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00" r:id="rId4"/>
    <p:sldMasterId id="214748370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</p:sldIdLst>
  <p:sldSz cy="5143500" cx="9144000"/>
  <p:notesSz cx="6858000" cy="9144000"/>
  <p:embeddedFontLst>
    <p:embeddedFont>
      <p:font typeface="Josefin Slab"/>
      <p:regular r:id="rId13"/>
      <p:bold r:id="rId14"/>
      <p:italic r:id="rId15"/>
      <p:boldItalic r:id="rId16"/>
    </p:embeddedFont>
    <p:embeddedFont>
      <p:font typeface="Fira Sans Extra Condensed Medium"/>
      <p:regular r:id="rId17"/>
      <p:bold r:id="rId18"/>
      <p:italic r:id="rId19"/>
      <p:boldItalic r:id="rId20"/>
    </p:embeddedFont>
    <p:embeddedFont>
      <p:font typeface="Chelsea Market"/>
      <p:regular r:id="rId21"/>
    </p:embeddedFont>
    <p:embeddedFont>
      <p:font typeface="Fira Sans Extra Condensed"/>
      <p:regular r:id="rId22"/>
      <p:bold r:id="rId23"/>
      <p:italic r:id="rId24"/>
      <p:boldItalic r:id="rId25"/>
    </p:embeddedFont>
    <p:embeddedFont>
      <p:font typeface="Adamina"/>
      <p:regular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28CA972-784A-41F5-AA09-C3DA807F8E34}">
  <a:tblStyle styleId="{028CA972-784A-41F5-AA09-C3DA807F8E3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FiraSansExtraCondensedMedium-boldItalic.fntdata"/><Relationship Id="rId22" Type="http://schemas.openxmlformats.org/officeDocument/2006/relationships/font" Target="fonts/FiraSansExtraCondensed-regular.fntdata"/><Relationship Id="rId21" Type="http://schemas.openxmlformats.org/officeDocument/2006/relationships/font" Target="fonts/ChelseaMarket-regular.fntdata"/><Relationship Id="rId24" Type="http://schemas.openxmlformats.org/officeDocument/2006/relationships/font" Target="fonts/FiraSansExtraCondensed-italic.fntdata"/><Relationship Id="rId23" Type="http://schemas.openxmlformats.org/officeDocument/2006/relationships/font" Target="fonts/FiraSansExtraCondensed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Adamina-regular.fntdata"/><Relationship Id="rId25" Type="http://schemas.openxmlformats.org/officeDocument/2006/relationships/font" Target="fonts/FiraSansExtraCondensed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JosefinSlab-regular.fntdata"/><Relationship Id="rId12" Type="http://schemas.openxmlformats.org/officeDocument/2006/relationships/slide" Target="slides/slide6.xml"/><Relationship Id="rId15" Type="http://schemas.openxmlformats.org/officeDocument/2006/relationships/font" Target="fonts/JosefinSlab-italic.fntdata"/><Relationship Id="rId14" Type="http://schemas.openxmlformats.org/officeDocument/2006/relationships/font" Target="fonts/JosefinSlab-bold.fntdata"/><Relationship Id="rId17" Type="http://schemas.openxmlformats.org/officeDocument/2006/relationships/font" Target="fonts/FiraSansExtraCondensedMedium-regular.fntdata"/><Relationship Id="rId16" Type="http://schemas.openxmlformats.org/officeDocument/2006/relationships/font" Target="fonts/JosefinSlab-boldItalic.fntdata"/><Relationship Id="rId19" Type="http://schemas.openxmlformats.org/officeDocument/2006/relationships/font" Target="fonts/FiraSansExtraCondensedMedium-italic.fntdata"/><Relationship Id="rId18" Type="http://schemas.openxmlformats.org/officeDocument/2006/relationships/font" Target="fonts/FiraSansExtraCondensedMedium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7da30d12f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7da30d12f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8b0eaa4ffb_0_3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5" name="Google Shape;455;g8b0eaa4ffb_0_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Introduce the activity Bingo. The following slide has a range of activities for the students to try. review every week to see how many tasks have been completed. There are examples on slides 4 and 5 to show how the evidence can be presented.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54ff9c4cb4_3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g54ff9c4cb4_3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The different activities that could be tried. Students can create their own table or asa class.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g8b0eaa4ffb_0_3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4" name="Google Shape;614;g8b0eaa4ffb_0_3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Evidence is needed for all the things that they are saying they have completed, e.g a ticket stub for a show/gallery. Photo of them completing the challenge.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g8b0eaa4ffb_0_6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2" name="Google Shape;632;g8b0eaa4ffb_0_6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Their evidence can be presented however they feel most comfortable, digital, physical, artistic, plain and in a binder etc.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e4fc12cbc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e4fc12cbc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Motivation activity. Students can carry out one of the </a:t>
            </a:r>
            <a:r>
              <a:rPr lang="es"/>
              <a:t>activities and feedback the following week.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ITTLE OPENING" type="title">
  <p:cSld name="TITLE">
    <p:bg>
      <p:bgPr>
        <a:solidFill>
          <a:srgbClr val="FFFFFF"/>
        </a:solid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7999891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7999891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114451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114451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7999891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 txBox="1"/>
          <p:nvPr>
            <p:ph type="ctrTitle"/>
          </p:nvPr>
        </p:nvSpPr>
        <p:spPr>
          <a:xfrm>
            <a:off x="2713350" y="408925"/>
            <a:ext cx="4806000" cy="188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None/>
              <a:defRPr sz="5500">
                <a:solidFill>
                  <a:schemeClr val="accen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5431950" y="2391099"/>
            <a:ext cx="2087400" cy="67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IMAGE + TEXT 2">
  <p:cSld name="CUSTOM_1_1_1_1_1_1_1_1_1_1">
    <p:bg>
      <p:bgPr>
        <a:noFill/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1"/>
          <p:cNvSpPr txBox="1"/>
          <p:nvPr>
            <p:ph type="ctrTitle"/>
          </p:nvPr>
        </p:nvSpPr>
        <p:spPr>
          <a:xfrm flipH="1">
            <a:off x="1767300" y="828500"/>
            <a:ext cx="5609400" cy="34872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2">
  <p:cSld name="CUSTOM_10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type="ctrTitle"/>
          </p:nvPr>
        </p:nvSpPr>
        <p:spPr>
          <a:xfrm flipH="1">
            <a:off x="1149300" y="2822375"/>
            <a:ext cx="21159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2" name="Google Shape;62;p12"/>
          <p:cNvSpPr txBox="1"/>
          <p:nvPr>
            <p:ph idx="1" type="subTitle"/>
          </p:nvPr>
        </p:nvSpPr>
        <p:spPr>
          <a:xfrm flipH="1">
            <a:off x="1248750" y="3355775"/>
            <a:ext cx="19170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63" name="Google Shape;63;p12"/>
          <p:cNvSpPr txBox="1"/>
          <p:nvPr>
            <p:ph idx="2" type="title"/>
          </p:nvPr>
        </p:nvSpPr>
        <p:spPr>
          <a:xfrm>
            <a:off x="720000" y="556765"/>
            <a:ext cx="29745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4" name="Google Shape;64;p12"/>
          <p:cNvSpPr txBox="1"/>
          <p:nvPr>
            <p:ph idx="3" type="ctrTitle"/>
          </p:nvPr>
        </p:nvSpPr>
        <p:spPr>
          <a:xfrm flipH="1">
            <a:off x="1149300" y="1513300"/>
            <a:ext cx="21159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5" name="Google Shape;65;p12"/>
          <p:cNvSpPr txBox="1"/>
          <p:nvPr>
            <p:ph idx="4" type="subTitle"/>
          </p:nvPr>
        </p:nvSpPr>
        <p:spPr>
          <a:xfrm flipH="1">
            <a:off x="1248750" y="2046700"/>
            <a:ext cx="19170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LINE 2">
  <p:cSld name="CUSTOM_1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ctrTitle"/>
          </p:nvPr>
        </p:nvSpPr>
        <p:spPr>
          <a:xfrm>
            <a:off x="1292712" y="1504625"/>
            <a:ext cx="2408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8" name="Google Shape;68;p13"/>
          <p:cNvSpPr txBox="1"/>
          <p:nvPr>
            <p:ph idx="1" type="subTitle"/>
          </p:nvPr>
        </p:nvSpPr>
        <p:spPr>
          <a:xfrm>
            <a:off x="1496775" y="1930025"/>
            <a:ext cx="2000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69" name="Google Shape;69;p13"/>
          <p:cNvSpPr txBox="1"/>
          <p:nvPr>
            <p:ph hasCustomPrompt="1" idx="2" type="title"/>
          </p:nvPr>
        </p:nvSpPr>
        <p:spPr>
          <a:xfrm>
            <a:off x="1134550" y="833850"/>
            <a:ext cx="27246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DESIGN 2">
  <p:cSld name="CUSTOM_13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2500350" y="540000"/>
            <a:ext cx="41433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X COLUMNS ">
  <p:cSld name="CUSTOM_6_3_1">
    <p:bg>
      <p:bgPr>
        <a:solidFill>
          <a:srgbClr val="FFFFFF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type="ctrTitle"/>
          </p:nvPr>
        </p:nvSpPr>
        <p:spPr>
          <a:xfrm>
            <a:off x="1679406" y="1848325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4" name="Google Shape;74;p15"/>
          <p:cNvSpPr txBox="1"/>
          <p:nvPr>
            <p:ph idx="1" type="subTitle"/>
          </p:nvPr>
        </p:nvSpPr>
        <p:spPr>
          <a:xfrm>
            <a:off x="1915979" y="2309798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75" name="Google Shape;75;p15"/>
          <p:cNvSpPr txBox="1"/>
          <p:nvPr>
            <p:ph idx="2" type="ctrTitle"/>
          </p:nvPr>
        </p:nvSpPr>
        <p:spPr>
          <a:xfrm>
            <a:off x="3618750" y="1844925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6" name="Google Shape;76;p15"/>
          <p:cNvSpPr txBox="1"/>
          <p:nvPr>
            <p:ph idx="3" type="subTitle"/>
          </p:nvPr>
        </p:nvSpPr>
        <p:spPr>
          <a:xfrm>
            <a:off x="3855316" y="2306394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77" name="Google Shape;77;p15"/>
          <p:cNvSpPr txBox="1"/>
          <p:nvPr>
            <p:ph idx="4" type="ctrTitle"/>
          </p:nvPr>
        </p:nvSpPr>
        <p:spPr>
          <a:xfrm>
            <a:off x="5558094" y="1844950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8" name="Google Shape;78;p15"/>
          <p:cNvSpPr txBox="1"/>
          <p:nvPr>
            <p:ph idx="5" type="subTitle"/>
          </p:nvPr>
        </p:nvSpPr>
        <p:spPr>
          <a:xfrm>
            <a:off x="5794769" y="2306400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79" name="Google Shape;79;p15"/>
          <p:cNvSpPr txBox="1"/>
          <p:nvPr>
            <p:ph idx="6" type="ctrTitle"/>
          </p:nvPr>
        </p:nvSpPr>
        <p:spPr>
          <a:xfrm>
            <a:off x="2645749" y="3450250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0" name="Google Shape;80;p15"/>
          <p:cNvSpPr txBox="1"/>
          <p:nvPr>
            <p:ph idx="7" type="subTitle"/>
          </p:nvPr>
        </p:nvSpPr>
        <p:spPr>
          <a:xfrm>
            <a:off x="2882322" y="3911723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1" name="Google Shape;81;p15"/>
          <p:cNvSpPr txBox="1"/>
          <p:nvPr>
            <p:ph idx="8" type="ctrTitle"/>
          </p:nvPr>
        </p:nvSpPr>
        <p:spPr>
          <a:xfrm>
            <a:off x="4591751" y="3446875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2" name="Google Shape;82;p15"/>
          <p:cNvSpPr txBox="1"/>
          <p:nvPr>
            <p:ph idx="9" type="subTitle"/>
          </p:nvPr>
        </p:nvSpPr>
        <p:spPr>
          <a:xfrm>
            <a:off x="4828426" y="3908325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3" name="Google Shape;83;p15"/>
          <p:cNvSpPr txBox="1"/>
          <p:nvPr>
            <p:ph idx="13" type="ctrTitle"/>
          </p:nvPr>
        </p:nvSpPr>
        <p:spPr>
          <a:xfrm flipH="1">
            <a:off x="1813875" y="370172"/>
            <a:ext cx="5516100" cy="1229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DESIGN 1">
  <p:cSld name="CUSTOM_1_1_1_1_1_1_1_1_1_1_1_1_1">
    <p:bg>
      <p:bgPr>
        <a:noFill/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type="ctrTitle"/>
          </p:nvPr>
        </p:nvSpPr>
        <p:spPr>
          <a:xfrm flipH="1">
            <a:off x="1848400" y="370174"/>
            <a:ext cx="5447100" cy="9009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2">
  <p:cSld name="CUSTOM_12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type="ctrTitle"/>
          </p:nvPr>
        </p:nvSpPr>
        <p:spPr>
          <a:xfrm>
            <a:off x="4033469" y="469800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8" name="Google Shape;88;p17"/>
          <p:cNvSpPr txBox="1"/>
          <p:nvPr>
            <p:ph idx="1" type="subTitle"/>
          </p:nvPr>
        </p:nvSpPr>
        <p:spPr>
          <a:xfrm>
            <a:off x="4033469" y="931250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9" name="Google Shape;89;p17"/>
          <p:cNvSpPr txBox="1"/>
          <p:nvPr>
            <p:ph idx="2" type="ctrTitle"/>
          </p:nvPr>
        </p:nvSpPr>
        <p:spPr>
          <a:xfrm>
            <a:off x="6160669" y="1890425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0" name="Google Shape;90;p17"/>
          <p:cNvSpPr txBox="1"/>
          <p:nvPr>
            <p:ph idx="3" type="subTitle"/>
          </p:nvPr>
        </p:nvSpPr>
        <p:spPr>
          <a:xfrm>
            <a:off x="6160669" y="2351875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91" name="Google Shape;91;p17"/>
          <p:cNvSpPr txBox="1"/>
          <p:nvPr>
            <p:ph idx="4" type="ctrTitle"/>
          </p:nvPr>
        </p:nvSpPr>
        <p:spPr>
          <a:xfrm>
            <a:off x="4033469" y="3234850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2" name="Google Shape;92;p17"/>
          <p:cNvSpPr txBox="1"/>
          <p:nvPr>
            <p:ph idx="5" type="subTitle"/>
          </p:nvPr>
        </p:nvSpPr>
        <p:spPr>
          <a:xfrm>
            <a:off x="4033469" y="3696300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93" name="Google Shape;93;p17"/>
          <p:cNvSpPr txBox="1"/>
          <p:nvPr>
            <p:ph idx="6" type="title"/>
          </p:nvPr>
        </p:nvSpPr>
        <p:spPr>
          <a:xfrm>
            <a:off x="720000" y="967864"/>
            <a:ext cx="29745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 + TEXT">
  <p:cSld name="CUSTOM_7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/>
          <p:nvPr/>
        </p:nvSpPr>
        <p:spPr>
          <a:xfrm flipH="1">
            <a:off x="9125186" y="2419108"/>
            <a:ext cx="176" cy="172"/>
          </a:xfrm>
          <a:custGeom>
            <a:rect b="b" l="l" r="r" t="t"/>
            <a:pathLst>
              <a:path extrusionOk="0" h="1" w="1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8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8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8"/>
          <p:cNvSpPr/>
          <p:nvPr/>
        </p:nvSpPr>
        <p:spPr>
          <a:xfrm flipH="1">
            <a:off x="9125186" y="1507984"/>
            <a:ext cx="176" cy="172"/>
          </a:xfrm>
          <a:custGeom>
            <a:rect b="b" l="l" r="r" t="t"/>
            <a:pathLst>
              <a:path extrusionOk="0" h="1" w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8"/>
          <p:cNvSpPr/>
          <p:nvPr/>
        </p:nvSpPr>
        <p:spPr>
          <a:xfrm>
            <a:off x="799930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8"/>
          <p:cNvSpPr/>
          <p:nvPr/>
        </p:nvSpPr>
        <p:spPr>
          <a:xfrm>
            <a:off x="799930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8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8"/>
          <p:cNvSpPr txBox="1"/>
          <p:nvPr>
            <p:ph idx="1" type="subTitle"/>
          </p:nvPr>
        </p:nvSpPr>
        <p:spPr>
          <a:xfrm flipH="1">
            <a:off x="2001750" y="2083938"/>
            <a:ext cx="51405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103" name="Google Shape;103;p18"/>
          <p:cNvSpPr txBox="1"/>
          <p:nvPr>
            <p:ph hasCustomPrompt="1" type="title"/>
          </p:nvPr>
        </p:nvSpPr>
        <p:spPr>
          <a:xfrm flipH="1">
            <a:off x="2122247" y="961525"/>
            <a:ext cx="4899600" cy="12690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+ TEXT">
  <p:cSld name="CUSTOM_8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/>
          <p:nvPr/>
        </p:nvSpPr>
        <p:spPr>
          <a:xfrm>
            <a:off x="7988691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9"/>
          <p:cNvSpPr/>
          <p:nvPr/>
        </p:nvSpPr>
        <p:spPr>
          <a:xfrm>
            <a:off x="7988691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9"/>
          <p:cNvSpPr/>
          <p:nvPr/>
        </p:nvSpPr>
        <p:spPr>
          <a:xfrm>
            <a:off x="464639" y="1507984"/>
            <a:ext cx="176" cy="172"/>
          </a:xfrm>
          <a:custGeom>
            <a:rect b="b" l="l" r="r" t="t"/>
            <a:pathLst>
              <a:path extrusionOk="0" h="1" w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9"/>
          <p:cNvSpPr/>
          <p:nvPr/>
        </p:nvSpPr>
        <p:spPr>
          <a:xfrm flipH="1">
            <a:off x="113331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9"/>
          <p:cNvSpPr/>
          <p:nvPr/>
        </p:nvSpPr>
        <p:spPr>
          <a:xfrm flipH="1">
            <a:off x="113331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19"/>
          <p:cNvSpPr/>
          <p:nvPr/>
        </p:nvSpPr>
        <p:spPr>
          <a:xfrm>
            <a:off x="7988691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9"/>
          <p:cNvSpPr/>
          <p:nvPr/>
        </p:nvSpPr>
        <p:spPr>
          <a:xfrm>
            <a:off x="464639" y="2419108"/>
            <a:ext cx="176" cy="172"/>
          </a:xfrm>
          <a:custGeom>
            <a:rect b="b" l="l" r="r" t="t"/>
            <a:pathLst>
              <a:path extrusionOk="0" h="1" w="1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9"/>
          <p:cNvSpPr txBox="1"/>
          <p:nvPr>
            <p:ph idx="1" type="subTitle"/>
          </p:nvPr>
        </p:nvSpPr>
        <p:spPr>
          <a:xfrm>
            <a:off x="1177200" y="1404038"/>
            <a:ext cx="26853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13" name="Google Shape;113;p19"/>
          <p:cNvSpPr txBox="1"/>
          <p:nvPr>
            <p:ph hasCustomPrompt="1" type="title"/>
          </p:nvPr>
        </p:nvSpPr>
        <p:spPr>
          <a:xfrm>
            <a:off x="1177200" y="886650"/>
            <a:ext cx="27690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14" name="Google Shape;114;p19"/>
          <p:cNvSpPr txBox="1"/>
          <p:nvPr>
            <p:ph idx="2" type="subTitle"/>
          </p:nvPr>
        </p:nvSpPr>
        <p:spPr>
          <a:xfrm>
            <a:off x="1177200" y="3932988"/>
            <a:ext cx="26853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15" name="Google Shape;115;p19"/>
          <p:cNvSpPr txBox="1"/>
          <p:nvPr>
            <p:ph hasCustomPrompt="1" idx="3" type="title"/>
          </p:nvPr>
        </p:nvSpPr>
        <p:spPr>
          <a:xfrm>
            <a:off x="1177200" y="3415600"/>
            <a:ext cx="27690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16" name="Google Shape;116;p19"/>
          <p:cNvSpPr txBox="1"/>
          <p:nvPr>
            <p:ph idx="4" type="subTitle"/>
          </p:nvPr>
        </p:nvSpPr>
        <p:spPr>
          <a:xfrm>
            <a:off x="2635100" y="2622163"/>
            <a:ext cx="26853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17" name="Google Shape;117;p19"/>
          <p:cNvSpPr txBox="1"/>
          <p:nvPr>
            <p:ph hasCustomPrompt="1" idx="5" type="title"/>
          </p:nvPr>
        </p:nvSpPr>
        <p:spPr>
          <a:xfrm>
            <a:off x="2551550" y="2104775"/>
            <a:ext cx="27690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LINE 3">
  <p:cSld name="CUSTOM_14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0"/>
          <p:cNvSpPr txBox="1"/>
          <p:nvPr>
            <p:ph type="ctrTitle"/>
          </p:nvPr>
        </p:nvSpPr>
        <p:spPr>
          <a:xfrm>
            <a:off x="2376587" y="866825"/>
            <a:ext cx="2408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20" name="Google Shape;120;p20"/>
          <p:cNvSpPr txBox="1"/>
          <p:nvPr>
            <p:ph idx="1" type="subTitle"/>
          </p:nvPr>
        </p:nvSpPr>
        <p:spPr>
          <a:xfrm>
            <a:off x="2376587" y="1580175"/>
            <a:ext cx="2000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21" name="Google Shape;121;p20"/>
          <p:cNvSpPr txBox="1"/>
          <p:nvPr>
            <p:ph hasCustomPrompt="1" idx="2" type="title"/>
          </p:nvPr>
        </p:nvSpPr>
        <p:spPr>
          <a:xfrm>
            <a:off x="3470275" y="943025"/>
            <a:ext cx="1560600" cy="577800"/>
          </a:xfrm>
          <a:prstGeom prst="rect">
            <a:avLst/>
          </a:prstGeom>
          <a:noFill/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ITTLE + SUBTITLE">
  <p:cSld name="TITLE_1">
    <p:bg>
      <p:bgPr>
        <a:solidFill>
          <a:srgbClr val="FFFFFF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3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799930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3"/>
          <p:cNvSpPr/>
          <p:nvPr/>
        </p:nvSpPr>
        <p:spPr>
          <a:xfrm>
            <a:off x="799930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3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3"/>
          <p:cNvSpPr txBox="1"/>
          <p:nvPr>
            <p:ph type="ctrTitle"/>
          </p:nvPr>
        </p:nvSpPr>
        <p:spPr>
          <a:xfrm flipH="1">
            <a:off x="1325250" y="1007250"/>
            <a:ext cx="6493500" cy="188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23" name="Google Shape;23;p3"/>
          <p:cNvSpPr txBox="1"/>
          <p:nvPr>
            <p:ph idx="1" type="subTitle"/>
          </p:nvPr>
        </p:nvSpPr>
        <p:spPr>
          <a:xfrm flipH="1">
            <a:off x="2923175" y="3084413"/>
            <a:ext cx="3297600" cy="67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CHNOLOGY DESIGN 1">
  <p:cSld name="CUSTOM_6_1">
    <p:bg>
      <p:bgPr>
        <a:solidFill>
          <a:srgbClr val="FFFFFF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/>
          <p:nvPr>
            <p:ph type="ctrTitle"/>
          </p:nvPr>
        </p:nvSpPr>
        <p:spPr>
          <a:xfrm flipH="1">
            <a:off x="5189450" y="2988800"/>
            <a:ext cx="2122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24" name="Google Shape;124;p21"/>
          <p:cNvSpPr txBox="1"/>
          <p:nvPr>
            <p:ph idx="1" type="subTitle"/>
          </p:nvPr>
        </p:nvSpPr>
        <p:spPr>
          <a:xfrm flipH="1">
            <a:off x="5472925" y="3450250"/>
            <a:ext cx="1839300" cy="110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CHNOLOGY DESIGN 2">
  <p:cSld name="CUSTOM_6_1_1">
    <p:bg>
      <p:bgPr>
        <a:solidFill>
          <a:srgbClr val="FFFFFF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/>
          <p:nvPr>
            <p:ph type="ctrTitle"/>
          </p:nvPr>
        </p:nvSpPr>
        <p:spPr>
          <a:xfrm>
            <a:off x="2099278" y="940775"/>
            <a:ext cx="2518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27" name="Google Shape;127;p22"/>
          <p:cNvSpPr txBox="1"/>
          <p:nvPr>
            <p:ph idx="1" type="subTitle"/>
          </p:nvPr>
        </p:nvSpPr>
        <p:spPr>
          <a:xfrm>
            <a:off x="2099291" y="1402225"/>
            <a:ext cx="1839300" cy="110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3">
  <p:cSld name="CUSTOM_15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3"/>
          <p:cNvSpPr txBox="1"/>
          <p:nvPr>
            <p:ph type="ctrTitle"/>
          </p:nvPr>
        </p:nvSpPr>
        <p:spPr>
          <a:xfrm flipH="1">
            <a:off x="1030809" y="1490782"/>
            <a:ext cx="2195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0" name="Google Shape;130;p23"/>
          <p:cNvSpPr txBox="1"/>
          <p:nvPr>
            <p:ph idx="1" type="subTitle"/>
          </p:nvPr>
        </p:nvSpPr>
        <p:spPr>
          <a:xfrm flipH="1">
            <a:off x="1312926" y="1952225"/>
            <a:ext cx="16311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31" name="Google Shape;131;p23"/>
          <p:cNvSpPr txBox="1"/>
          <p:nvPr>
            <p:ph idx="2" type="ctrTitle"/>
          </p:nvPr>
        </p:nvSpPr>
        <p:spPr>
          <a:xfrm flipH="1">
            <a:off x="5917809" y="3519332"/>
            <a:ext cx="2195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2" name="Google Shape;132;p23"/>
          <p:cNvSpPr txBox="1"/>
          <p:nvPr>
            <p:ph idx="3" type="subTitle"/>
          </p:nvPr>
        </p:nvSpPr>
        <p:spPr>
          <a:xfrm flipH="1">
            <a:off x="6199939" y="3980775"/>
            <a:ext cx="16311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33" name="Google Shape;133;p23"/>
          <p:cNvSpPr txBox="1"/>
          <p:nvPr>
            <p:ph idx="4" type="ctrTitle"/>
          </p:nvPr>
        </p:nvSpPr>
        <p:spPr>
          <a:xfrm flipH="1">
            <a:off x="1848400" y="370172"/>
            <a:ext cx="5447100" cy="1229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18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4"/>
          <p:cNvSpPr txBox="1"/>
          <p:nvPr>
            <p:ph type="ctrTitle"/>
          </p:nvPr>
        </p:nvSpPr>
        <p:spPr>
          <a:xfrm flipH="1">
            <a:off x="1325250" y="-211950"/>
            <a:ext cx="6493500" cy="188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136" name="Google Shape;136;p24"/>
          <p:cNvSpPr txBox="1"/>
          <p:nvPr>
            <p:ph idx="1" type="subTitle"/>
          </p:nvPr>
        </p:nvSpPr>
        <p:spPr>
          <a:xfrm flipH="1">
            <a:off x="2923175" y="1865213"/>
            <a:ext cx="3297600" cy="67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REDITS">
  <p:cSld name="CUSTOM_16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5"/>
          <p:cNvSpPr txBox="1"/>
          <p:nvPr>
            <p:ph idx="1" type="body"/>
          </p:nvPr>
        </p:nvSpPr>
        <p:spPr>
          <a:xfrm>
            <a:off x="595575" y="2212100"/>
            <a:ext cx="34407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●"/>
              <a:defRPr>
                <a:solidFill>
                  <a:schemeClr val="accent4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○"/>
              <a:defRPr>
                <a:solidFill>
                  <a:schemeClr val="accent4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■"/>
              <a:defRPr>
                <a:solidFill>
                  <a:schemeClr val="accent4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●"/>
              <a:defRPr>
                <a:solidFill>
                  <a:schemeClr val="accent4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○"/>
              <a:defRPr>
                <a:solidFill>
                  <a:schemeClr val="accent4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■"/>
              <a:defRPr>
                <a:solidFill>
                  <a:schemeClr val="accent4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●"/>
              <a:defRPr>
                <a:solidFill>
                  <a:schemeClr val="accent4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○"/>
              <a:defRPr>
                <a:solidFill>
                  <a:schemeClr val="accent4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200"/>
              <a:buChar char="■"/>
              <a:defRPr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39" name="Google Shape;139;p25"/>
          <p:cNvSpPr txBox="1"/>
          <p:nvPr>
            <p:ph type="ctrTitle"/>
          </p:nvPr>
        </p:nvSpPr>
        <p:spPr>
          <a:xfrm flipH="1">
            <a:off x="728218" y="370174"/>
            <a:ext cx="5447100" cy="9009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SOURCES">
  <p:cSld name="CUSTOM_12_1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/>
          <p:nvPr>
            <p:ph idx="1" type="body"/>
          </p:nvPr>
        </p:nvSpPr>
        <p:spPr>
          <a:xfrm>
            <a:off x="718250" y="540000"/>
            <a:ext cx="36453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Font typeface="Josefin Slab"/>
              <a:buChar char="●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○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■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●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○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■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●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○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SzPts val="1000"/>
              <a:buFont typeface="Josefin Slab"/>
              <a:buChar char="■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/>
        </p:txBody>
      </p:sp>
      <p:sp>
        <p:nvSpPr>
          <p:cNvPr id="142" name="Google Shape;142;p26"/>
          <p:cNvSpPr txBox="1"/>
          <p:nvPr>
            <p:ph idx="2" type="subTitle"/>
          </p:nvPr>
        </p:nvSpPr>
        <p:spPr>
          <a:xfrm>
            <a:off x="6424512" y="835500"/>
            <a:ext cx="2000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43" name="Google Shape;143;p26"/>
          <p:cNvSpPr txBox="1"/>
          <p:nvPr>
            <p:ph type="ctrTitle"/>
          </p:nvPr>
        </p:nvSpPr>
        <p:spPr>
          <a:xfrm flipH="1">
            <a:off x="5821777" y="370175"/>
            <a:ext cx="2608800" cy="9009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>
  <p:cSld name="CUSTOM_17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ITTLE OPENING" type="title">
  <p:cSld name="TITLE">
    <p:bg>
      <p:bgPr>
        <a:solidFill>
          <a:srgbClr val="FFFFFF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9"/>
          <p:cNvSpPr/>
          <p:nvPr/>
        </p:nvSpPr>
        <p:spPr>
          <a:xfrm>
            <a:off x="7999891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29"/>
          <p:cNvSpPr/>
          <p:nvPr/>
        </p:nvSpPr>
        <p:spPr>
          <a:xfrm>
            <a:off x="7999891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29"/>
          <p:cNvSpPr/>
          <p:nvPr/>
        </p:nvSpPr>
        <p:spPr>
          <a:xfrm flipH="1">
            <a:off x="114451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29"/>
          <p:cNvSpPr/>
          <p:nvPr/>
        </p:nvSpPr>
        <p:spPr>
          <a:xfrm flipH="1">
            <a:off x="114451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29"/>
          <p:cNvSpPr/>
          <p:nvPr/>
        </p:nvSpPr>
        <p:spPr>
          <a:xfrm>
            <a:off x="7999891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29"/>
          <p:cNvSpPr txBox="1"/>
          <p:nvPr>
            <p:ph type="ctrTitle"/>
          </p:nvPr>
        </p:nvSpPr>
        <p:spPr>
          <a:xfrm>
            <a:off x="2713350" y="408925"/>
            <a:ext cx="4806000" cy="188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None/>
              <a:defRPr sz="5500">
                <a:solidFill>
                  <a:schemeClr val="accen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9pPr>
          </a:lstStyle>
          <a:p/>
        </p:txBody>
      </p:sp>
      <p:sp>
        <p:nvSpPr>
          <p:cNvPr id="155" name="Google Shape;155;p29"/>
          <p:cNvSpPr txBox="1"/>
          <p:nvPr>
            <p:ph idx="1" type="subTitle"/>
          </p:nvPr>
        </p:nvSpPr>
        <p:spPr>
          <a:xfrm>
            <a:off x="5431950" y="2391099"/>
            <a:ext cx="2087400" cy="67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ITTLE + SUBTITLE">
  <p:cSld name="TITLE_1">
    <p:bg>
      <p:bgPr>
        <a:solidFill>
          <a:srgbClr val="FFFFFF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0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30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30"/>
          <p:cNvSpPr/>
          <p:nvPr/>
        </p:nvSpPr>
        <p:spPr>
          <a:xfrm>
            <a:off x="799930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30"/>
          <p:cNvSpPr/>
          <p:nvPr/>
        </p:nvSpPr>
        <p:spPr>
          <a:xfrm>
            <a:off x="799930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30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30"/>
          <p:cNvSpPr txBox="1"/>
          <p:nvPr>
            <p:ph type="ctrTitle"/>
          </p:nvPr>
        </p:nvSpPr>
        <p:spPr>
          <a:xfrm flipH="1">
            <a:off x="1325250" y="1007250"/>
            <a:ext cx="6493500" cy="188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163" name="Google Shape;163;p30"/>
          <p:cNvSpPr txBox="1"/>
          <p:nvPr>
            <p:ph idx="1" type="subTitle"/>
          </p:nvPr>
        </p:nvSpPr>
        <p:spPr>
          <a:xfrm flipH="1">
            <a:off x="2923175" y="3084413"/>
            <a:ext cx="3297600" cy="67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bg>
      <p:bgPr>
        <a:solidFill>
          <a:schemeClr val="lt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1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31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31"/>
          <p:cNvSpPr/>
          <p:nvPr/>
        </p:nvSpPr>
        <p:spPr>
          <a:xfrm>
            <a:off x="799930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31"/>
          <p:cNvSpPr/>
          <p:nvPr/>
        </p:nvSpPr>
        <p:spPr>
          <a:xfrm>
            <a:off x="799930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31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31"/>
          <p:cNvSpPr txBox="1"/>
          <p:nvPr>
            <p:ph type="ctrTitle"/>
          </p:nvPr>
        </p:nvSpPr>
        <p:spPr>
          <a:xfrm flipH="1">
            <a:off x="2955705" y="1749725"/>
            <a:ext cx="3160800" cy="67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None/>
              <a:defRPr sz="1200">
                <a:solidFill>
                  <a:schemeClr val="accent4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71" name="Google Shape;171;p31"/>
          <p:cNvSpPr txBox="1"/>
          <p:nvPr>
            <p:ph idx="1" type="subTitle"/>
          </p:nvPr>
        </p:nvSpPr>
        <p:spPr>
          <a:xfrm flipH="1">
            <a:off x="2661700" y="993750"/>
            <a:ext cx="3454800" cy="126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bg>
      <p:bgPr>
        <a:solidFill>
          <a:schemeClr val="lt1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4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"/>
          <p:cNvSpPr/>
          <p:nvPr/>
        </p:nvSpPr>
        <p:spPr>
          <a:xfrm>
            <a:off x="799930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799930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4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" name="Google Shape;30;p4"/>
          <p:cNvSpPr txBox="1"/>
          <p:nvPr>
            <p:ph type="ctrTitle"/>
          </p:nvPr>
        </p:nvSpPr>
        <p:spPr>
          <a:xfrm flipH="1">
            <a:off x="2955705" y="1749725"/>
            <a:ext cx="3160800" cy="67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None/>
              <a:defRPr sz="1200">
                <a:solidFill>
                  <a:schemeClr val="accent4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31" name="Google Shape;31;p4"/>
          <p:cNvSpPr txBox="1"/>
          <p:nvPr>
            <p:ph idx="1" type="subTitle"/>
          </p:nvPr>
        </p:nvSpPr>
        <p:spPr>
          <a:xfrm flipH="1">
            <a:off x="2661700" y="993750"/>
            <a:ext cx="3454800" cy="126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LINE 1">
  <p:cSld name="CUSTOM_1_1_1_2">
    <p:bg>
      <p:bgPr>
        <a:solidFill>
          <a:srgbClr val="FFFFFF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2"/>
          <p:cNvSpPr txBox="1"/>
          <p:nvPr>
            <p:ph type="ctrTitle"/>
          </p:nvPr>
        </p:nvSpPr>
        <p:spPr>
          <a:xfrm>
            <a:off x="6015600" y="1200700"/>
            <a:ext cx="2408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74" name="Google Shape;174;p32"/>
          <p:cNvSpPr txBox="1"/>
          <p:nvPr>
            <p:ph idx="1" type="subTitle"/>
          </p:nvPr>
        </p:nvSpPr>
        <p:spPr>
          <a:xfrm>
            <a:off x="6015600" y="1626100"/>
            <a:ext cx="2408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75" name="Google Shape;175;p32"/>
          <p:cNvSpPr txBox="1"/>
          <p:nvPr>
            <p:ph hasCustomPrompt="1" idx="2" type="title"/>
          </p:nvPr>
        </p:nvSpPr>
        <p:spPr>
          <a:xfrm>
            <a:off x="3896487" y="1413403"/>
            <a:ext cx="17538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ODY TEXT 1">
  <p:cSld name="TITLE_1_1_1_1">
    <p:bg>
      <p:bgPr>
        <a:solidFill>
          <a:schemeClr val="lt1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3"/>
          <p:cNvSpPr txBox="1"/>
          <p:nvPr>
            <p:ph idx="1" type="body"/>
          </p:nvPr>
        </p:nvSpPr>
        <p:spPr>
          <a:xfrm>
            <a:off x="717419" y="2593100"/>
            <a:ext cx="34407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●"/>
              <a:defRPr sz="1100">
                <a:solidFill>
                  <a:schemeClr val="accent4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○"/>
              <a:defRPr sz="1100">
                <a:solidFill>
                  <a:schemeClr val="accent4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■"/>
              <a:defRPr sz="1100">
                <a:solidFill>
                  <a:schemeClr val="accent4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●"/>
              <a:defRPr sz="1100">
                <a:solidFill>
                  <a:schemeClr val="accent4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○"/>
              <a:defRPr sz="1100">
                <a:solidFill>
                  <a:schemeClr val="accent4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■"/>
              <a:defRPr sz="1100">
                <a:solidFill>
                  <a:schemeClr val="accent4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●"/>
              <a:defRPr sz="1100">
                <a:solidFill>
                  <a:schemeClr val="accent4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○"/>
              <a:defRPr sz="1100">
                <a:solidFill>
                  <a:schemeClr val="accent4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100"/>
              <a:buChar char="■"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78" name="Google Shape;178;p33"/>
          <p:cNvSpPr txBox="1"/>
          <p:nvPr>
            <p:ph type="title"/>
          </p:nvPr>
        </p:nvSpPr>
        <p:spPr>
          <a:xfrm>
            <a:off x="717419" y="1643600"/>
            <a:ext cx="32586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">
  <p:cSld name="CUSTOM_1_1_1_1_1_1">
    <p:bg>
      <p:bgPr>
        <a:solidFill>
          <a:srgbClr val="FFFFFF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4"/>
          <p:cNvSpPr txBox="1"/>
          <p:nvPr>
            <p:ph type="ctrTitle"/>
          </p:nvPr>
        </p:nvSpPr>
        <p:spPr>
          <a:xfrm flipH="1">
            <a:off x="1230888" y="2638476"/>
            <a:ext cx="31887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81" name="Google Shape;181;p34"/>
          <p:cNvSpPr txBox="1"/>
          <p:nvPr>
            <p:ph idx="1" type="subTitle"/>
          </p:nvPr>
        </p:nvSpPr>
        <p:spPr>
          <a:xfrm flipH="1">
            <a:off x="1503450" y="3099925"/>
            <a:ext cx="2731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82" name="Google Shape;182;p34"/>
          <p:cNvSpPr txBox="1"/>
          <p:nvPr>
            <p:ph idx="2" type="ctrTitle"/>
          </p:nvPr>
        </p:nvSpPr>
        <p:spPr>
          <a:xfrm flipH="1">
            <a:off x="4724413" y="2638476"/>
            <a:ext cx="31887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83" name="Google Shape;183;p34"/>
          <p:cNvSpPr txBox="1"/>
          <p:nvPr>
            <p:ph idx="3" type="subTitle"/>
          </p:nvPr>
        </p:nvSpPr>
        <p:spPr>
          <a:xfrm flipH="1">
            <a:off x="5004625" y="3099925"/>
            <a:ext cx="26283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84" name="Google Shape;184;p34"/>
          <p:cNvSpPr txBox="1"/>
          <p:nvPr>
            <p:ph idx="4" type="title"/>
          </p:nvPr>
        </p:nvSpPr>
        <p:spPr>
          <a:xfrm>
            <a:off x="4550775" y="965025"/>
            <a:ext cx="38844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">
  <p:cSld name="CUSTOM_1_1_1_1_1_1_1">
    <p:bg>
      <p:bgPr>
        <a:solidFill>
          <a:srgbClr val="FFFFFF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5"/>
          <p:cNvSpPr txBox="1"/>
          <p:nvPr>
            <p:ph type="ctrTitle"/>
          </p:nvPr>
        </p:nvSpPr>
        <p:spPr>
          <a:xfrm flipH="1">
            <a:off x="1232396" y="3071054"/>
            <a:ext cx="2195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87" name="Google Shape;187;p35"/>
          <p:cNvSpPr txBox="1"/>
          <p:nvPr>
            <p:ph idx="1" type="subTitle"/>
          </p:nvPr>
        </p:nvSpPr>
        <p:spPr>
          <a:xfrm flipH="1">
            <a:off x="1232379" y="3519332"/>
            <a:ext cx="2195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88" name="Google Shape;188;p35"/>
          <p:cNvSpPr txBox="1"/>
          <p:nvPr>
            <p:ph idx="2" type="ctrTitle"/>
          </p:nvPr>
        </p:nvSpPr>
        <p:spPr>
          <a:xfrm flipH="1">
            <a:off x="3480509" y="2156654"/>
            <a:ext cx="2195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89" name="Google Shape;189;p35"/>
          <p:cNvSpPr txBox="1"/>
          <p:nvPr>
            <p:ph idx="3" type="subTitle"/>
          </p:nvPr>
        </p:nvSpPr>
        <p:spPr>
          <a:xfrm flipH="1">
            <a:off x="3480491" y="2604932"/>
            <a:ext cx="2195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90" name="Google Shape;190;p35"/>
          <p:cNvSpPr txBox="1"/>
          <p:nvPr>
            <p:ph idx="4" type="ctrTitle"/>
          </p:nvPr>
        </p:nvSpPr>
        <p:spPr>
          <a:xfrm flipH="1">
            <a:off x="5716221" y="3071054"/>
            <a:ext cx="2195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91" name="Google Shape;191;p35"/>
          <p:cNvSpPr txBox="1"/>
          <p:nvPr>
            <p:ph idx="5" type="subTitle"/>
          </p:nvPr>
        </p:nvSpPr>
        <p:spPr>
          <a:xfrm flipH="1">
            <a:off x="5716204" y="3519332"/>
            <a:ext cx="2195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92" name="Google Shape;192;p35"/>
          <p:cNvSpPr txBox="1"/>
          <p:nvPr>
            <p:ph idx="6" type="title"/>
          </p:nvPr>
        </p:nvSpPr>
        <p:spPr>
          <a:xfrm>
            <a:off x="720000" y="967864"/>
            <a:ext cx="29745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IMAGE +  TITLE">
  <p:cSld name="CUSTOM_1_1_1_1_1_1_1_1">
    <p:bg>
      <p:bgPr>
        <a:solidFill>
          <a:srgbClr val="FFFFFF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6"/>
          <p:cNvSpPr txBox="1"/>
          <p:nvPr>
            <p:ph type="ctrTitle"/>
          </p:nvPr>
        </p:nvSpPr>
        <p:spPr>
          <a:xfrm flipH="1">
            <a:off x="717875" y="3268525"/>
            <a:ext cx="3139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95" name="Google Shape;195;p36"/>
          <p:cNvSpPr txBox="1"/>
          <p:nvPr>
            <p:ph idx="1" type="subTitle"/>
          </p:nvPr>
        </p:nvSpPr>
        <p:spPr>
          <a:xfrm flipH="1">
            <a:off x="717608" y="3723535"/>
            <a:ext cx="2195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IMAGE + TITLE 1">
  <p:cSld name="CUSTOM_1_1_1_1_1_1_1_1_1_1_1_1">
    <p:bg>
      <p:bgPr>
        <a:noFill/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7"/>
          <p:cNvSpPr txBox="1"/>
          <p:nvPr>
            <p:ph type="ctrTitle"/>
          </p:nvPr>
        </p:nvSpPr>
        <p:spPr>
          <a:xfrm flipH="1">
            <a:off x="4280704" y="384050"/>
            <a:ext cx="4138500" cy="1229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IMAGE + TEXT 2">
  <p:cSld name="CUSTOM_1_1_1_1_1_1_1_1_1_1">
    <p:bg>
      <p:bgPr>
        <a:noFill/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8"/>
          <p:cNvSpPr txBox="1"/>
          <p:nvPr>
            <p:ph type="ctrTitle"/>
          </p:nvPr>
        </p:nvSpPr>
        <p:spPr>
          <a:xfrm flipH="1">
            <a:off x="1767300" y="828500"/>
            <a:ext cx="5609400" cy="34872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2">
  <p:cSld name="CUSTOM_10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9"/>
          <p:cNvSpPr txBox="1"/>
          <p:nvPr>
            <p:ph type="ctrTitle"/>
          </p:nvPr>
        </p:nvSpPr>
        <p:spPr>
          <a:xfrm flipH="1">
            <a:off x="1149300" y="2822375"/>
            <a:ext cx="21159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02" name="Google Shape;202;p39"/>
          <p:cNvSpPr txBox="1"/>
          <p:nvPr>
            <p:ph idx="1" type="subTitle"/>
          </p:nvPr>
        </p:nvSpPr>
        <p:spPr>
          <a:xfrm flipH="1">
            <a:off x="1248750" y="3355775"/>
            <a:ext cx="19170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203" name="Google Shape;203;p39"/>
          <p:cNvSpPr txBox="1"/>
          <p:nvPr>
            <p:ph idx="2" type="title"/>
          </p:nvPr>
        </p:nvSpPr>
        <p:spPr>
          <a:xfrm>
            <a:off x="720000" y="556765"/>
            <a:ext cx="29745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04" name="Google Shape;204;p39"/>
          <p:cNvSpPr txBox="1"/>
          <p:nvPr>
            <p:ph idx="3" type="ctrTitle"/>
          </p:nvPr>
        </p:nvSpPr>
        <p:spPr>
          <a:xfrm flipH="1">
            <a:off x="1149300" y="1513300"/>
            <a:ext cx="21159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05" name="Google Shape;205;p39"/>
          <p:cNvSpPr txBox="1"/>
          <p:nvPr>
            <p:ph idx="4" type="subTitle"/>
          </p:nvPr>
        </p:nvSpPr>
        <p:spPr>
          <a:xfrm flipH="1">
            <a:off x="1248750" y="2046700"/>
            <a:ext cx="19170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LINE 2">
  <p:cSld name="CUSTOM_11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0"/>
          <p:cNvSpPr txBox="1"/>
          <p:nvPr>
            <p:ph type="ctrTitle"/>
          </p:nvPr>
        </p:nvSpPr>
        <p:spPr>
          <a:xfrm>
            <a:off x="1292712" y="1504625"/>
            <a:ext cx="2408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08" name="Google Shape;208;p40"/>
          <p:cNvSpPr txBox="1"/>
          <p:nvPr>
            <p:ph idx="1" type="subTitle"/>
          </p:nvPr>
        </p:nvSpPr>
        <p:spPr>
          <a:xfrm>
            <a:off x="1496775" y="1930025"/>
            <a:ext cx="2000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209" name="Google Shape;209;p40"/>
          <p:cNvSpPr txBox="1"/>
          <p:nvPr>
            <p:ph hasCustomPrompt="1" idx="2" type="title"/>
          </p:nvPr>
        </p:nvSpPr>
        <p:spPr>
          <a:xfrm>
            <a:off x="1134550" y="833850"/>
            <a:ext cx="27246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DESIGN 2">
  <p:cSld name="CUSTOM_13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1"/>
          <p:cNvSpPr txBox="1"/>
          <p:nvPr>
            <p:ph type="title"/>
          </p:nvPr>
        </p:nvSpPr>
        <p:spPr>
          <a:xfrm>
            <a:off x="2500350" y="540000"/>
            <a:ext cx="41433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LINE 1">
  <p:cSld name="CUSTOM_1_1_1_2">
    <p:bg>
      <p:bgPr>
        <a:solidFill>
          <a:srgbClr val="FFFFFF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ctrTitle"/>
          </p:nvPr>
        </p:nvSpPr>
        <p:spPr>
          <a:xfrm>
            <a:off x="6015600" y="1200700"/>
            <a:ext cx="2408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" type="subTitle"/>
          </p:nvPr>
        </p:nvSpPr>
        <p:spPr>
          <a:xfrm>
            <a:off x="6015600" y="1626100"/>
            <a:ext cx="2408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hasCustomPrompt="1" idx="2" type="title"/>
          </p:nvPr>
        </p:nvSpPr>
        <p:spPr>
          <a:xfrm>
            <a:off x="3896487" y="1413403"/>
            <a:ext cx="17538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X COLUMNS ">
  <p:cSld name="CUSTOM_6_3_1">
    <p:bg>
      <p:bgPr>
        <a:solidFill>
          <a:srgbClr val="FFFFFF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2"/>
          <p:cNvSpPr txBox="1"/>
          <p:nvPr>
            <p:ph type="ctrTitle"/>
          </p:nvPr>
        </p:nvSpPr>
        <p:spPr>
          <a:xfrm>
            <a:off x="1679406" y="1848325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14" name="Google Shape;214;p42"/>
          <p:cNvSpPr txBox="1"/>
          <p:nvPr>
            <p:ph idx="1" type="subTitle"/>
          </p:nvPr>
        </p:nvSpPr>
        <p:spPr>
          <a:xfrm>
            <a:off x="1915979" y="2309798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15" name="Google Shape;215;p42"/>
          <p:cNvSpPr txBox="1"/>
          <p:nvPr>
            <p:ph idx="2" type="ctrTitle"/>
          </p:nvPr>
        </p:nvSpPr>
        <p:spPr>
          <a:xfrm>
            <a:off x="3618750" y="1844925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16" name="Google Shape;216;p42"/>
          <p:cNvSpPr txBox="1"/>
          <p:nvPr>
            <p:ph idx="3" type="subTitle"/>
          </p:nvPr>
        </p:nvSpPr>
        <p:spPr>
          <a:xfrm>
            <a:off x="3855316" y="2306394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17" name="Google Shape;217;p42"/>
          <p:cNvSpPr txBox="1"/>
          <p:nvPr>
            <p:ph idx="4" type="ctrTitle"/>
          </p:nvPr>
        </p:nvSpPr>
        <p:spPr>
          <a:xfrm>
            <a:off x="5558094" y="1844950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18" name="Google Shape;218;p42"/>
          <p:cNvSpPr txBox="1"/>
          <p:nvPr>
            <p:ph idx="5" type="subTitle"/>
          </p:nvPr>
        </p:nvSpPr>
        <p:spPr>
          <a:xfrm>
            <a:off x="5794769" y="2306400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19" name="Google Shape;219;p42"/>
          <p:cNvSpPr txBox="1"/>
          <p:nvPr>
            <p:ph idx="6" type="ctrTitle"/>
          </p:nvPr>
        </p:nvSpPr>
        <p:spPr>
          <a:xfrm>
            <a:off x="2645749" y="3450250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20" name="Google Shape;220;p42"/>
          <p:cNvSpPr txBox="1"/>
          <p:nvPr>
            <p:ph idx="7" type="subTitle"/>
          </p:nvPr>
        </p:nvSpPr>
        <p:spPr>
          <a:xfrm>
            <a:off x="2882322" y="3911723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21" name="Google Shape;221;p42"/>
          <p:cNvSpPr txBox="1"/>
          <p:nvPr>
            <p:ph idx="8" type="ctrTitle"/>
          </p:nvPr>
        </p:nvSpPr>
        <p:spPr>
          <a:xfrm>
            <a:off x="4591751" y="3446875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22" name="Google Shape;222;p42"/>
          <p:cNvSpPr txBox="1"/>
          <p:nvPr>
            <p:ph idx="9" type="subTitle"/>
          </p:nvPr>
        </p:nvSpPr>
        <p:spPr>
          <a:xfrm>
            <a:off x="4828426" y="3908325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23" name="Google Shape;223;p42"/>
          <p:cNvSpPr txBox="1"/>
          <p:nvPr>
            <p:ph idx="13" type="ctrTitle"/>
          </p:nvPr>
        </p:nvSpPr>
        <p:spPr>
          <a:xfrm flipH="1">
            <a:off x="1813875" y="370172"/>
            <a:ext cx="5516100" cy="1229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DESIGN 1">
  <p:cSld name="CUSTOM_1_1_1_1_1_1_1_1_1_1_1_1_1">
    <p:bg>
      <p:bgPr>
        <a:noFill/>
      </p:bgPr>
    </p:bg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43"/>
          <p:cNvSpPr txBox="1"/>
          <p:nvPr>
            <p:ph type="ctrTitle"/>
          </p:nvPr>
        </p:nvSpPr>
        <p:spPr>
          <a:xfrm flipH="1">
            <a:off x="1848400" y="370174"/>
            <a:ext cx="5447100" cy="9009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2">
  <p:cSld name="CUSTOM_12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4"/>
          <p:cNvSpPr txBox="1"/>
          <p:nvPr>
            <p:ph type="ctrTitle"/>
          </p:nvPr>
        </p:nvSpPr>
        <p:spPr>
          <a:xfrm>
            <a:off x="4033469" y="469800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28" name="Google Shape;228;p44"/>
          <p:cNvSpPr txBox="1"/>
          <p:nvPr>
            <p:ph idx="1" type="subTitle"/>
          </p:nvPr>
        </p:nvSpPr>
        <p:spPr>
          <a:xfrm>
            <a:off x="4033469" y="931250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29" name="Google Shape;229;p44"/>
          <p:cNvSpPr txBox="1"/>
          <p:nvPr>
            <p:ph idx="2" type="ctrTitle"/>
          </p:nvPr>
        </p:nvSpPr>
        <p:spPr>
          <a:xfrm>
            <a:off x="6160669" y="1890425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30" name="Google Shape;230;p44"/>
          <p:cNvSpPr txBox="1"/>
          <p:nvPr>
            <p:ph idx="3" type="subTitle"/>
          </p:nvPr>
        </p:nvSpPr>
        <p:spPr>
          <a:xfrm>
            <a:off x="6160669" y="2351875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31" name="Google Shape;231;p44"/>
          <p:cNvSpPr txBox="1"/>
          <p:nvPr>
            <p:ph idx="4" type="ctrTitle"/>
          </p:nvPr>
        </p:nvSpPr>
        <p:spPr>
          <a:xfrm>
            <a:off x="4033469" y="3234850"/>
            <a:ext cx="1906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32" name="Google Shape;232;p44"/>
          <p:cNvSpPr txBox="1"/>
          <p:nvPr>
            <p:ph idx="5" type="subTitle"/>
          </p:nvPr>
        </p:nvSpPr>
        <p:spPr>
          <a:xfrm>
            <a:off x="4033469" y="3696300"/>
            <a:ext cx="14334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33" name="Google Shape;233;p44"/>
          <p:cNvSpPr txBox="1"/>
          <p:nvPr>
            <p:ph idx="6" type="title"/>
          </p:nvPr>
        </p:nvSpPr>
        <p:spPr>
          <a:xfrm>
            <a:off x="720000" y="967864"/>
            <a:ext cx="29745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 + TEXT">
  <p:cSld name="CUSTOM_7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5"/>
          <p:cNvSpPr/>
          <p:nvPr/>
        </p:nvSpPr>
        <p:spPr>
          <a:xfrm flipH="1">
            <a:off x="9125186" y="2419108"/>
            <a:ext cx="176" cy="172"/>
          </a:xfrm>
          <a:custGeom>
            <a:rect b="b" l="l" r="r" t="t"/>
            <a:pathLst>
              <a:path extrusionOk="0" h="1" w="1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45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45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45"/>
          <p:cNvSpPr/>
          <p:nvPr/>
        </p:nvSpPr>
        <p:spPr>
          <a:xfrm flipH="1">
            <a:off x="9125186" y="1507984"/>
            <a:ext cx="176" cy="172"/>
          </a:xfrm>
          <a:custGeom>
            <a:rect b="b" l="l" r="r" t="t"/>
            <a:pathLst>
              <a:path extrusionOk="0" h="1" w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45"/>
          <p:cNvSpPr/>
          <p:nvPr/>
        </p:nvSpPr>
        <p:spPr>
          <a:xfrm>
            <a:off x="799930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45"/>
          <p:cNvSpPr/>
          <p:nvPr/>
        </p:nvSpPr>
        <p:spPr>
          <a:xfrm>
            <a:off x="799930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45"/>
          <p:cNvSpPr/>
          <p:nvPr/>
        </p:nvSpPr>
        <p:spPr>
          <a:xfrm flipH="1">
            <a:off x="1143933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45"/>
          <p:cNvSpPr txBox="1"/>
          <p:nvPr>
            <p:ph idx="1" type="subTitle"/>
          </p:nvPr>
        </p:nvSpPr>
        <p:spPr>
          <a:xfrm flipH="1">
            <a:off x="2001750" y="2083938"/>
            <a:ext cx="51405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43" name="Google Shape;243;p45"/>
          <p:cNvSpPr txBox="1"/>
          <p:nvPr>
            <p:ph hasCustomPrompt="1" type="title"/>
          </p:nvPr>
        </p:nvSpPr>
        <p:spPr>
          <a:xfrm flipH="1">
            <a:off x="2122247" y="961525"/>
            <a:ext cx="4899600" cy="12690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+ TEXT">
  <p:cSld name="CUSTOM_8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6"/>
          <p:cNvSpPr/>
          <p:nvPr/>
        </p:nvSpPr>
        <p:spPr>
          <a:xfrm>
            <a:off x="7988691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46"/>
          <p:cNvSpPr/>
          <p:nvPr/>
        </p:nvSpPr>
        <p:spPr>
          <a:xfrm>
            <a:off x="7988691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46"/>
          <p:cNvSpPr/>
          <p:nvPr/>
        </p:nvSpPr>
        <p:spPr>
          <a:xfrm>
            <a:off x="464639" y="1507984"/>
            <a:ext cx="176" cy="172"/>
          </a:xfrm>
          <a:custGeom>
            <a:rect b="b" l="l" r="r" t="t"/>
            <a:pathLst>
              <a:path extrusionOk="0" h="1" w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46"/>
          <p:cNvSpPr/>
          <p:nvPr/>
        </p:nvSpPr>
        <p:spPr>
          <a:xfrm flipH="1">
            <a:off x="113331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46"/>
          <p:cNvSpPr/>
          <p:nvPr/>
        </p:nvSpPr>
        <p:spPr>
          <a:xfrm flipH="1">
            <a:off x="113331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46"/>
          <p:cNvSpPr/>
          <p:nvPr/>
        </p:nvSpPr>
        <p:spPr>
          <a:xfrm>
            <a:off x="7988691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46"/>
          <p:cNvSpPr/>
          <p:nvPr/>
        </p:nvSpPr>
        <p:spPr>
          <a:xfrm>
            <a:off x="464639" y="2419108"/>
            <a:ext cx="176" cy="172"/>
          </a:xfrm>
          <a:custGeom>
            <a:rect b="b" l="l" r="r" t="t"/>
            <a:pathLst>
              <a:path extrusionOk="0" h="1" w="1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46"/>
          <p:cNvSpPr txBox="1"/>
          <p:nvPr>
            <p:ph idx="1" type="subTitle"/>
          </p:nvPr>
        </p:nvSpPr>
        <p:spPr>
          <a:xfrm>
            <a:off x="1177200" y="1404038"/>
            <a:ext cx="26853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53" name="Google Shape;253;p46"/>
          <p:cNvSpPr txBox="1"/>
          <p:nvPr>
            <p:ph hasCustomPrompt="1" type="title"/>
          </p:nvPr>
        </p:nvSpPr>
        <p:spPr>
          <a:xfrm>
            <a:off x="1177200" y="886650"/>
            <a:ext cx="27690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54" name="Google Shape;254;p46"/>
          <p:cNvSpPr txBox="1"/>
          <p:nvPr>
            <p:ph idx="2" type="subTitle"/>
          </p:nvPr>
        </p:nvSpPr>
        <p:spPr>
          <a:xfrm>
            <a:off x="1177200" y="3932988"/>
            <a:ext cx="26853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55" name="Google Shape;255;p46"/>
          <p:cNvSpPr txBox="1"/>
          <p:nvPr>
            <p:ph hasCustomPrompt="1" idx="3" type="title"/>
          </p:nvPr>
        </p:nvSpPr>
        <p:spPr>
          <a:xfrm>
            <a:off x="1177200" y="3415600"/>
            <a:ext cx="27690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56" name="Google Shape;256;p46"/>
          <p:cNvSpPr txBox="1"/>
          <p:nvPr>
            <p:ph idx="4" type="subTitle"/>
          </p:nvPr>
        </p:nvSpPr>
        <p:spPr>
          <a:xfrm>
            <a:off x="2635100" y="2622163"/>
            <a:ext cx="26853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57" name="Google Shape;257;p46"/>
          <p:cNvSpPr txBox="1"/>
          <p:nvPr>
            <p:ph hasCustomPrompt="1" idx="5" type="title"/>
          </p:nvPr>
        </p:nvSpPr>
        <p:spPr>
          <a:xfrm>
            <a:off x="2551550" y="2104775"/>
            <a:ext cx="27690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LINE 3">
  <p:cSld name="CUSTOM_14"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7"/>
          <p:cNvSpPr txBox="1"/>
          <p:nvPr>
            <p:ph type="ctrTitle"/>
          </p:nvPr>
        </p:nvSpPr>
        <p:spPr>
          <a:xfrm>
            <a:off x="2376587" y="866825"/>
            <a:ext cx="2408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60" name="Google Shape;260;p47"/>
          <p:cNvSpPr txBox="1"/>
          <p:nvPr>
            <p:ph idx="1" type="subTitle"/>
          </p:nvPr>
        </p:nvSpPr>
        <p:spPr>
          <a:xfrm>
            <a:off x="2376587" y="1580175"/>
            <a:ext cx="2000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261" name="Google Shape;261;p47"/>
          <p:cNvSpPr txBox="1"/>
          <p:nvPr>
            <p:ph hasCustomPrompt="1" idx="2" type="title"/>
          </p:nvPr>
        </p:nvSpPr>
        <p:spPr>
          <a:xfrm>
            <a:off x="3470275" y="943025"/>
            <a:ext cx="1560600" cy="577800"/>
          </a:xfrm>
          <a:prstGeom prst="rect">
            <a:avLst/>
          </a:prstGeom>
          <a:noFill/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CHNOLOGY DESIGN 1">
  <p:cSld name="CUSTOM_6_1">
    <p:bg>
      <p:bgPr>
        <a:solidFill>
          <a:srgbClr val="FFFFFF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8"/>
          <p:cNvSpPr txBox="1"/>
          <p:nvPr>
            <p:ph type="ctrTitle"/>
          </p:nvPr>
        </p:nvSpPr>
        <p:spPr>
          <a:xfrm flipH="1">
            <a:off x="5189450" y="2988800"/>
            <a:ext cx="2122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264" name="Google Shape;264;p48"/>
          <p:cNvSpPr txBox="1"/>
          <p:nvPr>
            <p:ph idx="1" type="subTitle"/>
          </p:nvPr>
        </p:nvSpPr>
        <p:spPr>
          <a:xfrm flipH="1">
            <a:off x="5472925" y="3450250"/>
            <a:ext cx="1839300" cy="110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CHNOLOGY DESIGN 2">
  <p:cSld name="CUSTOM_6_1_1">
    <p:bg>
      <p:bgPr>
        <a:solidFill>
          <a:srgbClr val="FFFFFF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9"/>
          <p:cNvSpPr txBox="1"/>
          <p:nvPr>
            <p:ph type="ctrTitle"/>
          </p:nvPr>
        </p:nvSpPr>
        <p:spPr>
          <a:xfrm>
            <a:off x="2099278" y="940775"/>
            <a:ext cx="2518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267" name="Google Shape;267;p49"/>
          <p:cNvSpPr txBox="1"/>
          <p:nvPr>
            <p:ph idx="1" type="subTitle"/>
          </p:nvPr>
        </p:nvSpPr>
        <p:spPr>
          <a:xfrm>
            <a:off x="2099291" y="1402225"/>
            <a:ext cx="1839300" cy="110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3">
  <p:cSld name="CUSTOM_15"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0"/>
          <p:cNvSpPr txBox="1"/>
          <p:nvPr>
            <p:ph type="ctrTitle"/>
          </p:nvPr>
        </p:nvSpPr>
        <p:spPr>
          <a:xfrm flipH="1">
            <a:off x="1030809" y="1490782"/>
            <a:ext cx="2195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0" name="Google Shape;270;p50"/>
          <p:cNvSpPr txBox="1"/>
          <p:nvPr>
            <p:ph idx="1" type="subTitle"/>
          </p:nvPr>
        </p:nvSpPr>
        <p:spPr>
          <a:xfrm flipH="1">
            <a:off x="1312926" y="1952225"/>
            <a:ext cx="16311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271" name="Google Shape;271;p50"/>
          <p:cNvSpPr txBox="1"/>
          <p:nvPr>
            <p:ph idx="2" type="ctrTitle"/>
          </p:nvPr>
        </p:nvSpPr>
        <p:spPr>
          <a:xfrm flipH="1">
            <a:off x="5917809" y="3519332"/>
            <a:ext cx="2195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2" name="Google Shape;272;p50"/>
          <p:cNvSpPr txBox="1"/>
          <p:nvPr>
            <p:ph idx="3" type="subTitle"/>
          </p:nvPr>
        </p:nvSpPr>
        <p:spPr>
          <a:xfrm flipH="1">
            <a:off x="6199939" y="3980775"/>
            <a:ext cx="16311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273" name="Google Shape;273;p50"/>
          <p:cNvSpPr txBox="1"/>
          <p:nvPr>
            <p:ph idx="4" type="ctrTitle"/>
          </p:nvPr>
        </p:nvSpPr>
        <p:spPr>
          <a:xfrm flipH="1">
            <a:off x="1848400" y="370172"/>
            <a:ext cx="5447100" cy="1229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18"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1"/>
          <p:cNvSpPr txBox="1"/>
          <p:nvPr>
            <p:ph type="ctrTitle"/>
          </p:nvPr>
        </p:nvSpPr>
        <p:spPr>
          <a:xfrm flipH="1">
            <a:off x="1325250" y="-211950"/>
            <a:ext cx="6493500" cy="188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276" name="Google Shape;276;p51"/>
          <p:cNvSpPr txBox="1"/>
          <p:nvPr>
            <p:ph idx="1" type="subTitle"/>
          </p:nvPr>
        </p:nvSpPr>
        <p:spPr>
          <a:xfrm flipH="1">
            <a:off x="2923175" y="1865213"/>
            <a:ext cx="3297600" cy="67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ODY TEXT 1">
  <p:cSld name="TITLE_1_1_1_1">
    <p:bg>
      <p:bgPr>
        <a:solidFill>
          <a:schemeClr val="lt1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idx="1" type="body"/>
          </p:nvPr>
        </p:nvSpPr>
        <p:spPr>
          <a:xfrm>
            <a:off x="717419" y="2593100"/>
            <a:ext cx="34407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●"/>
              <a:defRPr sz="1100">
                <a:solidFill>
                  <a:schemeClr val="accent4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○"/>
              <a:defRPr sz="1100">
                <a:solidFill>
                  <a:schemeClr val="accent4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■"/>
              <a:defRPr sz="1100">
                <a:solidFill>
                  <a:schemeClr val="accent4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●"/>
              <a:defRPr sz="1100">
                <a:solidFill>
                  <a:schemeClr val="accent4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○"/>
              <a:defRPr sz="1100">
                <a:solidFill>
                  <a:schemeClr val="accent4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■"/>
              <a:defRPr sz="1100">
                <a:solidFill>
                  <a:schemeClr val="accent4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●"/>
              <a:defRPr sz="1100">
                <a:solidFill>
                  <a:schemeClr val="accent4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○"/>
              <a:defRPr sz="1100">
                <a:solidFill>
                  <a:schemeClr val="accent4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100"/>
              <a:buChar char="■"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38" name="Google Shape;38;p6"/>
          <p:cNvSpPr txBox="1"/>
          <p:nvPr>
            <p:ph type="title"/>
          </p:nvPr>
        </p:nvSpPr>
        <p:spPr>
          <a:xfrm>
            <a:off x="717419" y="1643600"/>
            <a:ext cx="32586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REDITS">
  <p:cSld name="CUSTOM_16"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52"/>
          <p:cNvSpPr txBox="1"/>
          <p:nvPr>
            <p:ph idx="1" type="body"/>
          </p:nvPr>
        </p:nvSpPr>
        <p:spPr>
          <a:xfrm>
            <a:off x="595575" y="2212100"/>
            <a:ext cx="34407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●"/>
              <a:defRPr>
                <a:solidFill>
                  <a:schemeClr val="accent4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○"/>
              <a:defRPr>
                <a:solidFill>
                  <a:schemeClr val="accent4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■"/>
              <a:defRPr>
                <a:solidFill>
                  <a:schemeClr val="accent4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●"/>
              <a:defRPr>
                <a:solidFill>
                  <a:schemeClr val="accent4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○"/>
              <a:defRPr>
                <a:solidFill>
                  <a:schemeClr val="accent4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■"/>
              <a:defRPr>
                <a:solidFill>
                  <a:schemeClr val="accent4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●"/>
              <a:defRPr>
                <a:solidFill>
                  <a:schemeClr val="accent4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○"/>
              <a:defRPr>
                <a:solidFill>
                  <a:schemeClr val="accent4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200"/>
              <a:buChar char="■"/>
              <a:defRPr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279" name="Google Shape;279;p52"/>
          <p:cNvSpPr txBox="1"/>
          <p:nvPr>
            <p:ph type="ctrTitle"/>
          </p:nvPr>
        </p:nvSpPr>
        <p:spPr>
          <a:xfrm flipH="1">
            <a:off x="728218" y="370174"/>
            <a:ext cx="5447100" cy="9009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SOURCES">
  <p:cSld name="CUSTOM_12_1"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3"/>
          <p:cNvSpPr txBox="1"/>
          <p:nvPr>
            <p:ph idx="1" type="body"/>
          </p:nvPr>
        </p:nvSpPr>
        <p:spPr>
          <a:xfrm>
            <a:off x="718250" y="540000"/>
            <a:ext cx="36453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Font typeface="Josefin Slab"/>
              <a:buChar char="●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○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■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●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○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■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●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SzPts val="1000"/>
              <a:buFont typeface="Josefin Slab"/>
              <a:buChar char="○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SzPts val="1000"/>
              <a:buFont typeface="Josefin Slab"/>
              <a:buChar char="■"/>
              <a:defRPr sz="1000"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/>
        </p:txBody>
      </p:sp>
      <p:sp>
        <p:nvSpPr>
          <p:cNvPr id="282" name="Google Shape;282;p53"/>
          <p:cNvSpPr txBox="1"/>
          <p:nvPr>
            <p:ph idx="2" type="subTitle"/>
          </p:nvPr>
        </p:nvSpPr>
        <p:spPr>
          <a:xfrm>
            <a:off x="6424512" y="835500"/>
            <a:ext cx="2000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283" name="Google Shape;283;p53"/>
          <p:cNvSpPr txBox="1"/>
          <p:nvPr>
            <p:ph type="ctrTitle"/>
          </p:nvPr>
        </p:nvSpPr>
        <p:spPr>
          <a:xfrm flipH="1">
            <a:off x="5821777" y="370175"/>
            <a:ext cx="2608800" cy="9009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>
  <p:cSld name="CUSTOM_17"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">
  <p:cSld name="CUSTOM_1_1_1_1_1_1">
    <p:bg>
      <p:bgPr>
        <a:solidFill>
          <a:srgbClr val="FFFFFF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>
            <p:ph type="ctrTitle"/>
          </p:nvPr>
        </p:nvSpPr>
        <p:spPr>
          <a:xfrm flipH="1">
            <a:off x="1230888" y="2638476"/>
            <a:ext cx="31887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1" name="Google Shape;41;p7"/>
          <p:cNvSpPr txBox="1"/>
          <p:nvPr>
            <p:ph idx="1" type="subTitle"/>
          </p:nvPr>
        </p:nvSpPr>
        <p:spPr>
          <a:xfrm flipH="1">
            <a:off x="1503450" y="3099925"/>
            <a:ext cx="27312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42" name="Google Shape;42;p7"/>
          <p:cNvSpPr txBox="1"/>
          <p:nvPr>
            <p:ph idx="2" type="ctrTitle"/>
          </p:nvPr>
        </p:nvSpPr>
        <p:spPr>
          <a:xfrm flipH="1">
            <a:off x="4724413" y="2638476"/>
            <a:ext cx="31887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" name="Google Shape;43;p7"/>
          <p:cNvSpPr txBox="1"/>
          <p:nvPr>
            <p:ph idx="3" type="subTitle"/>
          </p:nvPr>
        </p:nvSpPr>
        <p:spPr>
          <a:xfrm flipH="1">
            <a:off x="5004625" y="3099925"/>
            <a:ext cx="26283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44" name="Google Shape;44;p7"/>
          <p:cNvSpPr txBox="1"/>
          <p:nvPr>
            <p:ph idx="4" type="title"/>
          </p:nvPr>
        </p:nvSpPr>
        <p:spPr>
          <a:xfrm>
            <a:off x="4550775" y="965025"/>
            <a:ext cx="38844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">
  <p:cSld name="CUSTOM_1_1_1_1_1_1_1">
    <p:bg>
      <p:bgPr>
        <a:solidFill>
          <a:srgbClr val="FFFFFF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ctrTitle"/>
          </p:nvPr>
        </p:nvSpPr>
        <p:spPr>
          <a:xfrm flipH="1">
            <a:off x="1232396" y="3071054"/>
            <a:ext cx="2195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7" name="Google Shape;47;p8"/>
          <p:cNvSpPr txBox="1"/>
          <p:nvPr>
            <p:ph idx="1" type="subTitle"/>
          </p:nvPr>
        </p:nvSpPr>
        <p:spPr>
          <a:xfrm flipH="1">
            <a:off x="1232379" y="3519332"/>
            <a:ext cx="2195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48" name="Google Shape;48;p8"/>
          <p:cNvSpPr txBox="1"/>
          <p:nvPr>
            <p:ph idx="2" type="ctrTitle"/>
          </p:nvPr>
        </p:nvSpPr>
        <p:spPr>
          <a:xfrm flipH="1">
            <a:off x="3480509" y="2156654"/>
            <a:ext cx="2195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9" name="Google Shape;49;p8"/>
          <p:cNvSpPr txBox="1"/>
          <p:nvPr>
            <p:ph idx="3" type="subTitle"/>
          </p:nvPr>
        </p:nvSpPr>
        <p:spPr>
          <a:xfrm flipH="1">
            <a:off x="3480491" y="2604932"/>
            <a:ext cx="2195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50" name="Google Shape;50;p8"/>
          <p:cNvSpPr txBox="1"/>
          <p:nvPr>
            <p:ph idx="4" type="ctrTitle"/>
          </p:nvPr>
        </p:nvSpPr>
        <p:spPr>
          <a:xfrm flipH="1">
            <a:off x="5716221" y="3071054"/>
            <a:ext cx="2195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1" name="Google Shape;51;p8"/>
          <p:cNvSpPr txBox="1"/>
          <p:nvPr>
            <p:ph idx="5" type="subTitle"/>
          </p:nvPr>
        </p:nvSpPr>
        <p:spPr>
          <a:xfrm flipH="1">
            <a:off x="5716204" y="3519332"/>
            <a:ext cx="2195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6" type="title"/>
          </p:nvPr>
        </p:nvSpPr>
        <p:spPr>
          <a:xfrm>
            <a:off x="720000" y="967864"/>
            <a:ext cx="2974500" cy="8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IMAGE +  TITLE">
  <p:cSld name="CUSTOM_1_1_1_1_1_1_1_1">
    <p:bg>
      <p:bgPr>
        <a:solidFill>
          <a:srgbClr val="FFFFFF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>
            <p:ph type="ctrTitle"/>
          </p:nvPr>
        </p:nvSpPr>
        <p:spPr>
          <a:xfrm flipH="1">
            <a:off x="717875" y="3268525"/>
            <a:ext cx="3139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5" name="Google Shape;55;p9"/>
          <p:cNvSpPr txBox="1"/>
          <p:nvPr>
            <p:ph idx="1" type="subTitle"/>
          </p:nvPr>
        </p:nvSpPr>
        <p:spPr>
          <a:xfrm flipH="1">
            <a:off x="717608" y="3723535"/>
            <a:ext cx="2195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IMAGE + TITLE 1">
  <p:cSld name="CUSTOM_1_1_1_1_1_1_1_1_1_1_1_1">
    <p:bg>
      <p:bgPr>
        <a:noFill/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type="ctrTitle"/>
          </p:nvPr>
        </p:nvSpPr>
        <p:spPr>
          <a:xfrm flipH="1">
            <a:off x="4280704" y="384050"/>
            <a:ext cx="4138500" cy="1229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47.xml"/><Relationship Id="rId24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49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26" Type="http://schemas.openxmlformats.org/officeDocument/2006/relationships/slideLayout" Target="../slideLayouts/slideLayout52.xml"/><Relationship Id="rId25" Type="http://schemas.openxmlformats.org/officeDocument/2006/relationships/slideLayout" Target="../slideLayouts/slideLayout51.xml"/><Relationship Id="rId27" Type="http://schemas.openxmlformats.org/officeDocument/2006/relationships/theme" Target="../theme/theme2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Chelsea Market"/>
              <a:buNone/>
              <a:defRPr sz="2800">
                <a:solidFill>
                  <a:schemeClr val="accent2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●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1pPr>
            <a:lvl2pPr indent="-3048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○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■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●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○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■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●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○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200"/>
              <a:buFont typeface="Josefin Slab"/>
              <a:buChar char="■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454">
          <p15:clr>
            <a:srgbClr val="EA4335"/>
          </p15:clr>
        </p15:guide>
        <p15:guide id="2" orient="horz" pos="340">
          <p15:clr>
            <a:srgbClr val="EA4335"/>
          </p15:clr>
        </p15:guide>
        <p15:guide id="3" pos="5306">
          <p15:clr>
            <a:srgbClr val="EA4335"/>
          </p15:clr>
        </p15:guide>
        <p15:guide id="4" orient="horz" pos="2900">
          <p15:clr>
            <a:srgbClr val="EA4335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Chelsea Market"/>
              <a:buNone/>
              <a:defRPr sz="2800">
                <a:solidFill>
                  <a:schemeClr val="accent2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/>
              <a:buNone/>
              <a:defRPr sz="2800">
                <a:solidFill>
                  <a:srgbClr val="66666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/>
        </p:txBody>
      </p:sp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●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1pPr>
            <a:lvl2pPr indent="-3048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○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■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●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○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■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●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/>
              <a:buChar char="○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200"/>
              <a:buFont typeface="Josefin Slab"/>
              <a:buChar char="■"/>
              <a:defRPr sz="1200">
                <a:solidFill>
                  <a:schemeClr val="accent4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4" r:id="rId21"/>
    <p:sldLayoutId id="2147483695" r:id="rId22"/>
    <p:sldLayoutId id="2147483696" r:id="rId23"/>
    <p:sldLayoutId id="2147483697" r:id="rId24"/>
    <p:sldLayoutId id="2147483698" r:id="rId25"/>
    <p:sldLayoutId id="2147483699" r:id="rId2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454">
          <p15:clr>
            <a:srgbClr val="EA4335"/>
          </p15:clr>
        </p15:guide>
        <p15:guide id="2" orient="horz" pos="340">
          <p15:clr>
            <a:srgbClr val="EA4335"/>
          </p15:clr>
        </p15:guide>
        <p15:guide id="3" pos="5306">
          <p15:clr>
            <a:srgbClr val="EA4335"/>
          </p15:clr>
        </p15:guide>
        <p15:guide id="4" orient="horz" pos="290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5.png"/><Relationship Id="rId5" Type="http://schemas.openxmlformats.org/officeDocument/2006/relationships/image" Target="../media/image14.png"/><Relationship Id="rId6" Type="http://schemas.openxmlformats.org/officeDocument/2006/relationships/image" Target="../media/image2.png"/><Relationship Id="rId7" Type="http://schemas.openxmlformats.org/officeDocument/2006/relationships/image" Target="../media/image1.png"/><Relationship Id="rId8" Type="http://schemas.openxmlformats.org/officeDocument/2006/relationships/image" Target="../media/image6.png"/><Relationship Id="rId11" Type="http://schemas.openxmlformats.org/officeDocument/2006/relationships/image" Target="../media/image7.png"/><Relationship Id="rId10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5" Type="http://schemas.openxmlformats.org/officeDocument/2006/relationships/image" Target="../media/image14.png"/><Relationship Id="rId6" Type="http://schemas.openxmlformats.org/officeDocument/2006/relationships/image" Target="../media/image18.png"/><Relationship Id="rId7" Type="http://schemas.openxmlformats.org/officeDocument/2006/relationships/image" Target="../media/image4.png"/><Relationship Id="rId8" Type="http://schemas.openxmlformats.org/officeDocument/2006/relationships/image" Target="../media/image20.png"/><Relationship Id="rId11" Type="http://schemas.openxmlformats.org/officeDocument/2006/relationships/image" Target="../media/image9.png"/><Relationship Id="rId10" Type="http://schemas.openxmlformats.org/officeDocument/2006/relationships/image" Target="../media/image12.png"/><Relationship Id="rId13" Type="http://schemas.openxmlformats.org/officeDocument/2006/relationships/image" Target="../media/image17.png"/><Relationship Id="rId12" Type="http://schemas.openxmlformats.org/officeDocument/2006/relationships/image" Target="../media/image13.png"/><Relationship Id="rId14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oogle Shape;289;p55"/>
          <p:cNvGrpSpPr/>
          <p:nvPr/>
        </p:nvGrpSpPr>
        <p:grpSpPr>
          <a:xfrm>
            <a:off x="8543179" y="3842433"/>
            <a:ext cx="518313" cy="517465"/>
            <a:chOff x="5721625" y="4984150"/>
            <a:chExt cx="196950" cy="196650"/>
          </a:xfrm>
        </p:grpSpPr>
        <p:sp>
          <p:nvSpPr>
            <p:cNvPr id="290" name="Google Shape;290;p55"/>
            <p:cNvSpPr/>
            <p:nvPr/>
          </p:nvSpPr>
          <p:spPr>
            <a:xfrm>
              <a:off x="5847225" y="4984150"/>
              <a:ext cx="22325" cy="185825"/>
            </a:xfrm>
            <a:custGeom>
              <a:rect b="b" l="l" r="r" t="t"/>
              <a:pathLst>
                <a:path extrusionOk="0" h="7433" w="893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" name="Google Shape;291;p55"/>
            <p:cNvSpPr/>
            <p:nvPr/>
          </p:nvSpPr>
          <p:spPr>
            <a:xfrm>
              <a:off x="5787275" y="4985750"/>
              <a:ext cx="50100" cy="186200"/>
            </a:xfrm>
            <a:custGeom>
              <a:rect b="b" l="l" r="r" t="t"/>
              <a:pathLst>
                <a:path extrusionOk="0" h="7448" w="2004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" name="Google Shape;292;p55"/>
            <p:cNvSpPr/>
            <p:nvPr/>
          </p:nvSpPr>
          <p:spPr>
            <a:xfrm>
              <a:off x="5777075" y="5069900"/>
              <a:ext cx="24950" cy="110900"/>
            </a:xfrm>
            <a:custGeom>
              <a:rect b="b" l="l" r="r" t="t"/>
              <a:pathLst>
                <a:path extrusionOk="0" h="4436" w="998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" name="Google Shape;293;p55"/>
            <p:cNvSpPr/>
            <p:nvPr/>
          </p:nvSpPr>
          <p:spPr>
            <a:xfrm>
              <a:off x="5721625" y="5011325"/>
              <a:ext cx="47775" cy="157175"/>
            </a:xfrm>
            <a:custGeom>
              <a:rect b="b" l="l" r="r" t="t"/>
              <a:pathLst>
                <a:path extrusionOk="0" h="6287" w="1911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" name="Google Shape;294;p55"/>
            <p:cNvSpPr/>
            <p:nvPr/>
          </p:nvSpPr>
          <p:spPr>
            <a:xfrm>
              <a:off x="5877750" y="5044825"/>
              <a:ext cx="40825" cy="129000"/>
            </a:xfrm>
            <a:custGeom>
              <a:rect b="b" l="l" r="r" t="t"/>
              <a:pathLst>
                <a:path extrusionOk="0" h="5160" w="1633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5" name="Google Shape;295;p55"/>
          <p:cNvGrpSpPr/>
          <p:nvPr/>
        </p:nvGrpSpPr>
        <p:grpSpPr>
          <a:xfrm>
            <a:off x="8165737" y="1075495"/>
            <a:ext cx="1551432" cy="2389819"/>
            <a:chOff x="5283050" y="4042750"/>
            <a:chExt cx="399000" cy="595950"/>
          </a:xfrm>
        </p:grpSpPr>
        <p:sp>
          <p:nvSpPr>
            <p:cNvPr id="296" name="Google Shape;296;p55"/>
            <p:cNvSpPr/>
            <p:nvPr/>
          </p:nvSpPr>
          <p:spPr>
            <a:xfrm>
              <a:off x="5283050" y="4042750"/>
              <a:ext cx="399000" cy="344900"/>
            </a:xfrm>
            <a:custGeom>
              <a:rect b="b" l="l" r="r" t="t"/>
              <a:pathLst>
                <a:path extrusionOk="0" h="13796" w="15960">
                  <a:moveTo>
                    <a:pt x="8041" y="0"/>
                  </a:moveTo>
                  <a:cubicBezTo>
                    <a:pt x="6475" y="0"/>
                    <a:pt x="4915" y="432"/>
                    <a:pt x="3622" y="1312"/>
                  </a:cubicBezTo>
                  <a:cubicBezTo>
                    <a:pt x="1300" y="2891"/>
                    <a:pt x="0" y="5920"/>
                    <a:pt x="633" y="8656"/>
                  </a:cubicBezTo>
                  <a:cubicBezTo>
                    <a:pt x="1259" y="11376"/>
                    <a:pt x="3849" y="13561"/>
                    <a:pt x="6636" y="13561"/>
                  </a:cubicBezTo>
                  <a:cubicBezTo>
                    <a:pt x="6655" y="13561"/>
                    <a:pt x="6675" y="13561"/>
                    <a:pt x="6694" y="13560"/>
                  </a:cubicBezTo>
                  <a:lnTo>
                    <a:pt x="4984" y="12908"/>
                  </a:lnTo>
                  <a:lnTo>
                    <a:pt x="4984" y="12908"/>
                  </a:lnTo>
                  <a:cubicBezTo>
                    <a:pt x="6366" y="13418"/>
                    <a:pt x="7864" y="13796"/>
                    <a:pt x="9308" y="13796"/>
                  </a:cubicBezTo>
                  <a:cubicBezTo>
                    <a:pt x="10436" y="13796"/>
                    <a:pt x="11532" y="13565"/>
                    <a:pt x="12514" y="12987"/>
                  </a:cubicBezTo>
                  <a:cubicBezTo>
                    <a:pt x="15162" y="11426"/>
                    <a:pt x="15960" y="7754"/>
                    <a:pt x="15026" y="4822"/>
                  </a:cubicBezTo>
                  <a:cubicBezTo>
                    <a:pt x="14664" y="3680"/>
                    <a:pt x="14071" y="2588"/>
                    <a:pt x="13175" y="1793"/>
                  </a:cubicBezTo>
                  <a:cubicBezTo>
                    <a:pt x="12722" y="1389"/>
                    <a:pt x="12202" y="1071"/>
                    <a:pt x="11655" y="809"/>
                  </a:cubicBezTo>
                  <a:cubicBezTo>
                    <a:pt x="10533" y="273"/>
                    <a:pt x="9285" y="0"/>
                    <a:pt x="8041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" name="Google Shape;297;p55"/>
            <p:cNvSpPr/>
            <p:nvPr/>
          </p:nvSpPr>
          <p:spPr>
            <a:xfrm>
              <a:off x="5478275" y="4137575"/>
              <a:ext cx="15450" cy="501125"/>
            </a:xfrm>
            <a:custGeom>
              <a:rect b="b" l="l" r="r" t="t"/>
              <a:pathLst>
                <a:path extrusionOk="0" h="20045" w="618">
                  <a:moveTo>
                    <a:pt x="154" y="1"/>
                  </a:moveTo>
                  <a:cubicBezTo>
                    <a:pt x="98" y="1"/>
                    <a:pt x="42" y="39"/>
                    <a:pt x="38" y="115"/>
                  </a:cubicBezTo>
                  <a:lnTo>
                    <a:pt x="38" y="117"/>
                  </a:lnTo>
                  <a:cubicBezTo>
                    <a:pt x="1" y="763"/>
                    <a:pt x="16" y="1418"/>
                    <a:pt x="14" y="2063"/>
                  </a:cubicBezTo>
                  <a:cubicBezTo>
                    <a:pt x="12" y="2705"/>
                    <a:pt x="18" y="3344"/>
                    <a:pt x="20" y="3985"/>
                  </a:cubicBezTo>
                  <a:cubicBezTo>
                    <a:pt x="25" y="5274"/>
                    <a:pt x="40" y="6561"/>
                    <a:pt x="53" y="7850"/>
                  </a:cubicBezTo>
                  <a:lnTo>
                    <a:pt x="130" y="15559"/>
                  </a:lnTo>
                  <a:cubicBezTo>
                    <a:pt x="137" y="16277"/>
                    <a:pt x="146" y="16997"/>
                    <a:pt x="152" y="17717"/>
                  </a:cubicBezTo>
                  <a:cubicBezTo>
                    <a:pt x="154" y="18073"/>
                    <a:pt x="159" y="18429"/>
                    <a:pt x="159" y="18785"/>
                  </a:cubicBezTo>
                  <a:cubicBezTo>
                    <a:pt x="159" y="19158"/>
                    <a:pt x="143" y="19531"/>
                    <a:pt x="198" y="19903"/>
                  </a:cubicBezTo>
                  <a:cubicBezTo>
                    <a:pt x="210" y="19989"/>
                    <a:pt x="308" y="20045"/>
                    <a:pt x="390" y="20045"/>
                  </a:cubicBezTo>
                  <a:cubicBezTo>
                    <a:pt x="397" y="20045"/>
                    <a:pt x="404" y="20044"/>
                    <a:pt x="411" y="20043"/>
                  </a:cubicBezTo>
                  <a:cubicBezTo>
                    <a:pt x="515" y="20028"/>
                    <a:pt x="567" y="19949"/>
                    <a:pt x="580" y="19850"/>
                  </a:cubicBezTo>
                  <a:cubicBezTo>
                    <a:pt x="618" y="19531"/>
                    <a:pt x="596" y="19211"/>
                    <a:pt x="589" y="18890"/>
                  </a:cubicBezTo>
                  <a:cubicBezTo>
                    <a:pt x="583" y="18567"/>
                    <a:pt x="576" y="18249"/>
                    <a:pt x="572" y="17928"/>
                  </a:cubicBezTo>
                  <a:cubicBezTo>
                    <a:pt x="563" y="17287"/>
                    <a:pt x="554" y="16648"/>
                    <a:pt x="545" y="16009"/>
                  </a:cubicBezTo>
                  <a:lnTo>
                    <a:pt x="495" y="12141"/>
                  </a:lnTo>
                  <a:cubicBezTo>
                    <a:pt x="460" y="9574"/>
                    <a:pt x="442" y="7005"/>
                    <a:pt x="392" y="4435"/>
                  </a:cubicBezTo>
                  <a:cubicBezTo>
                    <a:pt x="376" y="3724"/>
                    <a:pt x="363" y="3012"/>
                    <a:pt x="348" y="2303"/>
                  </a:cubicBezTo>
                  <a:cubicBezTo>
                    <a:pt x="334" y="1576"/>
                    <a:pt x="334" y="840"/>
                    <a:pt x="275" y="115"/>
                  </a:cubicBezTo>
                  <a:cubicBezTo>
                    <a:pt x="269" y="39"/>
                    <a:pt x="211" y="1"/>
                    <a:pt x="15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" name="Google Shape;298;p55"/>
            <p:cNvSpPr/>
            <p:nvPr/>
          </p:nvSpPr>
          <p:spPr>
            <a:xfrm>
              <a:off x="5390175" y="4217750"/>
              <a:ext cx="220175" cy="141200"/>
            </a:xfrm>
            <a:custGeom>
              <a:rect b="b" l="l" r="r" t="t"/>
              <a:pathLst>
                <a:path extrusionOk="0" h="5648" w="8807">
                  <a:moveTo>
                    <a:pt x="8503" y="0"/>
                  </a:moveTo>
                  <a:cubicBezTo>
                    <a:pt x="8453" y="0"/>
                    <a:pt x="8404" y="19"/>
                    <a:pt x="8365" y="62"/>
                  </a:cubicBezTo>
                  <a:cubicBezTo>
                    <a:pt x="8062" y="394"/>
                    <a:pt x="7790" y="756"/>
                    <a:pt x="7506" y="1103"/>
                  </a:cubicBezTo>
                  <a:lnTo>
                    <a:pt x="6654" y="2148"/>
                  </a:lnTo>
                  <a:lnTo>
                    <a:pt x="4950" y="4241"/>
                  </a:lnTo>
                  <a:cubicBezTo>
                    <a:pt x="4708" y="4538"/>
                    <a:pt x="4482" y="4885"/>
                    <a:pt x="4162" y="5102"/>
                  </a:cubicBezTo>
                  <a:cubicBezTo>
                    <a:pt x="4055" y="5177"/>
                    <a:pt x="3922" y="5253"/>
                    <a:pt x="3787" y="5253"/>
                  </a:cubicBezTo>
                  <a:cubicBezTo>
                    <a:pt x="3775" y="5253"/>
                    <a:pt x="3763" y="5253"/>
                    <a:pt x="3751" y="5251"/>
                  </a:cubicBezTo>
                  <a:cubicBezTo>
                    <a:pt x="3588" y="5234"/>
                    <a:pt x="3498" y="5093"/>
                    <a:pt x="3417" y="4968"/>
                  </a:cubicBezTo>
                  <a:cubicBezTo>
                    <a:pt x="2916" y="4202"/>
                    <a:pt x="2422" y="3433"/>
                    <a:pt x="1919" y="2669"/>
                  </a:cubicBezTo>
                  <a:cubicBezTo>
                    <a:pt x="1361" y="1812"/>
                    <a:pt x="817" y="943"/>
                    <a:pt x="200" y="128"/>
                  </a:cubicBezTo>
                  <a:cubicBezTo>
                    <a:pt x="178" y="99"/>
                    <a:pt x="148" y="87"/>
                    <a:pt x="120" y="87"/>
                  </a:cubicBezTo>
                  <a:cubicBezTo>
                    <a:pt x="58" y="87"/>
                    <a:pt x="1" y="146"/>
                    <a:pt x="42" y="220"/>
                  </a:cubicBezTo>
                  <a:lnTo>
                    <a:pt x="42" y="222"/>
                  </a:lnTo>
                  <a:cubicBezTo>
                    <a:pt x="492" y="1068"/>
                    <a:pt x="1017" y="1872"/>
                    <a:pt x="1524" y="2684"/>
                  </a:cubicBezTo>
                  <a:cubicBezTo>
                    <a:pt x="2031" y="3497"/>
                    <a:pt x="2541" y="4309"/>
                    <a:pt x="3055" y="5120"/>
                  </a:cubicBezTo>
                  <a:cubicBezTo>
                    <a:pt x="3158" y="5284"/>
                    <a:pt x="3266" y="5458"/>
                    <a:pt x="3441" y="5557"/>
                  </a:cubicBezTo>
                  <a:cubicBezTo>
                    <a:pt x="3551" y="5617"/>
                    <a:pt x="3673" y="5648"/>
                    <a:pt x="3796" y="5648"/>
                  </a:cubicBezTo>
                  <a:cubicBezTo>
                    <a:pt x="3848" y="5648"/>
                    <a:pt x="3901" y="5642"/>
                    <a:pt x="3953" y="5631"/>
                  </a:cubicBezTo>
                  <a:cubicBezTo>
                    <a:pt x="4309" y="5563"/>
                    <a:pt x="4621" y="5284"/>
                    <a:pt x="4851" y="5016"/>
                  </a:cubicBezTo>
                  <a:cubicBezTo>
                    <a:pt x="5468" y="4298"/>
                    <a:pt x="6055" y="3554"/>
                    <a:pt x="6656" y="2820"/>
                  </a:cubicBezTo>
                  <a:lnTo>
                    <a:pt x="7664" y="1595"/>
                  </a:lnTo>
                  <a:cubicBezTo>
                    <a:pt x="8009" y="1173"/>
                    <a:pt x="8378" y="760"/>
                    <a:pt x="8699" y="319"/>
                  </a:cubicBezTo>
                  <a:cubicBezTo>
                    <a:pt x="8806" y="172"/>
                    <a:pt x="8653" y="0"/>
                    <a:pt x="850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" name="Google Shape;299;p55"/>
            <p:cNvSpPr/>
            <p:nvPr/>
          </p:nvSpPr>
          <p:spPr>
            <a:xfrm>
              <a:off x="5430325" y="4165850"/>
              <a:ext cx="85525" cy="68950"/>
            </a:xfrm>
            <a:custGeom>
              <a:rect b="b" l="l" r="r" t="t"/>
              <a:pathLst>
                <a:path extrusionOk="0" h="2758" w="3421">
                  <a:moveTo>
                    <a:pt x="107" y="1"/>
                  </a:moveTo>
                  <a:cubicBezTo>
                    <a:pt x="51" y="1"/>
                    <a:pt x="0" y="59"/>
                    <a:pt x="37" y="120"/>
                  </a:cubicBezTo>
                  <a:lnTo>
                    <a:pt x="37" y="122"/>
                  </a:lnTo>
                  <a:cubicBezTo>
                    <a:pt x="72" y="183"/>
                    <a:pt x="91" y="247"/>
                    <a:pt x="129" y="306"/>
                  </a:cubicBezTo>
                  <a:cubicBezTo>
                    <a:pt x="166" y="366"/>
                    <a:pt x="208" y="418"/>
                    <a:pt x="245" y="475"/>
                  </a:cubicBezTo>
                  <a:cubicBezTo>
                    <a:pt x="313" y="576"/>
                    <a:pt x="379" y="675"/>
                    <a:pt x="452" y="772"/>
                  </a:cubicBezTo>
                  <a:cubicBezTo>
                    <a:pt x="608" y="981"/>
                    <a:pt x="763" y="1187"/>
                    <a:pt x="919" y="1393"/>
                  </a:cubicBezTo>
                  <a:cubicBezTo>
                    <a:pt x="1229" y="1811"/>
                    <a:pt x="1523" y="2237"/>
                    <a:pt x="1831" y="2654"/>
                  </a:cubicBezTo>
                  <a:cubicBezTo>
                    <a:pt x="1874" y="2713"/>
                    <a:pt x="1950" y="2757"/>
                    <a:pt x="2024" y="2757"/>
                  </a:cubicBezTo>
                  <a:cubicBezTo>
                    <a:pt x="2072" y="2757"/>
                    <a:pt x="2118" y="2739"/>
                    <a:pt x="2154" y="2696"/>
                  </a:cubicBezTo>
                  <a:lnTo>
                    <a:pt x="2813" y="1910"/>
                  </a:lnTo>
                  <a:lnTo>
                    <a:pt x="3133" y="1525"/>
                  </a:lnTo>
                  <a:cubicBezTo>
                    <a:pt x="3188" y="1457"/>
                    <a:pt x="3247" y="1391"/>
                    <a:pt x="3302" y="1323"/>
                  </a:cubicBezTo>
                  <a:cubicBezTo>
                    <a:pt x="3357" y="1255"/>
                    <a:pt x="3368" y="1174"/>
                    <a:pt x="3392" y="1093"/>
                  </a:cubicBezTo>
                  <a:cubicBezTo>
                    <a:pt x="3420" y="991"/>
                    <a:pt x="3339" y="914"/>
                    <a:pt x="3251" y="914"/>
                  </a:cubicBezTo>
                  <a:cubicBezTo>
                    <a:pt x="3228" y="914"/>
                    <a:pt x="3205" y="919"/>
                    <a:pt x="3184" y="930"/>
                  </a:cubicBezTo>
                  <a:cubicBezTo>
                    <a:pt x="3100" y="972"/>
                    <a:pt x="3037" y="998"/>
                    <a:pt x="2973" y="1068"/>
                  </a:cubicBezTo>
                  <a:cubicBezTo>
                    <a:pt x="2920" y="1128"/>
                    <a:pt x="2872" y="1189"/>
                    <a:pt x="2821" y="1251"/>
                  </a:cubicBezTo>
                  <a:lnTo>
                    <a:pt x="2503" y="1635"/>
                  </a:lnTo>
                  <a:lnTo>
                    <a:pt x="2017" y="2220"/>
                  </a:lnTo>
                  <a:lnTo>
                    <a:pt x="2017" y="2220"/>
                  </a:lnTo>
                  <a:cubicBezTo>
                    <a:pt x="1754" y="1875"/>
                    <a:pt x="1480" y="1538"/>
                    <a:pt x="1212" y="1200"/>
                  </a:cubicBezTo>
                  <a:cubicBezTo>
                    <a:pt x="1049" y="996"/>
                    <a:pt x="886" y="794"/>
                    <a:pt x="722" y="596"/>
                  </a:cubicBezTo>
                  <a:cubicBezTo>
                    <a:pt x="638" y="495"/>
                    <a:pt x="553" y="401"/>
                    <a:pt x="463" y="306"/>
                  </a:cubicBezTo>
                  <a:cubicBezTo>
                    <a:pt x="414" y="256"/>
                    <a:pt x="370" y="203"/>
                    <a:pt x="322" y="155"/>
                  </a:cubicBezTo>
                  <a:cubicBezTo>
                    <a:pt x="274" y="104"/>
                    <a:pt x="214" y="71"/>
                    <a:pt x="162" y="23"/>
                  </a:cubicBezTo>
                  <a:cubicBezTo>
                    <a:pt x="145" y="7"/>
                    <a:pt x="126" y="1"/>
                    <a:pt x="10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" name="Google Shape;300;p55"/>
            <p:cNvSpPr/>
            <p:nvPr/>
          </p:nvSpPr>
          <p:spPr>
            <a:xfrm>
              <a:off x="5373400" y="4126775"/>
              <a:ext cx="7775" cy="6000"/>
            </a:xfrm>
            <a:custGeom>
              <a:rect b="b" l="l" r="r" t="t"/>
              <a:pathLst>
                <a:path extrusionOk="0" h="240" w="311">
                  <a:moveTo>
                    <a:pt x="157" y="0"/>
                  </a:moveTo>
                  <a:cubicBezTo>
                    <a:pt x="1" y="0"/>
                    <a:pt x="1" y="240"/>
                    <a:pt x="157" y="240"/>
                  </a:cubicBezTo>
                  <a:cubicBezTo>
                    <a:pt x="311" y="240"/>
                    <a:pt x="311" y="0"/>
                    <a:pt x="15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" name="Google Shape;301;p55"/>
            <p:cNvSpPr/>
            <p:nvPr/>
          </p:nvSpPr>
          <p:spPr>
            <a:xfrm>
              <a:off x="5396525" y="4104525"/>
              <a:ext cx="9025" cy="9000"/>
            </a:xfrm>
            <a:custGeom>
              <a:rect b="b" l="l" r="r" t="t"/>
              <a:pathLst>
                <a:path extrusionOk="0" h="360" w="361">
                  <a:moveTo>
                    <a:pt x="157" y="1"/>
                  </a:moveTo>
                  <a:lnTo>
                    <a:pt x="115" y="8"/>
                  </a:lnTo>
                  <a:cubicBezTo>
                    <a:pt x="88" y="14"/>
                    <a:pt x="66" y="27"/>
                    <a:pt x="47" y="47"/>
                  </a:cubicBezTo>
                  <a:cubicBezTo>
                    <a:pt x="31" y="60"/>
                    <a:pt x="20" y="78"/>
                    <a:pt x="14" y="98"/>
                  </a:cubicBezTo>
                  <a:cubicBezTo>
                    <a:pt x="5" y="115"/>
                    <a:pt x="1" y="137"/>
                    <a:pt x="1" y="157"/>
                  </a:cubicBezTo>
                  <a:cubicBezTo>
                    <a:pt x="1" y="212"/>
                    <a:pt x="29" y="262"/>
                    <a:pt x="77" y="291"/>
                  </a:cubicBezTo>
                  <a:lnTo>
                    <a:pt x="143" y="339"/>
                  </a:lnTo>
                  <a:lnTo>
                    <a:pt x="178" y="355"/>
                  </a:lnTo>
                  <a:cubicBezTo>
                    <a:pt x="188" y="358"/>
                    <a:pt x="198" y="360"/>
                    <a:pt x="209" y="360"/>
                  </a:cubicBezTo>
                  <a:cubicBezTo>
                    <a:pt x="218" y="360"/>
                    <a:pt x="227" y="359"/>
                    <a:pt x="236" y="357"/>
                  </a:cubicBezTo>
                  <a:cubicBezTo>
                    <a:pt x="249" y="357"/>
                    <a:pt x="260" y="355"/>
                    <a:pt x="271" y="348"/>
                  </a:cubicBezTo>
                  <a:cubicBezTo>
                    <a:pt x="288" y="341"/>
                    <a:pt x="304" y="330"/>
                    <a:pt x="317" y="317"/>
                  </a:cubicBezTo>
                  <a:lnTo>
                    <a:pt x="339" y="289"/>
                  </a:lnTo>
                  <a:lnTo>
                    <a:pt x="354" y="256"/>
                  </a:lnTo>
                  <a:cubicBezTo>
                    <a:pt x="359" y="236"/>
                    <a:pt x="361" y="216"/>
                    <a:pt x="356" y="199"/>
                  </a:cubicBezTo>
                  <a:cubicBezTo>
                    <a:pt x="356" y="179"/>
                    <a:pt x="350" y="161"/>
                    <a:pt x="339" y="146"/>
                  </a:cubicBezTo>
                  <a:lnTo>
                    <a:pt x="290" y="78"/>
                  </a:lnTo>
                  <a:cubicBezTo>
                    <a:pt x="262" y="32"/>
                    <a:pt x="211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" name="Google Shape;302;p55"/>
            <p:cNvSpPr/>
            <p:nvPr/>
          </p:nvSpPr>
          <p:spPr>
            <a:xfrm>
              <a:off x="5400650" y="4150700"/>
              <a:ext cx="10225" cy="7950"/>
            </a:xfrm>
            <a:custGeom>
              <a:rect b="b" l="l" r="r" t="t"/>
              <a:pathLst>
                <a:path extrusionOk="0" h="318" w="409">
                  <a:moveTo>
                    <a:pt x="205" y="1"/>
                  </a:moveTo>
                  <a:cubicBezTo>
                    <a:pt x="0" y="1"/>
                    <a:pt x="0" y="317"/>
                    <a:pt x="205" y="317"/>
                  </a:cubicBezTo>
                  <a:cubicBezTo>
                    <a:pt x="409" y="317"/>
                    <a:pt x="409" y="1"/>
                    <a:pt x="205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" name="Google Shape;303;p55"/>
            <p:cNvSpPr/>
            <p:nvPr/>
          </p:nvSpPr>
          <p:spPr>
            <a:xfrm>
              <a:off x="5600500" y="4299225"/>
              <a:ext cx="12375" cy="9625"/>
            </a:xfrm>
            <a:custGeom>
              <a:rect b="b" l="l" r="r" t="t"/>
              <a:pathLst>
                <a:path extrusionOk="0" h="385" w="495">
                  <a:moveTo>
                    <a:pt x="246" y="1"/>
                  </a:moveTo>
                  <a:cubicBezTo>
                    <a:pt x="0" y="1"/>
                    <a:pt x="0" y="385"/>
                    <a:pt x="246" y="385"/>
                  </a:cubicBezTo>
                  <a:cubicBezTo>
                    <a:pt x="494" y="385"/>
                    <a:pt x="494" y="1"/>
                    <a:pt x="246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4" name="Google Shape;304;p55"/>
          <p:cNvGrpSpPr/>
          <p:nvPr/>
        </p:nvGrpSpPr>
        <p:grpSpPr>
          <a:xfrm>
            <a:off x="1019386" y="675833"/>
            <a:ext cx="1165945" cy="925787"/>
            <a:chOff x="4725050" y="4107925"/>
            <a:chExt cx="398900" cy="316725"/>
          </a:xfrm>
        </p:grpSpPr>
        <p:sp>
          <p:nvSpPr>
            <p:cNvPr id="305" name="Google Shape;305;p55"/>
            <p:cNvSpPr/>
            <p:nvPr/>
          </p:nvSpPr>
          <p:spPr>
            <a:xfrm>
              <a:off x="4725050" y="4107925"/>
              <a:ext cx="398900" cy="232975"/>
            </a:xfrm>
            <a:custGeom>
              <a:rect b="b" l="l" r="r" t="t"/>
              <a:pathLst>
                <a:path extrusionOk="0" h="9319" w="15956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" name="Google Shape;306;p55"/>
            <p:cNvSpPr/>
            <p:nvPr/>
          </p:nvSpPr>
          <p:spPr>
            <a:xfrm>
              <a:off x="4913100" y="4172025"/>
              <a:ext cx="21550" cy="252625"/>
            </a:xfrm>
            <a:custGeom>
              <a:rect b="b" l="l" r="r" t="t"/>
              <a:pathLst>
                <a:path extrusionOk="0" h="10105" w="862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" name="Google Shape;307;p55"/>
            <p:cNvSpPr/>
            <p:nvPr/>
          </p:nvSpPr>
          <p:spPr>
            <a:xfrm>
              <a:off x="4796700" y="4226125"/>
              <a:ext cx="220125" cy="95400"/>
            </a:xfrm>
            <a:custGeom>
              <a:rect b="b" l="l" r="r" t="t"/>
              <a:pathLst>
                <a:path extrusionOk="0" h="3816" w="8805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" name="Google Shape;308;p55"/>
            <p:cNvSpPr/>
            <p:nvPr/>
          </p:nvSpPr>
          <p:spPr>
            <a:xfrm>
              <a:off x="4891150" y="4191050"/>
              <a:ext cx="85575" cy="46575"/>
            </a:xfrm>
            <a:custGeom>
              <a:rect b="b" l="l" r="r" t="t"/>
              <a:pathLst>
                <a:path extrusionOk="0" h="1863" w="3423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55"/>
            <p:cNvSpPr/>
            <p:nvPr/>
          </p:nvSpPr>
          <p:spPr>
            <a:xfrm>
              <a:off x="5026525" y="4154875"/>
              <a:ext cx="7775" cy="6075"/>
            </a:xfrm>
            <a:custGeom>
              <a:rect b="b" l="l" r="r" t="t"/>
              <a:pathLst>
                <a:path extrusionOk="0" h="243" w="311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" name="Google Shape;310;p55"/>
            <p:cNvSpPr/>
            <p:nvPr/>
          </p:nvSpPr>
          <p:spPr>
            <a:xfrm>
              <a:off x="5002150" y="4132700"/>
              <a:ext cx="9075" cy="8975"/>
            </a:xfrm>
            <a:custGeom>
              <a:rect b="b" l="l" r="r" t="t"/>
              <a:pathLst>
                <a:path extrusionOk="0" h="359" w="363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" name="Google Shape;311;p55"/>
            <p:cNvSpPr/>
            <p:nvPr/>
          </p:nvSpPr>
          <p:spPr>
            <a:xfrm>
              <a:off x="4996825" y="4178825"/>
              <a:ext cx="10300" cy="7975"/>
            </a:xfrm>
            <a:custGeom>
              <a:rect b="b" l="l" r="r" t="t"/>
              <a:pathLst>
                <a:path extrusionOk="0" h="319" w="412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2" name="Google Shape;312;p55"/>
          <p:cNvGrpSpPr/>
          <p:nvPr/>
        </p:nvGrpSpPr>
        <p:grpSpPr>
          <a:xfrm>
            <a:off x="-743825" y="1713213"/>
            <a:ext cx="7172875" cy="3869375"/>
            <a:chOff x="202750" y="921725"/>
            <a:chExt cx="7172875" cy="3869375"/>
          </a:xfrm>
        </p:grpSpPr>
        <p:sp>
          <p:nvSpPr>
            <p:cNvPr id="313" name="Google Shape;313;p55"/>
            <p:cNvSpPr/>
            <p:nvPr/>
          </p:nvSpPr>
          <p:spPr>
            <a:xfrm>
              <a:off x="202750" y="921725"/>
              <a:ext cx="7172875" cy="3869375"/>
            </a:xfrm>
            <a:custGeom>
              <a:rect b="b" l="l" r="r" t="t"/>
              <a:pathLst>
                <a:path extrusionOk="0" h="154775" w="286915">
                  <a:moveTo>
                    <a:pt x="11987" y="1"/>
                  </a:moveTo>
                  <a:cubicBezTo>
                    <a:pt x="10286" y="1"/>
                    <a:pt x="8605" y="288"/>
                    <a:pt x="7013" y="946"/>
                  </a:cubicBezTo>
                  <a:cubicBezTo>
                    <a:pt x="4719" y="1891"/>
                    <a:pt x="2688" y="3658"/>
                    <a:pt x="1852" y="5985"/>
                  </a:cubicBezTo>
                  <a:cubicBezTo>
                    <a:pt x="1" y="11146"/>
                    <a:pt x="4372" y="16301"/>
                    <a:pt x="8460" y="19946"/>
                  </a:cubicBezTo>
                  <a:cubicBezTo>
                    <a:pt x="23320" y="33206"/>
                    <a:pt x="40302" y="46479"/>
                    <a:pt x="58119" y="56281"/>
                  </a:cubicBezTo>
                  <a:cubicBezTo>
                    <a:pt x="61391" y="58080"/>
                    <a:pt x="64688" y="59752"/>
                    <a:pt x="68011" y="61307"/>
                  </a:cubicBezTo>
                  <a:cubicBezTo>
                    <a:pt x="79143" y="66475"/>
                    <a:pt x="91279" y="68930"/>
                    <a:pt x="102688" y="73494"/>
                  </a:cubicBezTo>
                  <a:cubicBezTo>
                    <a:pt x="113467" y="77807"/>
                    <a:pt x="124393" y="83212"/>
                    <a:pt x="131277" y="92558"/>
                  </a:cubicBezTo>
                  <a:cubicBezTo>
                    <a:pt x="140327" y="104834"/>
                    <a:pt x="141112" y="122195"/>
                    <a:pt x="151698" y="133173"/>
                  </a:cubicBezTo>
                  <a:cubicBezTo>
                    <a:pt x="159160" y="140912"/>
                    <a:pt x="169778" y="143663"/>
                    <a:pt x="180063" y="145270"/>
                  </a:cubicBezTo>
                  <a:cubicBezTo>
                    <a:pt x="185262" y="146080"/>
                    <a:pt x="191189" y="145926"/>
                    <a:pt x="196196" y="147545"/>
                  </a:cubicBezTo>
                  <a:cubicBezTo>
                    <a:pt x="201126" y="149139"/>
                    <a:pt x="205664" y="150714"/>
                    <a:pt x="210889" y="151646"/>
                  </a:cubicBezTo>
                  <a:cubicBezTo>
                    <a:pt x="222571" y="153732"/>
                    <a:pt x="234410" y="154775"/>
                    <a:pt x="246276" y="154775"/>
                  </a:cubicBezTo>
                  <a:cubicBezTo>
                    <a:pt x="247318" y="154775"/>
                    <a:pt x="248361" y="154767"/>
                    <a:pt x="249403" y="154751"/>
                  </a:cubicBezTo>
                  <a:cubicBezTo>
                    <a:pt x="255998" y="154648"/>
                    <a:pt x="262580" y="154224"/>
                    <a:pt x="269149" y="153478"/>
                  </a:cubicBezTo>
                  <a:cubicBezTo>
                    <a:pt x="270733" y="153295"/>
                    <a:pt x="284030" y="150559"/>
                    <a:pt x="286520" y="150559"/>
                  </a:cubicBezTo>
                  <a:cubicBezTo>
                    <a:pt x="286747" y="150559"/>
                    <a:pt x="286884" y="150581"/>
                    <a:pt x="286914" y="150631"/>
                  </a:cubicBezTo>
                  <a:cubicBezTo>
                    <a:pt x="281155" y="141336"/>
                    <a:pt x="271983" y="134510"/>
                    <a:pt x="262014" y="130024"/>
                  </a:cubicBezTo>
                  <a:cubicBezTo>
                    <a:pt x="252045" y="125538"/>
                    <a:pt x="241240" y="123217"/>
                    <a:pt x="230461" y="121392"/>
                  </a:cubicBezTo>
                  <a:cubicBezTo>
                    <a:pt x="219926" y="119605"/>
                    <a:pt x="209231" y="118242"/>
                    <a:pt x="199159" y="114681"/>
                  </a:cubicBezTo>
                  <a:cubicBezTo>
                    <a:pt x="189993" y="111442"/>
                    <a:pt x="181869" y="106293"/>
                    <a:pt x="175775" y="98670"/>
                  </a:cubicBezTo>
                  <a:cubicBezTo>
                    <a:pt x="169676" y="91047"/>
                    <a:pt x="171328" y="80178"/>
                    <a:pt x="165466" y="72311"/>
                  </a:cubicBezTo>
                  <a:cubicBezTo>
                    <a:pt x="162059" y="67735"/>
                    <a:pt x="156731" y="65048"/>
                    <a:pt x="151486" y="62798"/>
                  </a:cubicBezTo>
                  <a:cubicBezTo>
                    <a:pt x="128739" y="53041"/>
                    <a:pt x="110542" y="48992"/>
                    <a:pt x="104108" y="43348"/>
                  </a:cubicBezTo>
                  <a:cubicBezTo>
                    <a:pt x="100264" y="39980"/>
                    <a:pt x="94313" y="38354"/>
                    <a:pt x="89685" y="36407"/>
                  </a:cubicBezTo>
                  <a:cubicBezTo>
                    <a:pt x="83713" y="33887"/>
                    <a:pt x="79060" y="30738"/>
                    <a:pt x="73552" y="27479"/>
                  </a:cubicBezTo>
                  <a:cubicBezTo>
                    <a:pt x="61108" y="20119"/>
                    <a:pt x="46157" y="18422"/>
                    <a:pt x="33855" y="10741"/>
                  </a:cubicBezTo>
                  <a:cubicBezTo>
                    <a:pt x="29632" y="8106"/>
                    <a:pt x="25820" y="4809"/>
                    <a:pt x="21392" y="2527"/>
                  </a:cubicBezTo>
                  <a:cubicBezTo>
                    <a:pt x="18499" y="1030"/>
                    <a:pt x="15206" y="1"/>
                    <a:pt x="11987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" name="Google Shape;314;p55"/>
            <p:cNvSpPr/>
            <p:nvPr/>
          </p:nvSpPr>
          <p:spPr>
            <a:xfrm>
              <a:off x="1688500" y="1911650"/>
              <a:ext cx="93700" cy="27125"/>
            </a:xfrm>
            <a:custGeom>
              <a:rect b="b" l="l" r="r" t="t"/>
              <a:pathLst>
                <a:path extrusionOk="0" h="1085" w="3748">
                  <a:moveTo>
                    <a:pt x="3314" y="1"/>
                  </a:moveTo>
                  <a:cubicBezTo>
                    <a:pt x="3298" y="1"/>
                    <a:pt x="3282" y="2"/>
                    <a:pt x="3265" y="4"/>
                  </a:cubicBezTo>
                  <a:cubicBezTo>
                    <a:pt x="2683" y="81"/>
                    <a:pt x="2099" y="120"/>
                    <a:pt x="1513" y="120"/>
                  </a:cubicBezTo>
                  <a:cubicBezTo>
                    <a:pt x="1174" y="120"/>
                    <a:pt x="834" y="107"/>
                    <a:pt x="495" y="81"/>
                  </a:cubicBezTo>
                  <a:cubicBezTo>
                    <a:pt x="489" y="81"/>
                    <a:pt x="483" y="81"/>
                    <a:pt x="477" y="81"/>
                  </a:cubicBezTo>
                  <a:cubicBezTo>
                    <a:pt x="232" y="81"/>
                    <a:pt x="0" y="325"/>
                    <a:pt x="13" y="563"/>
                  </a:cubicBezTo>
                  <a:cubicBezTo>
                    <a:pt x="19" y="827"/>
                    <a:pt x="232" y="1039"/>
                    <a:pt x="495" y="1045"/>
                  </a:cubicBezTo>
                  <a:cubicBezTo>
                    <a:pt x="834" y="1071"/>
                    <a:pt x="1174" y="1084"/>
                    <a:pt x="1513" y="1084"/>
                  </a:cubicBezTo>
                  <a:cubicBezTo>
                    <a:pt x="2099" y="1084"/>
                    <a:pt x="2683" y="1046"/>
                    <a:pt x="3265" y="968"/>
                  </a:cubicBezTo>
                  <a:cubicBezTo>
                    <a:pt x="3394" y="962"/>
                    <a:pt x="3516" y="910"/>
                    <a:pt x="3606" y="827"/>
                  </a:cubicBezTo>
                  <a:cubicBezTo>
                    <a:pt x="3696" y="737"/>
                    <a:pt x="3747" y="615"/>
                    <a:pt x="3747" y="486"/>
                  </a:cubicBezTo>
                  <a:cubicBezTo>
                    <a:pt x="3741" y="269"/>
                    <a:pt x="3560" y="1"/>
                    <a:pt x="3314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" name="Google Shape;315;p55"/>
            <p:cNvSpPr/>
            <p:nvPr/>
          </p:nvSpPr>
          <p:spPr>
            <a:xfrm>
              <a:off x="1513025" y="1985975"/>
              <a:ext cx="100125" cy="27350"/>
            </a:xfrm>
            <a:custGeom>
              <a:rect b="b" l="l" r="r" t="t"/>
              <a:pathLst>
                <a:path extrusionOk="0" h="1094" w="4005">
                  <a:moveTo>
                    <a:pt x="3531" y="0"/>
                  </a:moveTo>
                  <a:cubicBezTo>
                    <a:pt x="3524" y="0"/>
                    <a:pt x="3517" y="0"/>
                    <a:pt x="3510" y="1"/>
                  </a:cubicBezTo>
                  <a:lnTo>
                    <a:pt x="495" y="129"/>
                  </a:lnTo>
                  <a:cubicBezTo>
                    <a:pt x="245" y="142"/>
                    <a:pt x="0" y="348"/>
                    <a:pt x="13" y="611"/>
                  </a:cubicBezTo>
                  <a:cubicBezTo>
                    <a:pt x="26" y="862"/>
                    <a:pt x="215" y="1094"/>
                    <a:pt x="474" y="1094"/>
                  </a:cubicBezTo>
                  <a:cubicBezTo>
                    <a:pt x="481" y="1094"/>
                    <a:pt x="488" y="1094"/>
                    <a:pt x="495" y="1093"/>
                  </a:cubicBezTo>
                  <a:lnTo>
                    <a:pt x="3510" y="965"/>
                  </a:lnTo>
                  <a:cubicBezTo>
                    <a:pt x="3767" y="952"/>
                    <a:pt x="4005" y="746"/>
                    <a:pt x="3992" y="483"/>
                  </a:cubicBezTo>
                  <a:cubicBezTo>
                    <a:pt x="3986" y="232"/>
                    <a:pt x="3790" y="0"/>
                    <a:pt x="3531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55"/>
            <p:cNvSpPr/>
            <p:nvPr/>
          </p:nvSpPr>
          <p:spPr>
            <a:xfrm>
              <a:off x="2806725" y="2659650"/>
              <a:ext cx="74275" cy="27175"/>
            </a:xfrm>
            <a:custGeom>
              <a:rect b="b" l="l" r="r" t="t"/>
              <a:pathLst>
                <a:path extrusionOk="0" h="1087" w="2971">
                  <a:moveTo>
                    <a:pt x="483" y="0"/>
                  </a:moveTo>
                  <a:cubicBezTo>
                    <a:pt x="213" y="0"/>
                    <a:pt x="1" y="212"/>
                    <a:pt x="1" y="482"/>
                  </a:cubicBezTo>
                  <a:cubicBezTo>
                    <a:pt x="7" y="746"/>
                    <a:pt x="219" y="958"/>
                    <a:pt x="483" y="965"/>
                  </a:cubicBezTo>
                  <a:lnTo>
                    <a:pt x="2488" y="1087"/>
                  </a:lnTo>
                  <a:cubicBezTo>
                    <a:pt x="2752" y="1087"/>
                    <a:pt x="2970" y="868"/>
                    <a:pt x="2970" y="605"/>
                  </a:cubicBezTo>
                  <a:cubicBezTo>
                    <a:pt x="2964" y="341"/>
                    <a:pt x="2752" y="129"/>
                    <a:pt x="2488" y="123"/>
                  </a:cubicBezTo>
                  <a:lnTo>
                    <a:pt x="483" y="0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" name="Google Shape;317;p55"/>
            <p:cNvSpPr/>
            <p:nvPr/>
          </p:nvSpPr>
          <p:spPr>
            <a:xfrm>
              <a:off x="3140000" y="2747150"/>
              <a:ext cx="61875" cy="24150"/>
            </a:xfrm>
            <a:custGeom>
              <a:rect b="b" l="l" r="r" t="t"/>
              <a:pathLst>
                <a:path extrusionOk="0" h="966" w="2475">
                  <a:moveTo>
                    <a:pt x="482" y="1"/>
                  </a:moveTo>
                  <a:cubicBezTo>
                    <a:pt x="219" y="1"/>
                    <a:pt x="0" y="220"/>
                    <a:pt x="0" y="483"/>
                  </a:cubicBezTo>
                  <a:cubicBezTo>
                    <a:pt x="0" y="753"/>
                    <a:pt x="219" y="965"/>
                    <a:pt x="482" y="965"/>
                  </a:cubicBezTo>
                  <a:lnTo>
                    <a:pt x="1993" y="965"/>
                  </a:lnTo>
                  <a:cubicBezTo>
                    <a:pt x="2256" y="965"/>
                    <a:pt x="2475" y="753"/>
                    <a:pt x="2475" y="483"/>
                  </a:cubicBezTo>
                  <a:cubicBezTo>
                    <a:pt x="2475" y="220"/>
                    <a:pt x="2256" y="1"/>
                    <a:pt x="1993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8" name="Google Shape;318;p55"/>
          <p:cNvSpPr txBox="1"/>
          <p:nvPr>
            <p:ph type="ctrTitle"/>
          </p:nvPr>
        </p:nvSpPr>
        <p:spPr>
          <a:xfrm>
            <a:off x="2713350" y="408925"/>
            <a:ext cx="5289000" cy="188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Character  Development</a:t>
            </a:r>
            <a:endParaRPr/>
          </a:p>
        </p:txBody>
      </p:sp>
      <p:grpSp>
        <p:nvGrpSpPr>
          <p:cNvPr id="319" name="Google Shape;319;p55"/>
          <p:cNvGrpSpPr/>
          <p:nvPr/>
        </p:nvGrpSpPr>
        <p:grpSpPr>
          <a:xfrm>
            <a:off x="278350" y="2030902"/>
            <a:ext cx="1751328" cy="2848361"/>
            <a:chOff x="6362575" y="3991175"/>
            <a:chExt cx="336425" cy="510075"/>
          </a:xfrm>
        </p:grpSpPr>
        <p:sp>
          <p:nvSpPr>
            <p:cNvPr id="320" name="Google Shape;320;p55"/>
            <p:cNvSpPr/>
            <p:nvPr/>
          </p:nvSpPr>
          <p:spPr>
            <a:xfrm>
              <a:off x="6545950" y="4311575"/>
              <a:ext cx="22250" cy="185825"/>
            </a:xfrm>
            <a:custGeom>
              <a:rect b="b" l="l" r="r" t="t"/>
              <a:pathLst>
                <a:path extrusionOk="0" h="7433" w="890">
                  <a:moveTo>
                    <a:pt x="729" y="1"/>
                  </a:moveTo>
                  <a:lnTo>
                    <a:pt x="729" y="1"/>
                  </a:lnTo>
                  <a:cubicBezTo>
                    <a:pt x="180" y="2414"/>
                    <a:pt x="0" y="4898"/>
                    <a:pt x="198" y="7364"/>
                  </a:cubicBezTo>
                  <a:lnTo>
                    <a:pt x="459" y="7432"/>
                  </a:lnTo>
                  <a:cubicBezTo>
                    <a:pt x="800" y="4971"/>
                    <a:pt x="890" y="2480"/>
                    <a:pt x="7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" name="Google Shape;321;p55"/>
            <p:cNvSpPr/>
            <p:nvPr/>
          </p:nvSpPr>
          <p:spPr>
            <a:xfrm>
              <a:off x="6461950" y="4313175"/>
              <a:ext cx="50100" cy="186200"/>
            </a:xfrm>
            <a:custGeom>
              <a:rect b="b" l="l" r="r" t="t"/>
              <a:pathLst>
                <a:path extrusionOk="0" h="7448" w="2004">
                  <a:moveTo>
                    <a:pt x="0" y="0"/>
                  </a:moveTo>
                  <a:lnTo>
                    <a:pt x="0" y="0"/>
                  </a:lnTo>
                  <a:cubicBezTo>
                    <a:pt x="668" y="2447"/>
                    <a:pt x="1294" y="4902"/>
                    <a:pt x="1880" y="7368"/>
                  </a:cubicBezTo>
                  <a:lnTo>
                    <a:pt x="1997" y="7448"/>
                  </a:lnTo>
                  <a:cubicBezTo>
                    <a:pt x="2003" y="5945"/>
                    <a:pt x="1836" y="4448"/>
                    <a:pt x="1496" y="2983"/>
                  </a:cubicBezTo>
                  <a:cubicBezTo>
                    <a:pt x="1239" y="1882"/>
                    <a:pt x="852" y="747"/>
                    <a:pt x="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p55"/>
            <p:cNvSpPr/>
            <p:nvPr/>
          </p:nvSpPr>
          <p:spPr>
            <a:xfrm>
              <a:off x="6576425" y="4372250"/>
              <a:ext cx="40800" cy="129000"/>
            </a:xfrm>
            <a:custGeom>
              <a:rect b="b" l="l" r="r" t="t"/>
              <a:pathLst>
                <a:path extrusionOk="0" h="5160" w="1632">
                  <a:moveTo>
                    <a:pt x="1213" y="0"/>
                  </a:moveTo>
                  <a:lnTo>
                    <a:pt x="497" y="2719"/>
                  </a:lnTo>
                  <a:cubicBezTo>
                    <a:pt x="374" y="3185"/>
                    <a:pt x="251" y="3655"/>
                    <a:pt x="224" y="4136"/>
                  </a:cubicBezTo>
                  <a:cubicBezTo>
                    <a:pt x="207" y="4492"/>
                    <a:pt x="229" y="4887"/>
                    <a:pt x="0" y="5159"/>
                  </a:cubicBezTo>
                  <a:lnTo>
                    <a:pt x="448" y="5027"/>
                  </a:lnTo>
                  <a:cubicBezTo>
                    <a:pt x="1351" y="3541"/>
                    <a:pt x="1632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" name="Google Shape;323;p55"/>
            <p:cNvSpPr/>
            <p:nvPr/>
          </p:nvSpPr>
          <p:spPr>
            <a:xfrm>
              <a:off x="6566800" y="4320550"/>
              <a:ext cx="36350" cy="180650"/>
            </a:xfrm>
            <a:custGeom>
              <a:rect b="b" l="l" r="r" t="t"/>
              <a:pathLst>
                <a:path extrusionOk="0" h="7226" w="1454">
                  <a:moveTo>
                    <a:pt x="1426" y="1"/>
                  </a:moveTo>
                  <a:cubicBezTo>
                    <a:pt x="1418" y="1"/>
                    <a:pt x="1411" y="5"/>
                    <a:pt x="1406" y="13"/>
                  </a:cubicBezTo>
                  <a:cubicBezTo>
                    <a:pt x="897" y="1164"/>
                    <a:pt x="717" y="2459"/>
                    <a:pt x="535" y="3696"/>
                  </a:cubicBezTo>
                  <a:cubicBezTo>
                    <a:pt x="440" y="4335"/>
                    <a:pt x="352" y="4976"/>
                    <a:pt x="260" y="5617"/>
                  </a:cubicBezTo>
                  <a:cubicBezTo>
                    <a:pt x="216" y="5936"/>
                    <a:pt x="170" y="6254"/>
                    <a:pt x="124" y="6575"/>
                  </a:cubicBezTo>
                  <a:cubicBezTo>
                    <a:pt x="100" y="6744"/>
                    <a:pt x="1" y="7010"/>
                    <a:pt x="78" y="7172"/>
                  </a:cubicBezTo>
                  <a:cubicBezTo>
                    <a:pt x="92" y="7207"/>
                    <a:pt x="125" y="7226"/>
                    <a:pt x="158" y="7226"/>
                  </a:cubicBezTo>
                  <a:cubicBezTo>
                    <a:pt x="182" y="7226"/>
                    <a:pt x="205" y="7216"/>
                    <a:pt x="223" y="7196"/>
                  </a:cubicBezTo>
                  <a:lnTo>
                    <a:pt x="236" y="7179"/>
                  </a:lnTo>
                  <a:cubicBezTo>
                    <a:pt x="249" y="7164"/>
                    <a:pt x="253" y="7142"/>
                    <a:pt x="245" y="7124"/>
                  </a:cubicBezTo>
                  <a:cubicBezTo>
                    <a:pt x="242" y="7117"/>
                    <a:pt x="240" y="7109"/>
                    <a:pt x="238" y="7102"/>
                  </a:cubicBezTo>
                  <a:cubicBezTo>
                    <a:pt x="232" y="7088"/>
                    <a:pt x="218" y="7079"/>
                    <a:pt x="204" y="7079"/>
                  </a:cubicBezTo>
                  <a:cubicBezTo>
                    <a:pt x="200" y="7079"/>
                    <a:pt x="196" y="7080"/>
                    <a:pt x="192" y="7081"/>
                  </a:cubicBezTo>
                  <a:lnTo>
                    <a:pt x="192" y="7081"/>
                  </a:lnTo>
                  <a:cubicBezTo>
                    <a:pt x="322" y="6988"/>
                    <a:pt x="324" y="6422"/>
                    <a:pt x="348" y="6243"/>
                  </a:cubicBezTo>
                  <a:cubicBezTo>
                    <a:pt x="387" y="5964"/>
                    <a:pt x="425" y="5685"/>
                    <a:pt x="464" y="5407"/>
                  </a:cubicBezTo>
                  <a:cubicBezTo>
                    <a:pt x="548" y="4805"/>
                    <a:pt x="629" y="4203"/>
                    <a:pt x="717" y="3601"/>
                  </a:cubicBezTo>
                  <a:cubicBezTo>
                    <a:pt x="895" y="2391"/>
                    <a:pt x="1160" y="1214"/>
                    <a:pt x="1450" y="26"/>
                  </a:cubicBezTo>
                  <a:cubicBezTo>
                    <a:pt x="1453" y="11"/>
                    <a:pt x="1440" y="1"/>
                    <a:pt x="1426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" name="Google Shape;324;p55"/>
            <p:cNvSpPr/>
            <p:nvPr/>
          </p:nvSpPr>
          <p:spPr>
            <a:xfrm>
              <a:off x="6578850" y="4324375"/>
              <a:ext cx="38150" cy="27425"/>
            </a:xfrm>
            <a:custGeom>
              <a:rect b="b" l="l" r="r" t="t"/>
              <a:pathLst>
                <a:path extrusionOk="0" h="1097" w="1526">
                  <a:moveTo>
                    <a:pt x="19" y="1"/>
                  </a:moveTo>
                  <a:cubicBezTo>
                    <a:pt x="10" y="1"/>
                    <a:pt x="1" y="8"/>
                    <a:pt x="2" y="20"/>
                  </a:cubicBezTo>
                  <a:cubicBezTo>
                    <a:pt x="33" y="310"/>
                    <a:pt x="72" y="1076"/>
                    <a:pt x="476" y="1096"/>
                  </a:cubicBezTo>
                  <a:cubicBezTo>
                    <a:pt x="484" y="1097"/>
                    <a:pt x="492" y="1097"/>
                    <a:pt x="499" y="1097"/>
                  </a:cubicBezTo>
                  <a:cubicBezTo>
                    <a:pt x="928" y="1097"/>
                    <a:pt x="1388" y="558"/>
                    <a:pt x="1504" y="194"/>
                  </a:cubicBezTo>
                  <a:cubicBezTo>
                    <a:pt x="1526" y="149"/>
                    <a:pt x="1489" y="113"/>
                    <a:pt x="1453" y="113"/>
                  </a:cubicBezTo>
                  <a:cubicBezTo>
                    <a:pt x="1435" y="113"/>
                    <a:pt x="1416" y="123"/>
                    <a:pt x="1405" y="145"/>
                  </a:cubicBezTo>
                  <a:cubicBezTo>
                    <a:pt x="1225" y="448"/>
                    <a:pt x="1047" y="716"/>
                    <a:pt x="738" y="903"/>
                  </a:cubicBezTo>
                  <a:cubicBezTo>
                    <a:pt x="665" y="947"/>
                    <a:pt x="600" y="966"/>
                    <a:pt x="542" y="966"/>
                  </a:cubicBezTo>
                  <a:cubicBezTo>
                    <a:pt x="197" y="966"/>
                    <a:pt x="81" y="294"/>
                    <a:pt x="39" y="18"/>
                  </a:cubicBezTo>
                  <a:cubicBezTo>
                    <a:pt x="37" y="6"/>
                    <a:pt x="28" y="1"/>
                    <a:pt x="1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" name="Google Shape;325;p55"/>
            <p:cNvSpPr/>
            <p:nvPr/>
          </p:nvSpPr>
          <p:spPr>
            <a:xfrm>
              <a:off x="6587625" y="4317325"/>
              <a:ext cx="7650" cy="33550"/>
            </a:xfrm>
            <a:custGeom>
              <a:rect b="b" l="l" r="r" t="t"/>
              <a:pathLst>
                <a:path extrusionOk="0" h="1342" w="306">
                  <a:moveTo>
                    <a:pt x="129" y="1"/>
                  </a:moveTo>
                  <a:cubicBezTo>
                    <a:pt x="114" y="1"/>
                    <a:pt x="98" y="10"/>
                    <a:pt x="95" y="25"/>
                  </a:cubicBezTo>
                  <a:cubicBezTo>
                    <a:pt x="0" y="401"/>
                    <a:pt x="51" y="954"/>
                    <a:pt x="202" y="1310"/>
                  </a:cubicBezTo>
                  <a:cubicBezTo>
                    <a:pt x="212" y="1332"/>
                    <a:pt x="232" y="1342"/>
                    <a:pt x="251" y="1342"/>
                  </a:cubicBezTo>
                  <a:cubicBezTo>
                    <a:pt x="279" y="1342"/>
                    <a:pt x="306" y="1321"/>
                    <a:pt x="303" y="1286"/>
                  </a:cubicBezTo>
                  <a:cubicBezTo>
                    <a:pt x="295" y="1073"/>
                    <a:pt x="213" y="867"/>
                    <a:pt x="178" y="658"/>
                  </a:cubicBezTo>
                  <a:cubicBezTo>
                    <a:pt x="143" y="449"/>
                    <a:pt x="154" y="241"/>
                    <a:pt x="156" y="28"/>
                  </a:cubicBezTo>
                  <a:cubicBezTo>
                    <a:pt x="156" y="9"/>
                    <a:pt x="143" y="1"/>
                    <a:pt x="1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" name="Google Shape;326;p55"/>
            <p:cNvSpPr/>
            <p:nvPr/>
          </p:nvSpPr>
          <p:spPr>
            <a:xfrm>
              <a:off x="6573450" y="4321200"/>
              <a:ext cx="9025" cy="7600"/>
            </a:xfrm>
            <a:custGeom>
              <a:rect b="b" l="l" r="r" t="t"/>
              <a:pathLst>
                <a:path extrusionOk="0" h="304" w="361">
                  <a:moveTo>
                    <a:pt x="165" y="0"/>
                  </a:moveTo>
                  <a:cubicBezTo>
                    <a:pt x="96" y="0"/>
                    <a:pt x="27" y="47"/>
                    <a:pt x="14" y="127"/>
                  </a:cubicBezTo>
                  <a:cubicBezTo>
                    <a:pt x="1" y="209"/>
                    <a:pt x="58" y="288"/>
                    <a:pt x="139" y="301"/>
                  </a:cubicBezTo>
                  <a:cubicBezTo>
                    <a:pt x="148" y="302"/>
                    <a:pt x="157" y="303"/>
                    <a:pt x="165" y="303"/>
                  </a:cubicBezTo>
                  <a:cubicBezTo>
                    <a:pt x="285" y="303"/>
                    <a:pt x="360" y="166"/>
                    <a:pt x="288" y="64"/>
                  </a:cubicBezTo>
                  <a:cubicBezTo>
                    <a:pt x="257" y="20"/>
                    <a:pt x="211" y="0"/>
                    <a:pt x="16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" name="Google Shape;327;p55"/>
            <p:cNvSpPr/>
            <p:nvPr/>
          </p:nvSpPr>
          <p:spPr>
            <a:xfrm>
              <a:off x="6586425" y="4313675"/>
              <a:ext cx="8200" cy="7425"/>
            </a:xfrm>
            <a:custGeom>
              <a:rect b="b" l="l" r="r" t="t"/>
              <a:pathLst>
                <a:path extrusionOk="0" h="297" w="328">
                  <a:moveTo>
                    <a:pt x="169" y="1"/>
                  </a:moveTo>
                  <a:cubicBezTo>
                    <a:pt x="78" y="1"/>
                    <a:pt x="0" y="85"/>
                    <a:pt x="22" y="182"/>
                  </a:cubicBezTo>
                  <a:cubicBezTo>
                    <a:pt x="33" y="233"/>
                    <a:pt x="72" y="275"/>
                    <a:pt x="123" y="290"/>
                  </a:cubicBezTo>
                  <a:cubicBezTo>
                    <a:pt x="138" y="295"/>
                    <a:pt x="152" y="297"/>
                    <a:pt x="166" y="297"/>
                  </a:cubicBezTo>
                  <a:cubicBezTo>
                    <a:pt x="209" y="297"/>
                    <a:pt x="246" y="275"/>
                    <a:pt x="281" y="244"/>
                  </a:cubicBezTo>
                  <a:lnTo>
                    <a:pt x="281" y="244"/>
                  </a:lnTo>
                  <a:lnTo>
                    <a:pt x="268" y="257"/>
                  </a:lnTo>
                  <a:cubicBezTo>
                    <a:pt x="307" y="229"/>
                    <a:pt x="327" y="180"/>
                    <a:pt x="323" y="132"/>
                  </a:cubicBezTo>
                  <a:cubicBezTo>
                    <a:pt x="318" y="84"/>
                    <a:pt x="290" y="42"/>
                    <a:pt x="246" y="22"/>
                  </a:cubicBezTo>
                  <a:cubicBezTo>
                    <a:pt x="239" y="20"/>
                    <a:pt x="235" y="18"/>
                    <a:pt x="228" y="13"/>
                  </a:cubicBezTo>
                  <a:cubicBezTo>
                    <a:pt x="208" y="5"/>
                    <a:pt x="188" y="1"/>
                    <a:pt x="16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55"/>
            <p:cNvSpPr/>
            <p:nvPr/>
          </p:nvSpPr>
          <p:spPr>
            <a:xfrm>
              <a:off x="6597275" y="4315250"/>
              <a:ext cx="10525" cy="8775"/>
            </a:xfrm>
            <a:custGeom>
              <a:rect b="b" l="l" r="r" t="t"/>
              <a:pathLst>
                <a:path extrusionOk="0" h="351" w="421">
                  <a:moveTo>
                    <a:pt x="228" y="1"/>
                  </a:moveTo>
                  <a:cubicBezTo>
                    <a:pt x="194" y="1"/>
                    <a:pt x="160" y="11"/>
                    <a:pt x="128" y="34"/>
                  </a:cubicBezTo>
                  <a:cubicBezTo>
                    <a:pt x="1" y="124"/>
                    <a:pt x="47" y="324"/>
                    <a:pt x="201" y="348"/>
                  </a:cubicBezTo>
                  <a:cubicBezTo>
                    <a:pt x="210" y="349"/>
                    <a:pt x="219" y="350"/>
                    <a:pt x="228" y="350"/>
                  </a:cubicBezTo>
                  <a:cubicBezTo>
                    <a:pt x="310" y="350"/>
                    <a:pt x="391" y="290"/>
                    <a:pt x="400" y="205"/>
                  </a:cubicBezTo>
                  <a:cubicBezTo>
                    <a:pt x="420" y="90"/>
                    <a:pt x="328" y="1"/>
                    <a:pt x="22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p55"/>
            <p:cNvSpPr/>
            <p:nvPr/>
          </p:nvSpPr>
          <p:spPr>
            <a:xfrm>
              <a:off x="6611175" y="4323175"/>
              <a:ext cx="9750" cy="9125"/>
            </a:xfrm>
            <a:custGeom>
              <a:rect b="b" l="l" r="r" t="t"/>
              <a:pathLst>
                <a:path extrusionOk="0" h="365" w="390">
                  <a:moveTo>
                    <a:pt x="198" y="0"/>
                  </a:moveTo>
                  <a:cubicBezTo>
                    <a:pt x="113" y="0"/>
                    <a:pt x="26" y="64"/>
                    <a:pt x="16" y="152"/>
                  </a:cubicBezTo>
                  <a:cubicBezTo>
                    <a:pt x="0" y="250"/>
                    <a:pt x="66" y="343"/>
                    <a:pt x="165" y="362"/>
                  </a:cubicBezTo>
                  <a:cubicBezTo>
                    <a:pt x="174" y="364"/>
                    <a:pt x="183" y="365"/>
                    <a:pt x="192" y="365"/>
                  </a:cubicBezTo>
                  <a:cubicBezTo>
                    <a:pt x="278" y="365"/>
                    <a:pt x="364" y="301"/>
                    <a:pt x="376" y="213"/>
                  </a:cubicBezTo>
                  <a:cubicBezTo>
                    <a:pt x="389" y="114"/>
                    <a:pt x="323" y="20"/>
                    <a:pt x="224" y="2"/>
                  </a:cubicBezTo>
                  <a:cubicBezTo>
                    <a:pt x="216" y="1"/>
                    <a:pt x="207" y="0"/>
                    <a:pt x="19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55"/>
            <p:cNvSpPr/>
            <p:nvPr/>
          </p:nvSpPr>
          <p:spPr>
            <a:xfrm>
              <a:off x="6590800" y="4338275"/>
              <a:ext cx="45075" cy="14200"/>
            </a:xfrm>
            <a:custGeom>
              <a:rect b="b" l="l" r="r" t="t"/>
              <a:pathLst>
                <a:path extrusionOk="0" h="568" w="1803">
                  <a:moveTo>
                    <a:pt x="1745" y="1"/>
                  </a:moveTo>
                  <a:cubicBezTo>
                    <a:pt x="1734" y="1"/>
                    <a:pt x="1723" y="5"/>
                    <a:pt x="1714" y="15"/>
                  </a:cubicBezTo>
                  <a:cubicBezTo>
                    <a:pt x="1417" y="301"/>
                    <a:pt x="944" y="451"/>
                    <a:pt x="505" y="451"/>
                  </a:cubicBezTo>
                  <a:cubicBezTo>
                    <a:pt x="343" y="451"/>
                    <a:pt x="185" y="430"/>
                    <a:pt x="42" y="389"/>
                  </a:cubicBezTo>
                  <a:cubicBezTo>
                    <a:pt x="39" y="388"/>
                    <a:pt x="36" y="387"/>
                    <a:pt x="33" y="387"/>
                  </a:cubicBezTo>
                  <a:cubicBezTo>
                    <a:pt x="8" y="387"/>
                    <a:pt x="1" y="430"/>
                    <a:pt x="25" y="444"/>
                  </a:cubicBezTo>
                  <a:cubicBezTo>
                    <a:pt x="182" y="535"/>
                    <a:pt x="346" y="568"/>
                    <a:pt x="514" y="568"/>
                  </a:cubicBezTo>
                  <a:cubicBezTo>
                    <a:pt x="695" y="568"/>
                    <a:pt x="878" y="530"/>
                    <a:pt x="1059" y="485"/>
                  </a:cubicBezTo>
                  <a:cubicBezTo>
                    <a:pt x="1336" y="419"/>
                    <a:pt x="1672" y="354"/>
                    <a:pt x="1788" y="64"/>
                  </a:cubicBezTo>
                  <a:cubicBezTo>
                    <a:pt x="1803" y="30"/>
                    <a:pt x="1775" y="1"/>
                    <a:pt x="174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" name="Google Shape;331;p55"/>
            <p:cNvSpPr/>
            <p:nvPr/>
          </p:nvSpPr>
          <p:spPr>
            <a:xfrm>
              <a:off x="6628600" y="4334775"/>
              <a:ext cx="12650" cy="9300"/>
            </a:xfrm>
            <a:custGeom>
              <a:rect b="b" l="l" r="r" t="t"/>
              <a:pathLst>
                <a:path extrusionOk="0" h="372" w="506">
                  <a:moveTo>
                    <a:pt x="248" y="1"/>
                  </a:moveTo>
                  <a:cubicBezTo>
                    <a:pt x="43" y="1"/>
                    <a:pt x="1" y="331"/>
                    <a:pt x="221" y="368"/>
                  </a:cubicBezTo>
                  <a:cubicBezTo>
                    <a:pt x="233" y="370"/>
                    <a:pt x="245" y="371"/>
                    <a:pt x="256" y="371"/>
                  </a:cubicBezTo>
                  <a:cubicBezTo>
                    <a:pt x="462" y="371"/>
                    <a:pt x="506" y="41"/>
                    <a:pt x="283" y="4"/>
                  </a:cubicBezTo>
                  <a:cubicBezTo>
                    <a:pt x="271" y="2"/>
                    <a:pt x="259" y="1"/>
                    <a:pt x="24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55"/>
            <p:cNvSpPr/>
            <p:nvPr/>
          </p:nvSpPr>
          <p:spPr>
            <a:xfrm>
              <a:off x="6362575" y="3991175"/>
              <a:ext cx="336425" cy="290775"/>
            </a:xfrm>
            <a:custGeom>
              <a:rect b="b" l="l" r="r" t="t"/>
              <a:pathLst>
                <a:path extrusionOk="0" h="11631" w="13457">
                  <a:moveTo>
                    <a:pt x="6784" y="0"/>
                  </a:moveTo>
                  <a:cubicBezTo>
                    <a:pt x="5458" y="0"/>
                    <a:pt x="4138" y="366"/>
                    <a:pt x="3044" y="1113"/>
                  </a:cubicBezTo>
                  <a:cubicBezTo>
                    <a:pt x="1089" y="2451"/>
                    <a:pt x="0" y="5005"/>
                    <a:pt x="536" y="7313"/>
                  </a:cubicBezTo>
                  <a:cubicBezTo>
                    <a:pt x="1067" y="9600"/>
                    <a:pt x="3252" y="11438"/>
                    <a:pt x="5597" y="11438"/>
                  </a:cubicBezTo>
                  <a:cubicBezTo>
                    <a:pt x="5616" y="11438"/>
                    <a:pt x="5636" y="11438"/>
                    <a:pt x="5655" y="11437"/>
                  </a:cubicBezTo>
                  <a:lnTo>
                    <a:pt x="4195" y="10883"/>
                  </a:lnTo>
                  <a:lnTo>
                    <a:pt x="4195" y="10883"/>
                  </a:lnTo>
                  <a:cubicBezTo>
                    <a:pt x="5361" y="11312"/>
                    <a:pt x="6627" y="11631"/>
                    <a:pt x="7847" y="11631"/>
                  </a:cubicBezTo>
                  <a:cubicBezTo>
                    <a:pt x="8803" y="11631"/>
                    <a:pt x="9731" y="11435"/>
                    <a:pt x="10562" y="10943"/>
                  </a:cubicBezTo>
                  <a:cubicBezTo>
                    <a:pt x="12793" y="9621"/>
                    <a:pt x="13456" y="6525"/>
                    <a:pt x="12665" y="4054"/>
                  </a:cubicBezTo>
                  <a:cubicBezTo>
                    <a:pt x="12358" y="3092"/>
                    <a:pt x="11857" y="2172"/>
                    <a:pt x="11102" y="1502"/>
                  </a:cubicBezTo>
                  <a:cubicBezTo>
                    <a:pt x="10720" y="1164"/>
                    <a:pt x="10278" y="894"/>
                    <a:pt x="9817" y="674"/>
                  </a:cubicBezTo>
                  <a:cubicBezTo>
                    <a:pt x="8875" y="227"/>
                    <a:pt x="7828" y="0"/>
                    <a:pt x="678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p55"/>
            <p:cNvSpPr/>
            <p:nvPr/>
          </p:nvSpPr>
          <p:spPr>
            <a:xfrm>
              <a:off x="6526450" y="4070700"/>
              <a:ext cx="15350" cy="423675"/>
            </a:xfrm>
            <a:custGeom>
              <a:rect b="b" l="l" r="r" t="t"/>
              <a:pathLst>
                <a:path extrusionOk="0" h="16947" w="614">
                  <a:moveTo>
                    <a:pt x="155" y="1"/>
                  </a:moveTo>
                  <a:cubicBezTo>
                    <a:pt x="99" y="1"/>
                    <a:pt x="44" y="39"/>
                    <a:pt x="38" y="115"/>
                  </a:cubicBezTo>
                  <a:cubicBezTo>
                    <a:pt x="1" y="656"/>
                    <a:pt x="18" y="1202"/>
                    <a:pt x="16" y="1743"/>
                  </a:cubicBezTo>
                  <a:cubicBezTo>
                    <a:pt x="12" y="2283"/>
                    <a:pt x="18" y="2828"/>
                    <a:pt x="20" y="3370"/>
                  </a:cubicBezTo>
                  <a:cubicBezTo>
                    <a:pt x="25" y="4455"/>
                    <a:pt x="42" y="5538"/>
                    <a:pt x="53" y="6623"/>
                  </a:cubicBezTo>
                  <a:cubicBezTo>
                    <a:pt x="80" y="8792"/>
                    <a:pt x="104" y="10960"/>
                    <a:pt x="130" y="13130"/>
                  </a:cubicBezTo>
                  <a:lnTo>
                    <a:pt x="152" y="14968"/>
                  </a:lnTo>
                  <a:cubicBezTo>
                    <a:pt x="154" y="15271"/>
                    <a:pt x="159" y="15572"/>
                    <a:pt x="159" y="15875"/>
                  </a:cubicBezTo>
                  <a:cubicBezTo>
                    <a:pt x="159" y="16187"/>
                    <a:pt x="143" y="16499"/>
                    <a:pt x="196" y="16806"/>
                  </a:cubicBezTo>
                  <a:cubicBezTo>
                    <a:pt x="213" y="16899"/>
                    <a:pt x="301" y="16946"/>
                    <a:pt x="388" y="16946"/>
                  </a:cubicBezTo>
                  <a:cubicBezTo>
                    <a:pt x="474" y="16946"/>
                    <a:pt x="560" y="16900"/>
                    <a:pt x="574" y="16806"/>
                  </a:cubicBezTo>
                  <a:cubicBezTo>
                    <a:pt x="613" y="16532"/>
                    <a:pt x="596" y="16259"/>
                    <a:pt x="589" y="15980"/>
                  </a:cubicBezTo>
                  <a:cubicBezTo>
                    <a:pt x="583" y="15715"/>
                    <a:pt x="576" y="15447"/>
                    <a:pt x="572" y="15181"/>
                  </a:cubicBezTo>
                  <a:lnTo>
                    <a:pt x="545" y="13554"/>
                  </a:lnTo>
                  <a:cubicBezTo>
                    <a:pt x="530" y="12469"/>
                    <a:pt x="512" y="11386"/>
                    <a:pt x="495" y="10301"/>
                  </a:cubicBezTo>
                  <a:cubicBezTo>
                    <a:pt x="462" y="8131"/>
                    <a:pt x="442" y="5964"/>
                    <a:pt x="392" y="3794"/>
                  </a:cubicBezTo>
                  <a:lnTo>
                    <a:pt x="348" y="1956"/>
                  </a:lnTo>
                  <a:cubicBezTo>
                    <a:pt x="335" y="1345"/>
                    <a:pt x="335" y="724"/>
                    <a:pt x="275" y="115"/>
                  </a:cubicBezTo>
                  <a:cubicBezTo>
                    <a:pt x="269" y="39"/>
                    <a:pt x="212" y="1"/>
                    <a:pt x="15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55"/>
            <p:cNvSpPr/>
            <p:nvPr/>
          </p:nvSpPr>
          <p:spPr>
            <a:xfrm>
              <a:off x="6452575" y="4137750"/>
              <a:ext cx="187125" cy="120825"/>
            </a:xfrm>
            <a:custGeom>
              <a:rect b="b" l="l" r="r" t="t"/>
              <a:pathLst>
                <a:path extrusionOk="0" h="4833" w="7485">
                  <a:moveTo>
                    <a:pt x="7184" y="0"/>
                  </a:moveTo>
                  <a:cubicBezTo>
                    <a:pt x="7134" y="0"/>
                    <a:pt x="7085" y="19"/>
                    <a:pt x="7045" y="62"/>
                  </a:cubicBezTo>
                  <a:cubicBezTo>
                    <a:pt x="6781" y="345"/>
                    <a:pt x="6546" y="662"/>
                    <a:pt x="6303" y="963"/>
                  </a:cubicBezTo>
                  <a:lnTo>
                    <a:pt x="5602" y="1828"/>
                  </a:lnTo>
                  <a:lnTo>
                    <a:pt x="4164" y="3600"/>
                  </a:lnTo>
                  <a:cubicBezTo>
                    <a:pt x="3959" y="3855"/>
                    <a:pt x="3764" y="4156"/>
                    <a:pt x="3485" y="4336"/>
                  </a:cubicBezTo>
                  <a:cubicBezTo>
                    <a:pt x="3408" y="4385"/>
                    <a:pt x="3314" y="4439"/>
                    <a:pt x="3217" y="4439"/>
                  </a:cubicBezTo>
                  <a:cubicBezTo>
                    <a:pt x="3207" y="4439"/>
                    <a:pt x="3197" y="4438"/>
                    <a:pt x="3186" y="4437"/>
                  </a:cubicBezTo>
                  <a:cubicBezTo>
                    <a:pt x="3044" y="4421"/>
                    <a:pt x="2971" y="4277"/>
                    <a:pt x="2901" y="4171"/>
                  </a:cubicBezTo>
                  <a:cubicBezTo>
                    <a:pt x="2484" y="3532"/>
                    <a:pt x="2064" y="2893"/>
                    <a:pt x="1645" y="2256"/>
                  </a:cubicBezTo>
                  <a:cubicBezTo>
                    <a:pt x="1170" y="1538"/>
                    <a:pt x="711" y="804"/>
                    <a:pt x="180" y="128"/>
                  </a:cubicBezTo>
                  <a:cubicBezTo>
                    <a:pt x="163" y="106"/>
                    <a:pt x="142" y="97"/>
                    <a:pt x="121" y="97"/>
                  </a:cubicBezTo>
                  <a:cubicBezTo>
                    <a:pt x="61" y="97"/>
                    <a:pt x="1" y="173"/>
                    <a:pt x="35" y="240"/>
                  </a:cubicBezTo>
                  <a:cubicBezTo>
                    <a:pt x="410" y="965"/>
                    <a:pt x="858" y="1648"/>
                    <a:pt x="1291" y="2340"/>
                  </a:cubicBezTo>
                  <a:cubicBezTo>
                    <a:pt x="1724" y="3029"/>
                    <a:pt x="2156" y="3723"/>
                    <a:pt x="2596" y="4411"/>
                  </a:cubicBezTo>
                  <a:cubicBezTo>
                    <a:pt x="2750" y="4650"/>
                    <a:pt x="2950" y="4832"/>
                    <a:pt x="3227" y="4832"/>
                  </a:cubicBezTo>
                  <a:cubicBezTo>
                    <a:pt x="3269" y="4832"/>
                    <a:pt x="3314" y="4828"/>
                    <a:pt x="3360" y="4819"/>
                  </a:cubicBezTo>
                  <a:cubicBezTo>
                    <a:pt x="3667" y="4760"/>
                    <a:pt x="3933" y="4525"/>
                    <a:pt x="4131" y="4296"/>
                  </a:cubicBezTo>
                  <a:cubicBezTo>
                    <a:pt x="4649" y="3699"/>
                    <a:pt x="5137" y="3073"/>
                    <a:pt x="5637" y="2460"/>
                  </a:cubicBezTo>
                  <a:lnTo>
                    <a:pt x="6509" y="1393"/>
                  </a:lnTo>
                  <a:cubicBezTo>
                    <a:pt x="6801" y="1039"/>
                    <a:pt x="7113" y="692"/>
                    <a:pt x="7379" y="319"/>
                  </a:cubicBezTo>
                  <a:cubicBezTo>
                    <a:pt x="7485" y="170"/>
                    <a:pt x="7334" y="0"/>
                    <a:pt x="718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" name="Google Shape;335;p55"/>
            <p:cNvSpPr/>
            <p:nvPr/>
          </p:nvSpPr>
          <p:spPr>
            <a:xfrm>
              <a:off x="6486275" y="4094825"/>
              <a:ext cx="72825" cy="59100"/>
            </a:xfrm>
            <a:custGeom>
              <a:rect b="b" l="l" r="r" t="t"/>
              <a:pathLst>
                <a:path extrusionOk="0" h="2364" w="2913">
                  <a:moveTo>
                    <a:pt x="105" y="1"/>
                  </a:moveTo>
                  <a:cubicBezTo>
                    <a:pt x="49" y="1"/>
                    <a:pt x="0" y="57"/>
                    <a:pt x="33" y="119"/>
                  </a:cubicBezTo>
                  <a:lnTo>
                    <a:pt x="35" y="119"/>
                  </a:lnTo>
                  <a:cubicBezTo>
                    <a:pt x="64" y="172"/>
                    <a:pt x="79" y="229"/>
                    <a:pt x="110" y="281"/>
                  </a:cubicBezTo>
                  <a:cubicBezTo>
                    <a:pt x="136" y="325"/>
                    <a:pt x="169" y="365"/>
                    <a:pt x="198" y="407"/>
                  </a:cubicBezTo>
                  <a:cubicBezTo>
                    <a:pt x="257" y="501"/>
                    <a:pt x="319" y="593"/>
                    <a:pt x="384" y="681"/>
                  </a:cubicBezTo>
                  <a:cubicBezTo>
                    <a:pt x="512" y="855"/>
                    <a:pt x="641" y="1024"/>
                    <a:pt x="769" y="1197"/>
                  </a:cubicBezTo>
                  <a:cubicBezTo>
                    <a:pt x="1030" y="1546"/>
                    <a:pt x="1276" y="1909"/>
                    <a:pt x="1535" y="2260"/>
                  </a:cubicBezTo>
                  <a:cubicBezTo>
                    <a:pt x="1580" y="2319"/>
                    <a:pt x="1656" y="2363"/>
                    <a:pt x="1729" y="2363"/>
                  </a:cubicBezTo>
                  <a:cubicBezTo>
                    <a:pt x="1776" y="2363"/>
                    <a:pt x="1822" y="2345"/>
                    <a:pt x="1858" y="2302"/>
                  </a:cubicBezTo>
                  <a:lnTo>
                    <a:pt x="2418" y="1632"/>
                  </a:lnTo>
                  <a:lnTo>
                    <a:pt x="2688" y="1307"/>
                  </a:lnTo>
                  <a:cubicBezTo>
                    <a:pt x="2789" y="1184"/>
                    <a:pt x="2871" y="1092"/>
                    <a:pt x="2899" y="931"/>
                  </a:cubicBezTo>
                  <a:cubicBezTo>
                    <a:pt x="2912" y="848"/>
                    <a:pt x="2856" y="747"/>
                    <a:pt x="2768" y="747"/>
                  </a:cubicBezTo>
                  <a:cubicBezTo>
                    <a:pt x="2754" y="747"/>
                    <a:pt x="2739" y="750"/>
                    <a:pt x="2723" y="756"/>
                  </a:cubicBezTo>
                  <a:cubicBezTo>
                    <a:pt x="2581" y="808"/>
                    <a:pt x="2506" y="874"/>
                    <a:pt x="2412" y="991"/>
                  </a:cubicBezTo>
                  <a:lnTo>
                    <a:pt x="2124" y="1338"/>
                  </a:lnTo>
                  <a:lnTo>
                    <a:pt x="1719" y="1829"/>
                  </a:lnTo>
                  <a:lnTo>
                    <a:pt x="1719" y="1829"/>
                  </a:lnTo>
                  <a:cubicBezTo>
                    <a:pt x="1503" y="1550"/>
                    <a:pt x="1279" y="1278"/>
                    <a:pt x="1059" y="1004"/>
                  </a:cubicBezTo>
                  <a:cubicBezTo>
                    <a:pt x="920" y="830"/>
                    <a:pt x="780" y="657"/>
                    <a:pt x="635" y="488"/>
                  </a:cubicBezTo>
                  <a:cubicBezTo>
                    <a:pt x="569" y="409"/>
                    <a:pt x="501" y="334"/>
                    <a:pt x="428" y="259"/>
                  </a:cubicBezTo>
                  <a:cubicBezTo>
                    <a:pt x="391" y="224"/>
                    <a:pt x="358" y="185"/>
                    <a:pt x="321" y="150"/>
                  </a:cubicBezTo>
                  <a:cubicBezTo>
                    <a:pt x="270" y="99"/>
                    <a:pt x="213" y="66"/>
                    <a:pt x="160" y="22"/>
                  </a:cubicBezTo>
                  <a:cubicBezTo>
                    <a:pt x="143" y="7"/>
                    <a:pt x="123" y="1"/>
                    <a:pt x="1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p55"/>
            <p:cNvSpPr/>
            <p:nvPr/>
          </p:nvSpPr>
          <p:spPr>
            <a:xfrm>
              <a:off x="6405000" y="4072900"/>
              <a:ext cx="11450" cy="8925"/>
            </a:xfrm>
            <a:custGeom>
              <a:rect b="b" l="l" r="r" t="t"/>
              <a:pathLst>
                <a:path extrusionOk="0" h="357" w="458">
                  <a:moveTo>
                    <a:pt x="229" y="1"/>
                  </a:moveTo>
                  <a:cubicBezTo>
                    <a:pt x="1" y="1"/>
                    <a:pt x="1" y="357"/>
                    <a:pt x="229" y="357"/>
                  </a:cubicBezTo>
                  <a:cubicBezTo>
                    <a:pt x="458" y="357"/>
                    <a:pt x="458" y="1"/>
                    <a:pt x="22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" name="Google Shape;337;p55"/>
            <p:cNvSpPr/>
            <p:nvPr/>
          </p:nvSpPr>
          <p:spPr>
            <a:xfrm>
              <a:off x="6430475" y="4054800"/>
              <a:ext cx="10850" cy="8375"/>
            </a:xfrm>
            <a:custGeom>
              <a:rect b="b" l="l" r="r" t="t"/>
              <a:pathLst>
                <a:path extrusionOk="0" h="335" w="434">
                  <a:moveTo>
                    <a:pt x="218" y="0"/>
                  </a:moveTo>
                  <a:cubicBezTo>
                    <a:pt x="1" y="0"/>
                    <a:pt x="1" y="334"/>
                    <a:pt x="218" y="334"/>
                  </a:cubicBezTo>
                  <a:cubicBezTo>
                    <a:pt x="433" y="334"/>
                    <a:pt x="433" y="0"/>
                    <a:pt x="21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55"/>
            <p:cNvSpPr/>
            <p:nvPr/>
          </p:nvSpPr>
          <p:spPr>
            <a:xfrm>
              <a:off x="6434225" y="4081575"/>
              <a:ext cx="10500" cy="8150"/>
            </a:xfrm>
            <a:custGeom>
              <a:rect b="b" l="l" r="r" t="t"/>
              <a:pathLst>
                <a:path extrusionOk="0" h="326" w="420">
                  <a:moveTo>
                    <a:pt x="211" y="1"/>
                  </a:moveTo>
                  <a:cubicBezTo>
                    <a:pt x="0" y="1"/>
                    <a:pt x="0" y="326"/>
                    <a:pt x="211" y="326"/>
                  </a:cubicBezTo>
                  <a:cubicBezTo>
                    <a:pt x="420" y="326"/>
                    <a:pt x="420" y="1"/>
                    <a:pt x="211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39" name="Google Shape;339;p55"/>
          <p:cNvGrpSpPr/>
          <p:nvPr/>
        </p:nvGrpSpPr>
        <p:grpSpPr>
          <a:xfrm>
            <a:off x="2919114" y="2381637"/>
            <a:ext cx="2087404" cy="2532557"/>
            <a:chOff x="6969975" y="1129950"/>
            <a:chExt cx="409600" cy="496950"/>
          </a:xfrm>
        </p:grpSpPr>
        <p:sp>
          <p:nvSpPr>
            <p:cNvPr id="340" name="Google Shape;340;p55"/>
            <p:cNvSpPr/>
            <p:nvPr/>
          </p:nvSpPr>
          <p:spPr>
            <a:xfrm>
              <a:off x="7246075" y="1228500"/>
              <a:ext cx="118450" cy="63525"/>
            </a:xfrm>
            <a:custGeom>
              <a:rect b="b" l="l" r="r" t="t"/>
              <a:pathLst>
                <a:path extrusionOk="0" h="2541" w="4738">
                  <a:moveTo>
                    <a:pt x="392" y="1"/>
                  </a:moveTo>
                  <a:cubicBezTo>
                    <a:pt x="392" y="1"/>
                    <a:pt x="1" y="60"/>
                    <a:pt x="10" y="238"/>
                  </a:cubicBezTo>
                  <a:cubicBezTo>
                    <a:pt x="18" y="413"/>
                    <a:pt x="65" y="826"/>
                    <a:pt x="65" y="826"/>
                  </a:cubicBezTo>
                  <a:cubicBezTo>
                    <a:pt x="65" y="826"/>
                    <a:pt x="65" y="826"/>
                    <a:pt x="65" y="826"/>
                  </a:cubicBezTo>
                  <a:cubicBezTo>
                    <a:pt x="77" y="826"/>
                    <a:pt x="149" y="2283"/>
                    <a:pt x="2127" y="2524"/>
                  </a:cubicBezTo>
                  <a:cubicBezTo>
                    <a:pt x="2219" y="2535"/>
                    <a:pt x="2308" y="2540"/>
                    <a:pt x="2394" y="2540"/>
                  </a:cubicBezTo>
                  <a:cubicBezTo>
                    <a:pt x="4178" y="2540"/>
                    <a:pt x="4738" y="266"/>
                    <a:pt x="4738" y="266"/>
                  </a:cubicBezTo>
                  <a:cubicBezTo>
                    <a:pt x="4738" y="266"/>
                    <a:pt x="4663" y="147"/>
                    <a:pt x="4603" y="147"/>
                  </a:cubicBezTo>
                  <a:cubicBezTo>
                    <a:pt x="4583" y="147"/>
                    <a:pt x="4565" y="160"/>
                    <a:pt x="4551" y="196"/>
                  </a:cubicBezTo>
                  <a:cubicBezTo>
                    <a:pt x="3974" y="1211"/>
                    <a:pt x="3173" y="1624"/>
                    <a:pt x="2506" y="1624"/>
                  </a:cubicBezTo>
                  <a:cubicBezTo>
                    <a:pt x="2013" y="1624"/>
                    <a:pt x="1593" y="1398"/>
                    <a:pt x="1391" y="1022"/>
                  </a:cubicBezTo>
                  <a:cubicBezTo>
                    <a:pt x="914" y="135"/>
                    <a:pt x="765" y="115"/>
                    <a:pt x="392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55"/>
            <p:cNvSpPr/>
            <p:nvPr/>
          </p:nvSpPr>
          <p:spPr>
            <a:xfrm>
              <a:off x="7355675" y="1215375"/>
              <a:ext cx="23900" cy="26625"/>
            </a:xfrm>
            <a:custGeom>
              <a:rect b="b" l="l" r="r" t="t"/>
              <a:pathLst>
                <a:path extrusionOk="0" h="1065" w="956">
                  <a:moveTo>
                    <a:pt x="817" y="1"/>
                  </a:moveTo>
                  <a:lnTo>
                    <a:pt x="817" y="1"/>
                  </a:lnTo>
                  <a:cubicBezTo>
                    <a:pt x="631" y="91"/>
                    <a:pt x="495" y="253"/>
                    <a:pt x="363" y="411"/>
                  </a:cubicBezTo>
                  <a:cubicBezTo>
                    <a:pt x="442" y="291"/>
                    <a:pt x="611" y="60"/>
                    <a:pt x="574" y="31"/>
                  </a:cubicBezTo>
                  <a:cubicBezTo>
                    <a:pt x="572" y="30"/>
                    <a:pt x="570" y="30"/>
                    <a:pt x="568" y="30"/>
                  </a:cubicBezTo>
                  <a:cubicBezTo>
                    <a:pt x="515" y="30"/>
                    <a:pt x="282" y="342"/>
                    <a:pt x="192" y="521"/>
                  </a:cubicBezTo>
                  <a:cubicBezTo>
                    <a:pt x="187" y="400"/>
                    <a:pt x="132" y="194"/>
                    <a:pt x="69" y="192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3" y="192"/>
                    <a:pt x="1" y="414"/>
                    <a:pt x="27" y="530"/>
                  </a:cubicBezTo>
                  <a:cubicBezTo>
                    <a:pt x="51" y="644"/>
                    <a:pt x="86" y="769"/>
                    <a:pt x="36" y="877"/>
                  </a:cubicBezTo>
                  <a:cubicBezTo>
                    <a:pt x="38" y="927"/>
                    <a:pt x="55" y="978"/>
                    <a:pt x="86" y="1020"/>
                  </a:cubicBezTo>
                  <a:cubicBezTo>
                    <a:pt x="113" y="1049"/>
                    <a:pt x="153" y="1064"/>
                    <a:pt x="194" y="1064"/>
                  </a:cubicBezTo>
                  <a:cubicBezTo>
                    <a:pt x="199" y="1064"/>
                    <a:pt x="204" y="1064"/>
                    <a:pt x="209" y="1064"/>
                  </a:cubicBezTo>
                  <a:cubicBezTo>
                    <a:pt x="374" y="1044"/>
                    <a:pt x="484" y="886"/>
                    <a:pt x="622" y="789"/>
                  </a:cubicBezTo>
                  <a:cubicBezTo>
                    <a:pt x="736" y="712"/>
                    <a:pt x="956" y="587"/>
                    <a:pt x="938" y="534"/>
                  </a:cubicBezTo>
                  <a:cubicBezTo>
                    <a:pt x="934" y="523"/>
                    <a:pt x="920" y="518"/>
                    <a:pt x="900" y="518"/>
                  </a:cubicBezTo>
                  <a:cubicBezTo>
                    <a:pt x="828" y="518"/>
                    <a:pt x="675" y="581"/>
                    <a:pt x="589" y="622"/>
                  </a:cubicBezTo>
                  <a:lnTo>
                    <a:pt x="793" y="431"/>
                  </a:lnTo>
                  <a:cubicBezTo>
                    <a:pt x="848" y="376"/>
                    <a:pt x="956" y="282"/>
                    <a:pt x="932" y="247"/>
                  </a:cubicBezTo>
                  <a:cubicBezTo>
                    <a:pt x="929" y="242"/>
                    <a:pt x="922" y="240"/>
                    <a:pt x="914" y="240"/>
                  </a:cubicBezTo>
                  <a:cubicBezTo>
                    <a:pt x="851" y="240"/>
                    <a:pt x="655" y="354"/>
                    <a:pt x="558" y="431"/>
                  </a:cubicBezTo>
                  <a:lnTo>
                    <a:pt x="806" y="71"/>
                  </a:lnTo>
                  <a:cubicBezTo>
                    <a:pt x="820" y="49"/>
                    <a:pt x="835" y="18"/>
                    <a:pt x="817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55"/>
            <p:cNvSpPr/>
            <p:nvPr/>
          </p:nvSpPr>
          <p:spPr>
            <a:xfrm>
              <a:off x="7303400" y="1268650"/>
              <a:ext cx="8325" cy="40825"/>
            </a:xfrm>
            <a:custGeom>
              <a:rect b="b" l="l" r="r" t="t"/>
              <a:pathLst>
                <a:path extrusionOk="0" h="1633" w="333">
                  <a:moveTo>
                    <a:pt x="267" y="1"/>
                  </a:moveTo>
                  <a:cubicBezTo>
                    <a:pt x="260" y="1"/>
                    <a:pt x="253" y="4"/>
                    <a:pt x="249" y="13"/>
                  </a:cubicBezTo>
                  <a:cubicBezTo>
                    <a:pt x="141" y="264"/>
                    <a:pt x="117" y="547"/>
                    <a:pt x="75" y="815"/>
                  </a:cubicBezTo>
                  <a:cubicBezTo>
                    <a:pt x="36" y="1083"/>
                    <a:pt x="1" y="1342"/>
                    <a:pt x="16" y="1614"/>
                  </a:cubicBezTo>
                  <a:cubicBezTo>
                    <a:pt x="16" y="1625"/>
                    <a:pt x="27" y="1632"/>
                    <a:pt x="36" y="1632"/>
                  </a:cubicBezTo>
                  <a:cubicBezTo>
                    <a:pt x="44" y="1632"/>
                    <a:pt x="51" y="1628"/>
                    <a:pt x="53" y="1619"/>
                  </a:cubicBezTo>
                  <a:cubicBezTo>
                    <a:pt x="150" y="1122"/>
                    <a:pt x="332" y="531"/>
                    <a:pt x="295" y="26"/>
                  </a:cubicBezTo>
                  <a:cubicBezTo>
                    <a:pt x="294" y="12"/>
                    <a:pt x="280" y="1"/>
                    <a:pt x="267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55"/>
            <p:cNvSpPr/>
            <p:nvPr/>
          </p:nvSpPr>
          <p:spPr>
            <a:xfrm>
              <a:off x="7310350" y="1268425"/>
              <a:ext cx="8450" cy="42825"/>
            </a:xfrm>
            <a:custGeom>
              <a:rect b="b" l="l" r="r" t="t"/>
              <a:pathLst>
                <a:path extrusionOk="0" h="1713" w="338">
                  <a:moveTo>
                    <a:pt x="63" y="1"/>
                  </a:moveTo>
                  <a:cubicBezTo>
                    <a:pt x="32" y="1"/>
                    <a:pt x="0" y="22"/>
                    <a:pt x="2" y="59"/>
                  </a:cubicBezTo>
                  <a:cubicBezTo>
                    <a:pt x="28" y="600"/>
                    <a:pt x="96" y="1138"/>
                    <a:pt x="208" y="1667"/>
                  </a:cubicBezTo>
                  <a:cubicBezTo>
                    <a:pt x="215" y="1698"/>
                    <a:pt x="241" y="1713"/>
                    <a:pt x="269" y="1713"/>
                  </a:cubicBezTo>
                  <a:cubicBezTo>
                    <a:pt x="303" y="1713"/>
                    <a:pt x="338" y="1690"/>
                    <a:pt x="335" y="1650"/>
                  </a:cubicBezTo>
                  <a:cubicBezTo>
                    <a:pt x="307" y="1109"/>
                    <a:pt x="234" y="571"/>
                    <a:pt x="118" y="44"/>
                  </a:cubicBezTo>
                  <a:cubicBezTo>
                    <a:pt x="112" y="15"/>
                    <a:pt x="88" y="1"/>
                    <a:pt x="63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55"/>
            <p:cNvSpPr/>
            <p:nvPr/>
          </p:nvSpPr>
          <p:spPr>
            <a:xfrm>
              <a:off x="7297375" y="1308050"/>
              <a:ext cx="29925" cy="57100"/>
            </a:xfrm>
            <a:custGeom>
              <a:rect b="b" l="l" r="r" t="t"/>
              <a:pathLst>
                <a:path extrusionOk="0" h="2284" w="1197">
                  <a:moveTo>
                    <a:pt x="0" y="1"/>
                  </a:moveTo>
                  <a:lnTo>
                    <a:pt x="84" y="12"/>
                  </a:lnTo>
                  <a:lnTo>
                    <a:pt x="81" y="1802"/>
                  </a:lnTo>
                  <a:cubicBezTo>
                    <a:pt x="79" y="1922"/>
                    <a:pt x="86" y="2041"/>
                    <a:pt x="99" y="2162"/>
                  </a:cubicBezTo>
                  <a:cubicBezTo>
                    <a:pt x="99" y="2195"/>
                    <a:pt x="114" y="2230"/>
                    <a:pt x="136" y="2254"/>
                  </a:cubicBezTo>
                  <a:cubicBezTo>
                    <a:pt x="164" y="2274"/>
                    <a:pt x="195" y="2283"/>
                    <a:pt x="228" y="2283"/>
                  </a:cubicBezTo>
                  <a:cubicBezTo>
                    <a:pt x="232" y="2283"/>
                    <a:pt x="236" y="2283"/>
                    <a:pt x="239" y="2283"/>
                  </a:cubicBezTo>
                  <a:cubicBezTo>
                    <a:pt x="254" y="2283"/>
                    <a:pt x="268" y="2283"/>
                    <a:pt x="282" y="2283"/>
                  </a:cubicBezTo>
                  <a:cubicBezTo>
                    <a:pt x="483" y="2283"/>
                    <a:pt x="684" y="2254"/>
                    <a:pt x="876" y="2195"/>
                  </a:cubicBezTo>
                  <a:cubicBezTo>
                    <a:pt x="988" y="2162"/>
                    <a:pt x="1107" y="2109"/>
                    <a:pt x="1160" y="2006"/>
                  </a:cubicBezTo>
                  <a:cubicBezTo>
                    <a:pt x="1197" y="1931"/>
                    <a:pt x="1195" y="1843"/>
                    <a:pt x="1190" y="1762"/>
                  </a:cubicBezTo>
                  <a:cubicBezTo>
                    <a:pt x="1166" y="1189"/>
                    <a:pt x="1140" y="618"/>
                    <a:pt x="1114" y="4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55"/>
            <p:cNvSpPr/>
            <p:nvPr/>
          </p:nvSpPr>
          <p:spPr>
            <a:xfrm>
              <a:off x="7103225" y="1228075"/>
              <a:ext cx="115825" cy="63450"/>
            </a:xfrm>
            <a:custGeom>
              <a:rect b="b" l="l" r="r" t="t"/>
              <a:pathLst>
                <a:path extrusionOk="0" h="2538" w="4633">
                  <a:moveTo>
                    <a:pt x="4243" y="0"/>
                  </a:moveTo>
                  <a:cubicBezTo>
                    <a:pt x="3870" y="114"/>
                    <a:pt x="3721" y="134"/>
                    <a:pt x="3244" y="1019"/>
                  </a:cubicBezTo>
                  <a:cubicBezTo>
                    <a:pt x="2981" y="1510"/>
                    <a:pt x="2661" y="1775"/>
                    <a:pt x="2278" y="1775"/>
                  </a:cubicBezTo>
                  <a:cubicBezTo>
                    <a:pt x="1968" y="1775"/>
                    <a:pt x="1617" y="1601"/>
                    <a:pt x="1222" y="1234"/>
                  </a:cubicBezTo>
                  <a:cubicBezTo>
                    <a:pt x="600" y="659"/>
                    <a:pt x="293" y="380"/>
                    <a:pt x="163" y="266"/>
                  </a:cubicBezTo>
                  <a:cubicBezTo>
                    <a:pt x="104" y="371"/>
                    <a:pt x="51" y="479"/>
                    <a:pt x="0" y="589"/>
                  </a:cubicBezTo>
                  <a:cubicBezTo>
                    <a:pt x="232" y="1216"/>
                    <a:pt x="878" y="2538"/>
                    <a:pt x="2238" y="2538"/>
                  </a:cubicBezTo>
                  <a:cubicBezTo>
                    <a:pt x="2325" y="2538"/>
                    <a:pt x="2415" y="2533"/>
                    <a:pt x="2508" y="2521"/>
                  </a:cubicBezTo>
                  <a:cubicBezTo>
                    <a:pt x="4486" y="2282"/>
                    <a:pt x="4558" y="823"/>
                    <a:pt x="4570" y="823"/>
                  </a:cubicBezTo>
                  <a:cubicBezTo>
                    <a:pt x="4570" y="823"/>
                    <a:pt x="4571" y="823"/>
                    <a:pt x="4571" y="824"/>
                  </a:cubicBezTo>
                  <a:cubicBezTo>
                    <a:pt x="4571" y="824"/>
                    <a:pt x="4617" y="413"/>
                    <a:pt x="4626" y="235"/>
                  </a:cubicBezTo>
                  <a:cubicBezTo>
                    <a:pt x="4632" y="59"/>
                    <a:pt x="4243" y="0"/>
                    <a:pt x="4243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55"/>
            <p:cNvSpPr/>
            <p:nvPr/>
          </p:nvSpPr>
          <p:spPr>
            <a:xfrm>
              <a:off x="7110350" y="1521150"/>
              <a:ext cx="26500" cy="97950"/>
            </a:xfrm>
            <a:custGeom>
              <a:rect b="b" l="l" r="r" t="t"/>
              <a:pathLst>
                <a:path extrusionOk="0" h="3918" w="1060">
                  <a:moveTo>
                    <a:pt x="157" y="0"/>
                  </a:moveTo>
                  <a:cubicBezTo>
                    <a:pt x="98" y="1070"/>
                    <a:pt x="51" y="2139"/>
                    <a:pt x="19" y="3209"/>
                  </a:cubicBezTo>
                  <a:cubicBezTo>
                    <a:pt x="12" y="3382"/>
                    <a:pt x="8" y="3553"/>
                    <a:pt x="3" y="3725"/>
                  </a:cubicBezTo>
                  <a:cubicBezTo>
                    <a:pt x="3" y="3747"/>
                    <a:pt x="1" y="3767"/>
                    <a:pt x="1" y="3788"/>
                  </a:cubicBezTo>
                  <a:cubicBezTo>
                    <a:pt x="1" y="3821"/>
                    <a:pt x="1" y="3859"/>
                    <a:pt x="21" y="3881"/>
                  </a:cubicBezTo>
                  <a:cubicBezTo>
                    <a:pt x="38" y="3897"/>
                    <a:pt x="63" y="3905"/>
                    <a:pt x="87" y="3905"/>
                  </a:cubicBezTo>
                  <a:cubicBezTo>
                    <a:pt x="90" y="3905"/>
                    <a:pt x="93" y="3905"/>
                    <a:pt x="95" y="3905"/>
                  </a:cubicBezTo>
                  <a:lnTo>
                    <a:pt x="418" y="3916"/>
                  </a:lnTo>
                  <a:cubicBezTo>
                    <a:pt x="432" y="3917"/>
                    <a:pt x="445" y="3917"/>
                    <a:pt x="459" y="3917"/>
                  </a:cubicBezTo>
                  <a:cubicBezTo>
                    <a:pt x="489" y="3917"/>
                    <a:pt x="520" y="3913"/>
                    <a:pt x="550" y="3892"/>
                  </a:cubicBezTo>
                  <a:cubicBezTo>
                    <a:pt x="592" y="3861"/>
                    <a:pt x="611" y="3808"/>
                    <a:pt x="620" y="3753"/>
                  </a:cubicBezTo>
                  <a:cubicBezTo>
                    <a:pt x="627" y="3723"/>
                    <a:pt x="631" y="3692"/>
                    <a:pt x="633" y="3659"/>
                  </a:cubicBezTo>
                  <a:cubicBezTo>
                    <a:pt x="642" y="3514"/>
                    <a:pt x="653" y="3369"/>
                    <a:pt x="666" y="3226"/>
                  </a:cubicBezTo>
                  <a:cubicBezTo>
                    <a:pt x="743" y="2304"/>
                    <a:pt x="873" y="1386"/>
                    <a:pt x="1060" y="479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" name="Google Shape;347;p55"/>
            <p:cNvSpPr/>
            <p:nvPr/>
          </p:nvSpPr>
          <p:spPr>
            <a:xfrm>
              <a:off x="7141325" y="1512400"/>
              <a:ext cx="32200" cy="108025"/>
            </a:xfrm>
            <a:custGeom>
              <a:rect b="b" l="l" r="r" t="t"/>
              <a:pathLst>
                <a:path extrusionOk="0" h="4321" w="1288">
                  <a:moveTo>
                    <a:pt x="1009" y="1"/>
                  </a:moveTo>
                  <a:lnTo>
                    <a:pt x="1" y="293"/>
                  </a:lnTo>
                  <a:cubicBezTo>
                    <a:pt x="242" y="1411"/>
                    <a:pt x="460" y="2537"/>
                    <a:pt x="653" y="3669"/>
                  </a:cubicBezTo>
                  <a:cubicBezTo>
                    <a:pt x="677" y="3811"/>
                    <a:pt x="701" y="3954"/>
                    <a:pt x="725" y="4097"/>
                  </a:cubicBezTo>
                  <a:cubicBezTo>
                    <a:pt x="739" y="4171"/>
                    <a:pt x="752" y="4246"/>
                    <a:pt x="763" y="4321"/>
                  </a:cubicBezTo>
                  <a:lnTo>
                    <a:pt x="1204" y="4218"/>
                  </a:lnTo>
                  <a:cubicBezTo>
                    <a:pt x="1233" y="4213"/>
                    <a:pt x="1257" y="4200"/>
                    <a:pt x="1272" y="4178"/>
                  </a:cubicBezTo>
                  <a:cubicBezTo>
                    <a:pt x="1283" y="4154"/>
                    <a:pt x="1288" y="4125"/>
                    <a:pt x="1283" y="4097"/>
                  </a:cubicBezTo>
                  <a:lnTo>
                    <a:pt x="1283" y="4095"/>
                  </a:lnTo>
                  <a:cubicBezTo>
                    <a:pt x="1277" y="3956"/>
                    <a:pt x="1270" y="3818"/>
                    <a:pt x="1263" y="3677"/>
                  </a:cubicBezTo>
                  <a:cubicBezTo>
                    <a:pt x="1200" y="2450"/>
                    <a:pt x="1116" y="1224"/>
                    <a:pt x="1009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55"/>
            <p:cNvSpPr/>
            <p:nvPr/>
          </p:nvSpPr>
          <p:spPr>
            <a:xfrm>
              <a:off x="7121950" y="1167275"/>
              <a:ext cx="45150" cy="169750"/>
            </a:xfrm>
            <a:custGeom>
              <a:rect b="b" l="l" r="r" t="t"/>
              <a:pathLst>
                <a:path extrusionOk="0" h="6790" w="1806">
                  <a:moveTo>
                    <a:pt x="1134" y="1"/>
                  </a:moveTo>
                  <a:lnTo>
                    <a:pt x="0" y="5744"/>
                  </a:lnTo>
                  <a:cubicBezTo>
                    <a:pt x="71" y="6141"/>
                    <a:pt x="292" y="6537"/>
                    <a:pt x="659" y="6710"/>
                  </a:cubicBezTo>
                  <a:cubicBezTo>
                    <a:pt x="771" y="6763"/>
                    <a:pt x="896" y="6789"/>
                    <a:pt x="1021" y="6789"/>
                  </a:cubicBezTo>
                  <a:cubicBezTo>
                    <a:pt x="1304" y="6789"/>
                    <a:pt x="1587" y="6656"/>
                    <a:pt x="1709" y="6403"/>
                  </a:cubicBezTo>
                  <a:cubicBezTo>
                    <a:pt x="1784" y="6245"/>
                    <a:pt x="1792" y="6064"/>
                    <a:pt x="1795" y="5891"/>
                  </a:cubicBezTo>
                  <a:cubicBezTo>
                    <a:pt x="1806" y="5322"/>
                    <a:pt x="1770" y="4753"/>
                    <a:pt x="1687" y="4191"/>
                  </a:cubicBezTo>
                  <a:cubicBezTo>
                    <a:pt x="1485" y="2792"/>
                    <a:pt x="997" y="1409"/>
                    <a:pt x="113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55"/>
            <p:cNvSpPr/>
            <p:nvPr/>
          </p:nvSpPr>
          <p:spPr>
            <a:xfrm>
              <a:off x="7110425" y="1601300"/>
              <a:ext cx="16600" cy="13700"/>
            </a:xfrm>
            <a:custGeom>
              <a:rect b="b" l="l" r="r" t="t"/>
              <a:pathLst>
                <a:path extrusionOk="0" h="548" w="664">
                  <a:moveTo>
                    <a:pt x="16" y="1"/>
                  </a:moveTo>
                  <a:cubicBezTo>
                    <a:pt x="13" y="42"/>
                    <a:pt x="13" y="80"/>
                    <a:pt x="11" y="123"/>
                  </a:cubicBezTo>
                  <a:cubicBezTo>
                    <a:pt x="9" y="167"/>
                    <a:pt x="7" y="207"/>
                    <a:pt x="7" y="249"/>
                  </a:cubicBezTo>
                  <a:cubicBezTo>
                    <a:pt x="5" y="339"/>
                    <a:pt x="2" y="427"/>
                    <a:pt x="0" y="517"/>
                  </a:cubicBezTo>
                  <a:cubicBezTo>
                    <a:pt x="141" y="523"/>
                    <a:pt x="406" y="536"/>
                    <a:pt x="617" y="547"/>
                  </a:cubicBezTo>
                  <a:cubicBezTo>
                    <a:pt x="624" y="517"/>
                    <a:pt x="628" y="484"/>
                    <a:pt x="628" y="453"/>
                  </a:cubicBezTo>
                  <a:cubicBezTo>
                    <a:pt x="633" y="398"/>
                    <a:pt x="639" y="339"/>
                    <a:pt x="641" y="288"/>
                  </a:cubicBezTo>
                  <a:cubicBezTo>
                    <a:pt x="644" y="235"/>
                    <a:pt x="648" y="185"/>
                    <a:pt x="652" y="134"/>
                  </a:cubicBezTo>
                  <a:cubicBezTo>
                    <a:pt x="655" y="97"/>
                    <a:pt x="659" y="58"/>
                    <a:pt x="663" y="20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55"/>
            <p:cNvSpPr/>
            <p:nvPr/>
          </p:nvSpPr>
          <p:spPr>
            <a:xfrm>
              <a:off x="7157625" y="1604100"/>
              <a:ext cx="15800" cy="10725"/>
            </a:xfrm>
            <a:custGeom>
              <a:rect b="b" l="l" r="r" t="t"/>
              <a:pathLst>
                <a:path extrusionOk="0" h="429" w="632">
                  <a:moveTo>
                    <a:pt x="1" y="1"/>
                  </a:moveTo>
                  <a:cubicBezTo>
                    <a:pt x="5" y="25"/>
                    <a:pt x="10" y="47"/>
                    <a:pt x="14" y="71"/>
                  </a:cubicBezTo>
                  <a:cubicBezTo>
                    <a:pt x="23" y="123"/>
                    <a:pt x="32" y="176"/>
                    <a:pt x="40" y="231"/>
                  </a:cubicBezTo>
                  <a:cubicBezTo>
                    <a:pt x="51" y="297"/>
                    <a:pt x="62" y="363"/>
                    <a:pt x="76" y="429"/>
                  </a:cubicBezTo>
                  <a:lnTo>
                    <a:pt x="631" y="429"/>
                  </a:lnTo>
                  <a:lnTo>
                    <a:pt x="631" y="427"/>
                  </a:lnTo>
                  <a:cubicBezTo>
                    <a:pt x="629" y="372"/>
                    <a:pt x="627" y="312"/>
                    <a:pt x="625" y="262"/>
                  </a:cubicBezTo>
                  <a:cubicBezTo>
                    <a:pt x="622" y="209"/>
                    <a:pt x="620" y="159"/>
                    <a:pt x="618" y="108"/>
                  </a:cubicBezTo>
                  <a:cubicBezTo>
                    <a:pt x="616" y="75"/>
                    <a:pt x="614" y="42"/>
                    <a:pt x="611" y="9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" name="Google Shape;351;p55"/>
            <p:cNvSpPr/>
            <p:nvPr/>
          </p:nvSpPr>
          <p:spPr>
            <a:xfrm>
              <a:off x="7157900" y="1605850"/>
              <a:ext cx="15250" cy="3000"/>
            </a:xfrm>
            <a:custGeom>
              <a:rect b="b" l="l" r="r" t="t"/>
              <a:pathLst>
                <a:path extrusionOk="0" h="120" w="610">
                  <a:moveTo>
                    <a:pt x="1" y="1"/>
                  </a:moveTo>
                  <a:cubicBezTo>
                    <a:pt x="7" y="36"/>
                    <a:pt x="14" y="75"/>
                    <a:pt x="21" y="113"/>
                  </a:cubicBezTo>
                  <a:cubicBezTo>
                    <a:pt x="114" y="117"/>
                    <a:pt x="206" y="119"/>
                    <a:pt x="298" y="119"/>
                  </a:cubicBezTo>
                  <a:cubicBezTo>
                    <a:pt x="391" y="119"/>
                    <a:pt x="483" y="117"/>
                    <a:pt x="576" y="113"/>
                  </a:cubicBezTo>
                  <a:lnTo>
                    <a:pt x="609" y="113"/>
                  </a:lnTo>
                  <a:cubicBezTo>
                    <a:pt x="609" y="86"/>
                    <a:pt x="607" y="62"/>
                    <a:pt x="605" y="38"/>
                  </a:cubicBezTo>
                  <a:cubicBezTo>
                    <a:pt x="510" y="32"/>
                    <a:pt x="416" y="27"/>
                    <a:pt x="321" y="23"/>
                  </a:cubicBezTo>
                  <a:cubicBezTo>
                    <a:pt x="216" y="16"/>
                    <a:pt x="108" y="7"/>
                    <a:pt x="1" y="1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55"/>
            <p:cNvSpPr/>
            <p:nvPr/>
          </p:nvSpPr>
          <p:spPr>
            <a:xfrm>
              <a:off x="7110575" y="1604325"/>
              <a:ext cx="16175" cy="4200"/>
            </a:xfrm>
            <a:custGeom>
              <a:rect b="b" l="l" r="r" t="t"/>
              <a:pathLst>
                <a:path extrusionOk="0" h="168" w="647">
                  <a:moveTo>
                    <a:pt x="117" y="1"/>
                  </a:moveTo>
                  <a:cubicBezTo>
                    <a:pt x="80" y="1"/>
                    <a:pt x="42" y="1"/>
                    <a:pt x="5" y="2"/>
                  </a:cubicBezTo>
                  <a:cubicBezTo>
                    <a:pt x="3" y="46"/>
                    <a:pt x="1" y="86"/>
                    <a:pt x="1" y="128"/>
                  </a:cubicBezTo>
                  <a:cubicBezTo>
                    <a:pt x="128" y="136"/>
                    <a:pt x="258" y="141"/>
                    <a:pt x="385" y="145"/>
                  </a:cubicBezTo>
                  <a:cubicBezTo>
                    <a:pt x="466" y="150"/>
                    <a:pt x="552" y="158"/>
                    <a:pt x="635" y="167"/>
                  </a:cubicBezTo>
                  <a:cubicBezTo>
                    <a:pt x="638" y="114"/>
                    <a:pt x="642" y="64"/>
                    <a:pt x="646" y="13"/>
                  </a:cubicBezTo>
                  <a:cubicBezTo>
                    <a:pt x="559" y="11"/>
                    <a:pt x="471" y="13"/>
                    <a:pt x="385" y="7"/>
                  </a:cubicBezTo>
                  <a:cubicBezTo>
                    <a:pt x="297" y="4"/>
                    <a:pt x="207" y="1"/>
                    <a:pt x="117" y="1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" name="Google Shape;353;p55"/>
            <p:cNvSpPr/>
            <p:nvPr/>
          </p:nvSpPr>
          <p:spPr>
            <a:xfrm>
              <a:off x="7129200" y="1228175"/>
              <a:ext cx="57350" cy="102775"/>
            </a:xfrm>
            <a:custGeom>
              <a:rect b="b" l="l" r="r" t="t"/>
              <a:pathLst>
                <a:path extrusionOk="0" h="4111" w="2294">
                  <a:moveTo>
                    <a:pt x="710" y="0"/>
                  </a:moveTo>
                  <a:lnTo>
                    <a:pt x="0" y="4098"/>
                  </a:lnTo>
                  <a:cubicBezTo>
                    <a:pt x="161" y="4105"/>
                    <a:pt x="323" y="4111"/>
                    <a:pt x="485" y="4111"/>
                  </a:cubicBezTo>
                  <a:cubicBezTo>
                    <a:pt x="530" y="4111"/>
                    <a:pt x="576" y="4110"/>
                    <a:pt x="622" y="4109"/>
                  </a:cubicBezTo>
                  <a:cubicBezTo>
                    <a:pt x="1140" y="4105"/>
                    <a:pt x="1658" y="4046"/>
                    <a:pt x="2166" y="3936"/>
                  </a:cubicBezTo>
                  <a:cubicBezTo>
                    <a:pt x="2207" y="3927"/>
                    <a:pt x="2249" y="3916"/>
                    <a:pt x="2293" y="3905"/>
                  </a:cubicBezTo>
                  <a:cubicBezTo>
                    <a:pt x="2207" y="3407"/>
                    <a:pt x="2126" y="2908"/>
                    <a:pt x="2025" y="2418"/>
                  </a:cubicBezTo>
                  <a:cubicBezTo>
                    <a:pt x="1926" y="1940"/>
                    <a:pt x="1812" y="1461"/>
                    <a:pt x="1608" y="1028"/>
                  </a:cubicBezTo>
                  <a:cubicBezTo>
                    <a:pt x="1401" y="596"/>
                    <a:pt x="1101" y="209"/>
                    <a:pt x="710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55"/>
            <p:cNvSpPr/>
            <p:nvPr/>
          </p:nvSpPr>
          <p:spPr>
            <a:xfrm>
              <a:off x="7175425" y="1323475"/>
              <a:ext cx="13525" cy="11950"/>
            </a:xfrm>
            <a:custGeom>
              <a:rect b="b" l="l" r="r" t="t"/>
              <a:pathLst>
                <a:path extrusionOk="0" h="478" w="541">
                  <a:moveTo>
                    <a:pt x="475" y="1"/>
                  </a:moveTo>
                  <a:lnTo>
                    <a:pt x="0" y="95"/>
                  </a:lnTo>
                  <a:lnTo>
                    <a:pt x="38" y="478"/>
                  </a:lnTo>
                  <a:cubicBezTo>
                    <a:pt x="271" y="478"/>
                    <a:pt x="541" y="374"/>
                    <a:pt x="541" y="374"/>
                  </a:cubicBezTo>
                  <a:lnTo>
                    <a:pt x="475" y="1"/>
                  </a:ln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" name="Google Shape;355;p55"/>
            <p:cNvSpPr/>
            <p:nvPr/>
          </p:nvSpPr>
          <p:spPr>
            <a:xfrm>
              <a:off x="7117825" y="1145500"/>
              <a:ext cx="38250" cy="41525"/>
            </a:xfrm>
            <a:custGeom>
              <a:rect b="b" l="l" r="r" t="t"/>
              <a:pathLst>
                <a:path extrusionOk="0" h="1661" w="1530">
                  <a:moveTo>
                    <a:pt x="155" y="0"/>
                  </a:moveTo>
                  <a:cubicBezTo>
                    <a:pt x="75" y="0"/>
                    <a:pt x="19" y="7"/>
                    <a:pt x="1" y="20"/>
                  </a:cubicBezTo>
                  <a:lnTo>
                    <a:pt x="1274" y="1660"/>
                  </a:lnTo>
                  <a:cubicBezTo>
                    <a:pt x="1529" y="914"/>
                    <a:pt x="1505" y="349"/>
                    <a:pt x="1108" y="180"/>
                  </a:cubicBezTo>
                  <a:cubicBezTo>
                    <a:pt x="811" y="56"/>
                    <a:pt x="384" y="0"/>
                    <a:pt x="15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55"/>
            <p:cNvSpPr/>
            <p:nvPr/>
          </p:nvSpPr>
          <p:spPr>
            <a:xfrm>
              <a:off x="7066100" y="1158550"/>
              <a:ext cx="89975" cy="181700"/>
            </a:xfrm>
            <a:custGeom>
              <a:rect b="b" l="l" r="r" t="t"/>
              <a:pathLst>
                <a:path extrusionOk="0" h="7268" w="3599">
                  <a:moveTo>
                    <a:pt x="1244" y="1"/>
                  </a:moveTo>
                  <a:cubicBezTo>
                    <a:pt x="642" y="1195"/>
                    <a:pt x="752" y="2608"/>
                    <a:pt x="532" y="3925"/>
                  </a:cubicBezTo>
                  <a:cubicBezTo>
                    <a:pt x="491" y="4182"/>
                    <a:pt x="433" y="4441"/>
                    <a:pt x="321" y="4676"/>
                  </a:cubicBezTo>
                  <a:cubicBezTo>
                    <a:pt x="238" y="4854"/>
                    <a:pt x="124" y="5017"/>
                    <a:pt x="56" y="5199"/>
                  </a:cubicBezTo>
                  <a:cubicBezTo>
                    <a:pt x="23" y="5285"/>
                    <a:pt x="1" y="5383"/>
                    <a:pt x="40" y="5465"/>
                  </a:cubicBezTo>
                  <a:cubicBezTo>
                    <a:pt x="66" y="5515"/>
                    <a:pt x="126" y="5548"/>
                    <a:pt x="181" y="5548"/>
                  </a:cubicBezTo>
                  <a:cubicBezTo>
                    <a:pt x="215" y="5548"/>
                    <a:pt x="246" y="5536"/>
                    <a:pt x="267" y="5509"/>
                  </a:cubicBezTo>
                  <a:cubicBezTo>
                    <a:pt x="317" y="5583"/>
                    <a:pt x="297" y="5684"/>
                    <a:pt x="273" y="5772"/>
                  </a:cubicBezTo>
                  <a:cubicBezTo>
                    <a:pt x="251" y="5862"/>
                    <a:pt x="225" y="5959"/>
                    <a:pt x="269" y="6040"/>
                  </a:cubicBezTo>
                  <a:cubicBezTo>
                    <a:pt x="292" y="6083"/>
                    <a:pt x="345" y="6109"/>
                    <a:pt x="393" y="6109"/>
                  </a:cubicBezTo>
                  <a:cubicBezTo>
                    <a:pt x="433" y="6109"/>
                    <a:pt x="470" y="6091"/>
                    <a:pt x="482" y="6051"/>
                  </a:cubicBezTo>
                  <a:cubicBezTo>
                    <a:pt x="504" y="6264"/>
                    <a:pt x="497" y="6484"/>
                    <a:pt x="541" y="6695"/>
                  </a:cubicBezTo>
                  <a:cubicBezTo>
                    <a:pt x="585" y="6905"/>
                    <a:pt x="693" y="7116"/>
                    <a:pt x="884" y="7217"/>
                  </a:cubicBezTo>
                  <a:cubicBezTo>
                    <a:pt x="946" y="7251"/>
                    <a:pt x="1019" y="7267"/>
                    <a:pt x="1091" y="7267"/>
                  </a:cubicBezTo>
                  <a:cubicBezTo>
                    <a:pt x="1237" y="7267"/>
                    <a:pt x="1381" y="7200"/>
                    <a:pt x="1439" y="7068"/>
                  </a:cubicBezTo>
                  <a:lnTo>
                    <a:pt x="3598" y="7158"/>
                  </a:lnTo>
                  <a:lnTo>
                    <a:pt x="3368" y="350"/>
                  </a:lnTo>
                  <a:lnTo>
                    <a:pt x="1244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55"/>
            <p:cNvSpPr/>
            <p:nvPr/>
          </p:nvSpPr>
          <p:spPr>
            <a:xfrm>
              <a:off x="7138425" y="1230975"/>
              <a:ext cx="127275" cy="99475"/>
            </a:xfrm>
            <a:custGeom>
              <a:rect b="b" l="l" r="r" t="t"/>
              <a:pathLst>
                <a:path extrusionOk="0" h="3979" w="5091">
                  <a:moveTo>
                    <a:pt x="448" y="0"/>
                  </a:moveTo>
                  <a:lnTo>
                    <a:pt x="448" y="0"/>
                  </a:lnTo>
                  <a:cubicBezTo>
                    <a:pt x="0" y="888"/>
                    <a:pt x="226" y="2155"/>
                    <a:pt x="973" y="2954"/>
                  </a:cubicBezTo>
                  <a:cubicBezTo>
                    <a:pt x="1138" y="3126"/>
                    <a:pt x="1316" y="3284"/>
                    <a:pt x="1505" y="3426"/>
                  </a:cubicBezTo>
                  <a:cubicBezTo>
                    <a:pt x="1729" y="3598"/>
                    <a:pt x="1959" y="3762"/>
                    <a:pt x="2214" y="3863"/>
                  </a:cubicBezTo>
                  <a:cubicBezTo>
                    <a:pt x="2419" y="3944"/>
                    <a:pt x="2630" y="3979"/>
                    <a:pt x="2839" y="3979"/>
                  </a:cubicBezTo>
                  <a:cubicBezTo>
                    <a:pt x="3161" y="3979"/>
                    <a:pt x="3479" y="3896"/>
                    <a:pt x="3767" y="3771"/>
                  </a:cubicBezTo>
                  <a:cubicBezTo>
                    <a:pt x="4239" y="3563"/>
                    <a:pt x="4652" y="3244"/>
                    <a:pt x="5091" y="2976"/>
                  </a:cubicBezTo>
                  <a:cubicBezTo>
                    <a:pt x="5036" y="2851"/>
                    <a:pt x="5023" y="2787"/>
                    <a:pt x="4966" y="2660"/>
                  </a:cubicBezTo>
                  <a:cubicBezTo>
                    <a:pt x="4601" y="2869"/>
                    <a:pt x="4153" y="2954"/>
                    <a:pt x="3721" y="2978"/>
                  </a:cubicBezTo>
                  <a:cubicBezTo>
                    <a:pt x="3680" y="2981"/>
                    <a:pt x="3640" y="2982"/>
                    <a:pt x="3600" y="2982"/>
                  </a:cubicBezTo>
                  <a:cubicBezTo>
                    <a:pt x="3187" y="2982"/>
                    <a:pt x="2785" y="2859"/>
                    <a:pt x="2442" y="2625"/>
                  </a:cubicBezTo>
                  <a:cubicBezTo>
                    <a:pt x="2008" y="2322"/>
                    <a:pt x="1707" y="1847"/>
                    <a:pt x="1421" y="1388"/>
                  </a:cubicBezTo>
                  <a:lnTo>
                    <a:pt x="589" y="49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55"/>
            <p:cNvSpPr/>
            <p:nvPr/>
          </p:nvSpPr>
          <p:spPr>
            <a:xfrm>
              <a:off x="7138425" y="1230925"/>
              <a:ext cx="65125" cy="95050"/>
            </a:xfrm>
            <a:custGeom>
              <a:rect b="b" l="l" r="r" t="t"/>
              <a:pathLst>
                <a:path extrusionOk="0" h="3802" w="2605">
                  <a:moveTo>
                    <a:pt x="448" y="0"/>
                  </a:moveTo>
                  <a:lnTo>
                    <a:pt x="448" y="0"/>
                  </a:lnTo>
                  <a:cubicBezTo>
                    <a:pt x="0" y="890"/>
                    <a:pt x="224" y="2157"/>
                    <a:pt x="973" y="2956"/>
                  </a:cubicBezTo>
                  <a:cubicBezTo>
                    <a:pt x="1138" y="3128"/>
                    <a:pt x="1316" y="3283"/>
                    <a:pt x="1505" y="3426"/>
                  </a:cubicBezTo>
                  <a:cubicBezTo>
                    <a:pt x="1687" y="3567"/>
                    <a:pt x="1874" y="3703"/>
                    <a:pt x="2073" y="3802"/>
                  </a:cubicBezTo>
                  <a:cubicBezTo>
                    <a:pt x="2157" y="3584"/>
                    <a:pt x="2256" y="3374"/>
                    <a:pt x="2368" y="3169"/>
                  </a:cubicBezTo>
                  <a:cubicBezTo>
                    <a:pt x="2447" y="3024"/>
                    <a:pt x="2526" y="2875"/>
                    <a:pt x="2605" y="2728"/>
                  </a:cubicBezTo>
                  <a:cubicBezTo>
                    <a:pt x="2550" y="2697"/>
                    <a:pt x="2495" y="2662"/>
                    <a:pt x="2442" y="2627"/>
                  </a:cubicBezTo>
                  <a:cubicBezTo>
                    <a:pt x="2008" y="2322"/>
                    <a:pt x="1707" y="1847"/>
                    <a:pt x="1421" y="1388"/>
                  </a:cubicBezTo>
                  <a:lnTo>
                    <a:pt x="589" y="49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" name="Google Shape;359;p55"/>
            <p:cNvSpPr/>
            <p:nvPr/>
          </p:nvSpPr>
          <p:spPr>
            <a:xfrm>
              <a:off x="7181125" y="1292025"/>
              <a:ext cx="32975" cy="39500"/>
            </a:xfrm>
            <a:custGeom>
              <a:rect b="b" l="l" r="r" t="t"/>
              <a:pathLst>
                <a:path extrusionOk="0" h="1580" w="1319">
                  <a:moveTo>
                    <a:pt x="873" y="1"/>
                  </a:moveTo>
                  <a:cubicBezTo>
                    <a:pt x="778" y="44"/>
                    <a:pt x="717" y="135"/>
                    <a:pt x="660" y="220"/>
                  </a:cubicBezTo>
                  <a:cubicBezTo>
                    <a:pt x="453" y="536"/>
                    <a:pt x="253" y="857"/>
                    <a:pt x="60" y="1184"/>
                  </a:cubicBezTo>
                  <a:cubicBezTo>
                    <a:pt x="32" y="1235"/>
                    <a:pt x="1" y="1292"/>
                    <a:pt x="21" y="1353"/>
                  </a:cubicBezTo>
                  <a:cubicBezTo>
                    <a:pt x="38" y="1411"/>
                    <a:pt x="97" y="1444"/>
                    <a:pt x="154" y="1444"/>
                  </a:cubicBezTo>
                  <a:cubicBezTo>
                    <a:pt x="186" y="1444"/>
                    <a:pt x="216" y="1434"/>
                    <a:pt x="238" y="1413"/>
                  </a:cubicBezTo>
                  <a:cubicBezTo>
                    <a:pt x="265" y="1389"/>
                    <a:pt x="301" y="1354"/>
                    <a:pt x="331" y="1354"/>
                  </a:cubicBezTo>
                  <a:cubicBezTo>
                    <a:pt x="343" y="1354"/>
                    <a:pt x="354" y="1359"/>
                    <a:pt x="363" y="1371"/>
                  </a:cubicBezTo>
                  <a:cubicBezTo>
                    <a:pt x="383" y="1397"/>
                    <a:pt x="370" y="1432"/>
                    <a:pt x="370" y="1463"/>
                  </a:cubicBezTo>
                  <a:cubicBezTo>
                    <a:pt x="372" y="1527"/>
                    <a:pt x="442" y="1580"/>
                    <a:pt x="502" y="1580"/>
                  </a:cubicBezTo>
                  <a:cubicBezTo>
                    <a:pt x="503" y="1580"/>
                    <a:pt x="505" y="1580"/>
                    <a:pt x="507" y="1580"/>
                  </a:cubicBezTo>
                  <a:cubicBezTo>
                    <a:pt x="566" y="1580"/>
                    <a:pt x="615" y="1545"/>
                    <a:pt x="657" y="1507"/>
                  </a:cubicBezTo>
                  <a:cubicBezTo>
                    <a:pt x="989" y="1211"/>
                    <a:pt x="1044" y="679"/>
                    <a:pt x="1319" y="328"/>
                  </a:cubicBezTo>
                  <a:lnTo>
                    <a:pt x="1171" y="255"/>
                  </a:lnTo>
                  <a:cubicBezTo>
                    <a:pt x="1132" y="205"/>
                    <a:pt x="1088" y="152"/>
                    <a:pt x="1031" y="128"/>
                  </a:cubicBezTo>
                  <a:cubicBezTo>
                    <a:pt x="996" y="115"/>
                    <a:pt x="956" y="113"/>
                    <a:pt x="921" y="95"/>
                  </a:cubicBezTo>
                  <a:cubicBezTo>
                    <a:pt x="886" y="80"/>
                    <a:pt x="855" y="33"/>
                    <a:pt x="873" y="1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55"/>
            <p:cNvSpPr/>
            <p:nvPr/>
          </p:nvSpPr>
          <p:spPr>
            <a:xfrm>
              <a:off x="7064400" y="1304425"/>
              <a:ext cx="153500" cy="292050"/>
            </a:xfrm>
            <a:custGeom>
              <a:rect b="b" l="l" r="r" t="t"/>
              <a:pathLst>
                <a:path extrusionOk="0" h="11682" w="6140">
                  <a:moveTo>
                    <a:pt x="4119" y="1"/>
                  </a:moveTo>
                  <a:lnTo>
                    <a:pt x="1564" y="179"/>
                  </a:lnTo>
                  <a:cubicBezTo>
                    <a:pt x="537" y="4066"/>
                    <a:pt x="277" y="7705"/>
                    <a:pt x="1" y="11309"/>
                  </a:cubicBezTo>
                  <a:cubicBezTo>
                    <a:pt x="335" y="11395"/>
                    <a:pt x="1088" y="11544"/>
                    <a:pt x="1428" y="11627"/>
                  </a:cubicBezTo>
                  <a:cubicBezTo>
                    <a:pt x="1584" y="11666"/>
                    <a:pt x="1737" y="11682"/>
                    <a:pt x="1890" y="11682"/>
                  </a:cubicBezTo>
                  <a:cubicBezTo>
                    <a:pt x="2455" y="11682"/>
                    <a:pt x="3006" y="11466"/>
                    <a:pt x="3570" y="11397"/>
                  </a:cubicBezTo>
                  <a:cubicBezTo>
                    <a:pt x="3664" y="11385"/>
                    <a:pt x="3758" y="11380"/>
                    <a:pt x="3852" y="11380"/>
                  </a:cubicBezTo>
                  <a:cubicBezTo>
                    <a:pt x="4415" y="11380"/>
                    <a:pt x="4963" y="11560"/>
                    <a:pt x="5527" y="11560"/>
                  </a:cubicBezTo>
                  <a:cubicBezTo>
                    <a:pt x="5598" y="11560"/>
                    <a:pt x="5670" y="11557"/>
                    <a:pt x="5742" y="11550"/>
                  </a:cubicBezTo>
                  <a:cubicBezTo>
                    <a:pt x="5871" y="11539"/>
                    <a:pt x="6005" y="11520"/>
                    <a:pt x="6139" y="11496"/>
                  </a:cubicBezTo>
                  <a:cubicBezTo>
                    <a:pt x="5715" y="8759"/>
                    <a:pt x="5761" y="4040"/>
                    <a:pt x="4119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55"/>
            <p:cNvSpPr/>
            <p:nvPr/>
          </p:nvSpPr>
          <p:spPr>
            <a:xfrm>
              <a:off x="7081400" y="1312750"/>
              <a:ext cx="34275" cy="277200"/>
            </a:xfrm>
            <a:custGeom>
              <a:rect b="b" l="l" r="r" t="t"/>
              <a:pathLst>
                <a:path extrusionOk="0" h="11088" w="1371">
                  <a:moveTo>
                    <a:pt x="1325" y="0"/>
                  </a:moveTo>
                  <a:cubicBezTo>
                    <a:pt x="1310" y="0"/>
                    <a:pt x="1295" y="9"/>
                    <a:pt x="1289" y="28"/>
                  </a:cubicBezTo>
                  <a:cubicBezTo>
                    <a:pt x="1071" y="707"/>
                    <a:pt x="985" y="1431"/>
                    <a:pt x="924" y="2136"/>
                  </a:cubicBezTo>
                  <a:cubicBezTo>
                    <a:pt x="860" y="2844"/>
                    <a:pt x="834" y="3559"/>
                    <a:pt x="805" y="4273"/>
                  </a:cubicBezTo>
                  <a:cubicBezTo>
                    <a:pt x="775" y="5002"/>
                    <a:pt x="746" y="5731"/>
                    <a:pt x="669" y="6458"/>
                  </a:cubicBezTo>
                  <a:cubicBezTo>
                    <a:pt x="595" y="7185"/>
                    <a:pt x="458" y="7897"/>
                    <a:pt x="327" y="8611"/>
                  </a:cubicBezTo>
                  <a:cubicBezTo>
                    <a:pt x="179" y="9401"/>
                    <a:pt x="19" y="10207"/>
                    <a:pt x="2" y="11013"/>
                  </a:cubicBezTo>
                  <a:cubicBezTo>
                    <a:pt x="0" y="11063"/>
                    <a:pt x="36" y="11087"/>
                    <a:pt x="74" y="11087"/>
                  </a:cubicBezTo>
                  <a:cubicBezTo>
                    <a:pt x="112" y="11087"/>
                    <a:pt x="152" y="11062"/>
                    <a:pt x="155" y="11013"/>
                  </a:cubicBezTo>
                  <a:cubicBezTo>
                    <a:pt x="215" y="10288"/>
                    <a:pt x="309" y="9568"/>
                    <a:pt x="443" y="8854"/>
                  </a:cubicBezTo>
                  <a:cubicBezTo>
                    <a:pt x="570" y="8158"/>
                    <a:pt x="709" y="7464"/>
                    <a:pt x="794" y="6761"/>
                  </a:cubicBezTo>
                  <a:cubicBezTo>
                    <a:pt x="968" y="5336"/>
                    <a:pt x="939" y="3898"/>
                    <a:pt x="1036" y="2466"/>
                  </a:cubicBezTo>
                  <a:cubicBezTo>
                    <a:pt x="1091" y="1649"/>
                    <a:pt x="1214" y="852"/>
                    <a:pt x="1365" y="48"/>
                  </a:cubicBezTo>
                  <a:cubicBezTo>
                    <a:pt x="1371" y="19"/>
                    <a:pt x="1348" y="0"/>
                    <a:pt x="1325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55"/>
            <p:cNvSpPr/>
            <p:nvPr/>
          </p:nvSpPr>
          <p:spPr>
            <a:xfrm>
              <a:off x="7114800" y="1317625"/>
              <a:ext cx="13875" cy="276450"/>
            </a:xfrm>
            <a:custGeom>
              <a:rect b="b" l="l" r="r" t="t"/>
              <a:pathLst>
                <a:path extrusionOk="0" h="11058" w="555">
                  <a:moveTo>
                    <a:pt x="488" y="1"/>
                  </a:moveTo>
                  <a:cubicBezTo>
                    <a:pt x="453" y="1"/>
                    <a:pt x="417" y="23"/>
                    <a:pt x="414" y="66"/>
                  </a:cubicBezTo>
                  <a:lnTo>
                    <a:pt x="416" y="68"/>
                  </a:lnTo>
                  <a:cubicBezTo>
                    <a:pt x="190" y="2899"/>
                    <a:pt x="69" y="5741"/>
                    <a:pt x="36" y="8580"/>
                  </a:cubicBezTo>
                  <a:cubicBezTo>
                    <a:pt x="27" y="9378"/>
                    <a:pt x="1" y="10181"/>
                    <a:pt x="40" y="10979"/>
                  </a:cubicBezTo>
                  <a:cubicBezTo>
                    <a:pt x="43" y="11031"/>
                    <a:pt x="83" y="11058"/>
                    <a:pt x="123" y="11058"/>
                  </a:cubicBezTo>
                  <a:cubicBezTo>
                    <a:pt x="163" y="11058"/>
                    <a:pt x="203" y="11031"/>
                    <a:pt x="205" y="10979"/>
                  </a:cubicBezTo>
                  <a:cubicBezTo>
                    <a:pt x="227" y="10269"/>
                    <a:pt x="203" y="9558"/>
                    <a:pt x="205" y="8848"/>
                  </a:cubicBezTo>
                  <a:cubicBezTo>
                    <a:pt x="207" y="8139"/>
                    <a:pt x="216" y="7427"/>
                    <a:pt x="231" y="6716"/>
                  </a:cubicBezTo>
                  <a:cubicBezTo>
                    <a:pt x="262" y="5297"/>
                    <a:pt x="317" y="3876"/>
                    <a:pt x="398" y="2460"/>
                  </a:cubicBezTo>
                  <a:cubicBezTo>
                    <a:pt x="444" y="1660"/>
                    <a:pt x="495" y="863"/>
                    <a:pt x="552" y="66"/>
                  </a:cubicBezTo>
                  <a:cubicBezTo>
                    <a:pt x="554" y="22"/>
                    <a:pt x="522" y="1"/>
                    <a:pt x="488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" name="Google Shape;363;p55"/>
            <p:cNvSpPr/>
            <p:nvPr/>
          </p:nvSpPr>
          <p:spPr>
            <a:xfrm>
              <a:off x="7139900" y="1313625"/>
              <a:ext cx="7825" cy="272025"/>
            </a:xfrm>
            <a:custGeom>
              <a:rect b="b" l="l" r="r" t="t"/>
              <a:pathLst>
                <a:path extrusionOk="0" h="10881" w="313">
                  <a:moveTo>
                    <a:pt x="186" y="0"/>
                  </a:moveTo>
                  <a:cubicBezTo>
                    <a:pt x="165" y="0"/>
                    <a:pt x="144" y="14"/>
                    <a:pt x="143" y="41"/>
                  </a:cubicBezTo>
                  <a:cubicBezTo>
                    <a:pt x="53" y="1443"/>
                    <a:pt x="29" y="2841"/>
                    <a:pt x="16" y="4245"/>
                  </a:cubicBezTo>
                  <a:cubicBezTo>
                    <a:pt x="1" y="5639"/>
                    <a:pt x="9" y="7032"/>
                    <a:pt x="40" y="8424"/>
                  </a:cubicBezTo>
                  <a:cubicBezTo>
                    <a:pt x="49" y="8815"/>
                    <a:pt x="60" y="9204"/>
                    <a:pt x="71" y="9595"/>
                  </a:cubicBezTo>
                  <a:cubicBezTo>
                    <a:pt x="84" y="9992"/>
                    <a:pt x="82" y="10394"/>
                    <a:pt x="117" y="10792"/>
                  </a:cubicBezTo>
                  <a:cubicBezTo>
                    <a:pt x="122" y="10850"/>
                    <a:pt x="169" y="10881"/>
                    <a:pt x="214" y="10881"/>
                  </a:cubicBezTo>
                  <a:cubicBezTo>
                    <a:pt x="258" y="10881"/>
                    <a:pt x="300" y="10851"/>
                    <a:pt x="301" y="10792"/>
                  </a:cubicBezTo>
                  <a:cubicBezTo>
                    <a:pt x="312" y="10093"/>
                    <a:pt x="257" y="9388"/>
                    <a:pt x="240" y="8690"/>
                  </a:cubicBezTo>
                  <a:cubicBezTo>
                    <a:pt x="222" y="7991"/>
                    <a:pt x="211" y="7291"/>
                    <a:pt x="203" y="6588"/>
                  </a:cubicBezTo>
                  <a:cubicBezTo>
                    <a:pt x="185" y="5196"/>
                    <a:pt x="181" y="3801"/>
                    <a:pt x="203" y="2409"/>
                  </a:cubicBezTo>
                  <a:cubicBezTo>
                    <a:pt x="216" y="1620"/>
                    <a:pt x="225" y="830"/>
                    <a:pt x="227" y="41"/>
                  </a:cubicBezTo>
                  <a:cubicBezTo>
                    <a:pt x="227" y="14"/>
                    <a:pt x="206" y="0"/>
                    <a:pt x="186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55"/>
            <p:cNvSpPr/>
            <p:nvPr/>
          </p:nvSpPr>
          <p:spPr>
            <a:xfrm>
              <a:off x="7155650" y="1313400"/>
              <a:ext cx="17650" cy="270325"/>
            </a:xfrm>
            <a:custGeom>
              <a:rect b="b" l="l" r="r" t="t"/>
              <a:pathLst>
                <a:path extrusionOk="0" h="10813" w="706">
                  <a:moveTo>
                    <a:pt x="66" y="1"/>
                  </a:moveTo>
                  <a:cubicBezTo>
                    <a:pt x="34" y="1"/>
                    <a:pt x="0" y="21"/>
                    <a:pt x="5" y="57"/>
                  </a:cubicBezTo>
                  <a:cubicBezTo>
                    <a:pt x="370" y="2802"/>
                    <a:pt x="350" y="5576"/>
                    <a:pt x="427" y="8339"/>
                  </a:cubicBezTo>
                  <a:lnTo>
                    <a:pt x="460" y="9503"/>
                  </a:lnTo>
                  <a:cubicBezTo>
                    <a:pt x="473" y="9907"/>
                    <a:pt x="464" y="10320"/>
                    <a:pt x="504" y="10721"/>
                  </a:cubicBezTo>
                  <a:cubicBezTo>
                    <a:pt x="509" y="10781"/>
                    <a:pt x="556" y="10812"/>
                    <a:pt x="601" y="10812"/>
                  </a:cubicBezTo>
                  <a:cubicBezTo>
                    <a:pt x="645" y="10812"/>
                    <a:pt x="688" y="10782"/>
                    <a:pt x="690" y="10721"/>
                  </a:cubicBezTo>
                  <a:cubicBezTo>
                    <a:pt x="706" y="10370"/>
                    <a:pt x="679" y="10014"/>
                    <a:pt x="671" y="9663"/>
                  </a:cubicBezTo>
                  <a:lnTo>
                    <a:pt x="642" y="8602"/>
                  </a:lnTo>
                  <a:cubicBezTo>
                    <a:pt x="622" y="7897"/>
                    <a:pt x="603" y="7190"/>
                    <a:pt x="581" y="6485"/>
                  </a:cubicBezTo>
                  <a:cubicBezTo>
                    <a:pt x="537" y="5097"/>
                    <a:pt x="513" y="3707"/>
                    <a:pt x="405" y="2323"/>
                  </a:cubicBezTo>
                  <a:cubicBezTo>
                    <a:pt x="346" y="1559"/>
                    <a:pt x="251" y="799"/>
                    <a:pt x="122" y="42"/>
                  </a:cubicBezTo>
                  <a:cubicBezTo>
                    <a:pt x="117" y="14"/>
                    <a:pt x="92" y="1"/>
                    <a:pt x="66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" name="Google Shape;365;p55"/>
            <p:cNvSpPr/>
            <p:nvPr/>
          </p:nvSpPr>
          <p:spPr>
            <a:xfrm>
              <a:off x="7166650" y="1316500"/>
              <a:ext cx="35750" cy="270325"/>
            </a:xfrm>
            <a:custGeom>
              <a:rect b="b" l="l" r="r" t="t"/>
              <a:pathLst>
                <a:path extrusionOk="0" h="10813" w="1430">
                  <a:moveTo>
                    <a:pt x="53" y="0"/>
                  </a:moveTo>
                  <a:cubicBezTo>
                    <a:pt x="27" y="0"/>
                    <a:pt x="0" y="22"/>
                    <a:pt x="7" y="56"/>
                  </a:cubicBezTo>
                  <a:cubicBezTo>
                    <a:pt x="286" y="1435"/>
                    <a:pt x="481" y="2832"/>
                    <a:pt x="593" y="4235"/>
                  </a:cubicBezTo>
                  <a:cubicBezTo>
                    <a:pt x="705" y="5625"/>
                    <a:pt x="771" y="7020"/>
                    <a:pt x="905" y="8408"/>
                  </a:cubicBezTo>
                  <a:cubicBezTo>
                    <a:pt x="982" y="9188"/>
                    <a:pt x="1076" y="9963"/>
                    <a:pt x="1210" y="10736"/>
                  </a:cubicBezTo>
                  <a:cubicBezTo>
                    <a:pt x="1220" y="10789"/>
                    <a:pt x="1258" y="10812"/>
                    <a:pt x="1299" y="10812"/>
                  </a:cubicBezTo>
                  <a:cubicBezTo>
                    <a:pt x="1361" y="10812"/>
                    <a:pt x="1430" y="10759"/>
                    <a:pt x="1417" y="10679"/>
                  </a:cubicBezTo>
                  <a:cubicBezTo>
                    <a:pt x="942" y="7920"/>
                    <a:pt x="962" y="5109"/>
                    <a:pt x="569" y="2342"/>
                  </a:cubicBezTo>
                  <a:cubicBezTo>
                    <a:pt x="459" y="1562"/>
                    <a:pt x="318" y="787"/>
                    <a:pt x="97" y="32"/>
                  </a:cubicBezTo>
                  <a:cubicBezTo>
                    <a:pt x="89" y="10"/>
                    <a:pt x="71" y="0"/>
                    <a:pt x="53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" name="Google Shape;366;p55"/>
            <p:cNvSpPr/>
            <p:nvPr/>
          </p:nvSpPr>
          <p:spPr>
            <a:xfrm>
              <a:off x="7124525" y="1198150"/>
              <a:ext cx="17425" cy="31100"/>
            </a:xfrm>
            <a:custGeom>
              <a:rect b="b" l="l" r="r" t="t"/>
              <a:pathLst>
                <a:path extrusionOk="0" h="1244" w="697">
                  <a:moveTo>
                    <a:pt x="449" y="0"/>
                  </a:moveTo>
                  <a:lnTo>
                    <a:pt x="5" y="11"/>
                  </a:lnTo>
                  <a:lnTo>
                    <a:pt x="5" y="1162"/>
                  </a:lnTo>
                  <a:cubicBezTo>
                    <a:pt x="1" y="1186"/>
                    <a:pt x="7" y="1210"/>
                    <a:pt x="20" y="1230"/>
                  </a:cubicBezTo>
                  <a:cubicBezTo>
                    <a:pt x="32" y="1239"/>
                    <a:pt x="48" y="1244"/>
                    <a:pt x="63" y="1244"/>
                  </a:cubicBezTo>
                  <a:cubicBezTo>
                    <a:pt x="70" y="1244"/>
                    <a:pt x="77" y="1243"/>
                    <a:pt x="84" y="1241"/>
                  </a:cubicBezTo>
                  <a:cubicBezTo>
                    <a:pt x="290" y="1212"/>
                    <a:pt x="497" y="1164"/>
                    <a:pt x="697" y="1098"/>
                  </a:cubicBezTo>
                  <a:cubicBezTo>
                    <a:pt x="657" y="1063"/>
                    <a:pt x="620" y="901"/>
                    <a:pt x="574" y="670"/>
                  </a:cubicBezTo>
                  <a:cubicBezTo>
                    <a:pt x="561" y="600"/>
                    <a:pt x="547" y="525"/>
                    <a:pt x="532" y="442"/>
                  </a:cubicBezTo>
                  <a:cubicBezTo>
                    <a:pt x="508" y="305"/>
                    <a:pt x="482" y="156"/>
                    <a:pt x="44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" name="Google Shape;367;p55"/>
            <p:cNvSpPr/>
            <p:nvPr/>
          </p:nvSpPr>
          <p:spPr>
            <a:xfrm>
              <a:off x="7127875" y="1209175"/>
              <a:ext cx="11050" cy="6300"/>
            </a:xfrm>
            <a:custGeom>
              <a:rect b="b" l="l" r="r" t="t"/>
              <a:pathLst>
                <a:path extrusionOk="0" h="252" w="442">
                  <a:moveTo>
                    <a:pt x="400" y="1"/>
                  </a:moveTo>
                  <a:cubicBezTo>
                    <a:pt x="326" y="8"/>
                    <a:pt x="253" y="11"/>
                    <a:pt x="179" y="11"/>
                  </a:cubicBezTo>
                  <a:cubicBezTo>
                    <a:pt x="119" y="11"/>
                    <a:pt x="60" y="9"/>
                    <a:pt x="1" y="5"/>
                  </a:cubicBezTo>
                  <a:lnTo>
                    <a:pt x="1" y="5"/>
                  </a:lnTo>
                  <a:cubicBezTo>
                    <a:pt x="81" y="205"/>
                    <a:pt x="187" y="251"/>
                    <a:pt x="289" y="251"/>
                  </a:cubicBezTo>
                  <a:cubicBezTo>
                    <a:pt x="342" y="251"/>
                    <a:pt x="394" y="239"/>
                    <a:pt x="442" y="229"/>
                  </a:cubicBezTo>
                  <a:cubicBezTo>
                    <a:pt x="429" y="159"/>
                    <a:pt x="416" y="84"/>
                    <a:pt x="40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55"/>
            <p:cNvSpPr/>
            <p:nvPr/>
          </p:nvSpPr>
          <p:spPr>
            <a:xfrm>
              <a:off x="7102500" y="1151050"/>
              <a:ext cx="49825" cy="58950"/>
            </a:xfrm>
            <a:custGeom>
              <a:rect b="b" l="l" r="r" t="t"/>
              <a:pathLst>
                <a:path extrusionOk="0" h="2358" w="1993">
                  <a:moveTo>
                    <a:pt x="1023" y="1"/>
                  </a:moveTo>
                  <a:cubicBezTo>
                    <a:pt x="367" y="1"/>
                    <a:pt x="40" y="332"/>
                    <a:pt x="23" y="527"/>
                  </a:cubicBezTo>
                  <a:cubicBezTo>
                    <a:pt x="1" y="760"/>
                    <a:pt x="78" y="990"/>
                    <a:pt x="100" y="1223"/>
                  </a:cubicBezTo>
                  <a:cubicBezTo>
                    <a:pt x="120" y="1434"/>
                    <a:pt x="159" y="1640"/>
                    <a:pt x="216" y="1845"/>
                  </a:cubicBezTo>
                  <a:cubicBezTo>
                    <a:pt x="231" y="1897"/>
                    <a:pt x="248" y="1907"/>
                    <a:pt x="267" y="1907"/>
                  </a:cubicBezTo>
                  <a:cubicBezTo>
                    <a:pt x="281" y="1907"/>
                    <a:pt x="296" y="1902"/>
                    <a:pt x="313" y="1902"/>
                  </a:cubicBezTo>
                  <a:cubicBezTo>
                    <a:pt x="334" y="1902"/>
                    <a:pt x="358" y="1909"/>
                    <a:pt x="385" y="1939"/>
                  </a:cubicBezTo>
                  <a:cubicBezTo>
                    <a:pt x="539" y="2102"/>
                    <a:pt x="773" y="2348"/>
                    <a:pt x="984" y="2348"/>
                  </a:cubicBezTo>
                  <a:cubicBezTo>
                    <a:pt x="989" y="2348"/>
                    <a:pt x="995" y="2348"/>
                    <a:pt x="1000" y="2348"/>
                  </a:cubicBezTo>
                  <a:cubicBezTo>
                    <a:pt x="1077" y="2354"/>
                    <a:pt x="1145" y="2357"/>
                    <a:pt x="1206" y="2357"/>
                  </a:cubicBezTo>
                  <a:cubicBezTo>
                    <a:pt x="1554" y="2357"/>
                    <a:pt x="1677" y="2250"/>
                    <a:pt x="1839" y="2020"/>
                  </a:cubicBezTo>
                  <a:cubicBezTo>
                    <a:pt x="1966" y="1840"/>
                    <a:pt x="1993" y="1596"/>
                    <a:pt x="1993" y="1366"/>
                  </a:cubicBezTo>
                  <a:cubicBezTo>
                    <a:pt x="1993" y="1063"/>
                    <a:pt x="1953" y="760"/>
                    <a:pt x="1874" y="468"/>
                  </a:cubicBezTo>
                  <a:cubicBezTo>
                    <a:pt x="1874" y="468"/>
                    <a:pt x="1793" y="26"/>
                    <a:pt x="1092" y="2"/>
                  </a:cubicBezTo>
                  <a:cubicBezTo>
                    <a:pt x="1069" y="1"/>
                    <a:pt x="1046" y="1"/>
                    <a:pt x="1023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p55"/>
            <p:cNvSpPr/>
            <p:nvPr/>
          </p:nvSpPr>
          <p:spPr>
            <a:xfrm>
              <a:off x="7107825" y="1219175"/>
              <a:ext cx="68150" cy="91450"/>
            </a:xfrm>
            <a:custGeom>
              <a:rect b="b" l="l" r="r" t="t"/>
              <a:pathLst>
                <a:path extrusionOk="0" h="3658" w="2726">
                  <a:moveTo>
                    <a:pt x="1444" y="0"/>
                  </a:moveTo>
                  <a:cubicBezTo>
                    <a:pt x="1444" y="0"/>
                    <a:pt x="1226" y="135"/>
                    <a:pt x="863" y="135"/>
                  </a:cubicBezTo>
                  <a:cubicBezTo>
                    <a:pt x="809" y="135"/>
                    <a:pt x="753" y="132"/>
                    <a:pt x="693" y="125"/>
                  </a:cubicBezTo>
                  <a:cubicBezTo>
                    <a:pt x="688" y="125"/>
                    <a:pt x="682" y="124"/>
                    <a:pt x="677" y="124"/>
                  </a:cubicBezTo>
                  <a:cubicBezTo>
                    <a:pt x="597" y="124"/>
                    <a:pt x="521" y="204"/>
                    <a:pt x="451" y="336"/>
                  </a:cubicBezTo>
                  <a:cubicBezTo>
                    <a:pt x="429" y="376"/>
                    <a:pt x="409" y="422"/>
                    <a:pt x="387" y="472"/>
                  </a:cubicBezTo>
                  <a:cubicBezTo>
                    <a:pt x="245" y="824"/>
                    <a:pt x="128" y="1386"/>
                    <a:pt x="45" y="1904"/>
                  </a:cubicBezTo>
                  <a:cubicBezTo>
                    <a:pt x="65" y="2025"/>
                    <a:pt x="84" y="2144"/>
                    <a:pt x="98" y="2264"/>
                  </a:cubicBezTo>
                  <a:cubicBezTo>
                    <a:pt x="139" y="2598"/>
                    <a:pt x="78" y="2871"/>
                    <a:pt x="40" y="3198"/>
                  </a:cubicBezTo>
                  <a:cubicBezTo>
                    <a:pt x="1" y="3529"/>
                    <a:pt x="273" y="3578"/>
                    <a:pt x="548" y="3600"/>
                  </a:cubicBezTo>
                  <a:cubicBezTo>
                    <a:pt x="629" y="3604"/>
                    <a:pt x="708" y="3615"/>
                    <a:pt x="787" y="3626"/>
                  </a:cubicBezTo>
                  <a:cubicBezTo>
                    <a:pt x="977" y="3635"/>
                    <a:pt x="1256" y="3658"/>
                    <a:pt x="1541" y="3658"/>
                  </a:cubicBezTo>
                  <a:cubicBezTo>
                    <a:pt x="2121" y="3658"/>
                    <a:pt x="2725" y="3562"/>
                    <a:pt x="2647" y="3057"/>
                  </a:cubicBezTo>
                  <a:cubicBezTo>
                    <a:pt x="2592" y="2708"/>
                    <a:pt x="2456" y="2427"/>
                    <a:pt x="2483" y="2060"/>
                  </a:cubicBezTo>
                  <a:cubicBezTo>
                    <a:pt x="2496" y="1909"/>
                    <a:pt x="2524" y="1762"/>
                    <a:pt x="2522" y="1612"/>
                  </a:cubicBezTo>
                  <a:cubicBezTo>
                    <a:pt x="2480" y="1516"/>
                    <a:pt x="2408" y="1443"/>
                    <a:pt x="2338" y="1368"/>
                  </a:cubicBezTo>
                  <a:lnTo>
                    <a:pt x="2320" y="1351"/>
                  </a:lnTo>
                  <a:cubicBezTo>
                    <a:pt x="2274" y="1300"/>
                    <a:pt x="2228" y="1248"/>
                    <a:pt x="2184" y="1195"/>
                  </a:cubicBezTo>
                  <a:cubicBezTo>
                    <a:pt x="2096" y="1092"/>
                    <a:pt x="2010" y="982"/>
                    <a:pt x="1931" y="870"/>
                  </a:cubicBezTo>
                  <a:cubicBezTo>
                    <a:pt x="1892" y="815"/>
                    <a:pt x="1857" y="760"/>
                    <a:pt x="1822" y="705"/>
                  </a:cubicBezTo>
                  <a:cubicBezTo>
                    <a:pt x="1773" y="631"/>
                    <a:pt x="1727" y="556"/>
                    <a:pt x="1685" y="479"/>
                  </a:cubicBezTo>
                  <a:cubicBezTo>
                    <a:pt x="1650" y="418"/>
                    <a:pt x="1615" y="356"/>
                    <a:pt x="1584" y="292"/>
                  </a:cubicBezTo>
                  <a:cubicBezTo>
                    <a:pt x="1534" y="198"/>
                    <a:pt x="1488" y="101"/>
                    <a:pt x="1444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" name="Google Shape;370;p55"/>
            <p:cNvSpPr/>
            <p:nvPr/>
          </p:nvSpPr>
          <p:spPr>
            <a:xfrm>
              <a:off x="7105300" y="1279075"/>
              <a:ext cx="1950" cy="15550"/>
            </a:xfrm>
            <a:custGeom>
              <a:rect b="b" l="l" r="r" t="t"/>
              <a:pathLst>
                <a:path extrusionOk="0" h="622" w="78">
                  <a:moveTo>
                    <a:pt x="73" y="0"/>
                  </a:moveTo>
                  <a:cubicBezTo>
                    <a:pt x="38" y="270"/>
                    <a:pt x="14" y="494"/>
                    <a:pt x="1" y="622"/>
                  </a:cubicBezTo>
                  <a:cubicBezTo>
                    <a:pt x="32" y="492"/>
                    <a:pt x="67" y="367"/>
                    <a:pt x="73" y="257"/>
                  </a:cubicBezTo>
                  <a:cubicBezTo>
                    <a:pt x="78" y="172"/>
                    <a:pt x="78" y="86"/>
                    <a:pt x="7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" name="Google Shape;371;p55"/>
            <p:cNvSpPr/>
            <p:nvPr/>
          </p:nvSpPr>
          <p:spPr>
            <a:xfrm>
              <a:off x="7085825" y="1227725"/>
              <a:ext cx="52950" cy="103100"/>
            </a:xfrm>
            <a:custGeom>
              <a:rect b="b" l="l" r="r" t="t"/>
              <a:pathLst>
                <a:path extrusionOk="0" h="4124" w="2118">
                  <a:moveTo>
                    <a:pt x="1303" y="0"/>
                  </a:moveTo>
                  <a:cubicBezTo>
                    <a:pt x="1118" y="0"/>
                    <a:pt x="962" y="195"/>
                    <a:pt x="857" y="376"/>
                  </a:cubicBezTo>
                  <a:cubicBezTo>
                    <a:pt x="545" y="914"/>
                    <a:pt x="400" y="1556"/>
                    <a:pt x="279" y="2186"/>
                  </a:cubicBezTo>
                  <a:cubicBezTo>
                    <a:pt x="172" y="2750"/>
                    <a:pt x="79" y="3321"/>
                    <a:pt x="0" y="3892"/>
                  </a:cubicBezTo>
                  <a:cubicBezTo>
                    <a:pt x="624" y="4020"/>
                    <a:pt x="1259" y="4097"/>
                    <a:pt x="1893" y="4123"/>
                  </a:cubicBezTo>
                  <a:cubicBezTo>
                    <a:pt x="1929" y="3822"/>
                    <a:pt x="1961" y="3519"/>
                    <a:pt x="1992" y="3216"/>
                  </a:cubicBezTo>
                  <a:cubicBezTo>
                    <a:pt x="2082" y="2272"/>
                    <a:pt x="2117" y="1268"/>
                    <a:pt x="1731" y="427"/>
                  </a:cubicBezTo>
                  <a:cubicBezTo>
                    <a:pt x="1731" y="427"/>
                    <a:pt x="1632" y="58"/>
                    <a:pt x="1353" y="5"/>
                  </a:cubicBezTo>
                  <a:cubicBezTo>
                    <a:pt x="1336" y="2"/>
                    <a:pt x="1320" y="0"/>
                    <a:pt x="1303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" name="Google Shape;372;p55"/>
            <p:cNvSpPr/>
            <p:nvPr/>
          </p:nvSpPr>
          <p:spPr>
            <a:xfrm>
              <a:off x="6984675" y="1227075"/>
              <a:ext cx="137350" cy="66450"/>
            </a:xfrm>
            <a:custGeom>
              <a:rect b="b" l="l" r="r" t="t"/>
              <a:pathLst>
                <a:path extrusionOk="0" h="2658" w="5494">
                  <a:moveTo>
                    <a:pt x="5346" y="0"/>
                  </a:moveTo>
                  <a:lnTo>
                    <a:pt x="3991" y="811"/>
                  </a:lnTo>
                  <a:cubicBezTo>
                    <a:pt x="3528" y="1085"/>
                    <a:pt x="3043" y="1371"/>
                    <a:pt x="2518" y="1441"/>
                  </a:cubicBezTo>
                  <a:cubicBezTo>
                    <a:pt x="2433" y="1452"/>
                    <a:pt x="2348" y="1457"/>
                    <a:pt x="2264" y="1457"/>
                  </a:cubicBezTo>
                  <a:cubicBezTo>
                    <a:pt x="1898" y="1457"/>
                    <a:pt x="1537" y="1358"/>
                    <a:pt x="1220" y="1171"/>
                  </a:cubicBezTo>
                  <a:cubicBezTo>
                    <a:pt x="846" y="954"/>
                    <a:pt x="488" y="670"/>
                    <a:pt x="258" y="319"/>
                  </a:cubicBezTo>
                  <a:cubicBezTo>
                    <a:pt x="150" y="407"/>
                    <a:pt x="109" y="457"/>
                    <a:pt x="1" y="543"/>
                  </a:cubicBezTo>
                  <a:cubicBezTo>
                    <a:pt x="271" y="982"/>
                    <a:pt x="491" y="1454"/>
                    <a:pt x="818" y="1856"/>
                  </a:cubicBezTo>
                  <a:cubicBezTo>
                    <a:pt x="1143" y="2258"/>
                    <a:pt x="1598" y="2594"/>
                    <a:pt x="2155" y="2649"/>
                  </a:cubicBezTo>
                  <a:cubicBezTo>
                    <a:pt x="2215" y="2655"/>
                    <a:pt x="2275" y="2657"/>
                    <a:pt x="2336" y="2657"/>
                  </a:cubicBezTo>
                  <a:cubicBezTo>
                    <a:pt x="2550" y="2657"/>
                    <a:pt x="2770" y="2625"/>
                    <a:pt x="2986" y="2585"/>
                  </a:cubicBezTo>
                  <a:cubicBezTo>
                    <a:pt x="3218" y="2544"/>
                    <a:pt x="3449" y="2487"/>
                    <a:pt x="3673" y="2410"/>
                  </a:cubicBezTo>
                  <a:cubicBezTo>
                    <a:pt x="4705" y="2041"/>
                    <a:pt x="5485" y="1017"/>
                    <a:pt x="5494" y="22"/>
                  </a:cubicBezTo>
                  <a:lnTo>
                    <a:pt x="5346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" name="Google Shape;373;p55"/>
            <p:cNvSpPr/>
            <p:nvPr/>
          </p:nvSpPr>
          <p:spPr>
            <a:xfrm>
              <a:off x="7115950" y="1214825"/>
              <a:ext cx="36700" cy="28350"/>
            </a:xfrm>
            <a:custGeom>
              <a:rect b="b" l="l" r="r" t="t"/>
              <a:pathLst>
                <a:path extrusionOk="0" h="1134" w="1468">
                  <a:moveTo>
                    <a:pt x="1062" y="1"/>
                  </a:moveTo>
                  <a:cubicBezTo>
                    <a:pt x="1062" y="1"/>
                    <a:pt x="928" y="126"/>
                    <a:pt x="651" y="135"/>
                  </a:cubicBezTo>
                  <a:cubicBezTo>
                    <a:pt x="639" y="135"/>
                    <a:pt x="628" y="135"/>
                    <a:pt x="617" y="135"/>
                  </a:cubicBezTo>
                  <a:cubicBezTo>
                    <a:pt x="365" y="135"/>
                    <a:pt x="243" y="45"/>
                    <a:pt x="243" y="45"/>
                  </a:cubicBezTo>
                  <a:cubicBezTo>
                    <a:pt x="239" y="43"/>
                    <a:pt x="235" y="43"/>
                    <a:pt x="231" y="43"/>
                  </a:cubicBezTo>
                  <a:cubicBezTo>
                    <a:pt x="186" y="43"/>
                    <a:pt x="128" y="134"/>
                    <a:pt x="144" y="225"/>
                  </a:cubicBezTo>
                  <a:cubicBezTo>
                    <a:pt x="161" y="321"/>
                    <a:pt x="161" y="304"/>
                    <a:pt x="82" y="359"/>
                  </a:cubicBezTo>
                  <a:cubicBezTo>
                    <a:pt x="1" y="411"/>
                    <a:pt x="82" y="455"/>
                    <a:pt x="322" y="679"/>
                  </a:cubicBezTo>
                  <a:cubicBezTo>
                    <a:pt x="434" y="782"/>
                    <a:pt x="502" y="805"/>
                    <a:pt x="561" y="805"/>
                  </a:cubicBezTo>
                  <a:cubicBezTo>
                    <a:pt x="606" y="805"/>
                    <a:pt x="646" y="792"/>
                    <a:pt x="698" y="792"/>
                  </a:cubicBezTo>
                  <a:cubicBezTo>
                    <a:pt x="724" y="792"/>
                    <a:pt x="752" y="795"/>
                    <a:pt x="785" y="805"/>
                  </a:cubicBezTo>
                  <a:cubicBezTo>
                    <a:pt x="972" y="857"/>
                    <a:pt x="1382" y="1134"/>
                    <a:pt x="1382" y="1134"/>
                  </a:cubicBezTo>
                  <a:cubicBezTo>
                    <a:pt x="1455" y="980"/>
                    <a:pt x="1468" y="805"/>
                    <a:pt x="1418" y="642"/>
                  </a:cubicBezTo>
                  <a:lnTo>
                    <a:pt x="1266" y="411"/>
                  </a:lnTo>
                  <a:cubicBezTo>
                    <a:pt x="1268" y="354"/>
                    <a:pt x="1273" y="297"/>
                    <a:pt x="1284" y="242"/>
                  </a:cubicBezTo>
                  <a:cubicBezTo>
                    <a:pt x="1303" y="161"/>
                    <a:pt x="1062" y="1"/>
                    <a:pt x="1062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" name="Google Shape;374;p55"/>
            <p:cNvSpPr/>
            <p:nvPr/>
          </p:nvSpPr>
          <p:spPr>
            <a:xfrm>
              <a:off x="7042400" y="1227125"/>
              <a:ext cx="79675" cy="66375"/>
            </a:xfrm>
            <a:custGeom>
              <a:rect b="b" l="l" r="r" t="t"/>
              <a:pathLst>
                <a:path extrusionOk="0" h="2655" w="3187">
                  <a:moveTo>
                    <a:pt x="3040" y="1"/>
                  </a:moveTo>
                  <a:lnTo>
                    <a:pt x="1685" y="809"/>
                  </a:lnTo>
                  <a:cubicBezTo>
                    <a:pt x="1221" y="1083"/>
                    <a:pt x="736" y="1371"/>
                    <a:pt x="211" y="1441"/>
                  </a:cubicBezTo>
                  <a:cubicBezTo>
                    <a:pt x="147" y="1450"/>
                    <a:pt x="84" y="1455"/>
                    <a:pt x="20" y="1457"/>
                  </a:cubicBezTo>
                  <a:cubicBezTo>
                    <a:pt x="22" y="1624"/>
                    <a:pt x="24" y="1795"/>
                    <a:pt x="29" y="1960"/>
                  </a:cubicBezTo>
                  <a:cubicBezTo>
                    <a:pt x="35" y="2190"/>
                    <a:pt x="26" y="2423"/>
                    <a:pt x="0" y="2654"/>
                  </a:cubicBezTo>
                  <a:cubicBezTo>
                    <a:pt x="13" y="2654"/>
                    <a:pt x="26" y="2654"/>
                    <a:pt x="38" y="2654"/>
                  </a:cubicBezTo>
                  <a:cubicBezTo>
                    <a:pt x="250" y="2654"/>
                    <a:pt x="463" y="2621"/>
                    <a:pt x="677" y="2583"/>
                  </a:cubicBezTo>
                  <a:cubicBezTo>
                    <a:pt x="909" y="2544"/>
                    <a:pt x="1142" y="2485"/>
                    <a:pt x="1366" y="2410"/>
                  </a:cubicBezTo>
                  <a:cubicBezTo>
                    <a:pt x="2398" y="2039"/>
                    <a:pt x="3178" y="1015"/>
                    <a:pt x="3187" y="20"/>
                  </a:cubicBezTo>
                  <a:lnTo>
                    <a:pt x="3040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" name="Google Shape;375;p55"/>
            <p:cNvSpPr/>
            <p:nvPr/>
          </p:nvSpPr>
          <p:spPr>
            <a:xfrm>
              <a:off x="7043100" y="1240950"/>
              <a:ext cx="78050" cy="37600"/>
            </a:xfrm>
            <a:custGeom>
              <a:rect b="b" l="l" r="r" t="t"/>
              <a:pathLst>
                <a:path extrusionOk="0" h="1504" w="3122">
                  <a:moveTo>
                    <a:pt x="3024" y="0"/>
                  </a:moveTo>
                  <a:cubicBezTo>
                    <a:pt x="3019" y="0"/>
                    <a:pt x="3015" y="0"/>
                    <a:pt x="3009" y="1"/>
                  </a:cubicBezTo>
                  <a:cubicBezTo>
                    <a:pt x="2542" y="69"/>
                    <a:pt x="2122" y="322"/>
                    <a:pt x="1740" y="590"/>
                  </a:cubicBezTo>
                  <a:cubicBezTo>
                    <a:pt x="1204" y="965"/>
                    <a:pt x="670" y="1126"/>
                    <a:pt x="75" y="1365"/>
                  </a:cubicBezTo>
                  <a:cubicBezTo>
                    <a:pt x="1" y="1391"/>
                    <a:pt x="18" y="1499"/>
                    <a:pt x="97" y="1501"/>
                  </a:cubicBezTo>
                  <a:lnTo>
                    <a:pt x="99" y="1501"/>
                  </a:lnTo>
                  <a:cubicBezTo>
                    <a:pt x="125" y="1503"/>
                    <a:pt x="151" y="1503"/>
                    <a:pt x="176" y="1503"/>
                  </a:cubicBezTo>
                  <a:cubicBezTo>
                    <a:pt x="629" y="1503"/>
                    <a:pt x="1092" y="1288"/>
                    <a:pt x="1472" y="1055"/>
                  </a:cubicBezTo>
                  <a:cubicBezTo>
                    <a:pt x="2001" y="730"/>
                    <a:pt x="2460" y="432"/>
                    <a:pt x="3038" y="183"/>
                  </a:cubicBezTo>
                  <a:cubicBezTo>
                    <a:pt x="3120" y="148"/>
                    <a:pt x="3121" y="0"/>
                    <a:pt x="3024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" name="Google Shape;376;p55"/>
            <p:cNvSpPr/>
            <p:nvPr/>
          </p:nvSpPr>
          <p:spPr>
            <a:xfrm>
              <a:off x="7041125" y="1237175"/>
              <a:ext cx="76175" cy="36750"/>
            </a:xfrm>
            <a:custGeom>
              <a:rect b="b" l="l" r="r" t="t"/>
              <a:pathLst>
                <a:path extrusionOk="0" h="1470" w="3047">
                  <a:moveTo>
                    <a:pt x="2961" y="1"/>
                  </a:moveTo>
                  <a:cubicBezTo>
                    <a:pt x="2487" y="1"/>
                    <a:pt x="2091" y="301"/>
                    <a:pt x="1727" y="578"/>
                  </a:cubicBezTo>
                  <a:cubicBezTo>
                    <a:pt x="1189" y="987"/>
                    <a:pt x="659" y="1204"/>
                    <a:pt x="25" y="1426"/>
                  </a:cubicBezTo>
                  <a:cubicBezTo>
                    <a:pt x="1" y="1432"/>
                    <a:pt x="5" y="1470"/>
                    <a:pt x="31" y="1470"/>
                  </a:cubicBezTo>
                  <a:lnTo>
                    <a:pt x="31" y="1468"/>
                  </a:lnTo>
                  <a:cubicBezTo>
                    <a:pt x="47" y="1468"/>
                    <a:pt x="62" y="1468"/>
                    <a:pt x="78" y="1468"/>
                  </a:cubicBezTo>
                  <a:cubicBezTo>
                    <a:pt x="1197" y="1468"/>
                    <a:pt x="1986" y="529"/>
                    <a:pt x="2979" y="137"/>
                  </a:cubicBezTo>
                  <a:cubicBezTo>
                    <a:pt x="3047" y="108"/>
                    <a:pt x="3042" y="3"/>
                    <a:pt x="2961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p55"/>
            <p:cNvSpPr/>
            <p:nvPr/>
          </p:nvSpPr>
          <p:spPr>
            <a:xfrm>
              <a:off x="7030200" y="1257550"/>
              <a:ext cx="21050" cy="40725"/>
            </a:xfrm>
            <a:custGeom>
              <a:rect b="b" l="l" r="r" t="t"/>
              <a:pathLst>
                <a:path extrusionOk="0" h="1629" w="842">
                  <a:moveTo>
                    <a:pt x="657" y="0"/>
                  </a:moveTo>
                  <a:cubicBezTo>
                    <a:pt x="657" y="36"/>
                    <a:pt x="613" y="62"/>
                    <a:pt x="574" y="62"/>
                  </a:cubicBezTo>
                  <a:cubicBezTo>
                    <a:pt x="572" y="62"/>
                    <a:pt x="571" y="62"/>
                    <a:pt x="569" y="62"/>
                  </a:cubicBezTo>
                  <a:cubicBezTo>
                    <a:pt x="530" y="62"/>
                    <a:pt x="497" y="44"/>
                    <a:pt x="457" y="40"/>
                  </a:cubicBezTo>
                  <a:cubicBezTo>
                    <a:pt x="453" y="40"/>
                    <a:pt x="448" y="39"/>
                    <a:pt x="444" y="39"/>
                  </a:cubicBezTo>
                  <a:cubicBezTo>
                    <a:pt x="387" y="39"/>
                    <a:pt x="330" y="64"/>
                    <a:pt x="275" y="90"/>
                  </a:cubicBezTo>
                  <a:lnTo>
                    <a:pt x="113" y="84"/>
                  </a:lnTo>
                  <a:lnTo>
                    <a:pt x="113" y="84"/>
                  </a:lnTo>
                  <a:cubicBezTo>
                    <a:pt x="194" y="523"/>
                    <a:pt x="1" y="1022"/>
                    <a:pt x="159" y="1437"/>
                  </a:cubicBezTo>
                  <a:cubicBezTo>
                    <a:pt x="181" y="1492"/>
                    <a:pt x="209" y="1546"/>
                    <a:pt x="264" y="1573"/>
                  </a:cubicBezTo>
                  <a:cubicBezTo>
                    <a:pt x="282" y="1582"/>
                    <a:pt x="303" y="1587"/>
                    <a:pt x="325" y="1587"/>
                  </a:cubicBezTo>
                  <a:cubicBezTo>
                    <a:pt x="369" y="1587"/>
                    <a:pt x="415" y="1567"/>
                    <a:pt x="435" y="1529"/>
                  </a:cubicBezTo>
                  <a:cubicBezTo>
                    <a:pt x="451" y="1503"/>
                    <a:pt x="455" y="1465"/>
                    <a:pt x="484" y="1452"/>
                  </a:cubicBezTo>
                  <a:cubicBezTo>
                    <a:pt x="491" y="1449"/>
                    <a:pt x="497" y="1447"/>
                    <a:pt x="503" y="1447"/>
                  </a:cubicBezTo>
                  <a:cubicBezTo>
                    <a:pt x="541" y="1447"/>
                    <a:pt x="560" y="1507"/>
                    <a:pt x="574" y="1546"/>
                  </a:cubicBezTo>
                  <a:cubicBezTo>
                    <a:pt x="593" y="1596"/>
                    <a:pt x="650" y="1629"/>
                    <a:pt x="707" y="1629"/>
                  </a:cubicBezTo>
                  <a:cubicBezTo>
                    <a:pt x="740" y="1629"/>
                    <a:pt x="773" y="1618"/>
                    <a:pt x="798" y="1593"/>
                  </a:cubicBezTo>
                  <a:cubicBezTo>
                    <a:pt x="842" y="1546"/>
                    <a:pt x="842" y="1481"/>
                    <a:pt x="837" y="1423"/>
                  </a:cubicBezTo>
                  <a:cubicBezTo>
                    <a:pt x="815" y="1044"/>
                    <a:pt x="785" y="668"/>
                    <a:pt x="745" y="292"/>
                  </a:cubicBezTo>
                  <a:cubicBezTo>
                    <a:pt x="734" y="189"/>
                    <a:pt x="721" y="82"/>
                    <a:pt x="657" y="0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" name="Google Shape;378;p55"/>
            <p:cNvSpPr/>
            <p:nvPr/>
          </p:nvSpPr>
          <p:spPr>
            <a:xfrm>
              <a:off x="7136300" y="1177825"/>
              <a:ext cx="8500" cy="18000"/>
            </a:xfrm>
            <a:custGeom>
              <a:rect b="b" l="l" r="r" t="t"/>
              <a:pathLst>
                <a:path extrusionOk="0" h="720" w="340">
                  <a:moveTo>
                    <a:pt x="131" y="1"/>
                  </a:moveTo>
                  <a:cubicBezTo>
                    <a:pt x="124" y="1"/>
                    <a:pt x="117" y="5"/>
                    <a:pt x="114" y="14"/>
                  </a:cubicBezTo>
                  <a:cubicBezTo>
                    <a:pt x="79" y="119"/>
                    <a:pt x="87" y="240"/>
                    <a:pt x="118" y="345"/>
                  </a:cubicBezTo>
                  <a:cubicBezTo>
                    <a:pt x="141" y="418"/>
                    <a:pt x="175" y="487"/>
                    <a:pt x="230" y="538"/>
                  </a:cubicBezTo>
                  <a:lnTo>
                    <a:pt x="230" y="538"/>
                  </a:lnTo>
                  <a:cubicBezTo>
                    <a:pt x="210" y="554"/>
                    <a:pt x="189" y="569"/>
                    <a:pt x="166" y="583"/>
                  </a:cubicBezTo>
                  <a:cubicBezTo>
                    <a:pt x="129" y="598"/>
                    <a:pt x="92" y="613"/>
                    <a:pt x="54" y="624"/>
                  </a:cubicBezTo>
                  <a:cubicBezTo>
                    <a:pt x="1" y="640"/>
                    <a:pt x="17" y="719"/>
                    <a:pt x="65" y="719"/>
                  </a:cubicBezTo>
                  <a:cubicBezTo>
                    <a:pt x="70" y="719"/>
                    <a:pt x="75" y="718"/>
                    <a:pt x="81" y="716"/>
                  </a:cubicBezTo>
                  <a:cubicBezTo>
                    <a:pt x="169" y="681"/>
                    <a:pt x="252" y="631"/>
                    <a:pt x="322" y="565"/>
                  </a:cubicBezTo>
                  <a:cubicBezTo>
                    <a:pt x="340" y="547"/>
                    <a:pt x="336" y="517"/>
                    <a:pt x="314" y="503"/>
                  </a:cubicBezTo>
                  <a:cubicBezTo>
                    <a:pt x="158" y="405"/>
                    <a:pt x="164" y="178"/>
                    <a:pt x="149" y="18"/>
                  </a:cubicBezTo>
                  <a:cubicBezTo>
                    <a:pt x="149" y="7"/>
                    <a:pt x="140" y="1"/>
                    <a:pt x="13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" name="Google Shape;379;p55"/>
            <p:cNvSpPr/>
            <p:nvPr/>
          </p:nvSpPr>
          <p:spPr>
            <a:xfrm>
              <a:off x="7131825" y="1198350"/>
              <a:ext cx="10950" cy="6250"/>
            </a:xfrm>
            <a:custGeom>
              <a:rect b="b" l="l" r="r" t="t"/>
              <a:pathLst>
                <a:path extrusionOk="0" h="250" w="438">
                  <a:moveTo>
                    <a:pt x="438" y="1"/>
                  </a:moveTo>
                  <a:lnTo>
                    <a:pt x="438" y="1"/>
                  </a:lnTo>
                  <a:cubicBezTo>
                    <a:pt x="342" y="10"/>
                    <a:pt x="247" y="15"/>
                    <a:pt x="152" y="15"/>
                  </a:cubicBezTo>
                  <a:cubicBezTo>
                    <a:pt x="109" y="15"/>
                    <a:pt x="67" y="14"/>
                    <a:pt x="25" y="12"/>
                  </a:cubicBezTo>
                  <a:lnTo>
                    <a:pt x="25" y="12"/>
                  </a:lnTo>
                  <a:cubicBezTo>
                    <a:pt x="1" y="163"/>
                    <a:pt x="78" y="245"/>
                    <a:pt x="201" y="249"/>
                  </a:cubicBezTo>
                  <a:cubicBezTo>
                    <a:pt x="383" y="240"/>
                    <a:pt x="425" y="122"/>
                    <a:pt x="4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" name="Google Shape;380;p55"/>
            <p:cNvSpPr/>
            <p:nvPr/>
          </p:nvSpPr>
          <p:spPr>
            <a:xfrm>
              <a:off x="7118750" y="1173925"/>
              <a:ext cx="12175" cy="3775"/>
            </a:xfrm>
            <a:custGeom>
              <a:rect b="b" l="l" r="r" t="t"/>
              <a:pathLst>
                <a:path extrusionOk="0" h="151" w="487">
                  <a:moveTo>
                    <a:pt x="287" y="1"/>
                  </a:moveTo>
                  <a:cubicBezTo>
                    <a:pt x="172" y="1"/>
                    <a:pt x="47" y="48"/>
                    <a:pt x="5" y="128"/>
                  </a:cubicBezTo>
                  <a:cubicBezTo>
                    <a:pt x="0" y="138"/>
                    <a:pt x="9" y="150"/>
                    <a:pt x="19" y="150"/>
                  </a:cubicBezTo>
                  <a:cubicBezTo>
                    <a:pt x="22" y="150"/>
                    <a:pt x="25" y="150"/>
                    <a:pt x="27" y="148"/>
                  </a:cubicBezTo>
                  <a:cubicBezTo>
                    <a:pt x="102" y="110"/>
                    <a:pt x="168" y="75"/>
                    <a:pt x="254" y="73"/>
                  </a:cubicBezTo>
                  <a:cubicBezTo>
                    <a:pt x="257" y="73"/>
                    <a:pt x="261" y="73"/>
                    <a:pt x="265" y="73"/>
                  </a:cubicBezTo>
                  <a:cubicBezTo>
                    <a:pt x="326" y="73"/>
                    <a:pt x="385" y="100"/>
                    <a:pt x="445" y="100"/>
                  </a:cubicBezTo>
                  <a:cubicBezTo>
                    <a:pt x="451" y="100"/>
                    <a:pt x="456" y="100"/>
                    <a:pt x="462" y="99"/>
                  </a:cubicBezTo>
                  <a:cubicBezTo>
                    <a:pt x="473" y="99"/>
                    <a:pt x="486" y="84"/>
                    <a:pt x="478" y="73"/>
                  </a:cubicBezTo>
                  <a:cubicBezTo>
                    <a:pt x="439" y="23"/>
                    <a:pt x="366" y="1"/>
                    <a:pt x="28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" name="Google Shape;381;p55"/>
            <p:cNvSpPr/>
            <p:nvPr/>
          </p:nvSpPr>
          <p:spPr>
            <a:xfrm>
              <a:off x="7141550" y="1172625"/>
              <a:ext cx="9125" cy="3100"/>
            </a:xfrm>
            <a:custGeom>
              <a:rect b="b" l="l" r="r" t="t"/>
              <a:pathLst>
                <a:path extrusionOk="0" h="124" w="365">
                  <a:moveTo>
                    <a:pt x="247" y="1"/>
                  </a:moveTo>
                  <a:cubicBezTo>
                    <a:pt x="215" y="1"/>
                    <a:pt x="182" y="7"/>
                    <a:pt x="150" y="13"/>
                  </a:cubicBezTo>
                  <a:cubicBezTo>
                    <a:pt x="95" y="22"/>
                    <a:pt x="7" y="42"/>
                    <a:pt x="0" y="108"/>
                  </a:cubicBezTo>
                  <a:cubicBezTo>
                    <a:pt x="0" y="117"/>
                    <a:pt x="7" y="123"/>
                    <a:pt x="16" y="123"/>
                  </a:cubicBezTo>
                  <a:cubicBezTo>
                    <a:pt x="17" y="123"/>
                    <a:pt x="19" y="123"/>
                    <a:pt x="20" y="123"/>
                  </a:cubicBezTo>
                  <a:cubicBezTo>
                    <a:pt x="77" y="101"/>
                    <a:pt x="137" y="88"/>
                    <a:pt x="198" y="81"/>
                  </a:cubicBezTo>
                  <a:cubicBezTo>
                    <a:pt x="208" y="80"/>
                    <a:pt x="219" y="80"/>
                    <a:pt x="230" y="80"/>
                  </a:cubicBezTo>
                  <a:cubicBezTo>
                    <a:pt x="249" y="80"/>
                    <a:pt x="268" y="81"/>
                    <a:pt x="286" y="86"/>
                  </a:cubicBezTo>
                  <a:cubicBezTo>
                    <a:pt x="294" y="88"/>
                    <a:pt x="302" y="89"/>
                    <a:pt x="310" y="89"/>
                  </a:cubicBezTo>
                  <a:cubicBezTo>
                    <a:pt x="322" y="89"/>
                    <a:pt x="335" y="86"/>
                    <a:pt x="345" y="81"/>
                  </a:cubicBezTo>
                  <a:cubicBezTo>
                    <a:pt x="361" y="72"/>
                    <a:pt x="365" y="48"/>
                    <a:pt x="352" y="35"/>
                  </a:cubicBezTo>
                  <a:cubicBezTo>
                    <a:pt x="320" y="9"/>
                    <a:pt x="284" y="1"/>
                    <a:pt x="2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p55"/>
            <p:cNvSpPr/>
            <p:nvPr/>
          </p:nvSpPr>
          <p:spPr>
            <a:xfrm>
              <a:off x="7092525" y="1145675"/>
              <a:ext cx="54050" cy="155925"/>
            </a:xfrm>
            <a:custGeom>
              <a:rect b="b" l="l" r="r" t="t"/>
              <a:pathLst>
                <a:path extrusionOk="0" h="6237" w="2162">
                  <a:moveTo>
                    <a:pt x="960" y="1"/>
                  </a:moveTo>
                  <a:cubicBezTo>
                    <a:pt x="931" y="1"/>
                    <a:pt x="905" y="3"/>
                    <a:pt x="883" y="8"/>
                  </a:cubicBezTo>
                  <a:cubicBezTo>
                    <a:pt x="578" y="76"/>
                    <a:pt x="303" y="274"/>
                    <a:pt x="163" y="551"/>
                  </a:cubicBezTo>
                  <a:cubicBezTo>
                    <a:pt x="16" y="836"/>
                    <a:pt x="9" y="1170"/>
                    <a:pt x="7" y="1491"/>
                  </a:cubicBezTo>
                  <a:cubicBezTo>
                    <a:pt x="2" y="2057"/>
                    <a:pt x="0" y="2637"/>
                    <a:pt x="191" y="3173"/>
                  </a:cubicBezTo>
                  <a:cubicBezTo>
                    <a:pt x="347" y="3610"/>
                    <a:pt x="624" y="3997"/>
                    <a:pt x="767" y="4438"/>
                  </a:cubicBezTo>
                  <a:cubicBezTo>
                    <a:pt x="953" y="5013"/>
                    <a:pt x="896" y="5635"/>
                    <a:pt x="830" y="6237"/>
                  </a:cubicBezTo>
                  <a:cubicBezTo>
                    <a:pt x="973" y="6210"/>
                    <a:pt x="1085" y="6090"/>
                    <a:pt x="1140" y="5953"/>
                  </a:cubicBezTo>
                  <a:cubicBezTo>
                    <a:pt x="1197" y="5817"/>
                    <a:pt x="1204" y="5668"/>
                    <a:pt x="1212" y="5521"/>
                  </a:cubicBezTo>
                  <a:cubicBezTo>
                    <a:pt x="1232" y="5760"/>
                    <a:pt x="1274" y="5997"/>
                    <a:pt x="1342" y="6226"/>
                  </a:cubicBezTo>
                  <a:cubicBezTo>
                    <a:pt x="1347" y="6226"/>
                    <a:pt x="1353" y="6227"/>
                    <a:pt x="1358" y="6227"/>
                  </a:cubicBezTo>
                  <a:cubicBezTo>
                    <a:pt x="1443" y="6227"/>
                    <a:pt x="1500" y="6128"/>
                    <a:pt x="1527" y="6043"/>
                  </a:cubicBezTo>
                  <a:cubicBezTo>
                    <a:pt x="1702" y="5488"/>
                    <a:pt x="1610" y="4884"/>
                    <a:pt x="1518" y="4306"/>
                  </a:cubicBezTo>
                  <a:lnTo>
                    <a:pt x="1518" y="4306"/>
                  </a:lnTo>
                  <a:cubicBezTo>
                    <a:pt x="1704" y="4574"/>
                    <a:pt x="1893" y="4838"/>
                    <a:pt x="2087" y="5103"/>
                  </a:cubicBezTo>
                  <a:cubicBezTo>
                    <a:pt x="2161" y="3968"/>
                    <a:pt x="1166" y="3625"/>
                    <a:pt x="887" y="2299"/>
                  </a:cubicBezTo>
                  <a:cubicBezTo>
                    <a:pt x="837" y="2062"/>
                    <a:pt x="815" y="1223"/>
                    <a:pt x="793" y="983"/>
                  </a:cubicBezTo>
                  <a:cubicBezTo>
                    <a:pt x="791" y="957"/>
                    <a:pt x="788" y="930"/>
                    <a:pt x="786" y="903"/>
                  </a:cubicBezTo>
                  <a:lnTo>
                    <a:pt x="786" y="903"/>
                  </a:lnTo>
                  <a:cubicBezTo>
                    <a:pt x="1137" y="633"/>
                    <a:pt x="1812" y="563"/>
                    <a:pt x="1733" y="373"/>
                  </a:cubicBezTo>
                  <a:cubicBezTo>
                    <a:pt x="1645" y="163"/>
                    <a:pt x="1199" y="1"/>
                    <a:pt x="96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55"/>
            <p:cNvSpPr/>
            <p:nvPr/>
          </p:nvSpPr>
          <p:spPr>
            <a:xfrm>
              <a:off x="7129950" y="1150000"/>
              <a:ext cx="21350" cy="19450"/>
            </a:xfrm>
            <a:custGeom>
              <a:rect b="b" l="l" r="r" t="t"/>
              <a:pathLst>
                <a:path extrusionOk="0" h="778" w="854">
                  <a:moveTo>
                    <a:pt x="131" y="0"/>
                  </a:moveTo>
                  <a:cubicBezTo>
                    <a:pt x="1" y="0"/>
                    <a:pt x="49" y="64"/>
                    <a:pt x="124" y="112"/>
                  </a:cubicBezTo>
                  <a:cubicBezTo>
                    <a:pt x="199" y="160"/>
                    <a:pt x="267" y="312"/>
                    <a:pt x="504" y="360"/>
                  </a:cubicBezTo>
                  <a:cubicBezTo>
                    <a:pt x="740" y="406"/>
                    <a:pt x="852" y="754"/>
                    <a:pt x="853" y="777"/>
                  </a:cubicBezTo>
                  <a:lnTo>
                    <a:pt x="853" y="777"/>
                  </a:lnTo>
                  <a:lnTo>
                    <a:pt x="840" y="332"/>
                  </a:lnTo>
                  <a:lnTo>
                    <a:pt x="745" y="193"/>
                  </a:lnTo>
                  <a:lnTo>
                    <a:pt x="585" y="53"/>
                  </a:lnTo>
                  <a:cubicBezTo>
                    <a:pt x="585" y="53"/>
                    <a:pt x="260" y="0"/>
                    <a:pt x="131" y="0"/>
                  </a:cubicBezTo>
                  <a:close/>
                  <a:moveTo>
                    <a:pt x="853" y="777"/>
                  </a:moveTo>
                  <a:lnTo>
                    <a:pt x="853" y="778"/>
                  </a:lnTo>
                  <a:cubicBezTo>
                    <a:pt x="853" y="777"/>
                    <a:pt x="853" y="777"/>
                    <a:pt x="853" y="777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" name="Google Shape;384;p55"/>
            <p:cNvSpPr/>
            <p:nvPr/>
          </p:nvSpPr>
          <p:spPr>
            <a:xfrm>
              <a:off x="7106125" y="1157550"/>
              <a:ext cx="11950" cy="23275"/>
            </a:xfrm>
            <a:custGeom>
              <a:rect b="b" l="l" r="r" t="t"/>
              <a:pathLst>
                <a:path extrusionOk="0" h="931" w="478">
                  <a:moveTo>
                    <a:pt x="446" y="0"/>
                  </a:moveTo>
                  <a:cubicBezTo>
                    <a:pt x="441" y="0"/>
                    <a:pt x="436" y="1"/>
                    <a:pt x="431" y="3"/>
                  </a:cubicBezTo>
                  <a:cubicBezTo>
                    <a:pt x="302" y="41"/>
                    <a:pt x="201" y="144"/>
                    <a:pt x="133" y="262"/>
                  </a:cubicBezTo>
                  <a:cubicBezTo>
                    <a:pt x="67" y="379"/>
                    <a:pt x="32" y="513"/>
                    <a:pt x="1" y="645"/>
                  </a:cubicBezTo>
                  <a:lnTo>
                    <a:pt x="194" y="930"/>
                  </a:lnTo>
                  <a:cubicBezTo>
                    <a:pt x="260" y="880"/>
                    <a:pt x="319" y="825"/>
                    <a:pt x="376" y="765"/>
                  </a:cubicBezTo>
                  <a:cubicBezTo>
                    <a:pt x="401" y="741"/>
                    <a:pt x="420" y="713"/>
                    <a:pt x="436" y="682"/>
                  </a:cubicBezTo>
                  <a:cubicBezTo>
                    <a:pt x="453" y="640"/>
                    <a:pt x="462" y="596"/>
                    <a:pt x="464" y="552"/>
                  </a:cubicBezTo>
                  <a:cubicBezTo>
                    <a:pt x="475" y="377"/>
                    <a:pt x="477" y="203"/>
                    <a:pt x="469" y="28"/>
                  </a:cubicBezTo>
                  <a:cubicBezTo>
                    <a:pt x="469" y="19"/>
                    <a:pt x="466" y="10"/>
                    <a:pt x="460" y="3"/>
                  </a:cubicBezTo>
                  <a:cubicBezTo>
                    <a:pt x="455" y="1"/>
                    <a:pt x="451" y="0"/>
                    <a:pt x="446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55"/>
            <p:cNvSpPr/>
            <p:nvPr/>
          </p:nvSpPr>
          <p:spPr>
            <a:xfrm>
              <a:off x="7083075" y="1322125"/>
              <a:ext cx="51525" cy="14900"/>
            </a:xfrm>
            <a:custGeom>
              <a:rect b="b" l="l" r="r" t="t"/>
              <a:pathLst>
                <a:path extrusionOk="0" h="596" w="2061">
                  <a:moveTo>
                    <a:pt x="47" y="0"/>
                  </a:moveTo>
                  <a:cubicBezTo>
                    <a:pt x="47" y="53"/>
                    <a:pt x="0" y="294"/>
                    <a:pt x="0" y="294"/>
                  </a:cubicBezTo>
                  <a:cubicBezTo>
                    <a:pt x="0" y="294"/>
                    <a:pt x="213" y="439"/>
                    <a:pt x="1035" y="534"/>
                  </a:cubicBezTo>
                  <a:cubicBezTo>
                    <a:pt x="1471" y="584"/>
                    <a:pt x="1728" y="596"/>
                    <a:pt x="1873" y="596"/>
                  </a:cubicBezTo>
                  <a:cubicBezTo>
                    <a:pt x="2002" y="596"/>
                    <a:pt x="2043" y="586"/>
                    <a:pt x="2043" y="586"/>
                  </a:cubicBezTo>
                  <a:lnTo>
                    <a:pt x="2060" y="20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55"/>
            <p:cNvSpPr/>
            <p:nvPr/>
          </p:nvSpPr>
          <p:spPr>
            <a:xfrm>
              <a:off x="7103000" y="1305200"/>
              <a:ext cx="21225" cy="14300"/>
            </a:xfrm>
            <a:custGeom>
              <a:rect b="b" l="l" r="r" t="t"/>
              <a:pathLst>
                <a:path extrusionOk="0" h="572" w="849">
                  <a:moveTo>
                    <a:pt x="802" y="0"/>
                  </a:moveTo>
                  <a:cubicBezTo>
                    <a:pt x="769" y="0"/>
                    <a:pt x="741" y="26"/>
                    <a:pt x="710" y="45"/>
                  </a:cubicBezTo>
                  <a:lnTo>
                    <a:pt x="580" y="128"/>
                  </a:lnTo>
                  <a:cubicBezTo>
                    <a:pt x="495" y="181"/>
                    <a:pt x="411" y="233"/>
                    <a:pt x="328" y="288"/>
                  </a:cubicBezTo>
                  <a:cubicBezTo>
                    <a:pt x="249" y="339"/>
                    <a:pt x="170" y="389"/>
                    <a:pt x="97" y="446"/>
                  </a:cubicBezTo>
                  <a:cubicBezTo>
                    <a:pt x="80" y="462"/>
                    <a:pt x="60" y="477"/>
                    <a:pt x="42" y="495"/>
                  </a:cubicBezTo>
                  <a:cubicBezTo>
                    <a:pt x="31" y="506"/>
                    <a:pt x="9" y="519"/>
                    <a:pt x="5" y="534"/>
                  </a:cubicBezTo>
                  <a:cubicBezTo>
                    <a:pt x="1" y="551"/>
                    <a:pt x="9" y="572"/>
                    <a:pt x="27" y="572"/>
                  </a:cubicBezTo>
                  <a:cubicBezTo>
                    <a:pt x="27" y="572"/>
                    <a:pt x="28" y="572"/>
                    <a:pt x="29" y="572"/>
                  </a:cubicBezTo>
                  <a:cubicBezTo>
                    <a:pt x="35" y="572"/>
                    <a:pt x="39" y="569"/>
                    <a:pt x="42" y="566"/>
                  </a:cubicBezTo>
                  <a:lnTo>
                    <a:pt x="42" y="566"/>
                  </a:lnTo>
                  <a:lnTo>
                    <a:pt x="42" y="567"/>
                  </a:lnTo>
                  <a:cubicBezTo>
                    <a:pt x="49" y="556"/>
                    <a:pt x="69" y="547"/>
                    <a:pt x="78" y="541"/>
                  </a:cubicBezTo>
                  <a:cubicBezTo>
                    <a:pt x="95" y="530"/>
                    <a:pt x="115" y="519"/>
                    <a:pt x="132" y="506"/>
                  </a:cubicBezTo>
                  <a:lnTo>
                    <a:pt x="231" y="442"/>
                  </a:lnTo>
                  <a:cubicBezTo>
                    <a:pt x="302" y="398"/>
                    <a:pt x="374" y="356"/>
                    <a:pt x="447" y="315"/>
                  </a:cubicBezTo>
                  <a:cubicBezTo>
                    <a:pt x="517" y="271"/>
                    <a:pt x="591" y="227"/>
                    <a:pt x="666" y="183"/>
                  </a:cubicBezTo>
                  <a:lnTo>
                    <a:pt x="772" y="119"/>
                  </a:lnTo>
                  <a:cubicBezTo>
                    <a:pt x="807" y="97"/>
                    <a:pt x="848" y="84"/>
                    <a:pt x="848" y="36"/>
                  </a:cubicBezTo>
                  <a:cubicBezTo>
                    <a:pt x="848" y="25"/>
                    <a:pt x="842" y="12"/>
                    <a:pt x="831" y="7"/>
                  </a:cubicBezTo>
                  <a:cubicBezTo>
                    <a:pt x="821" y="2"/>
                    <a:pt x="811" y="0"/>
                    <a:pt x="802" y="0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55"/>
            <p:cNvSpPr/>
            <p:nvPr/>
          </p:nvSpPr>
          <p:spPr>
            <a:xfrm>
              <a:off x="7094850" y="1254800"/>
              <a:ext cx="14450" cy="21575"/>
            </a:xfrm>
            <a:custGeom>
              <a:rect b="b" l="l" r="r" t="t"/>
              <a:pathLst>
                <a:path extrusionOk="0" h="863" w="578">
                  <a:moveTo>
                    <a:pt x="540" y="0"/>
                  </a:moveTo>
                  <a:cubicBezTo>
                    <a:pt x="532" y="0"/>
                    <a:pt x="526" y="4"/>
                    <a:pt x="522" y="12"/>
                  </a:cubicBezTo>
                  <a:cubicBezTo>
                    <a:pt x="511" y="49"/>
                    <a:pt x="502" y="86"/>
                    <a:pt x="500" y="124"/>
                  </a:cubicBezTo>
                  <a:cubicBezTo>
                    <a:pt x="491" y="163"/>
                    <a:pt x="483" y="203"/>
                    <a:pt x="469" y="242"/>
                  </a:cubicBezTo>
                  <a:cubicBezTo>
                    <a:pt x="445" y="317"/>
                    <a:pt x="412" y="391"/>
                    <a:pt x="371" y="460"/>
                  </a:cubicBezTo>
                  <a:cubicBezTo>
                    <a:pt x="283" y="598"/>
                    <a:pt x="166" y="716"/>
                    <a:pt x="28" y="804"/>
                  </a:cubicBezTo>
                  <a:cubicBezTo>
                    <a:pt x="1" y="823"/>
                    <a:pt x="17" y="862"/>
                    <a:pt x="44" y="862"/>
                  </a:cubicBezTo>
                  <a:cubicBezTo>
                    <a:pt x="49" y="862"/>
                    <a:pt x="55" y="861"/>
                    <a:pt x="61" y="857"/>
                  </a:cubicBezTo>
                  <a:cubicBezTo>
                    <a:pt x="208" y="767"/>
                    <a:pt x="331" y="644"/>
                    <a:pt x="423" y="497"/>
                  </a:cubicBezTo>
                  <a:cubicBezTo>
                    <a:pt x="467" y="427"/>
                    <a:pt x="502" y="350"/>
                    <a:pt x="529" y="271"/>
                  </a:cubicBezTo>
                  <a:cubicBezTo>
                    <a:pt x="542" y="227"/>
                    <a:pt x="553" y="185"/>
                    <a:pt x="562" y="141"/>
                  </a:cubicBezTo>
                  <a:cubicBezTo>
                    <a:pt x="566" y="104"/>
                    <a:pt x="577" y="53"/>
                    <a:pt x="566" y="18"/>
                  </a:cubicBezTo>
                  <a:cubicBezTo>
                    <a:pt x="562" y="8"/>
                    <a:pt x="550" y="0"/>
                    <a:pt x="540" y="0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55"/>
            <p:cNvSpPr/>
            <p:nvPr/>
          </p:nvSpPr>
          <p:spPr>
            <a:xfrm>
              <a:off x="7110075" y="1614800"/>
              <a:ext cx="37150" cy="12100"/>
            </a:xfrm>
            <a:custGeom>
              <a:rect b="b" l="l" r="r" t="t"/>
              <a:pathLst>
                <a:path extrusionOk="0" h="484" w="1486">
                  <a:moveTo>
                    <a:pt x="616" y="1"/>
                  </a:moveTo>
                  <a:cubicBezTo>
                    <a:pt x="616" y="1"/>
                    <a:pt x="573" y="89"/>
                    <a:pt x="352" y="89"/>
                  </a:cubicBezTo>
                  <a:cubicBezTo>
                    <a:pt x="268" y="89"/>
                    <a:pt x="157" y="76"/>
                    <a:pt x="12" y="40"/>
                  </a:cubicBezTo>
                  <a:lnTo>
                    <a:pt x="1" y="429"/>
                  </a:lnTo>
                  <a:lnTo>
                    <a:pt x="1411" y="484"/>
                  </a:lnTo>
                  <a:cubicBezTo>
                    <a:pt x="1411" y="484"/>
                    <a:pt x="1486" y="387"/>
                    <a:pt x="1391" y="354"/>
                  </a:cubicBezTo>
                  <a:cubicBezTo>
                    <a:pt x="1297" y="321"/>
                    <a:pt x="616" y="1"/>
                    <a:pt x="61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55"/>
            <p:cNvSpPr/>
            <p:nvPr/>
          </p:nvSpPr>
          <p:spPr>
            <a:xfrm>
              <a:off x="7110350" y="1612225"/>
              <a:ext cx="16725" cy="9025"/>
            </a:xfrm>
            <a:custGeom>
              <a:rect b="b" l="l" r="r" t="t"/>
              <a:pathLst>
                <a:path extrusionOk="0" h="361" w="669">
                  <a:moveTo>
                    <a:pt x="8" y="1"/>
                  </a:moveTo>
                  <a:lnTo>
                    <a:pt x="1" y="143"/>
                  </a:lnTo>
                  <a:lnTo>
                    <a:pt x="319" y="361"/>
                  </a:lnTo>
                  <a:lnTo>
                    <a:pt x="557" y="328"/>
                  </a:lnTo>
                  <a:lnTo>
                    <a:pt x="669" y="211"/>
                  </a:lnTo>
                  <a:lnTo>
                    <a:pt x="651" y="29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55"/>
            <p:cNvSpPr/>
            <p:nvPr/>
          </p:nvSpPr>
          <p:spPr>
            <a:xfrm>
              <a:off x="7158625" y="1614800"/>
              <a:ext cx="37200" cy="12100"/>
            </a:xfrm>
            <a:custGeom>
              <a:rect b="b" l="l" r="r" t="t"/>
              <a:pathLst>
                <a:path extrusionOk="0" h="484" w="1488">
                  <a:moveTo>
                    <a:pt x="615" y="1"/>
                  </a:moveTo>
                  <a:cubicBezTo>
                    <a:pt x="615" y="1"/>
                    <a:pt x="574" y="89"/>
                    <a:pt x="354" y="89"/>
                  </a:cubicBezTo>
                  <a:cubicBezTo>
                    <a:pt x="269" y="89"/>
                    <a:pt x="158" y="76"/>
                    <a:pt x="14" y="40"/>
                  </a:cubicBezTo>
                  <a:lnTo>
                    <a:pt x="0" y="429"/>
                  </a:lnTo>
                  <a:lnTo>
                    <a:pt x="1410" y="484"/>
                  </a:lnTo>
                  <a:cubicBezTo>
                    <a:pt x="1410" y="484"/>
                    <a:pt x="1487" y="387"/>
                    <a:pt x="1393" y="354"/>
                  </a:cubicBezTo>
                  <a:cubicBezTo>
                    <a:pt x="1298" y="321"/>
                    <a:pt x="615" y="1"/>
                    <a:pt x="615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55"/>
            <p:cNvSpPr/>
            <p:nvPr/>
          </p:nvSpPr>
          <p:spPr>
            <a:xfrm>
              <a:off x="7158575" y="1613050"/>
              <a:ext cx="16225" cy="7175"/>
            </a:xfrm>
            <a:custGeom>
              <a:rect b="b" l="l" r="r" t="t"/>
              <a:pathLst>
                <a:path extrusionOk="0" h="287" w="649">
                  <a:moveTo>
                    <a:pt x="0" y="0"/>
                  </a:moveTo>
                  <a:lnTo>
                    <a:pt x="16" y="110"/>
                  </a:lnTo>
                  <a:lnTo>
                    <a:pt x="182" y="235"/>
                  </a:lnTo>
                  <a:cubicBezTo>
                    <a:pt x="182" y="235"/>
                    <a:pt x="404" y="286"/>
                    <a:pt x="436" y="286"/>
                  </a:cubicBezTo>
                  <a:cubicBezTo>
                    <a:pt x="438" y="286"/>
                    <a:pt x="439" y="286"/>
                    <a:pt x="439" y="286"/>
                  </a:cubicBezTo>
                  <a:cubicBezTo>
                    <a:pt x="457" y="282"/>
                    <a:pt x="648" y="183"/>
                    <a:pt x="648" y="183"/>
                  </a:cubicBezTo>
                  <a:lnTo>
                    <a:pt x="63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" name="Google Shape;392;p55"/>
            <p:cNvSpPr/>
            <p:nvPr/>
          </p:nvSpPr>
          <p:spPr>
            <a:xfrm>
              <a:off x="7090600" y="1130950"/>
              <a:ext cx="22425" cy="20225"/>
            </a:xfrm>
            <a:custGeom>
              <a:rect b="b" l="l" r="r" t="t"/>
              <a:pathLst>
                <a:path extrusionOk="0" h="809" w="897">
                  <a:moveTo>
                    <a:pt x="481" y="1"/>
                  </a:moveTo>
                  <a:cubicBezTo>
                    <a:pt x="369" y="1"/>
                    <a:pt x="255" y="55"/>
                    <a:pt x="176" y="138"/>
                  </a:cubicBezTo>
                  <a:cubicBezTo>
                    <a:pt x="77" y="242"/>
                    <a:pt x="27" y="384"/>
                    <a:pt x="9" y="525"/>
                  </a:cubicBezTo>
                  <a:cubicBezTo>
                    <a:pt x="0" y="597"/>
                    <a:pt x="3" y="679"/>
                    <a:pt x="57" y="727"/>
                  </a:cubicBezTo>
                  <a:cubicBezTo>
                    <a:pt x="104" y="769"/>
                    <a:pt x="174" y="769"/>
                    <a:pt x="235" y="769"/>
                  </a:cubicBezTo>
                  <a:lnTo>
                    <a:pt x="538" y="764"/>
                  </a:lnTo>
                  <a:cubicBezTo>
                    <a:pt x="604" y="764"/>
                    <a:pt x="677" y="764"/>
                    <a:pt x="727" y="808"/>
                  </a:cubicBezTo>
                  <a:lnTo>
                    <a:pt x="820" y="782"/>
                  </a:lnTo>
                  <a:cubicBezTo>
                    <a:pt x="870" y="637"/>
                    <a:pt x="896" y="479"/>
                    <a:pt x="859" y="332"/>
                  </a:cubicBezTo>
                  <a:cubicBezTo>
                    <a:pt x="822" y="182"/>
                    <a:pt x="712" y="46"/>
                    <a:pt x="563" y="11"/>
                  </a:cubicBezTo>
                  <a:cubicBezTo>
                    <a:pt x="536" y="4"/>
                    <a:pt x="508" y="1"/>
                    <a:pt x="48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55"/>
            <p:cNvSpPr/>
            <p:nvPr/>
          </p:nvSpPr>
          <p:spPr>
            <a:xfrm>
              <a:off x="6969975" y="1215275"/>
              <a:ext cx="24225" cy="27325"/>
            </a:xfrm>
            <a:custGeom>
              <a:rect b="b" l="l" r="r" t="t"/>
              <a:pathLst>
                <a:path extrusionOk="0" h="1093" w="969">
                  <a:moveTo>
                    <a:pt x="165" y="0"/>
                  </a:moveTo>
                  <a:lnTo>
                    <a:pt x="165" y="0"/>
                  </a:lnTo>
                  <a:cubicBezTo>
                    <a:pt x="145" y="18"/>
                    <a:pt x="161" y="51"/>
                    <a:pt x="174" y="73"/>
                  </a:cubicBezTo>
                  <a:lnTo>
                    <a:pt x="404" y="442"/>
                  </a:lnTo>
                  <a:cubicBezTo>
                    <a:pt x="312" y="359"/>
                    <a:pt x="118" y="234"/>
                    <a:pt x="57" y="234"/>
                  </a:cubicBezTo>
                  <a:cubicBezTo>
                    <a:pt x="50" y="234"/>
                    <a:pt x="45" y="236"/>
                    <a:pt x="42" y="240"/>
                  </a:cubicBezTo>
                  <a:cubicBezTo>
                    <a:pt x="14" y="275"/>
                    <a:pt x="117" y="376"/>
                    <a:pt x="172" y="431"/>
                  </a:cubicBezTo>
                  <a:lnTo>
                    <a:pt x="365" y="633"/>
                  </a:lnTo>
                  <a:cubicBezTo>
                    <a:pt x="278" y="585"/>
                    <a:pt x="122" y="513"/>
                    <a:pt x="54" y="513"/>
                  </a:cubicBezTo>
                  <a:cubicBezTo>
                    <a:pt x="38" y="513"/>
                    <a:pt x="26" y="518"/>
                    <a:pt x="22" y="527"/>
                  </a:cubicBezTo>
                  <a:cubicBezTo>
                    <a:pt x="0" y="578"/>
                    <a:pt x="216" y="714"/>
                    <a:pt x="325" y="798"/>
                  </a:cubicBezTo>
                  <a:cubicBezTo>
                    <a:pt x="459" y="899"/>
                    <a:pt x="560" y="1061"/>
                    <a:pt x="725" y="1090"/>
                  </a:cubicBezTo>
                  <a:cubicBezTo>
                    <a:pt x="734" y="1091"/>
                    <a:pt x="742" y="1092"/>
                    <a:pt x="751" y="1092"/>
                  </a:cubicBezTo>
                  <a:cubicBezTo>
                    <a:pt x="788" y="1092"/>
                    <a:pt x="824" y="1077"/>
                    <a:pt x="852" y="1050"/>
                  </a:cubicBezTo>
                  <a:cubicBezTo>
                    <a:pt x="883" y="1011"/>
                    <a:pt x="903" y="962"/>
                    <a:pt x="907" y="912"/>
                  </a:cubicBezTo>
                  <a:cubicBezTo>
                    <a:pt x="863" y="802"/>
                    <a:pt x="903" y="679"/>
                    <a:pt x="932" y="565"/>
                  </a:cubicBezTo>
                  <a:cubicBezTo>
                    <a:pt x="962" y="451"/>
                    <a:pt x="969" y="224"/>
                    <a:pt x="905" y="224"/>
                  </a:cubicBezTo>
                  <a:cubicBezTo>
                    <a:pt x="839" y="227"/>
                    <a:pt x="776" y="431"/>
                    <a:pt x="767" y="549"/>
                  </a:cubicBezTo>
                  <a:cubicBezTo>
                    <a:pt x="686" y="365"/>
                    <a:pt x="463" y="43"/>
                    <a:pt x="414" y="43"/>
                  </a:cubicBezTo>
                  <a:cubicBezTo>
                    <a:pt x="412" y="43"/>
                    <a:pt x="410" y="43"/>
                    <a:pt x="409" y="44"/>
                  </a:cubicBezTo>
                  <a:cubicBezTo>
                    <a:pt x="369" y="71"/>
                    <a:pt x="527" y="308"/>
                    <a:pt x="600" y="433"/>
                  </a:cubicBezTo>
                  <a:cubicBezTo>
                    <a:pt x="477" y="268"/>
                    <a:pt x="347" y="99"/>
                    <a:pt x="165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55"/>
            <p:cNvSpPr/>
            <p:nvPr/>
          </p:nvSpPr>
          <p:spPr>
            <a:xfrm>
              <a:off x="7123700" y="1181500"/>
              <a:ext cx="5525" cy="5575"/>
            </a:xfrm>
            <a:custGeom>
              <a:rect b="b" l="l" r="r" t="t"/>
              <a:pathLst>
                <a:path extrusionOk="0" h="223" w="221">
                  <a:moveTo>
                    <a:pt x="110" y="1"/>
                  </a:moveTo>
                  <a:cubicBezTo>
                    <a:pt x="97" y="1"/>
                    <a:pt x="82" y="3"/>
                    <a:pt x="69" y="9"/>
                  </a:cubicBezTo>
                  <a:cubicBezTo>
                    <a:pt x="42" y="20"/>
                    <a:pt x="20" y="40"/>
                    <a:pt x="9" y="69"/>
                  </a:cubicBezTo>
                  <a:cubicBezTo>
                    <a:pt x="3" y="82"/>
                    <a:pt x="1" y="97"/>
                    <a:pt x="1" y="110"/>
                  </a:cubicBezTo>
                  <a:lnTo>
                    <a:pt x="5" y="141"/>
                  </a:lnTo>
                  <a:cubicBezTo>
                    <a:pt x="9" y="159"/>
                    <a:pt x="18" y="176"/>
                    <a:pt x="31" y="190"/>
                  </a:cubicBezTo>
                  <a:lnTo>
                    <a:pt x="56" y="207"/>
                  </a:lnTo>
                  <a:cubicBezTo>
                    <a:pt x="71" y="216"/>
                    <a:pt x="90" y="222"/>
                    <a:pt x="110" y="222"/>
                  </a:cubicBezTo>
                  <a:lnTo>
                    <a:pt x="110" y="222"/>
                  </a:lnTo>
                  <a:cubicBezTo>
                    <a:pt x="124" y="222"/>
                    <a:pt x="139" y="220"/>
                    <a:pt x="152" y="214"/>
                  </a:cubicBezTo>
                  <a:cubicBezTo>
                    <a:pt x="179" y="203"/>
                    <a:pt x="200" y="181"/>
                    <a:pt x="209" y="154"/>
                  </a:cubicBezTo>
                  <a:cubicBezTo>
                    <a:pt x="218" y="141"/>
                    <a:pt x="220" y="126"/>
                    <a:pt x="220" y="110"/>
                  </a:cubicBezTo>
                  <a:lnTo>
                    <a:pt x="216" y="82"/>
                  </a:lnTo>
                  <a:cubicBezTo>
                    <a:pt x="211" y="64"/>
                    <a:pt x="203" y="47"/>
                    <a:pt x="190" y="34"/>
                  </a:cubicBezTo>
                  <a:lnTo>
                    <a:pt x="165" y="16"/>
                  </a:lnTo>
                  <a:cubicBezTo>
                    <a:pt x="150" y="5"/>
                    <a:pt x="130" y="1"/>
                    <a:pt x="110" y="1"/>
                  </a:cubicBezTo>
                  <a:close/>
                  <a:moveTo>
                    <a:pt x="110" y="222"/>
                  </a:moveTo>
                  <a:cubicBezTo>
                    <a:pt x="109" y="222"/>
                    <a:pt x="109" y="222"/>
                    <a:pt x="108" y="222"/>
                  </a:cubicBezTo>
                  <a:lnTo>
                    <a:pt x="110" y="222"/>
                  </a:lnTo>
                  <a:cubicBezTo>
                    <a:pt x="110" y="222"/>
                    <a:pt x="110" y="222"/>
                    <a:pt x="110" y="222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55"/>
            <p:cNvSpPr/>
            <p:nvPr/>
          </p:nvSpPr>
          <p:spPr>
            <a:xfrm>
              <a:off x="7143850" y="1179300"/>
              <a:ext cx="5900" cy="5900"/>
            </a:xfrm>
            <a:custGeom>
              <a:rect b="b" l="l" r="r" t="t"/>
              <a:pathLst>
                <a:path extrusionOk="0" h="236" w="236">
                  <a:moveTo>
                    <a:pt x="117" y="1"/>
                  </a:moveTo>
                  <a:cubicBezTo>
                    <a:pt x="102" y="1"/>
                    <a:pt x="86" y="5"/>
                    <a:pt x="73" y="12"/>
                  </a:cubicBezTo>
                  <a:cubicBezTo>
                    <a:pt x="58" y="16"/>
                    <a:pt x="45" y="25"/>
                    <a:pt x="36" y="36"/>
                  </a:cubicBezTo>
                  <a:cubicBezTo>
                    <a:pt x="23" y="47"/>
                    <a:pt x="16" y="60"/>
                    <a:pt x="12" y="73"/>
                  </a:cubicBezTo>
                  <a:cubicBezTo>
                    <a:pt x="3" y="89"/>
                    <a:pt x="1" y="104"/>
                    <a:pt x="1" y="119"/>
                  </a:cubicBezTo>
                  <a:lnTo>
                    <a:pt x="5" y="150"/>
                  </a:lnTo>
                  <a:cubicBezTo>
                    <a:pt x="9" y="170"/>
                    <a:pt x="20" y="188"/>
                    <a:pt x="36" y="203"/>
                  </a:cubicBezTo>
                  <a:lnTo>
                    <a:pt x="58" y="220"/>
                  </a:lnTo>
                  <a:cubicBezTo>
                    <a:pt x="77" y="231"/>
                    <a:pt x="97" y="236"/>
                    <a:pt x="117" y="236"/>
                  </a:cubicBezTo>
                  <a:lnTo>
                    <a:pt x="119" y="236"/>
                  </a:lnTo>
                  <a:cubicBezTo>
                    <a:pt x="150" y="236"/>
                    <a:pt x="179" y="223"/>
                    <a:pt x="200" y="203"/>
                  </a:cubicBezTo>
                  <a:cubicBezTo>
                    <a:pt x="211" y="192"/>
                    <a:pt x="220" y="179"/>
                    <a:pt x="225" y="166"/>
                  </a:cubicBezTo>
                  <a:cubicBezTo>
                    <a:pt x="233" y="150"/>
                    <a:pt x="236" y="135"/>
                    <a:pt x="236" y="119"/>
                  </a:cubicBezTo>
                  <a:lnTo>
                    <a:pt x="231" y="89"/>
                  </a:lnTo>
                  <a:cubicBezTo>
                    <a:pt x="227" y="69"/>
                    <a:pt x="216" y="51"/>
                    <a:pt x="200" y="36"/>
                  </a:cubicBezTo>
                  <a:lnTo>
                    <a:pt x="176" y="18"/>
                  </a:lnTo>
                  <a:cubicBezTo>
                    <a:pt x="159" y="7"/>
                    <a:pt x="139" y="1"/>
                    <a:pt x="11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" name="Google Shape;396;p55"/>
            <p:cNvSpPr/>
            <p:nvPr/>
          </p:nvSpPr>
          <p:spPr>
            <a:xfrm>
              <a:off x="7112100" y="1169250"/>
              <a:ext cx="27875" cy="25150"/>
            </a:xfrm>
            <a:custGeom>
              <a:rect b="b" l="l" r="r" t="t"/>
              <a:pathLst>
                <a:path extrusionOk="0" h="1006" w="1115">
                  <a:moveTo>
                    <a:pt x="566" y="97"/>
                  </a:moveTo>
                  <a:cubicBezTo>
                    <a:pt x="714" y="97"/>
                    <a:pt x="851" y="160"/>
                    <a:pt x="924" y="304"/>
                  </a:cubicBezTo>
                  <a:cubicBezTo>
                    <a:pt x="1009" y="471"/>
                    <a:pt x="961" y="680"/>
                    <a:pt x="823" y="800"/>
                  </a:cubicBezTo>
                  <a:cubicBezTo>
                    <a:pt x="740" y="871"/>
                    <a:pt x="637" y="907"/>
                    <a:pt x="534" y="907"/>
                  </a:cubicBezTo>
                  <a:cubicBezTo>
                    <a:pt x="460" y="907"/>
                    <a:pt x="387" y="889"/>
                    <a:pt x="320" y="853"/>
                  </a:cubicBezTo>
                  <a:cubicBezTo>
                    <a:pt x="232" y="807"/>
                    <a:pt x="162" y="728"/>
                    <a:pt x="126" y="633"/>
                  </a:cubicBezTo>
                  <a:cubicBezTo>
                    <a:pt x="111" y="596"/>
                    <a:pt x="101" y="555"/>
                    <a:pt x="97" y="512"/>
                  </a:cubicBezTo>
                  <a:lnTo>
                    <a:pt x="97" y="512"/>
                  </a:lnTo>
                  <a:cubicBezTo>
                    <a:pt x="104" y="507"/>
                    <a:pt x="109" y="500"/>
                    <a:pt x="111" y="491"/>
                  </a:cubicBezTo>
                  <a:cubicBezTo>
                    <a:pt x="129" y="405"/>
                    <a:pt x="148" y="324"/>
                    <a:pt x="203" y="253"/>
                  </a:cubicBezTo>
                  <a:cubicBezTo>
                    <a:pt x="265" y="179"/>
                    <a:pt x="350" y="128"/>
                    <a:pt x="445" y="111"/>
                  </a:cubicBezTo>
                  <a:cubicBezTo>
                    <a:pt x="485" y="102"/>
                    <a:pt x="526" y="97"/>
                    <a:pt x="566" y="97"/>
                  </a:cubicBezTo>
                  <a:close/>
                  <a:moveTo>
                    <a:pt x="579" y="1"/>
                  </a:moveTo>
                  <a:cubicBezTo>
                    <a:pt x="551" y="1"/>
                    <a:pt x="524" y="2"/>
                    <a:pt x="498" y="5"/>
                  </a:cubicBezTo>
                  <a:cubicBezTo>
                    <a:pt x="366" y="21"/>
                    <a:pt x="238" y="69"/>
                    <a:pt x="151" y="168"/>
                  </a:cubicBezTo>
                  <a:cubicBezTo>
                    <a:pt x="106" y="218"/>
                    <a:pt x="69" y="279"/>
                    <a:pt x="48" y="344"/>
                  </a:cubicBezTo>
                  <a:lnTo>
                    <a:pt x="48" y="344"/>
                  </a:lnTo>
                  <a:cubicBezTo>
                    <a:pt x="1" y="430"/>
                    <a:pt x="12" y="555"/>
                    <a:pt x="39" y="644"/>
                  </a:cubicBezTo>
                  <a:cubicBezTo>
                    <a:pt x="69" y="745"/>
                    <a:pt x="133" y="835"/>
                    <a:pt x="219" y="899"/>
                  </a:cubicBezTo>
                  <a:cubicBezTo>
                    <a:pt x="314" y="970"/>
                    <a:pt x="426" y="1006"/>
                    <a:pt x="538" y="1006"/>
                  </a:cubicBezTo>
                  <a:cubicBezTo>
                    <a:pt x="641" y="1006"/>
                    <a:pt x="744" y="976"/>
                    <a:pt x="834" y="915"/>
                  </a:cubicBezTo>
                  <a:cubicBezTo>
                    <a:pt x="1022" y="785"/>
                    <a:pt x="1115" y="539"/>
                    <a:pt x="1040" y="322"/>
                  </a:cubicBezTo>
                  <a:cubicBezTo>
                    <a:pt x="1005" y="221"/>
                    <a:pt x="939" y="135"/>
                    <a:pt x="851" y="76"/>
                  </a:cubicBezTo>
                  <a:cubicBezTo>
                    <a:pt x="771" y="21"/>
                    <a:pt x="674" y="1"/>
                    <a:pt x="57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55"/>
            <p:cNvSpPr/>
            <p:nvPr/>
          </p:nvSpPr>
          <p:spPr>
            <a:xfrm>
              <a:off x="7139450" y="1170200"/>
              <a:ext cx="20025" cy="21925"/>
            </a:xfrm>
            <a:custGeom>
              <a:rect b="b" l="l" r="r" t="t"/>
              <a:pathLst>
                <a:path extrusionOk="0" h="877" w="801">
                  <a:moveTo>
                    <a:pt x="374" y="86"/>
                  </a:moveTo>
                  <a:cubicBezTo>
                    <a:pt x="472" y="86"/>
                    <a:pt x="563" y="149"/>
                    <a:pt x="616" y="246"/>
                  </a:cubicBezTo>
                  <a:cubicBezTo>
                    <a:pt x="686" y="371"/>
                    <a:pt x="712" y="552"/>
                    <a:pt x="627" y="674"/>
                  </a:cubicBezTo>
                  <a:cubicBezTo>
                    <a:pt x="574" y="749"/>
                    <a:pt x="492" y="783"/>
                    <a:pt x="408" y="783"/>
                  </a:cubicBezTo>
                  <a:cubicBezTo>
                    <a:pt x="351" y="783"/>
                    <a:pt x="294" y="767"/>
                    <a:pt x="245" y="738"/>
                  </a:cubicBezTo>
                  <a:cubicBezTo>
                    <a:pt x="174" y="692"/>
                    <a:pt x="122" y="624"/>
                    <a:pt x="98" y="543"/>
                  </a:cubicBezTo>
                  <a:cubicBezTo>
                    <a:pt x="90" y="516"/>
                    <a:pt x="85" y="490"/>
                    <a:pt x="83" y="464"/>
                  </a:cubicBezTo>
                  <a:lnTo>
                    <a:pt x="83" y="464"/>
                  </a:lnTo>
                  <a:cubicBezTo>
                    <a:pt x="83" y="404"/>
                    <a:pt x="85" y="343"/>
                    <a:pt x="106" y="290"/>
                  </a:cubicBezTo>
                  <a:cubicBezTo>
                    <a:pt x="133" y="222"/>
                    <a:pt x="179" y="163"/>
                    <a:pt x="240" y="125"/>
                  </a:cubicBezTo>
                  <a:cubicBezTo>
                    <a:pt x="285" y="98"/>
                    <a:pt x="330" y="86"/>
                    <a:pt x="374" y="86"/>
                  </a:cubicBezTo>
                  <a:close/>
                  <a:moveTo>
                    <a:pt x="356" y="1"/>
                  </a:moveTo>
                  <a:cubicBezTo>
                    <a:pt x="326" y="1"/>
                    <a:pt x="295" y="4"/>
                    <a:pt x="264" y="11"/>
                  </a:cubicBezTo>
                  <a:cubicBezTo>
                    <a:pt x="163" y="38"/>
                    <a:pt x="80" y="108"/>
                    <a:pt x="38" y="205"/>
                  </a:cubicBezTo>
                  <a:cubicBezTo>
                    <a:pt x="12" y="261"/>
                    <a:pt x="4" y="325"/>
                    <a:pt x="4" y="389"/>
                  </a:cubicBezTo>
                  <a:lnTo>
                    <a:pt x="4" y="389"/>
                  </a:lnTo>
                  <a:cubicBezTo>
                    <a:pt x="0" y="440"/>
                    <a:pt x="5" y="492"/>
                    <a:pt x="17" y="542"/>
                  </a:cubicBezTo>
                  <a:lnTo>
                    <a:pt x="17" y="542"/>
                  </a:lnTo>
                  <a:cubicBezTo>
                    <a:pt x="18" y="545"/>
                    <a:pt x="18" y="548"/>
                    <a:pt x="19" y="552"/>
                  </a:cubicBezTo>
                  <a:cubicBezTo>
                    <a:pt x="19" y="557"/>
                    <a:pt x="21" y="561"/>
                    <a:pt x="23" y="565"/>
                  </a:cubicBezTo>
                  <a:lnTo>
                    <a:pt x="23" y="565"/>
                  </a:lnTo>
                  <a:cubicBezTo>
                    <a:pt x="48" y="645"/>
                    <a:pt x="93" y="719"/>
                    <a:pt x="155" y="773"/>
                  </a:cubicBezTo>
                  <a:cubicBezTo>
                    <a:pt x="221" y="835"/>
                    <a:pt x="308" y="872"/>
                    <a:pt x="401" y="877"/>
                  </a:cubicBezTo>
                  <a:cubicBezTo>
                    <a:pt x="404" y="877"/>
                    <a:pt x="407" y="877"/>
                    <a:pt x="410" y="877"/>
                  </a:cubicBezTo>
                  <a:cubicBezTo>
                    <a:pt x="501" y="877"/>
                    <a:pt x="587" y="844"/>
                    <a:pt x="655" y="784"/>
                  </a:cubicBezTo>
                  <a:cubicBezTo>
                    <a:pt x="800" y="657"/>
                    <a:pt x="794" y="433"/>
                    <a:pt x="728" y="268"/>
                  </a:cubicBezTo>
                  <a:cubicBezTo>
                    <a:pt x="697" y="172"/>
                    <a:pt x="629" y="93"/>
                    <a:pt x="541" y="44"/>
                  </a:cubicBezTo>
                  <a:cubicBezTo>
                    <a:pt x="483" y="16"/>
                    <a:pt x="420" y="1"/>
                    <a:pt x="356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55"/>
            <p:cNvSpPr/>
            <p:nvPr/>
          </p:nvSpPr>
          <p:spPr>
            <a:xfrm>
              <a:off x="7136175" y="1176050"/>
              <a:ext cx="5675" cy="3200"/>
            </a:xfrm>
            <a:custGeom>
              <a:rect b="b" l="l" r="r" t="t"/>
              <a:pathLst>
                <a:path extrusionOk="0" h="128" w="227">
                  <a:moveTo>
                    <a:pt x="138" y="0"/>
                  </a:moveTo>
                  <a:cubicBezTo>
                    <a:pt x="129" y="0"/>
                    <a:pt x="119" y="2"/>
                    <a:pt x="110" y="3"/>
                  </a:cubicBezTo>
                  <a:cubicBezTo>
                    <a:pt x="99" y="3"/>
                    <a:pt x="88" y="3"/>
                    <a:pt x="77" y="8"/>
                  </a:cubicBezTo>
                  <a:lnTo>
                    <a:pt x="55" y="14"/>
                  </a:lnTo>
                  <a:cubicBezTo>
                    <a:pt x="46" y="17"/>
                    <a:pt x="37" y="21"/>
                    <a:pt x="29" y="28"/>
                  </a:cubicBezTo>
                  <a:cubicBezTo>
                    <a:pt x="18" y="32"/>
                    <a:pt x="11" y="41"/>
                    <a:pt x="7" y="50"/>
                  </a:cubicBezTo>
                  <a:cubicBezTo>
                    <a:pt x="0" y="63"/>
                    <a:pt x="0" y="76"/>
                    <a:pt x="7" y="87"/>
                  </a:cubicBezTo>
                  <a:lnTo>
                    <a:pt x="9" y="87"/>
                  </a:lnTo>
                  <a:cubicBezTo>
                    <a:pt x="22" y="115"/>
                    <a:pt x="62" y="115"/>
                    <a:pt x="88" y="118"/>
                  </a:cubicBezTo>
                  <a:lnTo>
                    <a:pt x="73" y="118"/>
                  </a:lnTo>
                  <a:cubicBezTo>
                    <a:pt x="81" y="118"/>
                    <a:pt x="92" y="120"/>
                    <a:pt x="101" y="120"/>
                  </a:cubicBezTo>
                  <a:lnTo>
                    <a:pt x="134" y="120"/>
                  </a:lnTo>
                  <a:cubicBezTo>
                    <a:pt x="141" y="124"/>
                    <a:pt x="150" y="126"/>
                    <a:pt x="156" y="126"/>
                  </a:cubicBezTo>
                  <a:cubicBezTo>
                    <a:pt x="159" y="127"/>
                    <a:pt x="163" y="127"/>
                    <a:pt x="166" y="127"/>
                  </a:cubicBezTo>
                  <a:cubicBezTo>
                    <a:pt x="176" y="127"/>
                    <a:pt x="185" y="125"/>
                    <a:pt x="193" y="120"/>
                  </a:cubicBezTo>
                  <a:cubicBezTo>
                    <a:pt x="202" y="115"/>
                    <a:pt x="211" y="107"/>
                    <a:pt x="215" y="98"/>
                  </a:cubicBezTo>
                  <a:cubicBezTo>
                    <a:pt x="224" y="85"/>
                    <a:pt x="226" y="69"/>
                    <a:pt x="222" y="54"/>
                  </a:cubicBezTo>
                  <a:cubicBezTo>
                    <a:pt x="220" y="47"/>
                    <a:pt x="218" y="41"/>
                    <a:pt x="213" y="36"/>
                  </a:cubicBezTo>
                  <a:cubicBezTo>
                    <a:pt x="209" y="25"/>
                    <a:pt x="200" y="17"/>
                    <a:pt x="189" y="12"/>
                  </a:cubicBezTo>
                  <a:cubicBezTo>
                    <a:pt x="178" y="6"/>
                    <a:pt x="165" y="1"/>
                    <a:pt x="150" y="1"/>
                  </a:cubicBezTo>
                  <a:cubicBezTo>
                    <a:pt x="146" y="1"/>
                    <a:pt x="142" y="0"/>
                    <a:pt x="138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p55"/>
            <p:cNvSpPr/>
            <p:nvPr/>
          </p:nvSpPr>
          <p:spPr>
            <a:xfrm>
              <a:off x="7192000" y="1370875"/>
              <a:ext cx="47850" cy="242575"/>
            </a:xfrm>
            <a:custGeom>
              <a:rect b="b" l="l" r="r" t="t"/>
              <a:pathLst>
                <a:path extrusionOk="0" h="9703" w="1914">
                  <a:moveTo>
                    <a:pt x="1817" y="0"/>
                  </a:moveTo>
                  <a:lnTo>
                    <a:pt x="108" y="534"/>
                  </a:lnTo>
                  <a:cubicBezTo>
                    <a:pt x="1" y="1678"/>
                    <a:pt x="49" y="2833"/>
                    <a:pt x="255" y="3966"/>
                  </a:cubicBezTo>
                  <a:cubicBezTo>
                    <a:pt x="321" y="4324"/>
                    <a:pt x="403" y="4685"/>
                    <a:pt x="416" y="5049"/>
                  </a:cubicBezTo>
                  <a:cubicBezTo>
                    <a:pt x="438" y="5594"/>
                    <a:pt x="306" y="6136"/>
                    <a:pt x="310" y="6683"/>
                  </a:cubicBezTo>
                  <a:cubicBezTo>
                    <a:pt x="324" y="7718"/>
                    <a:pt x="826" y="8682"/>
                    <a:pt x="1007" y="9703"/>
                  </a:cubicBezTo>
                  <a:lnTo>
                    <a:pt x="1540" y="9703"/>
                  </a:lnTo>
                  <a:cubicBezTo>
                    <a:pt x="1490" y="8888"/>
                    <a:pt x="1518" y="8073"/>
                    <a:pt x="1624" y="7265"/>
                  </a:cubicBezTo>
                  <a:cubicBezTo>
                    <a:pt x="1672" y="6885"/>
                    <a:pt x="1740" y="6505"/>
                    <a:pt x="1711" y="6123"/>
                  </a:cubicBezTo>
                  <a:cubicBezTo>
                    <a:pt x="1690" y="5818"/>
                    <a:pt x="1608" y="5519"/>
                    <a:pt x="1575" y="5216"/>
                  </a:cubicBezTo>
                  <a:cubicBezTo>
                    <a:pt x="1503" y="4577"/>
                    <a:pt x="1635" y="3936"/>
                    <a:pt x="1727" y="3301"/>
                  </a:cubicBezTo>
                  <a:cubicBezTo>
                    <a:pt x="1883" y="2207"/>
                    <a:pt x="1914" y="1098"/>
                    <a:pt x="1817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" name="Google Shape;400;p55"/>
            <p:cNvSpPr/>
            <p:nvPr/>
          </p:nvSpPr>
          <p:spPr>
            <a:xfrm>
              <a:off x="7239050" y="1374000"/>
              <a:ext cx="51650" cy="241425"/>
            </a:xfrm>
            <a:custGeom>
              <a:rect b="b" l="l" r="r" t="t"/>
              <a:pathLst>
                <a:path extrusionOk="0" h="9657" w="2066">
                  <a:moveTo>
                    <a:pt x="16" y="0"/>
                  </a:moveTo>
                  <a:lnTo>
                    <a:pt x="16" y="0"/>
                  </a:lnTo>
                  <a:cubicBezTo>
                    <a:pt x="1" y="1105"/>
                    <a:pt x="111" y="2208"/>
                    <a:pt x="346" y="3286"/>
                  </a:cubicBezTo>
                  <a:cubicBezTo>
                    <a:pt x="482" y="3914"/>
                    <a:pt x="662" y="4544"/>
                    <a:pt x="635" y="5186"/>
                  </a:cubicBezTo>
                  <a:cubicBezTo>
                    <a:pt x="622" y="5491"/>
                    <a:pt x="563" y="5794"/>
                    <a:pt x="563" y="6101"/>
                  </a:cubicBezTo>
                  <a:cubicBezTo>
                    <a:pt x="565" y="6483"/>
                    <a:pt x="657" y="6859"/>
                    <a:pt x="734" y="7232"/>
                  </a:cubicBezTo>
                  <a:cubicBezTo>
                    <a:pt x="897" y="8032"/>
                    <a:pt x="985" y="8842"/>
                    <a:pt x="996" y="9657"/>
                  </a:cubicBezTo>
                  <a:lnTo>
                    <a:pt x="1527" y="9620"/>
                  </a:lnTo>
                  <a:cubicBezTo>
                    <a:pt x="1633" y="8590"/>
                    <a:pt x="2065" y="7593"/>
                    <a:pt x="2001" y="6558"/>
                  </a:cubicBezTo>
                  <a:cubicBezTo>
                    <a:pt x="1969" y="6013"/>
                    <a:pt x="1797" y="5482"/>
                    <a:pt x="1777" y="4937"/>
                  </a:cubicBezTo>
                  <a:cubicBezTo>
                    <a:pt x="1767" y="4573"/>
                    <a:pt x="1821" y="4208"/>
                    <a:pt x="1861" y="3846"/>
                  </a:cubicBezTo>
                  <a:cubicBezTo>
                    <a:pt x="1984" y="2702"/>
                    <a:pt x="1949" y="1547"/>
                    <a:pt x="1760" y="411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" name="Google Shape;401;p55"/>
            <p:cNvSpPr/>
            <p:nvPr/>
          </p:nvSpPr>
          <p:spPr>
            <a:xfrm>
              <a:off x="7177850" y="1129950"/>
              <a:ext cx="103550" cy="64600"/>
            </a:xfrm>
            <a:custGeom>
              <a:rect b="b" l="l" r="r" t="t"/>
              <a:pathLst>
                <a:path extrusionOk="0" h="2584" w="4142">
                  <a:moveTo>
                    <a:pt x="2049" y="0"/>
                  </a:moveTo>
                  <a:cubicBezTo>
                    <a:pt x="1753" y="0"/>
                    <a:pt x="1453" y="45"/>
                    <a:pt x="1162" y="134"/>
                  </a:cubicBezTo>
                  <a:cubicBezTo>
                    <a:pt x="1076" y="161"/>
                    <a:pt x="993" y="192"/>
                    <a:pt x="914" y="231"/>
                  </a:cubicBezTo>
                  <a:cubicBezTo>
                    <a:pt x="701" y="334"/>
                    <a:pt x="521" y="506"/>
                    <a:pt x="345" y="677"/>
                  </a:cubicBezTo>
                  <a:cubicBezTo>
                    <a:pt x="264" y="754"/>
                    <a:pt x="182" y="833"/>
                    <a:pt x="125" y="934"/>
                  </a:cubicBezTo>
                  <a:cubicBezTo>
                    <a:pt x="64" y="1050"/>
                    <a:pt x="29" y="1178"/>
                    <a:pt x="20" y="1309"/>
                  </a:cubicBezTo>
                  <a:cubicBezTo>
                    <a:pt x="0" y="1487"/>
                    <a:pt x="9" y="1674"/>
                    <a:pt x="81" y="1828"/>
                  </a:cubicBezTo>
                  <a:cubicBezTo>
                    <a:pt x="220" y="2120"/>
                    <a:pt x="540" y="2225"/>
                    <a:pt x="832" y="2304"/>
                  </a:cubicBezTo>
                  <a:cubicBezTo>
                    <a:pt x="945" y="2335"/>
                    <a:pt x="1060" y="2368"/>
                    <a:pt x="1178" y="2368"/>
                  </a:cubicBezTo>
                  <a:cubicBezTo>
                    <a:pt x="1218" y="2368"/>
                    <a:pt x="1259" y="2364"/>
                    <a:pt x="1300" y="2355"/>
                  </a:cubicBezTo>
                  <a:lnTo>
                    <a:pt x="2056" y="2563"/>
                  </a:lnTo>
                  <a:cubicBezTo>
                    <a:pt x="2148" y="2577"/>
                    <a:pt x="2242" y="2583"/>
                    <a:pt x="2337" y="2583"/>
                  </a:cubicBezTo>
                  <a:cubicBezTo>
                    <a:pt x="2790" y="2583"/>
                    <a:pt x="3254" y="2433"/>
                    <a:pt x="3648" y="2155"/>
                  </a:cubicBezTo>
                  <a:cubicBezTo>
                    <a:pt x="3716" y="2109"/>
                    <a:pt x="3777" y="2054"/>
                    <a:pt x="3835" y="1995"/>
                  </a:cubicBezTo>
                  <a:cubicBezTo>
                    <a:pt x="3900" y="1918"/>
                    <a:pt x="3951" y="1832"/>
                    <a:pt x="3988" y="1738"/>
                  </a:cubicBezTo>
                  <a:cubicBezTo>
                    <a:pt x="4142" y="1342"/>
                    <a:pt x="4032" y="872"/>
                    <a:pt x="3764" y="596"/>
                  </a:cubicBezTo>
                  <a:cubicBezTo>
                    <a:pt x="3652" y="486"/>
                    <a:pt x="3523" y="394"/>
                    <a:pt x="3380" y="323"/>
                  </a:cubicBezTo>
                  <a:cubicBezTo>
                    <a:pt x="2971" y="109"/>
                    <a:pt x="2514" y="0"/>
                    <a:pt x="204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" name="Google Shape;402;p55"/>
            <p:cNvSpPr/>
            <p:nvPr/>
          </p:nvSpPr>
          <p:spPr>
            <a:xfrm>
              <a:off x="7195525" y="1269400"/>
              <a:ext cx="79350" cy="72850"/>
            </a:xfrm>
            <a:custGeom>
              <a:rect b="b" l="l" r="r" t="t"/>
              <a:pathLst>
                <a:path extrusionOk="0" h="2914" w="3174">
                  <a:moveTo>
                    <a:pt x="2699" y="1"/>
                  </a:moveTo>
                  <a:lnTo>
                    <a:pt x="363" y="38"/>
                  </a:lnTo>
                  <a:cubicBezTo>
                    <a:pt x="400" y="150"/>
                    <a:pt x="349" y="1417"/>
                    <a:pt x="349" y="1417"/>
                  </a:cubicBezTo>
                  <a:cubicBezTo>
                    <a:pt x="349" y="1417"/>
                    <a:pt x="0" y="2612"/>
                    <a:pt x="38" y="2625"/>
                  </a:cubicBezTo>
                  <a:cubicBezTo>
                    <a:pt x="73" y="2635"/>
                    <a:pt x="839" y="2914"/>
                    <a:pt x="1573" y="2914"/>
                  </a:cubicBezTo>
                  <a:cubicBezTo>
                    <a:pt x="1617" y="2914"/>
                    <a:pt x="1661" y="2913"/>
                    <a:pt x="1704" y="2911"/>
                  </a:cubicBezTo>
                  <a:cubicBezTo>
                    <a:pt x="2475" y="2873"/>
                    <a:pt x="3174" y="2463"/>
                    <a:pt x="3174" y="2463"/>
                  </a:cubicBezTo>
                  <a:lnTo>
                    <a:pt x="2811" y="1468"/>
                  </a:lnTo>
                  <a:lnTo>
                    <a:pt x="2699" y="1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" name="Google Shape;403;p55"/>
            <p:cNvSpPr/>
            <p:nvPr/>
          </p:nvSpPr>
          <p:spPr>
            <a:xfrm>
              <a:off x="7221225" y="1195450"/>
              <a:ext cx="17350" cy="31125"/>
            </a:xfrm>
            <a:custGeom>
              <a:rect b="b" l="l" r="r" t="t"/>
              <a:pathLst>
                <a:path extrusionOk="0" h="1245" w="694">
                  <a:moveTo>
                    <a:pt x="446" y="0"/>
                  </a:moveTo>
                  <a:lnTo>
                    <a:pt x="2" y="11"/>
                  </a:lnTo>
                  <a:lnTo>
                    <a:pt x="2" y="727"/>
                  </a:lnTo>
                  <a:lnTo>
                    <a:pt x="2" y="1162"/>
                  </a:lnTo>
                  <a:cubicBezTo>
                    <a:pt x="0" y="1186"/>
                    <a:pt x="4" y="1211"/>
                    <a:pt x="18" y="1230"/>
                  </a:cubicBezTo>
                  <a:cubicBezTo>
                    <a:pt x="30" y="1239"/>
                    <a:pt x="45" y="1244"/>
                    <a:pt x="61" y="1244"/>
                  </a:cubicBezTo>
                  <a:cubicBezTo>
                    <a:pt x="67" y="1244"/>
                    <a:pt x="74" y="1243"/>
                    <a:pt x="81" y="1241"/>
                  </a:cubicBezTo>
                  <a:cubicBezTo>
                    <a:pt x="290" y="1213"/>
                    <a:pt x="494" y="1164"/>
                    <a:pt x="694" y="1099"/>
                  </a:cubicBezTo>
                  <a:cubicBezTo>
                    <a:pt x="670" y="1077"/>
                    <a:pt x="646" y="1000"/>
                    <a:pt x="617" y="888"/>
                  </a:cubicBezTo>
                  <a:cubicBezTo>
                    <a:pt x="608" y="846"/>
                    <a:pt x="597" y="798"/>
                    <a:pt x="586" y="747"/>
                  </a:cubicBezTo>
                  <a:cubicBezTo>
                    <a:pt x="582" y="723"/>
                    <a:pt x="578" y="699"/>
                    <a:pt x="573" y="670"/>
                  </a:cubicBezTo>
                  <a:cubicBezTo>
                    <a:pt x="558" y="600"/>
                    <a:pt x="545" y="525"/>
                    <a:pt x="529" y="444"/>
                  </a:cubicBezTo>
                  <a:cubicBezTo>
                    <a:pt x="505" y="308"/>
                    <a:pt x="479" y="156"/>
                    <a:pt x="446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" name="Google Shape;404;p55"/>
            <p:cNvSpPr/>
            <p:nvPr/>
          </p:nvSpPr>
          <p:spPr>
            <a:xfrm>
              <a:off x="7224500" y="1206550"/>
              <a:ext cx="11075" cy="6250"/>
            </a:xfrm>
            <a:custGeom>
              <a:rect b="b" l="l" r="r" t="t"/>
              <a:pathLst>
                <a:path extrusionOk="0" h="250" w="443">
                  <a:moveTo>
                    <a:pt x="401" y="0"/>
                  </a:moveTo>
                  <a:cubicBezTo>
                    <a:pt x="327" y="6"/>
                    <a:pt x="254" y="10"/>
                    <a:pt x="181" y="10"/>
                  </a:cubicBezTo>
                  <a:cubicBezTo>
                    <a:pt x="121" y="10"/>
                    <a:pt x="61" y="7"/>
                    <a:pt x="1" y="2"/>
                  </a:cubicBezTo>
                  <a:lnTo>
                    <a:pt x="1" y="2"/>
                  </a:lnTo>
                  <a:cubicBezTo>
                    <a:pt x="82" y="204"/>
                    <a:pt x="188" y="249"/>
                    <a:pt x="291" y="249"/>
                  </a:cubicBezTo>
                  <a:cubicBezTo>
                    <a:pt x="344" y="249"/>
                    <a:pt x="395" y="237"/>
                    <a:pt x="442" y="229"/>
                  </a:cubicBezTo>
                  <a:cubicBezTo>
                    <a:pt x="429" y="158"/>
                    <a:pt x="416" y="81"/>
                    <a:pt x="401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" name="Google Shape;405;p55"/>
            <p:cNvSpPr/>
            <p:nvPr/>
          </p:nvSpPr>
          <p:spPr>
            <a:xfrm>
              <a:off x="7202650" y="1147400"/>
              <a:ext cx="49550" cy="61475"/>
            </a:xfrm>
            <a:custGeom>
              <a:rect b="b" l="l" r="r" t="t"/>
              <a:pathLst>
                <a:path extrusionOk="0" h="2459" w="1982">
                  <a:moveTo>
                    <a:pt x="860" y="0"/>
                  </a:moveTo>
                  <a:cubicBezTo>
                    <a:pt x="383" y="0"/>
                    <a:pt x="107" y="214"/>
                    <a:pt x="62" y="372"/>
                  </a:cubicBezTo>
                  <a:cubicBezTo>
                    <a:pt x="1" y="598"/>
                    <a:pt x="40" y="840"/>
                    <a:pt x="23" y="1073"/>
                  </a:cubicBezTo>
                  <a:cubicBezTo>
                    <a:pt x="10" y="1283"/>
                    <a:pt x="119" y="1720"/>
                    <a:pt x="192" y="1828"/>
                  </a:cubicBezTo>
                  <a:cubicBezTo>
                    <a:pt x="324" y="2019"/>
                    <a:pt x="418" y="2287"/>
                    <a:pt x="820" y="2412"/>
                  </a:cubicBezTo>
                  <a:cubicBezTo>
                    <a:pt x="921" y="2444"/>
                    <a:pt x="1009" y="2458"/>
                    <a:pt x="1088" y="2458"/>
                  </a:cubicBezTo>
                  <a:cubicBezTo>
                    <a:pt x="1320" y="2458"/>
                    <a:pt x="1474" y="2333"/>
                    <a:pt x="1652" y="2160"/>
                  </a:cubicBezTo>
                  <a:cubicBezTo>
                    <a:pt x="1808" y="2004"/>
                    <a:pt x="1881" y="1769"/>
                    <a:pt x="1918" y="1540"/>
                  </a:cubicBezTo>
                  <a:cubicBezTo>
                    <a:pt x="1971" y="1242"/>
                    <a:pt x="1982" y="936"/>
                    <a:pt x="1951" y="636"/>
                  </a:cubicBezTo>
                  <a:cubicBezTo>
                    <a:pt x="1951" y="636"/>
                    <a:pt x="1942" y="188"/>
                    <a:pt x="1235" y="40"/>
                  </a:cubicBezTo>
                  <a:cubicBezTo>
                    <a:pt x="1099" y="13"/>
                    <a:pt x="974" y="0"/>
                    <a:pt x="860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" name="Google Shape;406;p55"/>
            <p:cNvSpPr/>
            <p:nvPr/>
          </p:nvSpPr>
          <p:spPr>
            <a:xfrm>
              <a:off x="7222300" y="1195450"/>
              <a:ext cx="16275" cy="7000"/>
            </a:xfrm>
            <a:custGeom>
              <a:rect b="b" l="l" r="r" t="t"/>
              <a:pathLst>
                <a:path extrusionOk="0" h="280" w="651">
                  <a:moveTo>
                    <a:pt x="14" y="0"/>
                  </a:moveTo>
                  <a:lnTo>
                    <a:pt x="1" y="5"/>
                  </a:lnTo>
                  <a:cubicBezTo>
                    <a:pt x="1" y="5"/>
                    <a:pt x="25" y="275"/>
                    <a:pt x="315" y="279"/>
                  </a:cubicBezTo>
                  <a:cubicBezTo>
                    <a:pt x="318" y="279"/>
                    <a:pt x="322" y="280"/>
                    <a:pt x="325" y="280"/>
                  </a:cubicBezTo>
                  <a:cubicBezTo>
                    <a:pt x="604" y="280"/>
                    <a:pt x="651" y="0"/>
                    <a:pt x="6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" name="Google Shape;407;p55"/>
            <p:cNvSpPr/>
            <p:nvPr/>
          </p:nvSpPr>
          <p:spPr>
            <a:xfrm>
              <a:off x="7211325" y="1170050"/>
              <a:ext cx="13250" cy="3025"/>
            </a:xfrm>
            <a:custGeom>
              <a:rect b="b" l="l" r="r" t="t"/>
              <a:pathLst>
                <a:path extrusionOk="0" h="121" w="530">
                  <a:moveTo>
                    <a:pt x="269" y="0"/>
                  </a:moveTo>
                  <a:cubicBezTo>
                    <a:pt x="176" y="0"/>
                    <a:pt x="82" y="21"/>
                    <a:pt x="27" y="57"/>
                  </a:cubicBezTo>
                  <a:cubicBezTo>
                    <a:pt x="1" y="74"/>
                    <a:pt x="12" y="116"/>
                    <a:pt x="45" y="116"/>
                  </a:cubicBezTo>
                  <a:cubicBezTo>
                    <a:pt x="52" y="116"/>
                    <a:pt x="60" y="117"/>
                    <a:pt x="67" y="117"/>
                  </a:cubicBezTo>
                  <a:cubicBezTo>
                    <a:pt x="139" y="117"/>
                    <a:pt x="209" y="102"/>
                    <a:pt x="281" y="102"/>
                  </a:cubicBezTo>
                  <a:cubicBezTo>
                    <a:pt x="292" y="102"/>
                    <a:pt x="304" y="102"/>
                    <a:pt x="315" y="103"/>
                  </a:cubicBezTo>
                  <a:cubicBezTo>
                    <a:pt x="357" y="106"/>
                    <a:pt x="405" y="121"/>
                    <a:pt x="449" y="121"/>
                  </a:cubicBezTo>
                  <a:cubicBezTo>
                    <a:pt x="474" y="121"/>
                    <a:pt x="497" y="116"/>
                    <a:pt x="519" y="103"/>
                  </a:cubicBezTo>
                  <a:cubicBezTo>
                    <a:pt x="528" y="96"/>
                    <a:pt x="530" y="81"/>
                    <a:pt x="521" y="72"/>
                  </a:cubicBezTo>
                  <a:lnTo>
                    <a:pt x="521" y="72"/>
                  </a:lnTo>
                  <a:lnTo>
                    <a:pt x="521" y="74"/>
                  </a:lnTo>
                  <a:cubicBezTo>
                    <a:pt x="468" y="23"/>
                    <a:pt x="369" y="0"/>
                    <a:pt x="26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" name="Google Shape;408;p55"/>
            <p:cNvSpPr/>
            <p:nvPr/>
          </p:nvSpPr>
          <p:spPr>
            <a:xfrm>
              <a:off x="7234675" y="1170575"/>
              <a:ext cx="12250" cy="2725"/>
            </a:xfrm>
            <a:custGeom>
              <a:rect b="b" l="l" r="r" t="t"/>
              <a:pathLst>
                <a:path extrusionOk="0" h="109" w="490">
                  <a:moveTo>
                    <a:pt x="272" y="2"/>
                  </a:moveTo>
                  <a:cubicBezTo>
                    <a:pt x="248" y="2"/>
                    <a:pt x="226" y="2"/>
                    <a:pt x="204" y="3"/>
                  </a:cubicBezTo>
                  <a:cubicBezTo>
                    <a:pt x="136" y="7"/>
                    <a:pt x="46" y="1"/>
                    <a:pt x="4" y="60"/>
                  </a:cubicBezTo>
                  <a:cubicBezTo>
                    <a:pt x="0" y="71"/>
                    <a:pt x="2" y="82"/>
                    <a:pt x="13" y="88"/>
                  </a:cubicBezTo>
                  <a:cubicBezTo>
                    <a:pt x="34" y="104"/>
                    <a:pt x="60" y="109"/>
                    <a:pt x="88" y="109"/>
                  </a:cubicBezTo>
                  <a:cubicBezTo>
                    <a:pt x="131" y="109"/>
                    <a:pt x="179" y="96"/>
                    <a:pt x="220" y="95"/>
                  </a:cubicBezTo>
                  <a:cubicBezTo>
                    <a:pt x="224" y="95"/>
                    <a:pt x="228" y="95"/>
                    <a:pt x="233" y="95"/>
                  </a:cubicBezTo>
                  <a:cubicBezTo>
                    <a:pt x="281" y="95"/>
                    <a:pt x="330" y="102"/>
                    <a:pt x="379" y="102"/>
                  </a:cubicBezTo>
                  <a:cubicBezTo>
                    <a:pt x="406" y="102"/>
                    <a:pt x="433" y="100"/>
                    <a:pt x="459" y="93"/>
                  </a:cubicBezTo>
                  <a:cubicBezTo>
                    <a:pt x="485" y="88"/>
                    <a:pt x="490" y="53"/>
                    <a:pt x="466" y="40"/>
                  </a:cubicBezTo>
                  <a:cubicBezTo>
                    <a:pt x="410" y="8"/>
                    <a:pt x="339" y="2"/>
                    <a:pt x="272" y="2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p55"/>
            <p:cNvSpPr/>
            <p:nvPr/>
          </p:nvSpPr>
          <p:spPr>
            <a:xfrm>
              <a:off x="7199750" y="1178200"/>
              <a:ext cx="8650" cy="13600"/>
            </a:xfrm>
            <a:custGeom>
              <a:rect b="b" l="l" r="r" t="t"/>
              <a:pathLst>
                <a:path extrusionOk="0" h="544" w="346">
                  <a:moveTo>
                    <a:pt x="150" y="1"/>
                  </a:moveTo>
                  <a:cubicBezTo>
                    <a:pt x="117" y="1"/>
                    <a:pt x="87" y="16"/>
                    <a:pt x="66" y="40"/>
                  </a:cubicBezTo>
                  <a:cubicBezTo>
                    <a:pt x="46" y="67"/>
                    <a:pt x="31" y="98"/>
                    <a:pt x="22" y="133"/>
                  </a:cubicBezTo>
                  <a:cubicBezTo>
                    <a:pt x="14" y="157"/>
                    <a:pt x="9" y="185"/>
                    <a:pt x="7" y="212"/>
                  </a:cubicBezTo>
                  <a:cubicBezTo>
                    <a:pt x="0" y="341"/>
                    <a:pt x="68" y="462"/>
                    <a:pt x="185" y="521"/>
                  </a:cubicBezTo>
                  <a:cubicBezTo>
                    <a:pt x="213" y="535"/>
                    <a:pt x="244" y="543"/>
                    <a:pt x="275" y="543"/>
                  </a:cubicBezTo>
                  <a:cubicBezTo>
                    <a:pt x="300" y="543"/>
                    <a:pt x="324" y="537"/>
                    <a:pt x="345" y="524"/>
                  </a:cubicBezTo>
                  <a:lnTo>
                    <a:pt x="257" y="78"/>
                  </a:lnTo>
                  <a:cubicBezTo>
                    <a:pt x="233" y="40"/>
                    <a:pt x="200" y="3"/>
                    <a:pt x="156" y="1"/>
                  </a:cubicBezTo>
                  <a:cubicBezTo>
                    <a:pt x="154" y="1"/>
                    <a:pt x="152" y="1"/>
                    <a:pt x="150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" name="Google Shape;410;p55"/>
            <p:cNvSpPr/>
            <p:nvPr/>
          </p:nvSpPr>
          <p:spPr>
            <a:xfrm>
              <a:off x="7246975" y="1178225"/>
              <a:ext cx="9125" cy="13100"/>
            </a:xfrm>
            <a:custGeom>
              <a:rect b="b" l="l" r="r" t="t"/>
              <a:pathLst>
                <a:path extrusionOk="0" h="524" w="365">
                  <a:moveTo>
                    <a:pt x="266" y="0"/>
                  </a:moveTo>
                  <a:cubicBezTo>
                    <a:pt x="244" y="0"/>
                    <a:pt x="221" y="5"/>
                    <a:pt x="200" y="15"/>
                  </a:cubicBezTo>
                  <a:cubicBezTo>
                    <a:pt x="160" y="28"/>
                    <a:pt x="127" y="57"/>
                    <a:pt x="108" y="94"/>
                  </a:cubicBezTo>
                  <a:lnTo>
                    <a:pt x="0" y="512"/>
                  </a:lnTo>
                  <a:cubicBezTo>
                    <a:pt x="3" y="520"/>
                    <a:pt x="15" y="523"/>
                    <a:pt x="26" y="523"/>
                  </a:cubicBezTo>
                  <a:cubicBezTo>
                    <a:pt x="29" y="523"/>
                    <a:pt x="32" y="523"/>
                    <a:pt x="35" y="523"/>
                  </a:cubicBezTo>
                  <a:cubicBezTo>
                    <a:pt x="224" y="496"/>
                    <a:pt x="365" y="334"/>
                    <a:pt x="365" y="143"/>
                  </a:cubicBezTo>
                  <a:cubicBezTo>
                    <a:pt x="365" y="86"/>
                    <a:pt x="343" y="20"/>
                    <a:pt x="288" y="2"/>
                  </a:cubicBezTo>
                  <a:cubicBezTo>
                    <a:pt x="281" y="1"/>
                    <a:pt x="273" y="0"/>
                    <a:pt x="266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" name="Google Shape;411;p55"/>
            <p:cNvSpPr/>
            <p:nvPr/>
          </p:nvSpPr>
          <p:spPr>
            <a:xfrm>
              <a:off x="7202050" y="1218075"/>
              <a:ext cx="53825" cy="23025"/>
            </a:xfrm>
            <a:custGeom>
              <a:rect b="b" l="l" r="r" t="t"/>
              <a:pathLst>
                <a:path extrusionOk="0" h="921" w="2153">
                  <a:moveTo>
                    <a:pt x="1331" y="0"/>
                  </a:moveTo>
                  <a:lnTo>
                    <a:pt x="747" y="38"/>
                  </a:lnTo>
                  <a:cubicBezTo>
                    <a:pt x="710" y="38"/>
                    <a:pt x="1" y="387"/>
                    <a:pt x="1" y="387"/>
                  </a:cubicBezTo>
                  <a:lnTo>
                    <a:pt x="1182" y="921"/>
                  </a:lnTo>
                  <a:lnTo>
                    <a:pt x="2153" y="312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" name="Google Shape;412;p55"/>
            <p:cNvSpPr/>
            <p:nvPr/>
          </p:nvSpPr>
          <p:spPr>
            <a:xfrm>
              <a:off x="7227950" y="1175150"/>
              <a:ext cx="8550" cy="18000"/>
            </a:xfrm>
            <a:custGeom>
              <a:rect b="b" l="l" r="r" t="t"/>
              <a:pathLst>
                <a:path extrusionOk="0" h="720" w="342">
                  <a:moveTo>
                    <a:pt x="131" y="0"/>
                  </a:moveTo>
                  <a:cubicBezTo>
                    <a:pt x="124" y="0"/>
                    <a:pt x="117" y="5"/>
                    <a:pt x="115" y="13"/>
                  </a:cubicBezTo>
                  <a:lnTo>
                    <a:pt x="113" y="13"/>
                  </a:lnTo>
                  <a:cubicBezTo>
                    <a:pt x="78" y="119"/>
                    <a:pt x="89" y="239"/>
                    <a:pt x="120" y="345"/>
                  </a:cubicBezTo>
                  <a:cubicBezTo>
                    <a:pt x="141" y="418"/>
                    <a:pt x="176" y="488"/>
                    <a:pt x="231" y="539"/>
                  </a:cubicBezTo>
                  <a:lnTo>
                    <a:pt x="231" y="539"/>
                  </a:lnTo>
                  <a:cubicBezTo>
                    <a:pt x="211" y="555"/>
                    <a:pt x="189" y="570"/>
                    <a:pt x="166" y="582"/>
                  </a:cubicBezTo>
                  <a:cubicBezTo>
                    <a:pt x="131" y="599"/>
                    <a:pt x="93" y="613"/>
                    <a:pt x="56" y="624"/>
                  </a:cubicBezTo>
                  <a:cubicBezTo>
                    <a:pt x="1" y="639"/>
                    <a:pt x="18" y="719"/>
                    <a:pt x="64" y="719"/>
                  </a:cubicBezTo>
                  <a:cubicBezTo>
                    <a:pt x="69" y="719"/>
                    <a:pt x="74" y="718"/>
                    <a:pt x="80" y="716"/>
                  </a:cubicBezTo>
                  <a:cubicBezTo>
                    <a:pt x="170" y="681"/>
                    <a:pt x="252" y="630"/>
                    <a:pt x="322" y="567"/>
                  </a:cubicBezTo>
                  <a:cubicBezTo>
                    <a:pt x="342" y="547"/>
                    <a:pt x="337" y="516"/>
                    <a:pt x="315" y="503"/>
                  </a:cubicBezTo>
                  <a:cubicBezTo>
                    <a:pt x="159" y="406"/>
                    <a:pt x="166" y="178"/>
                    <a:pt x="150" y="20"/>
                  </a:cubicBezTo>
                  <a:cubicBezTo>
                    <a:pt x="150" y="7"/>
                    <a:pt x="141" y="0"/>
                    <a:pt x="131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" name="Google Shape;413;p55"/>
            <p:cNvSpPr/>
            <p:nvPr/>
          </p:nvSpPr>
          <p:spPr>
            <a:xfrm>
              <a:off x="7211600" y="1142475"/>
              <a:ext cx="46975" cy="27750"/>
            </a:xfrm>
            <a:custGeom>
              <a:rect b="b" l="l" r="r" t="t"/>
              <a:pathLst>
                <a:path extrusionOk="0" h="1110" w="1879">
                  <a:moveTo>
                    <a:pt x="9" y="139"/>
                  </a:moveTo>
                  <a:lnTo>
                    <a:pt x="5" y="143"/>
                  </a:lnTo>
                  <a:cubicBezTo>
                    <a:pt x="7" y="142"/>
                    <a:pt x="8" y="141"/>
                    <a:pt x="9" y="140"/>
                  </a:cubicBezTo>
                  <a:lnTo>
                    <a:pt x="9" y="140"/>
                  </a:lnTo>
                  <a:cubicBezTo>
                    <a:pt x="9" y="140"/>
                    <a:pt x="9" y="139"/>
                    <a:pt x="9" y="139"/>
                  </a:cubicBezTo>
                  <a:close/>
                  <a:moveTo>
                    <a:pt x="666" y="0"/>
                  </a:moveTo>
                  <a:cubicBezTo>
                    <a:pt x="438" y="0"/>
                    <a:pt x="204" y="20"/>
                    <a:pt x="9" y="140"/>
                  </a:cubicBezTo>
                  <a:lnTo>
                    <a:pt x="9" y="140"/>
                  </a:lnTo>
                  <a:cubicBezTo>
                    <a:pt x="1" y="280"/>
                    <a:pt x="23" y="420"/>
                    <a:pt x="71" y="554"/>
                  </a:cubicBezTo>
                  <a:cubicBezTo>
                    <a:pt x="111" y="679"/>
                    <a:pt x="170" y="800"/>
                    <a:pt x="262" y="894"/>
                  </a:cubicBezTo>
                  <a:cubicBezTo>
                    <a:pt x="347" y="979"/>
                    <a:pt x="465" y="1040"/>
                    <a:pt x="584" y="1040"/>
                  </a:cubicBezTo>
                  <a:cubicBezTo>
                    <a:pt x="594" y="1040"/>
                    <a:pt x="604" y="1040"/>
                    <a:pt x="613" y="1039"/>
                  </a:cubicBezTo>
                  <a:cubicBezTo>
                    <a:pt x="567" y="918"/>
                    <a:pt x="438" y="833"/>
                    <a:pt x="429" y="703"/>
                  </a:cubicBezTo>
                  <a:lnTo>
                    <a:pt x="429" y="703"/>
                  </a:lnTo>
                  <a:cubicBezTo>
                    <a:pt x="455" y="710"/>
                    <a:pt x="479" y="725"/>
                    <a:pt x="495" y="749"/>
                  </a:cubicBezTo>
                  <a:cubicBezTo>
                    <a:pt x="583" y="852"/>
                    <a:pt x="686" y="942"/>
                    <a:pt x="800" y="1013"/>
                  </a:cubicBezTo>
                  <a:cubicBezTo>
                    <a:pt x="904" y="1076"/>
                    <a:pt x="1019" y="1109"/>
                    <a:pt x="1138" y="1109"/>
                  </a:cubicBezTo>
                  <a:cubicBezTo>
                    <a:pt x="1155" y="1109"/>
                    <a:pt x="1172" y="1108"/>
                    <a:pt x="1189" y="1107"/>
                  </a:cubicBezTo>
                  <a:cubicBezTo>
                    <a:pt x="1206" y="1107"/>
                    <a:pt x="1226" y="1103"/>
                    <a:pt x="1233" y="1085"/>
                  </a:cubicBezTo>
                  <a:cubicBezTo>
                    <a:pt x="1198" y="1041"/>
                    <a:pt x="1145" y="1019"/>
                    <a:pt x="1097" y="988"/>
                  </a:cubicBezTo>
                  <a:cubicBezTo>
                    <a:pt x="1050" y="960"/>
                    <a:pt x="1004" y="914"/>
                    <a:pt x="1009" y="859"/>
                  </a:cubicBezTo>
                  <a:lnTo>
                    <a:pt x="1009" y="859"/>
                  </a:lnTo>
                  <a:cubicBezTo>
                    <a:pt x="1189" y="971"/>
                    <a:pt x="1391" y="1043"/>
                    <a:pt x="1602" y="1068"/>
                  </a:cubicBezTo>
                  <a:cubicBezTo>
                    <a:pt x="1623" y="1070"/>
                    <a:pt x="1646" y="1072"/>
                    <a:pt x="1668" y="1072"/>
                  </a:cubicBezTo>
                  <a:cubicBezTo>
                    <a:pt x="1717" y="1072"/>
                    <a:pt x="1766" y="1063"/>
                    <a:pt x="1804" y="1032"/>
                  </a:cubicBezTo>
                  <a:cubicBezTo>
                    <a:pt x="1878" y="971"/>
                    <a:pt x="1874" y="857"/>
                    <a:pt x="1848" y="767"/>
                  </a:cubicBezTo>
                  <a:cubicBezTo>
                    <a:pt x="1795" y="580"/>
                    <a:pt x="1681" y="420"/>
                    <a:pt x="1549" y="279"/>
                  </a:cubicBezTo>
                  <a:cubicBezTo>
                    <a:pt x="1509" y="231"/>
                    <a:pt x="1461" y="189"/>
                    <a:pt x="1411" y="154"/>
                  </a:cubicBezTo>
                  <a:cubicBezTo>
                    <a:pt x="1362" y="121"/>
                    <a:pt x="1310" y="97"/>
                    <a:pt x="1255" y="79"/>
                  </a:cubicBezTo>
                  <a:cubicBezTo>
                    <a:pt x="1079" y="16"/>
                    <a:pt x="890" y="2"/>
                    <a:pt x="706" y="0"/>
                  </a:cubicBezTo>
                  <a:cubicBezTo>
                    <a:pt x="693" y="0"/>
                    <a:pt x="679" y="0"/>
                    <a:pt x="666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" name="Google Shape;414;p55"/>
            <p:cNvSpPr/>
            <p:nvPr/>
          </p:nvSpPr>
          <p:spPr>
            <a:xfrm>
              <a:off x="7199850" y="1145525"/>
              <a:ext cx="14075" cy="38575"/>
            </a:xfrm>
            <a:custGeom>
              <a:rect b="b" l="l" r="r" t="t"/>
              <a:pathLst>
                <a:path extrusionOk="0" h="1543" w="563">
                  <a:moveTo>
                    <a:pt x="459" y="0"/>
                  </a:moveTo>
                  <a:cubicBezTo>
                    <a:pt x="453" y="0"/>
                    <a:pt x="447" y="1"/>
                    <a:pt x="440" y="3"/>
                  </a:cubicBezTo>
                  <a:cubicBezTo>
                    <a:pt x="275" y="43"/>
                    <a:pt x="148" y="179"/>
                    <a:pt x="80" y="333"/>
                  </a:cubicBezTo>
                  <a:cubicBezTo>
                    <a:pt x="12" y="489"/>
                    <a:pt x="1" y="662"/>
                    <a:pt x="12" y="831"/>
                  </a:cubicBezTo>
                  <a:cubicBezTo>
                    <a:pt x="23" y="1000"/>
                    <a:pt x="53" y="1167"/>
                    <a:pt x="67" y="1336"/>
                  </a:cubicBezTo>
                  <a:lnTo>
                    <a:pt x="71" y="1332"/>
                  </a:lnTo>
                  <a:cubicBezTo>
                    <a:pt x="72" y="1332"/>
                    <a:pt x="73" y="1332"/>
                    <a:pt x="74" y="1332"/>
                  </a:cubicBezTo>
                  <a:cubicBezTo>
                    <a:pt x="118" y="1332"/>
                    <a:pt x="144" y="1384"/>
                    <a:pt x="157" y="1429"/>
                  </a:cubicBezTo>
                  <a:cubicBezTo>
                    <a:pt x="168" y="1475"/>
                    <a:pt x="181" y="1530"/>
                    <a:pt x="227" y="1543"/>
                  </a:cubicBezTo>
                  <a:cubicBezTo>
                    <a:pt x="306" y="1299"/>
                    <a:pt x="244" y="1016"/>
                    <a:pt x="381" y="801"/>
                  </a:cubicBezTo>
                  <a:cubicBezTo>
                    <a:pt x="436" y="713"/>
                    <a:pt x="523" y="640"/>
                    <a:pt x="552" y="537"/>
                  </a:cubicBezTo>
                  <a:cubicBezTo>
                    <a:pt x="563" y="471"/>
                    <a:pt x="563" y="405"/>
                    <a:pt x="550" y="342"/>
                  </a:cubicBezTo>
                  <a:cubicBezTo>
                    <a:pt x="534" y="247"/>
                    <a:pt x="521" y="153"/>
                    <a:pt x="508" y="58"/>
                  </a:cubicBezTo>
                  <a:cubicBezTo>
                    <a:pt x="504" y="36"/>
                    <a:pt x="499" y="10"/>
                    <a:pt x="477" y="3"/>
                  </a:cubicBezTo>
                  <a:cubicBezTo>
                    <a:pt x="472" y="1"/>
                    <a:pt x="466" y="0"/>
                    <a:pt x="45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" name="Google Shape;415;p55"/>
            <p:cNvSpPr/>
            <p:nvPr/>
          </p:nvSpPr>
          <p:spPr>
            <a:xfrm>
              <a:off x="7248725" y="1167400"/>
              <a:ext cx="5225" cy="16650"/>
            </a:xfrm>
            <a:custGeom>
              <a:rect b="b" l="l" r="r" t="t"/>
              <a:pathLst>
                <a:path extrusionOk="0" h="666" w="209">
                  <a:moveTo>
                    <a:pt x="189" y="0"/>
                  </a:moveTo>
                  <a:lnTo>
                    <a:pt x="0" y="64"/>
                  </a:lnTo>
                  <a:cubicBezTo>
                    <a:pt x="73" y="253"/>
                    <a:pt x="13" y="466"/>
                    <a:pt x="51" y="666"/>
                  </a:cubicBezTo>
                  <a:cubicBezTo>
                    <a:pt x="66" y="582"/>
                    <a:pt x="90" y="492"/>
                    <a:pt x="163" y="450"/>
                  </a:cubicBezTo>
                  <a:cubicBezTo>
                    <a:pt x="176" y="446"/>
                    <a:pt x="187" y="437"/>
                    <a:pt x="198" y="426"/>
                  </a:cubicBezTo>
                  <a:cubicBezTo>
                    <a:pt x="207" y="413"/>
                    <a:pt x="209" y="396"/>
                    <a:pt x="207" y="378"/>
                  </a:cubicBezTo>
                  <a:cubicBezTo>
                    <a:pt x="202" y="251"/>
                    <a:pt x="196" y="125"/>
                    <a:pt x="1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" name="Google Shape;416;p55"/>
            <p:cNvSpPr/>
            <p:nvPr/>
          </p:nvSpPr>
          <p:spPr>
            <a:xfrm>
              <a:off x="7185075" y="1221025"/>
              <a:ext cx="96275" cy="72450"/>
            </a:xfrm>
            <a:custGeom>
              <a:rect b="b" l="l" r="r" t="t"/>
              <a:pathLst>
                <a:path extrusionOk="0" h="2898" w="3851">
                  <a:moveTo>
                    <a:pt x="1226" y="1"/>
                  </a:moveTo>
                  <a:cubicBezTo>
                    <a:pt x="425" y="205"/>
                    <a:pt x="381" y="524"/>
                    <a:pt x="27" y="1033"/>
                  </a:cubicBezTo>
                  <a:cubicBezTo>
                    <a:pt x="1" y="1077"/>
                    <a:pt x="798" y="1604"/>
                    <a:pt x="798" y="1604"/>
                  </a:cubicBezTo>
                  <a:lnTo>
                    <a:pt x="763" y="1958"/>
                  </a:lnTo>
                  <a:lnTo>
                    <a:pt x="737" y="2245"/>
                  </a:lnTo>
                  <a:lnTo>
                    <a:pt x="673" y="2887"/>
                  </a:lnTo>
                  <a:lnTo>
                    <a:pt x="3335" y="2898"/>
                  </a:lnTo>
                  <a:lnTo>
                    <a:pt x="3251" y="2278"/>
                  </a:lnTo>
                  <a:lnTo>
                    <a:pt x="3205" y="1949"/>
                  </a:lnTo>
                  <a:lnTo>
                    <a:pt x="3179" y="1762"/>
                  </a:lnTo>
                  <a:lnTo>
                    <a:pt x="3159" y="1615"/>
                  </a:lnTo>
                  <a:lnTo>
                    <a:pt x="3297" y="1521"/>
                  </a:lnTo>
                  <a:lnTo>
                    <a:pt x="3851" y="1132"/>
                  </a:lnTo>
                  <a:cubicBezTo>
                    <a:pt x="3851" y="1132"/>
                    <a:pt x="3763" y="1013"/>
                    <a:pt x="3484" y="589"/>
                  </a:cubicBezTo>
                  <a:cubicBezTo>
                    <a:pt x="3203" y="168"/>
                    <a:pt x="2426" y="36"/>
                    <a:pt x="2426" y="36"/>
                  </a:cubicBezTo>
                  <a:cubicBezTo>
                    <a:pt x="2426" y="36"/>
                    <a:pt x="2245" y="214"/>
                    <a:pt x="1804" y="247"/>
                  </a:cubicBezTo>
                  <a:cubicBezTo>
                    <a:pt x="1779" y="249"/>
                    <a:pt x="1756" y="250"/>
                    <a:pt x="1733" y="250"/>
                  </a:cubicBezTo>
                  <a:cubicBezTo>
                    <a:pt x="1348" y="250"/>
                    <a:pt x="1226" y="1"/>
                    <a:pt x="1226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" name="Google Shape;417;p55"/>
            <p:cNvSpPr/>
            <p:nvPr/>
          </p:nvSpPr>
          <p:spPr>
            <a:xfrm>
              <a:off x="7253825" y="1232075"/>
              <a:ext cx="5625" cy="8025"/>
            </a:xfrm>
            <a:custGeom>
              <a:rect b="b" l="l" r="r" t="t"/>
              <a:pathLst>
                <a:path extrusionOk="0" h="321" w="225">
                  <a:moveTo>
                    <a:pt x="163" y="0"/>
                  </a:moveTo>
                  <a:cubicBezTo>
                    <a:pt x="163" y="0"/>
                    <a:pt x="1" y="14"/>
                    <a:pt x="20" y="163"/>
                  </a:cubicBezTo>
                  <a:cubicBezTo>
                    <a:pt x="33" y="275"/>
                    <a:pt x="111" y="320"/>
                    <a:pt x="172" y="320"/>
                  </a:cubicBezTo>
                  <a:cubicBezTo>
                    <a:pt x="192" y="320"/>
                    <a:pt x="211" y="315"/>
                    <a:pt x="225" y="306"/>
                  </a:cubicBezTo>
                  <a:lnTo>
                    <a:pt x="163" y="0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Google Shape;418;p55"/>
            <p:cNvSpPr/>
            <p:nvPr/>
          </p:nvSpPr>
          <p:spPr>
            <a:xfrm>
              <a:off x="7187600" y="1304825"/>
              <a:ext cx="102900" cy="111575"/>
            </a:xfrm>
            <a:custGeom>
              <a:rect b="b" l="l" r="r" t="t"/>
              <a:pathLst>
                <a:path extrusionOk="0" h="4463" w="4116">
                  <a:moveTo>
                    <a:pt x="664" y="0"/>
                  </a:moveTo>
                  <a:cubicBezTo>
                    <a:pt x="614" y="121"/>
                    <a:pt x="568" y="248"/>
                    <a:pt x="526" y="380"/>
                  </a:cubicBezTo>
                  <a:cubicBezTo>
                    <a:pt x="517" y="409"/>
                    <a:pt x="506" y="437"/>
                    <a:pt x="497" y="468"/>
                  </a:cubicBezTo>
                  <a:cubicBezTo>
                    <a:pt x="1" y="2113"/>
                    <a:pt x="111" y="4458"/>
                    <a:pt x="111" y="4458"/>
                  </a:cubicBezTo>
                  <a:lnTo>
                    <a:pt x="4042" y="4458"/>
                  </a:lnTo>
                  <a:cubicBezTo>
                    <a:pt x="4042" y="4458"/>
                    <a:pt x="4045" y="4462"/>
                    <a:pt x="4048" y="4462"/>
                  </a:cubicBezTo>
                  <a:cubicBezTo>
                    <a:pt x="4068" y="4462"/>
                    <a:pt x="4116" y="4349"/>
                    <a:pt x="3937" y="2908"/>
                  </a:cubicBezTo>
                  <a:cubicBezTo>
                    <a:pt x="3833" y="2078"/>
                    <a:pt x="3631" y="1265"/>
                    <a:pt x="3335" y="483"/>
                  </a:cubicBezTo>
                  <a:cubicBezTo>
                    <a:pt x="3315" y="431"/>
                    <a:pt x="3295" y="380"/>
                    <a:pt x="3278" y="338"/>
                  </a:cubicBezTo>
                  <a:cubicBezTo>
                    <a:pt x="3190" y="119"/>
                    <a:pt x="3131" y="0"/>
                    <a:pt x="313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" name="Google Shape;419;p55"/>
            <p:cNvSpPr/>
            <p:nvPr/>
          </p:nvSpPr>
          <p:spPr>
            <a:xfrm>
              <a:off x="7200025" y="1313225"/>
              <a:ext cx="70900" cy="5025"/>
            </a:xfrm>
            <a:custGeom>
              <a:rect b="b" l="l" r="r" t="t"/>
              <a:pathLst>
                <a:path extrusionOk="0" h="201" w="2836">
                  <a:moveTo>
                    <a:pt x="2778" y="0"/>
                  </a:moveTo>
                  <a:cubicBezTo>
                    <a:pt x="2372" y="16"/>
                    <a:pt x="1964" y="46"/>
                    <a:pt x="1557" y="51"/>
                  </a:cubicBezTo>
                  <a:cubicBezTo>
                    <a:pt x="1468" y="52"/>
                    <a:pt x="1378" y="52"/>
                    <a:pt x="1288" y="52"/>
                  </a:cubicBezTo>
                  <a:cubicBezTo>
                    <a:pt x="870" y="52"/>
                    <a:pt x="448" y="42"/>
                    <a:pt x="29" y="42"/>
                  </a:cubicBezTo>
                  <a:cubicBezTo>
                    <a:pt x="20" y="71"/>
                    <a:pt x="11" y="101"/>
                    <a:pt x="0" y="130"/>
                  </a:cubicBezTo>
                  <a:cubicBezTo>
                    <a:pt x="360" y="161"/>
                    <a:pt x="729" y="183"/>
                    <a:pt x="1101" y="191"/>
                  </a:cubicBezTo>
                  <a:cubicBezTo>
                    <a:pt x="1136" y="194"/>
                    <a:pt x="1169" y="194"/>
                    <a:pt x="1202" y="194"/>
                  </a:cubicBezTo>
                  <a:cubicBezTo>
                    <a:pt x="1344" y="200"/>
                    <a:pt x="1487" y="200"/>
                    <a:pt x="1630" y="200"/>
                  </a:cubicBezTo>
                  <a:lnTo>
                    <a:pt x="1713" y="200"/>
                  </a:lnTo>
                  <a:cubicBezTo>
                    <a:pt x="2091" y="198"/>
                    <a:pt x="2469" y="180"/>
                    <a:pt x="2836" y="147"/>
                  </a:cubicBezTo>
                  <a:cubicBezTo>
                    <a:pt x="2816" y="95"/>
                    <a:pt x="2798" y="44"/>
                    <a:pt x="2778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" name="Google Shape;420;p55"/>
            <p:cNvSpPr/>
            <p:nvPr/>
          </p:nvSpPr>
          <p:spPr>
            <a:xfrm>
              <a:off x="7226200" y="1314725"/>
              <a:ext cx="7225" cy="101575"/>
            </a:xfrm>
            <a:custGeom>
              <a:rect b="b" l="l" r="r" t="t"/>
              <a:pathLst>
                <a:path extrusionOk="0" h="4063" w="289">
                  <a:moveTo>
                    <a:pt x="103" y="1"/>
                  </a:moveTo>
                  <a:cubicBezTo>
                    <a:pt x="82" y="1"/>
                    <a:pt x="60" y="15"/>
                    <a:pt x="60" y="43"/>
                  </a:cubicBezTo>
                  <a:cubicBezTo>
                    <a:pt x="58" y="72"/>
                    <a:pt x="54" y="103"/>
                    <a:pt x="54" y="134"/>
                  </a:cubicBezTo>
                  <a:cubicBezTo>
                    <a:pt x="1" y="849"/>
                    <a:pt x="56" y="1587"/>
                    <a:pt x="80" y="2308"/>
                  </a:cubicBezTo>
                  <a:cubicBezTo>
                    <a:pt x="98" y="2892"/>
                    <a:pt x="115" y="3478"/>
                    <a:pt x="148" y="4062"/>
                  </a:cubicBezTo>
                  <a:lnTo>
                    <a:pt x="289" y="4062"/>
                  </a:lnTo>
                  <a:cubicBezTo>
                    <a:pt x="267" y="3478"/>
                    <a:pt x="234" y="2892"/>
                    <a:pt x="216" y="2308"/>
                  </a:cubicBezTo>
                  <a:cubicBezTo>
                    <a:pt x="196" y="1587"/>
                    <a:pt x="223" y="852"/>
                    <a:pt x="155" y="136"/>
                  </a:cubicBezTo>
                  <a:cubicBezTo>
                    <a:pt x="152" y="103"/>
                    <a:pt x="148" y="74"/>
                    <a:pt x="146" y="43"/>
                  </a:cubicBezTo>
                  <a:cubicBezTo>
                    <a:pt x="146" y="15"/>
                    <a:pt x="124" y="1"/>
                    <a:pt x="103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" name="Google Shape;421;p55"/>
            <p:cNvSpPr/>
            <p:nvPr/>
          </p:nvSpPr>
          <p:spPr>
            <a:xfrm>
              <a:off x="7238900" y="1315000"/>
              <a:ext cx="8250" cy="101300"/>
            </a:xfrm>
            <a:custGeom>
              <a:rect b="b" l="l" r="r" t="t"/>
              <a:pathLst>
                <a:path extrusionOk="0" h="4052" w="330">
                  <a:moveTo>
                    <a:pt x="121" y="0"/>
                  </a:moveTo>
                  <a:cubicBezTo>
                    <a:pt x="105" y="0"/>
                    <a:pt x="86" y="13"/>
                    <a:pt x="84" y="32"/>
                  </a:cubicBezTo>
                  <a:cubicBezTo>
                    <a:pt x="79" y="63"/>
                    <a:pt x="77" y="96"/>
                    <a:pt x="75" y="129"/>
                  </a:cubicBezTo>
                  <a:cubicBezTo>
                    <a:pt x="0" y="845"/>
                    <a:pt x="64" y="1598"/>
                    <a:pt x="92" y="2316"/>
                  </a:cubicBezTo>
                  <a:cubicBezTo>
                    <a:pt x="114" y="2894"/>
                    <a:pt x="145" y="3474"/>
                    <a:pt x="182" y="4051"/>
                  </a:cubicBezTo>
                  <a:lnTo>
                    <a:pt x="330" y="4051"/>
                  </a:lnTo>
                  <a:cubicBezTo>
                    <a:pt x="292" y="3439"/>
                    <a:pt x="262" y="2826"/>
                    <a:pt x="240" y="2211"/>
                  </a:cubicBezTo>
                  <a:cubicBezTo>
                    <a:pt x="211" y="1524"/>
                    <a:pt x="242" y="814"/>
                    <a:pt x="158" y="127"/>
                  </a:cubicBezTo>
                  <a:cubicBezTo>
                    <a:pt x="154" y="92"/>
                    <a:pt x="152" y="63"/>
                    <a:pt x="145" y="24"/>
                  </a:cubicBezTo>
                  <a:cubicBezTo>
                    <a:pt x="143" y="7"/>
                    <a:pt x="133" y="0"/>
                    <a:pt x="121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" name="Google Shape;422;p55"/>
            <p:cNvSpPr/>
            <p:nvPr/>
          </p:nvSpPr>
          <p:spPr>
            <a:xfrm>
              <a:off x="7231750" y="1323825"/>
              <a:ext cx="8100" cy="6225"/>
            </a:xfrm>
            <a:custGeom>
              <a:rect b="b" l="l" r="r" t="t"/>
              <a:pathLst>
                <a:path extrusionOk="0" h="249" w="324">
                  <a:moveTo>
                    <a:pt x="161" y="0"/>
                  </a:moveTo>
                  <a:cubicBezTo>
                    <a:pt x="1" y="0"/>
                    <a:pt x="1" y="248"/>
                    <a:pt x="161" y="248"/>
                  </a:cubicBezTo>
                  <a:cubicBezTo>
                    <a:pt x="321" y="248"/>
                    <a:pt x="324" y="0"/>
                    <a:pt x="161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" name="Google Shape;423;p55"/>
            <p:cNvSpPr/>
            <p:nvPr/>
          </p:nvSpPr>
          <p:spPr>
            <a:xfrm>
              <a:off x="7232425" y="1339850"/>
              <a:ext cx="9125" cy="7100"/>
            </a:xfrm>
            <a:custGeom>
              <a:rect b="b" l="l" r="r" t="t"/>
              <a:pathLst>
                <a:path extrusionOk="0" h="284" w="365">
                  <a:moveTo>
                    <a:pt x="182" y="0"/>
                  </a:moveTo>
                  <a:cubicBezTo>
                    <a:pt x="0" y="0"/>
                    <a:pt x="0" y="284"/>
                    <a:pt x="182" y="284"/>
                  </a:cubicBezTo>
                  <a:cubicBezTo>
                    <a:pt x="365" y="284"/>
                    <a:pt x="365" y="0"/>
                    <a:pt x="182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" name="Google Shape;424;p55"/>
            <p:cNvSpPr/>
            <p:nvPr/>
          </p:nvSpPr>
          <p:spPr>
            <a:xfrm>
              <a:off x="7235000" y="1359925"/>
              <a:ext cx="5725" cy="5750"/>
            </a:xfrm>
            <a:custGeom>
              <a:rect b="b" l="l" r="r" t="t"/>
              <a:pathLst>
                <a:path extrusionOk="0" h="230" w="229">
                  <a:moveTo>
                    <a:pt x="123" y="1"/>
                  </a:moveTo>
                  <a:cubicBezTo>
                    <a:pt x="120" y="1"/>
                    <a:pt x="117" y="1"/>
                    <a:pt x="114" y="1"/>
                  </a:cubicBezTo>
                  <a:lnTo>
                    <a:pt x="86" y="3"/>
                  </a:lnTo>
                  <a:lnTo>
                    <a:pt x="57" y="17"/>
                  </a:lnTo>
                  <a:cubicBezTo>
                    <a:pt x="44" y="23"/>
                    <a:pt x="33" y="32"/>
                    <a:pt x="27" y="45"/>
                  </a:cubicBezTo>
                  <a:cubicBezTo>
                    <a:pt x="18" y="52"/>
                    <a:pt x="13" y="60"/>
                    <a:pt x="11" y="69"/>
                  </a:cubicBezTo>
                  <a:cubicBezTo>
                    <a:pt x="2" y="85"/>
                    <a:pt x="0" y="98"/>
                    <a:pt x="0" y="113"/>
                  </a:cubicBezTo>
                  <a:lnTo>
                    <a:pt x="5" y="144"/>
                  </a:lnTo>
                  <a:lnTo>
                    <a:pt x="16" y="172"/>
                  </a:lnTo>
                  <a:cubicBezTo>
                    <a:pt x="27" y="188"/>
                    <a:pt x="40" y="203"/>
                    <a:pt x="57" y="212"/>
                  </a:cubicBezTo>
                  <a:lnTo>
                    <a:pt x="60" y="214"/>
                  </a:lnTo>
                  <a:cubicBezTo>
                    <a:pt x="77" y="224"/>
                    <a:pt x="96" y="229"/>
                    <a:pt x="115" y="229"/>
                  </a:cubicBezTo>
                  <a:cubicBezTo>
                    <a:pt x="134" y="229"/>
                    <a:pt x="153" y="224"/>
                    <a:pt x="169" y="214"/>
                  </a:cubicBezTo>
                  <a:lnTo>
                    <a:pt x="174" y="212"/>
                  </a:lnTo>
                  <a:cubicBezTo>
                    <a:pt x="185" y="205"/>
                    <a:pt x="196" y="194"/>
                    <a:pt x="205" y="183"/>
                  </a:cubicBezTo>
                  <a:cubicBezTo>
                    <a:pt x="211" y="177"/>
                    <a:pt x="215" y="168"/>
                    <a:pt x="220" y="159"/>
                  </a:cubicBezTo>
                  <a:cubicBezTo>
                    <a:pt x="226" y="144"/>
                    <a:pt x="229" y="129"/>
                    <a:pt x="229" y="115"/>
                  </a:cubicBezTo>
                  <a:lnTo>
                    <a:pt x="224" y="85"/>
                  </a:lnTo>
                  <a:lnTo>
                    <a:pt x="213" y="56"/>
                  </a:lnTo>
                  <a:cubicBezTo>
                    <a:pt x="207" y="43"/>
                    <a:pt x="196" y="32"/>
                    <a:pt x="185" y="25"/>
                  </a:cubicBezTo>
                  <a:cubicBezTo>
                    <a:pt x="178" y="19"/>
                    <a:pt x="169" y="12"/>
                    <a:pt x="158" y="10"/>
                  </a:cubicBezTo>
                  <a:cubicBezTo>
                    <a:pt x="148" y="5"/>
                    <a:pt x="135" y="1"/>
                    <a:pt x="123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" name="Google Shape;425;p55"/>
            <p:cNvSpPr/>
            <p:nvPr/>
          </p:nvSpPr>
          <p:spPr>
            <a:xfrm>
              <a:off x="7234600" y="1378000"/>
              <a:ext cx="7400" cy="5750"/>
            </a:xfrm>
            <a:custGeom>
              <a:rect b="b" l="l" r="r" t="t"/>
              <a:pathLst>
                <a:path extrusionOk="0" h="230" w="296">
                  <a:moveTo>
                    <a:pt x="148" y="1"/>
                  </a:moveTo>
                  <a:cubicBezTo>
                    <a:pt x="1" y="1"/>
                    <a:pt x="1" y="229"/>
                    <a:pt x="148" y="229"/>
                  </a:cubicBezTo>
                  <a:cubicBezTo>
                    <a:pt x="295" y="229"/>
                    <a:pt x="295" y="1"/>
                    <a:pt x="148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p55"/>
            <p:cNvSpPr/>
            <p:nvPr/>
          </p:nvSpPr>
          <p:spPr>
            <a:xfrm>
              <a:off x="7233850" y="1398825"/>
              <a:ext cx="8900" cy="6875"/>
            </a:xfrm>
            <a:custGeom>
              <a:rect b="b" l="l" r="r" t="t"/>
              <a:pathLst>
                <a:path extrusionOk="0" h="275" w="356">
                  <a:moveTo>
                    <a:pt x="178" y="0"/>
                  </a:moveTo>
                  <a:cubicBezTo>
                    <a:pt x="0" y="0"/>
                    <a:pt x="0" y="275"/>
                    <a:pt x="178" y="275"/>
                  </a:cubicBezTo>
                  <a:cubicBezTo>
                    <a:pt x="356" y="275"/>
                    <a:pt x="356" y="0"/>
                    <a:pt x="17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55"/>
            <p:cNvSpPr/>
            <p:nvPr/>
          </p:nvSpPr>
          <p:spPr>
            <a:xfrm>
              <a:off x="7204250" y="1587250"/>
              <a:ext cx="27650" cy="37950"/>
            </a:xfrm>
            <a:custGeom>
              <a:rect b="b" l="l" r="r" t="t"/>
              <a:pathLst>
                <a:path extrusionOk="0" h="1518" w="1106">
                  <a:moveTo>
                    <a:pt x="216" y="0"/>
                  </a:moveTo>
                  <a:cubicBezTo>
                    <a:pt x="216" y="0"/>
                    <a:pt x="525" y="1300"/>
                    <a:pt x="495" y="1303"/>
                  </a:cubicBezTo>
                  <a:cubicBezTo>
                    <a:pt x="88" y="1329"/>
                    <a:pt x="0" y="1518"/>
                    <a:pt x="0" y="1518"/>
                  </a:cubicBezTo>
                  <a:lnTo>
                    <a:pt x="1105" y="1518"/>
                  </a:lnTo>
                  <a:lnTo>
                    <a:pt x="1077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55"/>
            <p:cNvSpPr/>
            <p:nvPr/>
          </p:nvSpPr>
          <p:spPr>
            <a:xfrm>
              <a:off x="7261400" y="1587250"/>
              <a:ext cx="27600" cy="37950"/>
            </a:xfrm>
            <a:custGeom>
              <a:rect b="b" l="l" r="r" t="t"/>
              <a:pathLst>
                <a:path extrusionOk="0" h="1518" w="1104">
                  <a:moveTo>
                    <a:pt x="27" y="0"/>
                  </a:moveTo>
                  <a:lnTo>
                    <a:pt x="1" y="1518"/>
                  </a:lnTo>
                  <a:lnTo>
                    <a:pt x="1103" y="1518"/>
                  </a:lnTo>
                  <a:cubicBezTo>
                    <a:pt x="1103" y="1518"/>
                    <a:pt x="1017" y="1329"/>
                    <a:pt x="609" y="1303"/>
                  </a:cubicBezTo>
                  <a:cubicBezTo>
                    <a:pt x="580" y="1300"/>
                    <a:pt x="890" y="0"/>
                    <a:pt x="89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" name="Google Shape;429;p55"/>
            <p:cNvSpPr/>
            <p:nvPr/>
          </p:nvSpPr>
          <p:spPr>
            <a:xfrm>
              <a:off x="7214400" y="1178650"/>
              <a:ext cx="5900" cy="4625"/>
            </a:xfrm>
            <a:custGeom>
              <a:rect b="b" l="l" r="r" t="t"/>
              <a:pathLst>
                <a:path extrusionOk="0" h="185" w="236">
                  <a:moveTo>
                    <a:pt x="119" y="0"/>
                  </a:moveTo>
                  <a:cubicBezTo>
                    <a:pt x="1" y="0"/>
                    <a:pt x="1" y="185"/>
                    <a:pt x="119" y="185"/>
                  </a:cubicBezTo>
                  <a:cubicBezTo>
                    <a:pt x="236" y="185"/>
                    <a:pt x="236" y="0"/>
                    <a:pt x="11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55"/>
            <p:cNvSpPr/>
            <p:nvPr/>
          </p:nvSpPr>
          <p:spPr>
            <a:xfrm>
              <a:off x="7235775" y="1178650"/>
              <a:ext cx="5950" cy="4625"/>
            </a:xfrm>
            <a:custGeom>
              <a:rect b="b" l="l" r="r" t="t"/>
              <a:pathLst>
                <a:path extrusionOk="0" h="185" w="238">
                  <a:moveTo>
                    <a:pt x="119" y="0"/>
                  </a:moveTo>
                  <a:cubicBezTo>
                    <a:pt x="0" y="0"/>
                    <a:pt x="0" y="185"/>
                    <a:pt x="119" y="185"/>
                  </a:cubicBezTo>
                  <a:cubicBezTo>
                    <a:pt x="237" y="185"/>
                    <a:pt x="237" y="0"/>
                    <a:pt x="11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1" name="Google Shape;431;p55"/>
          <p:cNvGrpSpPr/>
          <p:nvPr/>
        </p:nvGrpSpPr>
        <p:grpSpPr>
          <a:xfrm>
            <a:off x="7558440" y="4205489"/>
            <a:ext cx="830933" cy="670529"/>
            <a:chOff x="7514750" y="4210883"/>
            <a:chExt cx="953999" cy="769838"/>
          </a:xfrm>
        </p:grpSpPr>
        <p:sp>
          <p:nvSpPr>
            <p:cNvPr id="432" name="Google Shape;432;p55"/>
            <p:cNvSpPr/>
            <p:nvPr/>
          </p:nvSpPr>
          <p:spPr>
            <a:xfrm>
              <a:off x="8024561" y="4469182"/>
              <a:ext cx="243136" cy="460933"/>
            </a:xfrm>
            <a:custGeom>
              <a:rect b="b" l="l" r="r" t="t"/>
              <a:pathLst>
                <a:path extrusionOk="0" h="6385" w="3368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Google Shape;433;p55"/>
            <p:cNvSpPr/>
            <p:nvPr/>
          </p:nvSpPr>
          <p:spPr>
            <a:xfrm>
              <a:off x="7780773" y="4269286"/>
              <a:ext cx="284790" cy="657651"/>
            </a:xfrm>
            <a:custGeom>
              <a:rect b="b" l="l" r="r" t="t"/>
              <a:pathLst>
                <a:path extrusionOk="0" h="9110" w="3945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55"/>
            <p:cNvSpPr/>
            <p:nvPr/>
          </p:nvSpPr>
          <p:spPr>
            <a:xfrm>
              <a:off x="8003842" y="4210883"/>
              <a:ext cx="185889" cy="717641"/>
            </a:xfrm>
            <a:custGeom>
              <a:rect b="b" l="l" r="r" t="t"/>
              <a:pathLst>
                <a:path extrusionOk="0" h="9941" w="2575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" name="Google Shape;435;p55"/>
            <p:cNvSpPr/>
            <p:nvPr/>
          </p:nvSpPr>
          <p:spPr>
            <a:xfrm>
              <a:off x="7731322" y="4624175"/>
              <a:ext cx="309839" cy="312799"/>
            </a:xfrm>
            <a:custGeom>
              <a:rect b="b" l="l" r="r" t="t"/>
              <a:pathLst>
                <a:path extrusionOk="0" h="4333" w="4292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" name="Google Shape;436;p55"/>
            <p:cNvSpPr/>
            <p:nvPr/>
          </p:nvSpPr>
          <p:spPr>
            <a:xfrm>
              <a:off x="7514750" y="4638613"/>
              <a:ext cx="106264" cy="330053"/>
            </a:xfrm>
            <a:custGeom>
              <a:rect b="b" l="l" r="r" t="t"/>
              <a:pathLst>
                <a:path extrusionOk="0" h="4572" w="1472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55"/>
            <p:cNvSpPr/>
            <p:nvPr/>
          </p:nvSpPr>
          <p:spPr>
            <a:xfrm>
              <a:off x="8176666" y="4630600"/>
              <a:ext cx="145607" cy="350122"/>
            </a:xfrm>
            <a:custGeom>
              <a:rect b="b" l="l" r="r" t="t"/>
              <a:pathLst>
                <a:path extrusionOk="0" h="4850" w="2017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" name="Google Shape;438;p55"/>
            <p:cNvSpPr/>
            <p:nvPr/>
          </p:nvSpPr>
          <p:spPr>
            <a:xfrm>
              <a:off x="8367683" y="4462179"/>
              <a:ext cx="101066" cy="466203"/>
            </a:xfrm>
            <a:custGeom>
              <a:rect b="b" l="l" r="r" t="t"/>
              <a:pathLst>
                <a:path extrusionOk="0" h="6458" w="140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9" name="Google Shape;439;p55"/>
          <p:cNvGrpSpPr/>
          <p:nvPr/>
        </p:nvGrpSpPr>
        <p:grpSpPr>
          <a:xfrm>
            <a:off x="1991626" y="1573307"/>
            <a:ext cx="518333" cy="517543"/>
            <a:chOff x="5550100" y="4738125"/>
            <a:chExt cx="196950" cy="196650"/>
          </a:xfrm>
        </p:grpSpPr>
        <p:sp>
          <p:nvSpPr>
            <p:cNvPr id="440" name="Google Shape;440;p55"/>
            <p:cNvSpPr/>
            <p:nvPr/>
          </p:nvSpPr>
          <p:spPr>
            <a:xfrm>
              <a:off x="5599125" y="4738125"/>
              <a:ext cx="22250" cy="185825"/>
            </a:xfrm>
            <a:custGeom>
              <a:rect b="b" l="l" r="r" t="t"/>
              <a:pathLst>
                <a:path extrusionOk="0" h="7433" w="890">
                  <a:moveTo>
                    <a:pt x="161" y="1"/>
                  </a:moveTo>
                  <a:lnTo>
                    <a:pt x="161" y="1"/>
                  </a:lnTo>
                  <a:cubicBezTo>
                    <a:pt x="0" y="2480"/>
                    <a:pt x="90" y="4971"/>
                    <a:pt x="431" y="7432"/>
                  </a:cubicBezTo>
                  <a:lnTo>
                    <a:pt x="694" y="7364"/>
                  </a:lnTo>
                  <a:cubicBezTo>
                    <a:pt x="890" y="4898"/>
                    <a:pt x="710" y="2414"/>
                    <a:pt x="16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" name="Google Shape;441;p55"/>
            <p:cNvSpPr/>
            <p:nvPr/>
          </p:nvSpPr>
          <p:spPr>
            <a:xfrm>
              <a:off x="5631300" y="4739725"/>
              <a:ext cx="50100" cy="186200"/>
            </a:xfrm>
            <a:custGeom>
              <a:rect b="b" l="l" r="r" t="t"/>
              <a:pathLst>
                <a:path extrusionOk="0" h="7448" w="2004">
                  <a:moveTo>
                    <a:pt x="2003" y="0"/>
                  </a:moveTo>
                  <a:lnTo>
                    <a:pt x="2003" y="0"/>
                  </a:lnTo>
                  <a:cubicBezTo>
                    <a:pt x="1153" y="745"/>
                    <a:pt x="765" y="1880"/>
                    <a:pt x="508" y="2983"/>
                  </a:cubicBezTo>
                  <a:cubicBezTo>
                    <a:pt x="167" y="4445"/>
                    <a:pt x="0" y="5943"/>
                    <a:pt x="7" y="7447"/>
                  </a:cubicBezTo>
                  <a:lnTo>
                    <a:pt x="123" y="7366"/>
                  </a:lnTo>
                  <a:cubicBezTo>
                    <a:pt x="710" y="4900"/>
                    <a:pt x="1336" y="2445"/>
                    <a:pt x="200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" name="Google Shape;442;p55"/>
            <p:cNvSpPr/>
            <p:nvPr/>
          </p:nvSpPr>
          <p:spPr>
            <a:xfrm>
              <a:off x="5666650" y="4823825"/>
              <a:ext cx="24950" cy="110950"/>
            </a:xfrm>
            <a:custGeom>
              <a:rect b="b" l="l" r="r" t="t"/>
              <a:pathLst>
                <a:path extrusionOk="0" h="4438" w="998">
                  <a:moveTo>
                    <a:pt x="310" y="1"/>
                  </a:moveTo>
                  <a:cubicBezTo>
                    <a:pt x="1" y="458"/>
                    <a:pt x="18" y="1053"/>
                    <a:pt x="47" y="1604"/>
                  </a:cubicBezTo>
                  <a:cubicBezTo>
                    <a:pt x="93" y="2491"/>
                    <a:pt x="141" y="3394"/>
                    <a:pt x="436" y="4233"/>
                  </a:cubicBezTo>
                  <a:lnTo>
                    <a:pt x="998" y="4437"/>
                  </a:lnTo>
                  <a:cubicBezTo>
                    <a:pt x="917" y="2939"/>
                    <a:pt x="686" y="1452"/>
                    <a:pt x="31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55"/>
            <p:cNvSpPr/>
            <p:nvPr/>
          </p:nvSpPr>
          <p:spPr>
            <a:xfrm>
              <a:off x="5699275" y="4765300"/>
              <a:ext cx="47775" cy="157100"/>
            </a:xfrm>
            <a:custGeom>
              <a:rect b="b" l="l" r="r" t="t"/>
              <a:pathLst>
                <a:path extrusionOk="0" h="6284" w="1911">
                  <a:moveTo>
                    <a:pt x="1852" y="1"/>
                  </a:moveTo>
                  <a:lnTo>
                    <a:pt x="1852" y="1"/>
                  </a:lnTo>
                  <a:cubicBezTo>
                    <a:pt x="707" y="1545"/>
                    <a:pt x="64" y="3405"/>
                    <a:pt x="9" y="5326"/>
                  </a:cubicBezTo>
                  <a:cubicBezTo>
                    <a:pt x="0" y="5651"/>
                    <a:pt x="11" y="5985"/>
                    <a:pt x="141" y="6284"/>
                  </a:cubicBezTo>
                  <a:lnTo>
                    <a:pt x="558" y="6282"/>
                  </a:lnTo>
                  <a:cubicBezTo>
                    <a:pt x="738" y="5485"/>
                    <a:pt x="1184" y="4775"/>
                    <a:pt x="1459" y="4007"/>
                  </a:cubicBezTo>
                  <a:cubicBezTo>
                    <a:pt x="1911" y="2735"/>
                    <a:pt x="1885" y="1349"/>
                    <a:pt x="185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" name="Google Shape;444;p55"/>
            <p:cNvSpPr/>
            <p:nvPr/>
          </p:nvSpPr>
          <p:spPr>
            <a:xfrm>
              <a:off x="5550100" y="4798800"/>
              <a:ext cx="40800" cy="129000"/>
            </a:xfrm>
            <a:custGeom>
              <a:rect b="b" l="l" r="r" t="t"/>
              <a:pathLst>
                <a:path extrusionOk="0" h="5160" w="1632">
                  <a:moveTo>
                    <a:pt x="420" y="0"/>
                  </a:moveTo>
                  <a:lnTo>
                    <a:pt x="420" y="0"/>
                  </a:lnTo>
                  <a:cubicBezTo>
                    <a:pt x="0" y="1687"/>
                    <a:pt x="281" y="3538"/>
                    <a:pt x="1184" y="5025"/>
                  </a:cubicBezTo>
                  <a:lnTo>
                    <a:pt x="1632" y="5159"/>
                  </a:lnTo>
                  <a:cubicBezTo>
                    <a:pt x="1404" y="4885"/>
                    <a:pt x="1426" y="4492"/>
                    <a:pt x="1408" y="4136"/>
                  </a:cubicBezTo>
                  <a:cubicBezTo>
                    <a:pt x="1384" y="3655"/>
                    <a:pt x="1259" y="3185"/>
                    <a:pt x="1136" y="2717"/>
                  </a:cubicBezTo>
                  <a:cubicBezTo>
                    <a:pt x="896" y="1812"/>
                    <a:pt x="659" y="905"/>
                    <a:pt x="42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45" name="Google Shape;445;p55"/>
          <p:cNvGrpSpPr/>
          <p:nvPr/>
        </p:nvGrpSpPr>
        <p:grpSpPr>
          <a:xfrm>
            <a:off x="278353" y="156809"/>
            <a:ext cx="681823" cy="550203"/>
            <a:chOff x="7514750" y="4210883"/>
            <a:chExt cx="953999" cy="769838"/>
          </a:xfrm>
        </p:grpSpPr>
        <p:sp>
          <p:nvSpPr>
            <p:cNvPr id="446" name="Google Shape;446;p55"/>
            <p:cNvSpPr/>
            <p:nvPr/>
          </p:nvSpPr>
          <p:spPr>
            <a:xfrm>
              <a:off x="8024561" y="4469182"/>
              <a:ext cx="243136" cy="460933"/>
            </a:xfrm>
            <a:custGeom>
              <a:rect b="b" l="l" r="r" t="t"/>
              <a:pathLst>
                <a:path extrusionOk="0" h="6385" w="3368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" name="Google Shape;447;p55"/>
            <p:cNvSpPr/>
            <p:nvPr/>
          </p:nvSpPr>
          <p:spPr>
            <a:xfrm>
              <a:off x="7780773" y="4269286"/>
              <a:ext cx="284790" cy="657651"/>
            </a:xfrm>
            <a:custGeom>
              <a:rect b="b" l="l" r="r" t="t"/>
              <a:pathLst>
                <a:path extrusionOk="0" h="9110" w="3945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" name="Google Shape;448;p55"/>
            <p:cNvSpPr/>
            <p:nvPr/>
          </p:nvSpPr>
          <p:spPr>
            <a:xfrm>
              <a:off x="8003842" y="4210883"/>
              <a:ext cx="185889" cy="717641"/>
            </a:xfrm>
            <a:custGeom>
              <a:rect b="b" l="l" r="r" t="t"/>
              <a:pathLst>
                <a:path extrusionOk="0" h="9941" w="2575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" name="Google Shape;449;p55"/>
            <p:cNvSpPr/>
            <p:nvPr/>
          </p:nvSpPr>
          <p:spPr>
            <a:xfrm>
              <a:off x="7731322" y="4624175"/>
              <a:ext cx="309839" cy="312799"/>
            </a:xfrm>
            <a:custGeom>
              <a:rect b="b" l="l" r="r" t="t"/>
              <a:pathLst>
                <a:path extrusionOk="0" h="4333" w="4292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" name="Google Shape;450;p55"/>
            <p:cNvSpPr/>
            <p:nvPr/>
          </p:nvSpPr>
          <p:spPr>
            <a:xfrm>
              <a:off x="7514750" y="4638613"/>
              <a:ext cx="106264" cy="330053"/>
            </a:xfrm>
            <a:custGeom>
              <a:rect b="b" l="l" r="r" t="t"/>
              <a:pathLst>
                <a:path extrusionOk="0" h="4572" w="1472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" name="Google Shape;451;p55"/>
            <p:cNvSpPr/>
            <p:nvPr/>
          </p:nvSpPr>
          <p:spPr>
            <a:xfrm>
              <a:off x="8176666" y="4630600"/>
              <a:ext cx="145607" cy="350122"/>
            </a:xfrm>
            <a:custGeom>
              <a:rect b="b" l="l" r="r" t="t"/>
              <a:pathLst>
                <a:path extrusionOk="0" h="4850" w="2017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" name="Google Shape;452;p55"/>
            <p:cNvSpPr/>
            <p:nvPr/>
          </p:nvSpPr>
          <p:spPr>
            <a:xfrm>
              <a:off x="8367683" y="4462179"/>
              <a:ext cx="101066" cy="466203"/>
            </a:xfrm>
            <a:custGeom>
              <a:rect b="b" l="l" r="r" t="t"/>
              <a:pathLst>
                <a:path extrusionOk="0" h="6458" w="140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56"/>
          <p:cNvSpPr txBox="1"/>
          <p:nvPr>
            <p:ph type="ctrTitle"/>
          </p:nvPr>
        </p:nvSpPr>
        <p:spPr>
          <a:xfrm flipH="1">
            <a:off x="1848450" y="947724"/>
            <a:ext cx="5447100" cy="90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0000"/>
              <a:t>BINGO!</a:t>
            </a:r>
            <a:endParaRPr sz="10000"/>
          </a:p>
        </p:txBody>
      </p:sp>
      <p:pic>
        <p:nvPicPr>
          <p:cNvPr id="458" name="Google Shape;458;p56"/>
          <p:cNvPicPr preferRelativeResize="0"/>
          <p:nvPr/>
        </p:nvPicPr>
        <p:blipFill rotWithShape="1">
          <a:blip r:embed="rId3">
            <a:alphaModFix/>
          </a:blip>
          <a:srcRect b="0" l="9" r="0" t="0"/>
          <a:stretch/>
        </p:blipFill>
        <p:spPr>
          <a:xfrm flipH="1" rot="-249914">
            <a:off x="6680630" y="3264664"/>
            <a:ext cx="2409989" cy="18607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9" name="Google Shape;459;p56"/>
          <p:cNvGrpSpPr/>
          <p:nvPr/>
        </p:nvGrpSpPr>
        <p:grpSpPr>
          <a:xfrm>
            <a:off x="271741" y="4283080"/>
            <a:ext cx="448267" cy="640825"/>
            <a:chOff x="5979675" y="4640775"/>
            <a:chExt cx="241875" cy="345775"/>
          </a:xfrm>
        </p:grpSpPr>
        <p:sp>
          <p:nvSpPr>
            <p:cNvPr id="460" name="Google Shape;460;p56"/>
            <p:cNvSpPr/>
            <p:nvPr/>
          </p:nvSpPr>
          <p:spPr>
            <a:xfrm>
              <a:off x="6008100" y="4698050"/>
              <a:ext cx="80475" cy="288500"/>
            </a:xfrm>
            <a:custGeom>
              <a:rect b="b" l="l" r="r" t="t"/>
              <a:pathLst>
                <a:path extrusionOk="0" h="11540" w="3219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1" name="Google Shape;461;p56"/>
            <p:cNvSpPr/>
            <p:nvPr/>
          </p:nvSpPr>
          <p:spPr>
            <a:xfrm>
              <a:off x="6087325" y="4640775"/>
              <a:ext cx="52850" cy="339950"/>
            </a:xfrm>
            <a:custGeom>
              <a:rect b="b" l="l" r="r" t="t"/>
              <a:pathLst>
                <a:path extrusionOk="0" h="13598" w="2114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2" name="Google Shape;462;p56"/>
            <p:cNvSpPr/>
            <p:nvPr/>
          </p:nvSpPr>
          <p:spPr>
            <a:xfrm>
              <a:off x="6133350" y="4694750"/>
              <a:ext cx="88200" cy="291675"/>
            </a:xfrm>
            <a:custGeom>
              <a:rect b="b" l="l" r="r" t="t"/>
              <a:pathLst>
                <a:path extrusionOk="0" h="11667" w="3528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3" name="Google Shape;463;p56"/>
            <p:cNvSpPr/>
            <p:nvPr/>
          </p:nvSpPr>
          <p:spPr>
            <a:xfrm>
              <a:off x="5979675" y="4815875"/>
              <a:ext cx="46625" cy="169850"/>
            </a:xfrm>
            <a:custGeom>
              <a:rect b="b" l="l" r="r" t="t"/>
              <a:pathLst>
                <a:path extrusionOk="0" h="6794" w="1865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4" name="Google Shape;464;p56"/>
            <p:cNvSpPr/>
            <p:nvPr/>
          </p:nvSpPr>
          <p:spPr>
            <a:xfrm>
              <a:off x="6072900" y="4675250"/>
              <a:ext cx="13975" cy="309825"/>
            </a:xfrm>
            <a:custGeom>
              <a:rect b="b" l="l" r="r" t="t"/>
              <a:pathLst>
                <a:path extrusionOk="0" h="12393" w="559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5" name="Google Shape;465;p56"/>
            <p:cNvSpPr/>
            <p:nvPr/>
          </p:nvSpPr>
          <p:spPr>
            <a:xfrm>
              <a:off x="6046475" y="4682750"/>
              <a:ext cx="64175" cy="48100"/>
            </a:xfrm>
            <a:custGeom>
              <a:rect b="b" l="l" r="r" t="t"/>
              <a:pathLst>
                <a:path extrusionOk="0" h="1924" w="2567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6" name="Google Shape;466;p56"/>
            <p:cNvSpPr/>
            <p:nvPr/>
          </p:nvSpPr>
          <p:spPr>
            <a:xfrm>
              <a:off x="6062450" y="4673175"/>
              <a:ext cx="18600" cy="55125"/>
            </a:xfrm>
            <a:custGeom>
              <a:rect b="b" l="l" r="r" t="t"/>
              <a:pathLst>
                <a:path extrusionOk="0" h="2205" w="744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7" name="Google Shape;467;p56"/>
            <p:cNvSpPr/>
            <p:nvPr/>
          </p:nvSpPr>
          <p:spPr>
            <a:xfrm>
              <a:off x="6038200" y="4683400"/>
              <a:ext cx="12525" cy="12475"/>
            </a:xfrm>
            <a:custGeom>
              <a:rect b="b" l="l" r="r" t="t"/>
              <a:pathLst>
                <a:path extrusionOk="0" h="499" w="501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p56"/>
            <p:cNvSpPr/>
            <p:nvPr/>
          </p:nvSpPr>
          <p:spPr>
            <a:xfrm>
              <a:off x="6056850" y="4666675"/>
              <a:ext cx="14300" cy="13550"/>
            </a:xfrm>
            <a:custGeom>
              <a:rect b="b" l="l" r="r" t="t"/>
              <a:pathLst>
                <a:path extrusionOk="0" h="542" w="572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9" name="Google Shape;469;p56"/>
            <p:cNvSpPr/>
            <p:nvPr/>
          </p:nvSpPr>
          <p:spPr>
            <a:xfrm>
              <a:off x="6078100" y="4666375"/>
              <a:ext cx="14475" cy="14475"/>
            </a:xfrm>
            <a:custGeom>
              <a:rect b="b" l="l" r="r" t="t"/>
              <a:pathLst>
                <a:path extrusionOk="0" h="579" w="579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0" name="Google Shape;470;p56"/>
            <p:cNvSpPr/>
            <p:nvPr/>
          </p:nvSpPr>
          <p:spPr>
            <a:xfrm>
              <a:off x="6101825" y="4675875"/>
              <a:ext cx="15125" cy="15075"/>
            </a:xfrm>
            <a:custGeom>
              <a:rect b="b" l="l" r="r" t="t"/>
              <a:pathLst>
                <a:path extrusionOk="0" h="603" w="605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1" name="Google Shape;471;p56"/>
            <p:cNvSpPr/>
            <p:nvPr/>
          </p:nvSpPr>
          <p:spPr>
            <a:xfrm>
              <a:off x="6072975" y="4695800"/>
              <a:ext cx="72525" cy="33000"/>
            </a:xfrm>
            <a:custGeom>
              <a:rect b="b" l="l" r="r" t="t"/>
              <a:pathLst>
                <a:path extrusionOk="0" h="1320" w="2901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2" name="Google Shape;472;p56"/>
            <p:cNvSpPr/>
            <p:nvPr/>
          </p:nvSpPr>
          <p:spPr>
            <a:xfrm>
              <a:off x="6134175" y="4689975"/>
              <a:ext cx="19675" cy="15300"/>
            </a:xfrm>
            <a:custGeom>
              <a:rect b="b" l="l" r="r" t="t"/>
              <a:pathLst>
                <a:path extrusionOk="0" h="612" w="787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3" name="Google Shape;473;p56"/>
          <p:cNvSpPr txBox="1"/>
          <p:nvPr/>
        </p:nvSpPr>
        <p:spPr>
          <a:xfrm>
            <a:off x="2805571" y="2607475"/>
            <a:ext cx="3885300" cy="6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accent2"/>
                </a:solidFill>
                <a:latin typeface="Chelsea Market"/>
                <a:ea typeface="Chelsea Market"/>
                <a:cs typeface="Chelsea Market"/>
                <a:sym typeface="Chelsea Market"/>
              </a:rPr>
              <a:t>Can you get them all? </a:t>
            </a:r>
            <a:br>
              <a:rPr lang="es" sz="1000">
                <a:solidFill>
                  <a:schemeClr val="accent4"/>
                </a:solidFill>
                <a:latin typeface="Chelsea Market"/>
                <a:ea typeface="Chelsea Market"/>
                <a:cs typeface="Chelsea Market"/>
                <a:sym typeface="Chelsea Market"/>
              </a:rPr>
            </a:br>
            <a:endParaRPr b="1" sz="1800">
              <a:solidFill>
                <a:schemeClr val="accent4"/>
              </a:solidFill>
              <a:latin typeface="Josefin Slab"/>
              <a:ea typeface="Josefin Slab"/>
              <a:cs typeface="Josefin Slab"/>
              <a:sym typeface="Josefin Slab"/>
            </a:endParaRPr>
          </a:p>
        </p:txBody>
      </p:sp>
      <p:sp>
        <p:nvSpPr>
          <p:cNvPr id="474" name="Google Shape;474;p56"/>
          <p:cNvSpPr/>
          <p:nvPr/>
        </p:nvSpPr>
        <p:spPr>
          <a:xfrm flipH="1" rot="-9164125">
            <a:off x="6194332" y="382767"/>
            <a:ext cx="2642298" cy="2030811"/>
          </a:xfrm>
          <a:custGeom>
            <a:rect b="b" l="l" r="r" t="t"/>
            <a:pathLst>
              <a:path extrusionOk="0" h="59114" w="105692">
                <a:moveTo>
                  <a:pt x="0" y="23344"/>
                </a:moveTo>
                <a:cubicBezTo>
                  <a:pt x="0" y="42086"/>
                  <a:pt x="38082" y="61231"/>
                  <a:pt x="50794" y="47458"/>
                </a:cubicBezTo>
                <a:cubicBezTo>
                  <a:pt x="53327" y="44713"/>
                  <a:pt x="51258" y="37865"/>
                  <a:pt x="47715" y="36684"/>
                </a:cubicBezTo>
                <a:cubicBezTo>
                  <a:pt x="42661" y="34999"/>
                  <a:pt x="35088" y="37115"/>
                  <a:pt x="32580" y="41815"/>
                </a:cubicBezTo>
                <a:cubicBezTo>
                  <a:pt x="29070" y="48394"/>
                  <a:pt x="39820" y="57692"/>
                  <a:pt x="47202" y="58746"/>
                </a:cubicBezTo>
                <a:cubicBezTo>
                  <a:pt x="59984" y="60571"/>
                  <a:pt x="75781" y="55335"/>
                  <a:pt x="83374" y="44893"/>
                </a:cubicBezTo>
                <a:cubicBezTo>
                  <a:pt x="88778" y="37462"/>
                  <a:pt x="86681" y="26658"/>
                  <a:pt x="90300" y="18213"/>
                </a:cubicBezTo>
                <a:cubicBezTo>
                  <a:pt x="93431" y="10907"/>
                  <a:pt x="99077" y="4407"/>
                  <a:pt x="105692" y="0"/>
                </a:cubicBezTo>
              </a:path>
            </a:pathLst>
          </a:custGeom>
          <a:noFill/>
          <a:ln cap="flat" cmpd="sng" w="19050">
            <a:solidFill>
              <a:schemeClr val="accent1"/>
            </a:solidFill>
            <a:prstDash val="dash"/>
            <a:round/>
            <a:headEnd len="med" w="med" type="none"/>
            <a:tailEnd len="med" w="med" type="none"/>
          </a:ln>
        </p:spPr>
      </p:sp>
      <p:grpSp>
        <p:nvGrpSpPr>
          <p:cNvPr id="475" name="Google Shape;475;p56"/>
          <p:cNvGrpSpPr/>
          <p:nvPr/>
        </p:nvGrpSpPr>
        <p:grpSpPr>
          <a:xfrm rot="367901">
            <a:off x="-149137" y="-2672087"/>
            <a:ext cx="8430674" cy="6150564"/>
            <a:chOff x="2663530" y="2430565"/>
            <a:chExt cx="1821795" cy="1299784"/>
          </a:xfrm>
        </p:grpSpPr>
        <p:sp>
          <p:nvSpPr>
            <p:cNvPr id="476" name="Google Shape;476;p56"/>
            <p:cNvSpPr/>
            <p:nvPr/>
          </p:nvSpPr>
          <p:spPr>
            <a:xfrm rot="8052404">
              <a:off x="2583147" y="2889725"/>
              <a:ext cx="1448506" cy="381463"/>
            </a:xfrm>
            <a:custGeom>
              <a:rect b="b" l="l" r="r" t="t"/>
              <a:pathLst>
                <a:path extrusionOk="0" h="15039" w="58779">
                  <a:moveTo>
                    <a:pt x="40" y="251"/>
                  </a:moveTo>
                  <a:cubicBezTo>
                    <a:pt x="0" y="251"/>
                    <a:pt x="108" y="313"/>
                    <a:pt x="425" y="472"/>
                  </a:cubicBezTo>
                  <a:cubicBezTo>
                    <a:pt x="883" y="701"/>
                    <a:pt x="1509" y="808"/>
                    <a:pt x="2169" y="870"/>
                  </a:cubicBezTo>
                  <a:lnTo>
                    <a:pt x="2169" y="870"/>
                  </a:lnTo>
                  <a:cubicBezTo>
                    <a:pt x="1206" y="656"/>
                    <a:pt x="142" y="251"/>
                    <a:pt x="40" y="251"/>
                  </a:cubicBezTo>
                  <a:close/>
                  <a:moveTo>
                    <a:pt x="10025" y="1"/>
                  </a:moveTo>
                  <a:cubicBezTo>
                    <a:pt x="9252" y="1"/>
                    <a:pt x="8347" y="54"/>
                    <a:pt x="7228" y="181"/>
                  </a:cubicBezTo>
                  <a:cubicBezTo>
                    <a:pt x="5795" y="343"/>
                    <a:pt x="4856" y="538"/>
                    <a:pt x="3475" y="957"/>
                  </a:cubicBezTo>
                  <a:lnTo>
                    <a:pt x="3475" y="957"/>
                  </a:lnTo>
                  <a:cubicBezTo>
                    <a:pt x="3050" y="932"/>
                    <a:pt x="2602" y="911"/>
                    <a:pt x="2169" y="870"/>
                  </a:cubicBezTo>
                  <a:lnTo>
                    <a:pt x="2169" y="870"/>
                  </a:lnTo>
                  <a:cubicBezTo>
                    <a:pt x="2516" y="947"/>
                    <a:pt x="2850" y="1000"/>
                    <a:pt x="3121" y="1000"/>
                  </a:cubicBezTo>
                  <a:cubicBezTo>
                    <a:pt x="3256" y="1000"/>
                    <a:pt x="3376" y="987"/>
                    <a:pt x="3474" y="957"/>
                  </a:cubicBezTo>
                  <a:cubicBezTo>
                    <a:pt x="3474" y="957"/>
                    <a:pt x="3475" y="957"/>
                    <a:pt x="3475" y="957"/>
                  </a:cubicBezTo>
                  <a:lnTo>
                    <a:pt x="3475" y="957"/>
                  </a:lnTo>
                  <a:cubicBezTo>
                    <a:pt x="3921" y="982"/>
                    <a:pt x="4343" y="1010"/>
                    <a:pt x="4696" y="1067"/>
                  </a:cubicBezTo>
                  <a:cubicBezTo>
                    <a:pt x="6111" y="1291"/>
                    <a:pt x="7522" y="1547"/>
                    <a:pt x="8918" y="1867"/>
                  </a:cubicBezTo>
                  <a:cubicBezTo>
                    <a:pt x="11944" y="2558"/>
                    <a:pt x="14923" y="3538"/>
                    <a:pt x="17647" y="5046"/>
                  </a:cubicBezTo>
                  <a:cubicBezTo>
                    <a:pt x="21049" y="6930"/>
                    <a:pt x="23627" y="7708"/>
                    <a:pt x="26956" y="9717"/>
                  </a:cubicBezTo>
                  <a:cubicBezTo>
                    <a:pt x="33431" y="13626"/>
                    <a:pt x="41225" y="15038"/>
                    <a:pt x="48933" y="15038"/>
                  </a:cubicBezTo>
                  <a:cubicBezTo>
                    <a:pt x="51669" y="15038"/>
                    <a:pt x="54395" y="14860"/>
                    <a:pt x="57046" y="14552"/>
                  </a:cubicBezTo>
                  <a:cubicBezTo>
                    <a:pt x="57853" y="14459"/>
                    <a:pt x="58778" y="13851"/>
                    <a:pt x="58687" y="13045"/>
                  </a:cubicBezTo>
                  <a:cubicBezTo>
                    <a:pt x="58643" y="12668"/>
                    <a:pt x="58365" y="12363"/>
                    <a:pt x="58068" y="12126"/>
                  </a:cubicBezTo>
                  <a:cubicBezTo>
                    <a:pt x="56243" y="10673"/>
                    <a:pt x="53649" y="10981"/>
                    <a:pt x="51319" y="10871"/>
                  </a:cubicBezTo>
                  <a:cubicBezTo>
                    <a:pt x="49167" y="10768"/>
                    <a:pt x="47138" y="9869"/>
                    <a:pt x="44999" y="9606"/>
                  </a:cubicBezTo>
                  <a:cubicBezTo>
                    <a:pt x="33862" y="8232"/>
                    <a:pt x="26530" y="2093"/>
                    <a:pt x="18708" y="1371"/>
                  </a:cubicBezTo>
                  <a:cubicBezTo>
                    <a:pt x="14172" y="953"/>
                    <a:pt x="13284" y="1"/>
                    <a:pt x="10025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7" name="Google Shape;477;p56"/>
            <p:cNvSpPr/>
            <p:nvPr/>
          </p:nvSpPr>
          <p:spPr>
            <a:xfrm>
              <a:off x="3845125" y="2930600"/>
              <a:ext cx="13800" cy="4825"/>
            </a:xfrm>
            <a:custGeom>
              <a:rect b="b" l="l" r="r" t="t"/>
              <a:pathLst>
                <a:path extrusionOk="0" h="193" w="552">
                  <a:moveTo>
                    <a:pt x="480" y="0"/>
                  </a:moveTo>
                  <a:cubicBezTo>
                    <a:pt x="344" y="6"/>
                    <a:pt x="210" y="27"/>
                    <a:pt x="75" y="42"/>
                  </a:cubicBezTo>
                  <a:cubicBezTo>
                    <a:pt x="55" y="43"/>
                    <a:pt x="36" y="51"/>
                    <a:pt x="23" y="64"/>
                  </a:cubicBezTo>
                  <a:cubicBezTo>
                    <a:pt x="9" y="78"/>
                    <a:pt x="0" y="97"/>
                    <a:pt x="0" y="117"/>
                  </a:cubicBezTo>
                  <a:cubicBezTo>
                    <a:pt x="2" y="152"/>
                    <a:pt x="31" y="192"/>
                    <a:pt x="70" y="192"/>
                  </a:cubicBezTo>
                  <a:cubicBezTo>
                    <a:pt x="71" y="192"/>
                    <a:pt x="73" y="192"/>
                    <a:pt x="75" y="192"/>
                  </a:cubicBezTo>
                  <a:cubicBezTo>
                    <a:pt x="218" y="178"/>
                    <a:pt x="359" y="168"/>
                    <a:pt x="499" y="144"/>
                  </a:cubicBezTo>
                  <a:cubicBezTo>
                    <a:pt x="533" y="137"/>
                    <a:pt x="550" y="103"/>
                    <a:pt x="552" y="73"/>
                  </a:cubicBezTo>
                  <a:cubicBezTo>
                    <a:pt x="552" y="67"/>
                    <a:pt x="552" y="60"/>
                    <a:pt x="550" y="54"/>
                  </a:cubicBezTo>
                  <a:cubicBezTo>
                    <a:pt x="540" y="22"/>
                    <a:pt x="512" y="1"/>
                    <a:pt x="480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8" name="Google Shape;478;p56"/>
            <p:cNvSpPr/>
            <p:nvPr/>
          </p:nvSpPr>
          <p:spPr>
            <a:xfrm>
              <a:off x="3855900" y="2919575"/>
              <a:ext cx="10825" cy="5700"/>
            </a:xfrm>
            <a:custGeom>
              <a:rect b="b" l="l" r="r" t="t"/>
              <a:pathLst>
                <a:path extrusionOk="0" h="228" w="433">
                  <a:moveTo>
                    <a:pt x="128" y="203"/>
                  </a:moveTo>
                  <a:cubicBezTo>
                    <a:pt x="126" y="204"/>
                    <a:pt x="126" y="204"/>
                    <a:pt x="126" y="204"/>
                  </a:cubicBezTo>
                  <a:cubicBezTo>
                    <a:pt x="126" y="204"/>
                    <a:pt x="127" y="204"/>
                    <a:pt x="128" y="203"/>
                  </a:cubicBezTo>
                  <a:close/>
                  <a:moveTo>
                    <a:pt x="302" y="0"/>
                  </a:moveTo>
                  <a:cubicBezTo>
                    <a:pt x="267" y="3"/>
                    <a:pt x="235" y="8"/>
                    <a:pt x="202" y="17"/>
                  </a:cubicBezTo>
                  <a:cubicBezTo>
                    <a:pt x="138" y="36"/>
                    <a:pt x="79" y="68"/>
                    <a:pt x="28" y="111"/>
                  </a:cubicBezTo>
                  <a:cubicBezTo>
                    <a:pt x="1" y="134"/>
                    <a:pt x="3" y="184"/>
                    <a:pt x="28" y="208"/>
                  </a:cubicBezTo>
                  <a:cubicBezTo>
                    <a:pt x="41" y="221"/>
                    <a:pt x="58" y="227"/>
                    <a:pt x="76" y="227"/>
                  </a:cubicBezTo>
                  <a:cubicBezTo>
                    <a:pt x="93" y="227"/>
                    <a:pt x="110" y="221"/>
                    <a:pt x="124" y="208"/>
                  </a:cubicBezTo>
                  <a:lnTo>
                    <a:pt x="123" y="206"/>
                  </a:lnTo>
                  <a:cubicBezTo>
                    <a:pt x="126" y="204"/>
                    <a:pt x="128" y="202"/>
                    <a:pt x="131" y="200"/>
                  </a:cubicBezTo>
                  <a:lnTo>
                    <a:pt x="131" y="200"/>
                  </a:lnTo>
                  <a:cubicBezTo>
                    <a:pt x="131" y="200"/>
                    <a:pt x="129" y="202"/>
                    <a:pt x="128" y="203"/>
                  </a:cubicBezTo>
                  <a:lnTo>
                    <a:pt x="128" y="203"/>
                  </a:lnTo>
                  <a:cubicBezTo>
                    <a:pt x="128" y="203"/>
                    <a:pt x="129" y="202"/>
                    <a:pt x="129" y="202"/>
                  </a:cubicBezTo>
                  <a:cubicBezTo>
                    <a:pt x="135" y="198"/>
                    <a:pt x="140" y="194"/>
                    <a:pt x="145" y="190"/>
                  </a:cubicBezTo>
                  <a:cubicBezTo>
                    <a:pt x="156" y="183"/>
                    <a:pt x="167" y="177"/>
                    <a:pt x="179" y="170"/>
                  </a:cubicBezTo>
                  <a:cubicBezTo>
                    <a:pt x="184" y="167"/>
                    <a:pt x="190" y="165"/>
                    <a:pt x="197" y="162"/>
                  </a:cubicBezTo>
                  <a:cubicBezTo>
                    <a:pt x="197" y="161"/>
                    <a:pt x="198" y="161"/>
                    <a:pt x="199" y="161"/>
                  </a:cubicBezTo>
                  <a:lnTo>
                    <a:pt x="199" y="161"/>
                  </a:lnTo>
                  <a:cubicBezTo>
                    <a:pt x="199" y="161"/>
                    <a:pt x="199" y="161"/>
                    <a:pt x="199" y="161"/>
                  </a:cubicBezTo>
                  <a:cubicBezTo>
                    <a:pt x="200" y="161"/>
                    <a:pt x="201" y="160"/>
                    <a:pt x="203" y="159"/>
                  </a:cubicBezTo>
                  <a:lnTo>
                    <a:pt x="203" y="159"/>
                  </a:lnTo>
                  <a:cubicBezTo>
                    <a:pt x="202" y="160"/>
                    <a:pt x="200" y="160"/>
                    <a:pt x="199" y="161"/>
                  </a:cubicBezTo>
                  <a:lnTo>
                    <a:pt x="199" y="161"/>
                  </a:lnTo>
                  <a:cubicBezTo>
                    <a:pt x="199" y="161"/>
                    <a:pt x="200" y="160"/>
                    <a:pt x="203" y="159"/>
                  </a:cubicBezTo>
                  <a:cubicBezTo>
                    <a:pt x="204" y="158"/>
                    <a:pt x="204" y="158"/>
                    <a:pt x="205" y="158"/>
                  </a:cubicBezTo>
                  <a:lnTo>
                    <a:pt x="205" y="158"/>
                  </a:lnTo>
                  <a:cubicBezTo>
                    <a:pt x="205" y="158"/>
                    <a:pt x="204" y="159"/>
                    <a:pt x="203" y="159"/>
                  </a:cubicBezTo>
                  <a:lnTo>
                    <a:pt x="203" y="159"/>
                  </a:lnTo>
                  <a:cubicBezTo>
                    <a:pt x="204" y="159"/>
                    <a:pt x="205" y="158"/>
                    <a:pt x="205" y="158"/>
                  </a:cubicBezTo>
                  <a:lnTo>
                    <a:pt x="205" y="158"/>
                  </a:lnTo>
                  <a:cubicBezTo>
                    <a:pt x="217" y="153"/>
                    <a:pt x="230" y="149"/>
                    <a:pt x="242" y="146"/>
                  </a:cubicBezTo>
                  <a:cubicBezTo>
                    <a:pt x="256" y="142"/>
                    <a:pt x="267" y="140"/>
                    <a:pt x="280" y="136"/>
                  </a:cubicBezTo>
                  <a:lnTo>
                    <a:pt x="300" y="133"/>
                  </a:lnTo>
                  <a:lnTo>
                    <a:pt x="303" y="133"/>
                  </a:lnTo>
                  <a:cubicBezTo>
                    <a:pt x="300" y="134"/>
                    <a:pt x="299" y="134"/>
                    <a:pt x="299" y="134"/>
                  </a:cubicBezTo>
                  <a:cubicBezTo>
                    <a:pt x="299" y="134"/>
                    <a:pt x="305" y="133"/>
                    <a:pt x="306" y="133"/>
                  </a:cubicBezTo>
                  <a:cubicBezTo>
                    <a:pt x="319" y="132"/>
                    <a:pt x="333" y="131"/>
                    <a:pt x="345" y="131"/>
                  </a:cubicBezTo>
                  <a:cubicBezTo>
                    <a:pt x="348" y="131"/>
                    <a:pt x="350" y="131"/>
                    <a:pt x="352" y="131"/>
                  </a:cubicBezTo>
                  <a:cubicBezTo>
                    <a:pt x="362" y="131"/>
                    <a:pt x="373" y="129"/>
                    <a:pt x="382" y="126"/>
                  </a:cubicBezTo>
                  <a:cubicBezTo>
                    <a:pt x="391" y="123"/>
                    <a:pt x="398" y="120"/>
                    <a:pt x="405" y="116"/>
                  </a:cubicBezTo>
                  <a:cubicBezTo>
                    <a:pt x="422" y="106"/>
                    <a:pt x="433" y="88"/>
                    <a:pt x="432" y="69"/>
                  </a:cubicBezTo>
                  <a:cubicBezTo>
                    <a:pt x="432" y="49"/>
                    <a:pt x="421" y="32"/>
                    <a:pt x="405" y="22"/>
                  </a:cubicBezTo>
                  <a:cubicBezTo>
                    <a:pt x="398" y="16"/>
                    <a:pt x="391" y="11"/>
                    <a:pt x="382" y="8"/>
                  </a:cubicBezTo>
                  <a:cubicBezTo>
                    <a:pt x="370" y="4"/>
                    <a:pt x="357" y="0"/>
                    <a:pt x="34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9" name="Google Shape;479;p56"/>
            <p:cNvSpPr/>
            <p:nvPr/>
          </p:nvSpPr>
          <p:spPr>
            <a:xfrm>
              <a:off x="4065050" y="3127375"/>
              <a:ext cx="26350" cy="6400"/>
            </a:xfrm>
            <a:custGeom>
              <a:rect b="b" l="l" r="r" t="t"/>
              <a:pathLst>
                <a:path extrusionOk="0" h="256" w="1054">
                  <a:moveTo>
                    <a:pt x="893" y="3"/>
                  </a:moveTo>
                  <a:cubicBezTo>
                    <a:pt x="864" y="4"/>
                    <a:pt x="836" y="6"/>
                    <a:pt x="807" y="9"/>
                  </a:cubicBezTo>
                  <a:cubicBezTo>
                    <a:pt x="750" y="14"/>
                    <a:pt x="694" y="20"/>
                    <a:pt x="637" y="26"/>
                  </a:cubicBezTo>
                  <a:lnTo>
                    <a:pt x="295" y="63"/>
                  </a:lnTo>
                  <a:cubicBezTo>
                    <a:pt x="258" y="67"/>
                    <a:pt x="220" y="70"/>
                    <a:pt x="183" y="77"/>
                  </a:cubicBezTo>
                  <a:cubicBezTo>
                    <a:pt x="150" y="83"/>
                    <a:pt x="119" y="90"/>
                    <a:pt x="88" y="100"/>
                  </a:cubicBezTo>
                  <a:cubicBezTo>
                    <a:pt x="1" y="124"/>
                    <a:pt x="19" y="253"/>
                    <a:pt x="109" y="253"/>
                  </a:cubicBezTo>
                  <a:lnTo>
                    <a:pt x="128" y="254"/>
                  </a:lnTo>
                  <a:lnTo>
                    <a:pt x="143" y="254"/>
                  </a:lnTo>
                  <a:cubicBezTo>
                    <a:pt x="125" y="254"/>
                    <a:pt x="162" y="256"/>
                    <a:pt x="161" y="256"/>
                  </a:cubicBezTo>
                  <a:lnTo>
                    <a:pt x="194" y="256"/>
                  </a:lnTo>
                  <a:cubicBezTo>
                    <a:pt x="222" y="256"/>
                    <a:pt x="251" y="251"/>
                    <a:pt x="279" y="247"/>
                  </a:cubicBezTo>
                  <a:lnTo>
                    <a:pt x="449" y="230"/>
                  </a:lnTo>
                  <a:cubicBezTo>
                    <a:pt x="563" y="217"/>
                    <a:pt x="678" y="205"/>
                    <a:pt x="791" y="191"/>
                  </a:cubicBezTo>
                  <a:cubicBezTo>
                    <a:pt x="828" y="186"/>
                    <a:pt x="866" y="184"/>
                    <a:pt x="902" y="177"/>
                  </a:cubicBezTo>
                  <a:cubicBezTo>
                    <a:pt x="918" y="174"/>
                    <a:pt x="932" y="169"/>
                    <a:pt x="946" y="166"/>
                  </a:cubicBezTo>
                  <a:cubicBezTo>
                    <a:pt x="955" y="164"/>
                    <a:pt x="963" y="162"/>
                    <a:pt x="972" y="160"/>
                  </a:cubicBezTo>
                  <a:cubicBezTo>
                    <a:pt x="989" y="155"/>
                    <a:pt x="1004" y="146"/>
                    <a:pt x="1017" y="135"/>
                  </a:cubicBezTo>
                  <a:cubicBezTo>
                    <a:pt x="1054" y="106"/>
                    <a:pt x="1042" y="38"/>
                    <a:pt x="1002" y="18"/>
                  </a:cubicBezTo>
                  <a:cubicBezTo>
                    <a:pt x="967" y="1"/>
                    <a:pt x="930" y="4"/>
                    <a:pt x="893" y="3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0" name="Google Shape;480;p56"/>
            <p:cNvSpPr/>
            <p:nvPr/>
          </p:nvSpPr>
          <p:spPr>
            <a:xfrm>
              <a:off x="4439100" y="3121250"/>
              <a:ext cx="21650" cy="7400"/>
            </a:xfrm>
            <a:custGeom>
              <a:rect b="b" l="l" r="r" t="t"/>
              <a:pathLst>
                <a:path extrusionOk="0" h="296" w="866">
                  <a:moveTo>
                    <a:pt x="770" y="0"/>
                  </a:moveTo>
                  <a:cubicBezTo>
                    <a:pt x="750" y="1"/>
                    <a:pt x="730" y="4"/>
                    <a:pt x="711" y="10"/>
                  </a:cubicBezTo>
                  <a:lnTo>
                    <a:pt x="622" y="30"/>
                  </a:lnTo>
                  <a:lnTo>
                    <a:pt x="434" y="72"/>
                  </a:lnTo>
                  <a:lnTo>
                    <a:pt x="61" y="154"/>
                  </a:lnTo>
                  <a:cubicBezTo>
                    <a:pt x="23" y="166"/>
                    <a:pt x="1" y="205"/>
                    <a:pt x="11" y="243"/>
                  </a:cubicBezTo>
                  <a:cubicBezTo>
                    <a:pt x="20" y="275"/>
                    <a:pt x="49" y="295"/>
                    <a:pt x="81" y="295"/>
                  </a:cubicBezTo>
                  <a:cubicBezTo>
                    <a:pt x="87" y="295"/>
                    <a:pt x="93" y="295"/>
                    <a:pt x="99" y="293"/>
                  </a:cubicBezTo>
                  <a:lnTo>
                    <a:pt x="100" y="293"/>
                  </a:lnTo>
                  <a:lnTo>
                    <a:pt x="474" y="215"/>
                  </a:lnTo>
                  <a:lnTo>
                    <a:pt x="659" y="176"/>
                  </a:lnTo>
                  <a:lnTo>
                    <a:pt x="752" y="157"/>
                  </a:lnTo>
                  <a:cubicBezTo>
                    <a:pt x="771" y="154"/>
                    <a:pt x="790" y="149"/>
                    <a:pt x="807" y="139"/>
                  </a:cubicBezTo>
                  <a:cubicBezTo>
                    <a:pt x="826" y="128"/>
                    <a:pt x="841" y="111"/>
                    <a:pt x="851" y="92"/>
                  </a:cubicBezTo>
                  <a:cubicBezTo>
                    <a:pt x="865" y="69"/>
                    <a:pt x="857" y="38"/>
                    <a:pt x="833" y="23"/>
                  </a:cubicBezTo>
                  <a:cubicBezTo>
                    <a:pt x="814" y="10"/>
                    <a:pt x="793" y="2"/>
                    <a:pt x="770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1" name="Google Shape;481;p56"/>
            <p:cNvSpPr/>
            <p:nvPr/>
          </p:nvSpPr>
          <p:spPr>
            <a:xfrm>
              <a:off x="4463250" y="3129575"/>
              <a:ext cx="22075" cy="7975"/>
            </a:xfrm>
            <a:custGeom>
              <a:rect b="b" l="l" r="r" t="t"/>
              <a:pathLst>
                <a:path extrusionOk="0" h="319" w="883">
                  <a:moveTo>
                    <a:pt x="794" y="1"/>
                  </a:moveTo>
                  <a:cubicBezTo>
                    <a:pt x="768" y="1"/>
                    <a:pt x="742" y="8"/>
                    <a:pt x="717" y="14"/>
                  </a:cubicBezTo>
                  <a:cubicBezTo>
                    <a:pt x="685" y="21"/>
                    <a:pt x="653" y="31"/>
                    <a:pt x="622" y="39"/>
                  </a:cubicBezTo>
                  <a:cubicBezTo>
                    <a:pt x="561" y="56"/>
                    <a:pt x="500" y="73"/>
                    <a:pt x="439" y="91"/>
                  </a:cubicBezTo>
                  <a:cubicBezTo>
                    <a:pt x="379" y="108"/>
                    <a:pt x="318" y="125"/>
                    <a:pt x="258" y="145"/>
                  </a:cubicBezTo>
                  <a:lnTo>
                    <a:pt x="70" y="206"/>
                  </a:lnTo>
                  <a:cubicBezTo>
                    <a:pt x="0" y="222"/>
                    <a:pt x="20" y="319"/>
                    <a:pt x="81" y="319"/>
                  </a:cubicBezTo>
                  <a:cubicBezTo>
                    <a:pt x="87" y="319"/>
                    <a:pt x="93" y="318"/>
                    <a:pt x="100" y="316"/>
                  </a:cubicBezTo>
                  <a:lnTo>
                    <a:pt x="100" y="317"/>
                  </a:lnTo>
                  <a:lnTo>
                    <a:pt x="293" y="276"/>
                  </a:lnTo>
                  <a:cubicBezTo>
                    <a:pt x="356" y="264"/>
                    <a:pt x="417" y="248"/>
                    <a:pt x="478" y="233"/>
                  </a:cubicBezTo>
                  <a:cubicBezTo>
                    <a:pt x="539" y="219"/>
                    <a:pt x="601" y="204"/>
                    <a:pt x="662" y="188"/>
                  </a:cubicBezTo>
                  <a:cubicBezTo>
                    <a:pt x="694" y="179"/>
                    <a:pt x="727" y="172"/>
                    <a:pt x="757" y="163"/>
                  </a:cubicBezTo>
                  <a:cubicBezTo>
                    <a:pt x="798" y="150"/>
                    <a:pt x="847" y="140"/>
                    <a:pt x="867" y="99"/>
                  </a:cubicBezTo>
                  <a:cubicBezTo>
                    <a:pt x="883" y="70"/>
                    <a:pt x="873" y="33"/>
                    <a:pt x="845" y="15"/>
                  </a:cubicBezTo>
                  <a:cubicBezTo>
                    <a:pt x="829" y="4"/>
                    <a:pt x="812" y="1"/>
                    <a:pt x="794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2" name="Google Shape;482;p56"/>
            <p:cNvSpPr/>
            <p:nvPr/>
          </p:nvSpPr>
          <p:spPr>
            <a:xfrm>
              <a:off x="4088575" y="3140300"/>
              <a:ext cx="15225" cy="3725"/>
            </a:xfrm>
            <a:custGeom>
              <a:rect b="b" l="l" r="r" t="t"/>
              <a:pathLst>
                <a:path extrusionOk="0" h="149" w="609">
                  <a:moveTo>
                    <a:pt x="574" y="1"/>
                  </a:moveTo>
                  <a:cubicBezTo>
                    <a:pt x="553" y="1"/>
                    <a:pt x="534" y="8"/>
                    <a:pt x="514" y="14"/>
                  </a:cubicBezTo>
                  <a:cubicBezTo>
                    <a:pt x="492" y="19"/>
                    <a:pt x="471" y="25"/>
                    <a:pt x="449" y="31"/>
                  </a:cubicBezTo>
                  <a:cubicBezTo>
                    <a:pt x="406" y="44"/>
                    <a:pt x="362" y="54"/>
                    <a:pt x="316" y="62"/>
                  </a:cubicBezTo>
                  <a:cubicBezTo>
                    <a:pt x="250" y="73"/>
                    <a:pt x="184" y="78"/>
                    <a:pt x="117" y="78"/>
                  </a:cubicBezTo>
                  <a:cubicBezTo>
                    <a:pt x="94" y="78"/>
                    <a:pt x="71" y="78"/>
                    <a:pt x="49" y="76"/>
                  </a:cubicBezTo>
                  <a:cubicBezTo>
                    <a:pt x="48" y="76"/>
                    <a:pt x="47" y="76"/>
                    <a:pt x="46" y="76"/>
                  </a:cubicBezTo>
                  <a:cubicBezTo>
                    <a:pt x="0" y="76"/>
                    <a:pt x="0" y="146"/>
                    <a:pt x="46" y="146"/>
                  </a:cubicBezTo>
                  <a:cubicBezTo>
                    <a:pt x="47" y="146"/>
                    <a:pt x="48" y="146"/>
                    <a:pt x="49" y="146"/>
                  </a:cubicBezTo>
                  <a:cubicBezTo>
                    <a:pt x="77" y="148"/>
                    <a:pt x="106" y="149"/>
                    <a:pt x="135" y="149"/>
                  </a:cubicBezTo>
                  <a:cubicBezTo>
                    <a:pt x="200" y="149"/>
                    <a:pt x="266" y="144"/>
                    <a:pt x="330" y="134"/>
                  </a:cubicBezTo>
                  <a:cubicBezTo>
                    <a:pt x="377" y="127"/>
                    <a:pt x="422" y="118"/>
                    <a:pt x="467" y="106"/>
                  </a:cubicBezTo>
                  <a:cubicBezTo>
                    <a:pt x="488" y="99"/>
                    <a:pt x="509" y="92"/>
                    <a:pt x="530" y="84"/>
                  </a:cubicBezTo>
                  <a:cubicBezTo>
                    <a:pt x="553" y="75"/>
                    <a:pt x="582" y="68"/>
                    <a:pt x="597" y="48"/>
                  </a:cubicBezTo>
                  <a:cubicBezTo>
                    <a:pt x="608" y="34"/>
                    <a:pt x="608" y="6"/>
                    <a:pt x="585" y="1"/>
                  </a:cubicBezTo>
                  <a:cubicBezTo>
                    <a:pt x="582" y="1"/>
                    <a:pt x="578" y="1"/>
                    <a:pt x="574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57"/>
          <p:cNvSpPr/>
          <p:nvPr/>
        </p:nvSpPr>
        <p:spPr>
          <a:xfrm>
            <a:off x="7870209" y="6440694"/>
            <a:ext cx="126240" cy="56437"/>
          </a:xfrm>
          <a:custGeom>
            <a:rect b="b" l="l" r="r" t="t"/>
            <a:pathLst>
              <a:path extrusionOk="0" h="266" w="595">
                <a:moveTo>
                  <a:pt x="67" y="0"/>
                </a:moveTo>
                <a:cubicBezTo>
                  <a:pt x="41" y="0"/>
                  <a:pt x="16" y="18"/>
                  <a:pt x="9" y="45"/>
                </a:cubicBezTo>
                <a:cubicBezTo>
                  <a:pt x="1" y="77"/>
                  <a:pt x="20" y="111"/>
                  <a:pt x="52" y="120"/>
                </a:cubicBezTo>
                <a:lnTo>
                  <a:pt x="51" y="120"/>
                </a:lnTo>
                <a:lnTo>
                  <a:pt x="293" y="200"/>
                </a:lnTo>
                <a:cubicBezTo>
                  <a:pt x="332" y="214"/>
                  <a:pt x="372" y="226"/>
                  <a:pt x="413" y="237"/>
                </a:cubicBezTo>
                <a:lnTo>
                  <a:pt x="471" y="256"/>
                </a:lnTo>
                <a:cubicBezTo>
                  <a:pt x="494" y="263"/>
                  <a:pt x="519" y="266"/>
                  <a:pt x="544" y="266"/>
                </a:cubicBezTo>
                <a:cubicBezTo>
                  <a:pt x="565" y="266"/>
                  <a:pt x="583" y="252"/>
                  <a:pt x="590" y="231"/>
                </a:cubicBezTo>
                <a:cubicBezTo>
                  <a:pt x="595" y="211"/>
                  <a:pt x="585" y="190"/>
                  <a:pt x="568" y="179"/>
                </a:cubicBezTo>
                <a:cubicBezTo>
                  <a:pt x="560" y="172"/>
                  <a:pt x="551" y="166"/>
                  <a:pt x="542" y="160"/>
                </a:cubicBezTo>
                <a:cubicBezTo>
                  <a:pt x="530" y="155"/>
                  <a:pt x="517" y="150"/>
                  <a:pt x="505" y="146"/>
                </a:cubicBezTo>
                <a:lnTo>
                  <a:pt x="447" y="126"/>
                </a:lnTo>
                <a:cubicBezTo>
                  <a:pt x="407" y="111"/>
                  <a:pt x="367" y="96"/>
                  <a:pt x="325" y="82"/>
                </a:cubicBezTo>
                <a:lnTo>
                  <a:pt x="83" y="2"/>
                </a:lnTo>
                <a:cubicBezTo>
                  <a:pt x="78" y="1"/>
                  <a:pt x="73" y="0"/>
                  <a:pt x="67" y="0"/>
                </a:cubicBezTo>
                <a:close/>
              </a:path>
            </a:pathLst>
          </a:custGeom>
          <a:solidFill>
            <a:srgbClr val="FFE7D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88" name="Google Shape;488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3274" y="4318412"/>
            <a:ext cx="695900" cy="570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9" name="Google Shape;489;p57"/>
          <p:cNvGrpSpPr/>
          <p:nvPr/>
        </p:nvGrpSpPr>
        <p:grpSpPr>
          <a:xfrm>
            <a:off x="8075910" y="2039274"/>
            <a:ext cx="630641" cy="901539"/>
            <a:chOff x="5979675" y="4640775"/>
            <a:chExt cx="241875" cy="345775"/>
          </a:xfrm>
        </p:grpSpPr>
        <p:sp>
          <p:nvSpPr>
            <p:cNvPr id="490" name="Google Shape;490;p57"/>
            <p:cNvSpPr/>
            <p:nvPr/>
          </p:nvSpPr>
          <p:spPr>
            <a:xfrm>
              <a:off x="6008100" y="4698050"/>
              <a:ext cx="80475" cy="288500"/>
            </a:xfrm>
            <a:custGeom>
              <a:rect b="b" l="l" r="r" t="t"/>
              <a:pathLst>
                <a:path extrusionOk="0" h="11540" w="3219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57"/>
            <p:cNvSpPr/>
            <p:nvPr/>
          </p:nvSpPr>
          <p:spPr>
            <a:xfrm>
              <a:off x="6087325" y="4640775"/>
              <a:ext cx="52850" cy="339950"/>
            </a:xfrm>
            <a:custGeom>
              <a:rect b="b" l="l" r="r" t="t"/>
              <a:pathLst>
                <a:path extrusionOk="0" h="13598" w="2114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57"/>
            <p:cNvSpPr/>
            <p:nvPr/>
          </p:nvSpPr>
          <p:spPr>
            <a:xfrm>
              <a:off x="6133350" y="4694750"/>
              <a:ext cx="88200" cy="291675"/>
            </a:xfrm>
            <a:custGeom>
              <a:rect b="b" l="l" r="r" t="t"/>
              <a:pathLst>
                <a:path extrusionOk="0" h="11667" w="3528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" name="Google Shape;493;p57"/>
            <p:cNvSpPr/>
            <p:nvPr/>
          </p:nvSpPr>
          <p:spPr>
            <a:xfrm>
              <a:off x="5979675" y="4815875"/>
              <a:ext cx="46625" cy="169850"/>
            </a:xfrm>
            <a:custGeom>
              <a:rect b="b" l="l" r="r" t="t"/>
              <a:pathLst>
                <a:path extrusionOk="0" h="6794" w="1865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" name="Google Shape;494;p57"/>
            <p:cNvSpPr/>
            <p:nvPr/>
          </p:nvSpPr>
          <p:spPr>
            <a:xfrm>
              <a:off x="6072900" y="4675250"/>
              <a:ext cx="13975" cy="309825"/>
            </a:xfrm>
            <a:custGeom>
              <a:rect b="b" l="l" r="r" t="t"/>
              <a:pathLst>
                <a:path extrusionOk="0" h="12393" w="559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" name="Google Shape;495;p57"/>
            <p:cNvSpPr/>
            <p:nvPr/>
          </p:nvSpPr>
          <p:spPr>
            <a:xfrm>
              <a:off x="6046475" y="4682750"/>
              <a:ext cx="64175" cy="48100"/>
            </a:xfrm>
            <a:custGeom>
              <a:rect b="b" l="l" r="r" t="t"/>
              <a:pathLst>
                <a:path extrusionOk="0" h="1924" w="2567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" name="Google Shape;496;p57"/>
            <p:cNvSpPr/>
            <p:nvPr/>
          </p:nvSpPr>
          <p:spPr>
            <a:xfrm>
              <a:off x="6062450" y="4673175"/>
              <a:ext cx="18600" cy="55125"/>
            </a:xfrm>
            <a:custGeom>
              <a:rect b="b" l="l" r="r" t="t"/>
              <a:pathLst>
                <a:path extrusionOk="0" h="2205" w="744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" name="Google Shape;497;p57"/>
            <p:cNvSpPr/>
            <p:nvPr/>
          </p:nvSpPr>
          <p:spPr>
            <a:xfrm>
              <a:off x="6038200" y="4683400"/>
              <a:ext cx="12525" cy="12475"/>
            </a:xfrm>
            <a:custGeom>
              <a:rect b="b" l="l" r="r" t="t"/>
              <a:pathLst>
                <a:path extrusionOk="0" h="499" w="501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" name="Google Shape;498;p57"/>
            <p:cNvSpPr/>
            <p:nvPr/>
          </p:nvSpPr>
          <p:spPr>
            <a:xfrm>
              <a:off x="6056850" y="4666675"/>
              <a:ext cx="14300" cy="13550"/>
            </a:xfrm>
            <a:custGeom>
              <a:rect b="b" l="l" r="r" t="t"/>
              <a:pathLst>
                <a:path extrusionOk="0" h="542" w="572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" name="Google Shape;499;p57"/>
            <p:cNvSpPr/>
            <p:nvPr/>
          </p:nvSpPr>
          <p:spPr>
            <a:xfrm>
              <a:off x="6078100" y="4666375"/>
              <a:ext cx="14475" cy="14475"/>
            </a:xfrm>
            <a:custGeom>
              <a:rect b="b" l="l" r="r" t="t"/>
              <a:pathLst>
                <a:path extrusionOk="0" h="579" w="579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" name="Google Shape;500;p57"/>
            <p:cNvSpPr/>
            <p:nvPr/>
          </p:nvSpPr>
          <p:spPr>
            <a:xfrm>
              <a:off x="6101825" y="4675875"/>
              <a:ext cx="15125" cy="15075"/>
            </a:xfrm>
            <a:custGeom>
              <a:rect b="b" l="l" r="r" t="t"/>
              <a:pathLst>
                <a:path extrusionOk="0" h="603" w="605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" name="Google Shape;501;p57"/>
            <p:cNvSpPr/>
            <p:nvPr/>
          </p:nvSpPr>
          <p:spPr>
            <a:xfrm>
              <a:off x="6072975" y="4695800"/>
              <a:ext cx="72525" cy="33000"/>
            </a:xfrm>
            <a:custGeom>
              <a:rect b="b" l="l" r="r" t="t"/>
              <a:pathLst>
                <a:path extrusionOk="0" h="1320" w="2901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" name="Google Shape;502;p57"/>
            <p:cNvSpPr/>
            <p:nvPr/>
          </p:nvSpPr>
          <p:spPr>
            <a:xfrm>
              <a:off x="6134175" y="4689975"/>
              <a:ext cx="19675" cy="15300"/>
            </a:xfrm>
            <a:custGeom>
              <a:rect b="b" l="l" r="r" t="t"/>
              <a:pathLst>
                <a:path extrusionOk="0" h="612" w="787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03" name="Google Shape;503;p57"/>
          <p:cNvGrpSpPr/>
          <p:nvPr/>
        </p:nvGrpSpPr>
        <p:grpSpPr>
          <a:xfrm>
            <a:off x="6490282" y="4487391"/>
            <a:ext cx="486191" cy="485450"/>
            <a:chOff x="5721625" y="4984150"/>
            <a:chExt cx="196950" cy="196650"/>
          </a:xfrm>
        </p:grpSpPr>
        <p:sp>
          <p:nvSpPr>
            <p:cNvPr id="504" name="Google Shape;504;p57"/>
            <p:cNvSpPr/>
            <p:nvPr/>
          </p:nvSpPr>
          <p:spPr>
            <a:xfrm>
              <a:off x="5847225" y="4984150"/>
              <a:ext cx="22325" cy="185825"/>
            </a:xfrm>
            <a:custGeom>
              <a:rect b="b" l="l" r="r" t="t"/>
              <a:pathLst>
                <a:path extrusionOk="0" h="7433" w="893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" name="Google Shape;505;p57"/>
            <p:cNvSpPr/>
            <p:nvPr/>
          </p:nvSpPr>
          <p:spPr>
            <a:xfrm>
              <a:off x="5787275" y="4985750"/>
              <a:ext cx="50100" cy="186200"/>
            </a:xfrm>
            <a:custGeom>
              <a:rect b="b" l="l" r="r" t="t"/>
              <a:pathLst>
                <a:path extrusionOk="0" h="7448" w="2004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" name="Google Shape;506;p57"/>
            <p:cNvSpPr/>
            <p:nvPr/>
          </p:nvSpPr>
          <p:spPr>
            <a:xfrm>
              <a:off x="5777075" y="5069900"/>
              <a:ext cx="24950" cy="110900"/>
            </a:xfrm>
            <a:custGeom>
              <a:rect b="b" l="l" r="r" t="t"/>
              <a:pathLst>
                <a:path extrusionOk="0" h="4436" w="998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" name="Google Shape;507;p57"/>
            <p:cNvSpPr/>
            <p:nvPr/>
          </p:nvSpPr>
          <p:spPr>
            <a:xfrm>
              <a:off x="5721625" y="5011325"/>
              <a:ext cx="47775" cy="157175"/>
            </a:xfrm>
            <a:custGeom>
              <a:rect b="b" l="l" r="r" t="t"/>
              <a:pathLst>
                <a:path extrusionOk="0" h="6287" w="1911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8" name="Google Shape;508;p57"/>
            <p:cNvSpPr/>
            <p:nvPr/>
          </p:nvSpPr>
          <p:spPr>
            <a:xfrm>
              <a:off x="5877750" y="5044825"/>
              <a:ext cx="40825" cy="129000"/>
            </a:xfrm>
            <a:custGeom>
              <a:rect b="b" l="l" r="r" t="t"/>
              <a:pathLst>
                <a:path extrusionOk="0" h="5160" w="1633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09" name="Google Shape;509;p57"/>
          <p:cNvGrpSpPr/>
          <p:nvPr/>
        </p:nvGrpSpPr>
        <p:grpSpPr>
          <a:xfrm>
            <a:off x="6636537" y="2940833"/>
            <a:ext cx="2364640" cy="1897402"/>
            <a:chOff x="4149100" y="1273825"/>
            <a:chExt cx="747925" cy="616600"/>
          </a:xfrm>
        </p:grpSpPr>
        <p:sp>
          <p:nvSpPr>
            <p:cNvPr id="510" name="Google Shape;510;p57"/>
            <p:cNvSpPr/>
            <p:nvPr/>
          </p:nvSpPr>
          <p:spPr>
            <a:xfrm>
              <a:off x="4304975" y="1478050"/>
              <a:ext cx="249725" cy="298100"/>
            </a:xfrm>
            <a:custGeom>
              <a:rect b="b" l="l" r="r" t="t"/>
              <a:pathLst>
                <a:path extrusionOk="0" h="11924" w="9989">
                  <a:moveTo>
                    <a:pt x="2047" y="0"/>
                  </a:moveTo>
                  <a:lnTo>
                    <a:pt x="769" y="819"/>
                  </a:lnTo>
                  <a:lnTo>
                    <a:pt x="1" y="1311"/>
                  </a:lnTo>
                  <a:cubicBezTo>
                    <a:pt x="207" y="1700"/>
                    <a:pt x="433" y="2075"/>
                    <a:pt x="684" y="2438"/>
                  </a:cubicBezTo>
                  <a:cubicBezTo>
                    <a:pt x="1439" y="3536"/>
                    <a:pt x="2386" y="4491"/>
                    <a:pt x="3475" y="5260"/>
                  </a:cubicBezTo>
                  <a:cubicBezTo>
                    <a:pt x="3793" y="5484"/>
                    <a:pt x="4125" y="5693"/>
                    <a:pt x="4404" y="5960"/>
                  </a:cubicBezTo>
                  <a:cubicBezTo>
                    <a:pt x="5135" y="6663"/>
                    <a:pt x="5050" y="7140"/>
                    <a:pt x="5249" y="7985"/>
                  </a:cubicBezTo>
                  <a:cubicBezTo>
                    <a:pt x="5436" y="8774"/>
                    <a:pt x="5869" y="9885"/>
                    <a:pt x="7446" y="11802"/>
                  </a:cubicBezTo>
                  <a:cubicBezTo>
                    <a:pt x="7479" y="11840"/>
                    <a:pt x="7511" y="11881"/>
                    <a:pt x="7544" y="11923"/>
                  </a:cubicBezTo>
                  <a:cubicBezTo>
                    <a:pt x="8403" y="11804"/>
                    <a:pt x="9231" y="11528"/>
                    <a:pt x="9989" y="11108"/>
                  </a:cubicBezTo>
                  <a:lnTo>
                    <a:pt x="9989" y="11108"/>
                  </a:lnTo>
                  <a:lnTo>
                    <a:pt x="8719" y="11190"/>
                  </a:lnTo>
                  <a:lnTo>
                    <a:pt x="8568" y="11198"/>
                  </a:lnTo>
                  <a:cubicBezTo>
                    <a:pt x="8531" y="11201"/>
                    <a:pt x="8494" y="11203"/>
                    <a:pt x="8457" y="11203"/>
                  </a:cubicBezTo>
                  <a:cubicBezTo>
                    <a:pt x="8387" y="11203"/>
                    <a:pt x="8318" y="11195"/>
                    <a:pt x="8258" y="11163"/>
                  </a:cubicBezTo>
                  <a:cubicBezTo>
                    <a:pt x="8133" y="11100"/>
                    <a:pt x="8071" y="10957"/>
                    <a:pt x="8021" y="10825"/>
                  </a:cubicBezTo>
                  <a:cubicBezTo>
                    <a:pt x="7575" y="9670"/>
                    <a:pt x="7217" y="8484"/>
                    <a:pt x="6949" y="7274"/>
                  </a:cubicBezTo>
                  <a:cubicBezTo>
                    <a:pt x="6910" y="7103"/>
                    <a:pt x="6872" y="6929"/>
                    <a:pt x="6839" y="6756"/>
                  </a:cubicBezTo>
                  <a:cubicBezTo>
                    <a:pt x="6741" y="6266"/>
                    <a:pt x="6655" y="5769"/>
                    <a:pt x="6470" y="5306"/>
                  </a:cubicBezTo>
                  <a:cubicBezTo>
                    <a:pt x="6310" y="4906"/>
                    <a:pt x="6077" y="4540"/>
                    <a:pt x="5834" y="4186"/>
                  </a:cubicBezTo>
                  <a:cubicBezTo>
                    <a:pt x="5271" y="3380"/>
                    <a:pt x="4634" y="2629"/>
                    <a:pt x="3927" y="1948"/>
                  </a:cubicBezTo>
                  <a:cubicBezTo>
                    <a:pt x="3277" y="1320"/>
                    <a:pt x="2563" y="745"/>
                    <a:pt x="204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" name="Google Shape;511;p57"/>
            <p:cNvSpPr/>
            <p:nvPr/>
          </p:nvSpPr>
          <p:spPr>
            <a:xfrm>
              <a:off x="4240800" y="1481000"/>
              <a:ext cx="84075" cy="335550"/>
            </a:xfrm>
            <a:custGeom>
              <a:rect b="b" l="l" r="r" t="t"/>
              <a:pathLst>
                <a:path extrusionOk="0" h="13422" w="3363">
                  <a:moveTo>
                    <a:pt x="1652" y="1"/>
                  </a:moveTo>
                  <a:cubicBezTo>
                    <a:pt x="356" y="2794"/>
                    <a:pt x="936" y="6051"/>
                    <a:pt x="573" y="9115"/>
                  </a:cubicBezTo>
                  <a:cubicBezTo>
                    <a:pt x="562" y="9214"/>
                    <a:pt x="549" y="9312"/>
                    <a:pt x="534" y="9411"/>
                  </a:cubicBezTo>
                  <a:cubicBezTo>
                    <a:pt x="358" y="10667"/>
                    <a:pt x="0" y="11928"/>
                    <a:pt x="110" y="13186"/>
                  </a:cubicBezTo>
                  <a:cubicBezTo>
                    <a:pt x="117" y="13266"/>
                    <a:pt x="125" y="13342"/>
                    <a:pt x="136" y="13421"/>
                  </a:cubicBezTo>
                  <a:cubicBezTo>
                    <a:pt x="288" y="13402"/>
                    <a:pt x="439" y="13384"/>
                    <a:pt x="593" y="13367"/>
                  </a:cubicBezTo>
                  <a:lnTo>
                    <a:pt x="617" y="13362"/>
                  </a:lnTo>
                  <a:cubicBezTo>
                    <a:pt x="1015" y="12084"/>
                    <a:pt x="1896" y="11008"/>
                    <a:pt x="2405" y="9769"/>
                  </a:cubicBezTo>
                  <a:cubicBezTo>
                    <a:pt x="2425" y="9721"/>
                    <a:pt x="2445" y="9675"/>
                    <a:pt x="2462" y="9626"/>
                  </a:cubicBezTo>
                  <a:cubicBezTo>
                    <a:pt x="2915" y="8443"/>
                    <a:pt x="2989" y="7151"/>
                    <a:pt x="3057" y="5886"/>
                  </a:cubicBezTo>
                  <a:cubicBezTo>
                    <a:pt x="3121" y="4696"/>
                    <a:pt x="3185" y="3508"/>
                    <a:pt x="3248" y="2318"/>
                  </a:cubicBezTo>
                  <a:cubicBezTo>
                    <a:pt x="3279" y="1780"/>
                    <a:pt x="3308" y="1239"/>
                    <a:pt x="3336" y="701"/>
                  </a:cubicBezTo>
                  <a:cubicBezTo>
                    <a:pt x="3345" y="526"/>
                    <a:pt x="3354" y="350"/>
                    <a:pt x="3363" y="174"/>
                  </a:cubicBezTo>
                  <a:lnTo>
                    <a:pt x="1652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" name="Google Shape;512;p57"/>
            <p:cNvSpPr/>
            <p:nvPr/>
          </p:nvSpPr>
          <p:spPr>
            <a:xfrm>
              <a:off x="4241025" y="1708800"/>
              <a:ext cx="59925" cy="106375"/>
            </a:xfrm>
            <a:custGeom>
              <a:rect b="b" l="l" r="r" t="t"/>
              <a:pathLst>
                <a:path extrusionOk="0" h="4255" w="2397">
                  <a:moveTo>
                    <a:pt x="564" y="1"/>
                  </a:moveTo>
                  <a:cubicBezTo>
                    <a:pt x="560" y="29"/>
                    <a:pt x="503" y="99"/>
                    <a:pt x="430" y="258"/>
                  </a:cubicBezTo>
                  <a:cubicBezTo>
                    <a:pt x="387" y="352"/>
                    <a:pt x="349" y="446"/>
                    <a:pt x="316" y="545"/>
                  </a:cubicBezTo>
                  <a:cubicBezTo>
                    <a:pt x="290" y="626"/>
                    <a:pt x="264" y="719"/>
                    <a:pt x="237" y="826"/>
                  </a:cubicBezTo>
                  <a:cubicBezTo>
                    <a:pt x="209" y="934"/>
                    <a:pt x="185" y="1055"/>
                    <a:pt x="163" y="1191"/>
                  </a:cubicBezTo>
                  <a:cubicBezTo>
                    <a:pt x="59" y="1801"/>
                    <a:pt x="0" y="2715"/>
                    <a:pt x="101" y="4074"/>
                  </a:cubicBezTo>
                  <a:lnTo>
                    <a:pt x="584" y="4255"/>
                  </a:lnTo>
                  <a:lnTo>
                    <a:pt x="608" y="4252"/>
                  </a:lnTo>
                  <a:cubicBezTo>
                    <a:pt x="878" y="3383"/>
                    <a:pt x="1370" y="2610"/>
                    <a:pt x="1818" y="1812"/>
                  </a:cubicBezTo>
                  <a:cubicBezTo>
                    <a:pt x="1832" y="1790"/>
                    <a:pt x="1845" y="1766"/>
                    <a:pt x="1858" y="1742"/>
                  </a:cubicBezTo>
                  <a:cubicBezTo>
                    <a:pt x="1913" y="1646"/>
                    <a:pt x="1966" y="1547"/>
                    <a:pt x="2018" y="1450"/>
                  </a:cubicBezTo>
                  <a:cubicBezTo>
                    <a:pt x="2020" y="1446"/>
                    <a:pt x="2023" y="1443"/>
                    <a:pt x="2025" y="1439"/>
                  </a:cubicBezTo>
                  <a:cubicBezTo>
                    <a:pt x="2062" y="1367"/>
                    <a:pt x="2100" y="1296"/>
                    <a:pt x="2135" y="1226"/>
                  </a:cubicBezTo>
                  <a:cubicBezTo>
                    <a:pt x="2146" y="1202"/>
                    <a:pt x="2159" y="1180"/>
                    <a:pt x="2170" y="1156"/>
                  </a:cubicBezTo>
                  <a:cubicBezTo>
                    <a:pt x="2203" y="1088"/>
                    <a:pt x="2236" y="1022"/>
                    <a:pt x="2266" y="954"/>
                  </a:cubicBezTo>
                  <a:cubicBezTo>
                    <a:pt x="2284" y="916"/>
                    <a:pt x="2302" y="879"/>
                    <a:pt x="2317" y="842"/>
                  </a:cubicBezTo>
                  <a:cubicBezTo>
                    <a:pt x="2346" y="780"/>
                    <a:pt x="2372" y="719"/>
                    <a:pt x="2396" y="657"/>
                  </a:cubicBezTo>
                  <a:lnTo>
                    <a:pt x="564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" name="Google Shape;513;p57"/>
            <p:cNvSpPr/>
            <p:nvPr/>
          </p:nvSpPr>
          <p:spPr>
            <a:xfrm>
              <a:off x="4436150" y="1659825"/>
              <a:ext cx="88150" cy="113300"/>
            </a:xfrm>
            <a:custGeom>
              <a:rect b="b" l="l" r="r" t="t"/>
              <a:pathLst>
                <a:path extrusionOk="0" h="4532" w="3526">
                  <a:moveTo>
                    <a:pt x="1698" y="1"/>
                  </a:moveTo>
                  <a:lnTo>
                    <a:pt x="0" y="714"/>
                  </a:lnTo>
                  <a:cubicBezTo>
                    <a:pt x="20" y="793"/>
                    <a:pt x="40" y="872"/>
                    <a:pt x="64" y="958"/>
                  </a:cubicBezTo>
                  <a:cubicBezTo>
                    <a:pt x="84" y="1028"/>
                    <a:pt x="108" y="1101"/>
                    <a:pt x="132" y="1178"/>
                  </a:cubicBezTo>
                  <a:cubicBezTo>
                    <a:pt x="169" y="1294"/>
                    <a:pt x="215" y="1417"/>
                    <a:pt x="268" y="1547"/>
                  </a:cubicBezTo>
                  <a:cubicBezTo>
                    <a:pt x="297" y="1619"/>
                    <a:pt x="330" y="1689"/>
                    <a:pt x="363" y="1764"/>
                  </a:cubicBezTo>
                  <a:cubicBezTo>
                    <a:pt x="674" y="2452"/>
                    <a:pt x="1212" y="3334"/>
                    <a:pt x="2196" y="4531"/>
                  </a:cubicBezTo>
                  <a:lnTo>
                    <a:pt x="3525" y="4151"/>
                  </a:lnTo>
                  <a:lnTo>
                    <a:pt x="3468" y="3916"/>
                  </a:lnTo>
                  <a:lnTo>
                    <a:pt x="3316" y="3925"/>
                  </a:lnTo>
                  <a:cubicBezTo>
                    <a:pt x="3280" y="3927"/>
                    <a:pt x="3243" y="3930"/>
                    <a:pt x="3206" y="3930"/>
                  </a:cubicBezTo>
                  <a:cubicBezTo>
                    <a:pt x="3137" y="3930"/>
                    <a:pt x="3069" y="3922"/>
                    <a:pt x="3009" y="3890"/>
                  </a:cubicBezTo>
                  <a:cubicBezTo>
                    <a:pt x="2884" y="3826"/>
                    <a:pt x="2822" y="3684"/>
                    <a:pt x="2770" y="3552"/>
                  </a:cubicBezTo>
                  <a:cubicBezTo>
                    <a:pt x="2456" y="2735"/>
                    <a:pt x="2183" y="1900"/>
                    <a:pt x="1957" y="1053"/>
                  </a:cubicBezTo>
                  <a:cubicBezTo>
                    <a:pt x="1928" y="947"/>
                    <a:pt x="1900" y="842"/>
                    <a:pt x="1876" y="736"/>
                  </a:cubicBezTo>
                  <a:cubicBezTo>
                    <a:pt x="1852" y="646"/>
                    <a:pt x="1827" y="556"/>
                    <a:pt x="1805" y="464"/>
                  </a:cubicBezTo>
                  <a:cubicBezTo>
                    <a:pt x="1781" y="367"/>
                    <a:pt x="1759" y="271"/>
                    <a:pt x="1737" y="172"/>
                  </a:cubicBezTo>
                  <a:cubicBezTo>
                    <a:pt x="1724" y="117"/>
                    <a:pt x="1711" y="58"/>
                    <a:pt x="1698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" name="Google Shape;514;p57"/>
            <p:cNvSpPr/>
            <p:nvPr/>
          </p:nvSpPr>
          <p:spPr>
            <a:xfrm>
              <a:off x="4437725" y="1664175"/>
              <a:ext cx="43575" cy="25100"/>
            </a:xfrm>
            <a:custGeom>
              <a:rect b="b" l="l" r="r" t="t"/>
              <a:pathLst>
                <a:path extrusionOk="0" h="1004" w="1743">
                  <a:moveTo>
                    <a:pt x="1674" y="0"/>
                  </a:moveTo>
                  <a:cubicBezTo>
                    <a:pt x="1437" y="112"/>
                    <a:pt x="1207" y="246"/>
                    <a:pt x="974" y="354"/>
                  </a:cubicBezTo>
                  <a:cubicBezTo>
                    <a:pt x="655" y="501"/>
                    <a:pt x="322" y="633"/>
                    <a:pt x="1" y="784"/>
                  </a:cubicBezTo>
                  <a:cubicBezTo>
                    <a:pt x="21" y="852"/>
                    <a:pt x="45" y="925"/>
                    <a:pt x="69" y="1004"/>
                  </a:cubicBezTo>
                  <a:cubicBezTo>
                    <a:pt x="394" y="898"/>
                    <a:pt x="710" y="756"/>
                    <a:pt x="1018" y="619"/>
                  </a:cubicBezTo>
                  <a:cubicBezTo>
                    <a:pt x="1251" y="514"/>
                    <a:pt x="1505" y="415"/>
                    <a:pt x="1742" y="292"/>
                  </a:cubicBezTo>
                  <a:cubicBezTo>
                    <a:pt x="1718" y="193"/>
                    <a:pt x="1696" y="97"/>
                    <a:pt x="1674" y="0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" name="Google Shape;515;p57"/>
            <p:cNvSpPr/>
            <p:nvPr/>
          </p:nvSpPr>
          <p:spPr>
            <a:xfrm>
              <a:off x="4442850" y="1678275"/>
              <a:ext cx="42225" cy="25675"/>
            </a:xfrm>
            <a:custGeom>
              <a:rect b="b" l="l" r="r" t="t"/>
              <a:pathLst>
                <a:path extrusionOk="0" h="1027" w="1689">
                  <a:moveTo>
                    <a:pt x="1608" y="1"/>
                  </a:moveTo>
                  <a:cubicBezTo>
                    <a:pt x="1362" y="119"/>
                    <a:pt x="1125" y="257"/>
                    <a:pt x="887" y="376"/>
                  </a:cubicBezTo>
                  <a:cubicBezTo>
                    <a:pt x="593" y="523"/>
                    <a:pt x="297" y="666"/>
                    <a:pt x="0" y="809"/>
                  </a:cubicBezTo>
                  <a:cubicBezTo>
                    <a:pt x="29" y="881"/>
                    <a:pt x="62" y="951"/>
                    <a:pt x="95" y="1026"/>
                  </a:cubicBezTo>
                  <a:cubicBezTo>
                    <a:pt x="378" y="914"/>
                    <a:pt x="659" y="791"/>
                    <a:pt x="936" y="664"/>
                  </a:cubicBezTo>
                  <a:cubicBezTo>
                    <a:pt x="1184" y="552"/>
                    <a:pt x="1443" y="442"/>
                    <a:pt x="1689" y="315"/>
                  </a:cubicBezTo>
                  <a:cubicBezTo>
                    <a:pt x="1660" y="209"/>
                    <a:pt x="1634" y="104"/>
                    <a:pt x="1608" y="1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" name="Google Shape;516;p57"/>
            <p:cNvSpPr/>
            <p:nvPr/>
          </p:nvSpPr>
          <p:spPr>
            <a:xfrm>
              <a:off x="4248975" y="1715275"/>
              <a:ext cx="50050" cy="22425"/>
            </a:xfrm>
            <a:custGeom>
              <a:rect b="b" l="l" r="r" t="t"/>
              <a:pathLst>
                <a:path extrusionOk="0" h="897" w="2002">
                  <a:moveTo>
                    <a:pt x="112" y="1"/>
                  </a:moveTo>
                  <a:cubicBezTo>
                    <a:pt x="71" y="93"/>
                    <a:pt x="31" y="190"/>
                    <a:pt x="0" y="286"/>
                  </a:cubicBezTo>
                  <a:cubicBezTo>
                    <a:pt x="455" y="486"/>
                    <a:pt x="947" y="627"/>
                    <a:pt x="1415" y="765"/>
                  </a:cubicBezTo>
                  <a:cubicBezTo>
                    <a:pt x="1558" y="807"/>
                    <a:pt x="1705" y="851"/>
                    <a:pt x="1852" y="897"/>
                  </a:cubicBezTo>
                  <a:cubicBezTo>
                    <a:pt x="1887" y="829"/>
                    <a:pt x="1918" y="763"/>
                    <a:pt x="1948" y="695"/>
                  </a:cubicBezTo>
                  <a:cubicBezTo>
                    <a:pt x="1966" y="657"/>
                    <a:pt x="1984" y="620"/>
                    <a:pt x="2001" y="583"/>
                  </a:cubicBezTo>
                  <a:cubicBezTo>
                    <a:pt x="1863" y="550"/>
                    <a:pt x="1727" y="517"/>
                    <a:pt x="1595" y="479"/>
                  </a:cubicBezTo>
                  <a:cubicBezTo>
                    <a:pt x="1101" y="339"/>
                    <a:pt x="609" y="148"/>
                    <a:pt x="112" y="1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" name="Google Shape;517;p57"/>
            <p:cNvSpPr/>
            <p:nvPr/>
          </p:nvSpPr>
          <p:spPr>
            <a:xfrm>
              <a:off x="4245075" y="1729450"/>
              <a:ext cx="46575" cy="24675"/>
            </a:xfrm>
            <a:custGeom>
              <a:rect b="b" l="l" r="r" t="t"/>
              <a:pathLst>
                <a:path extrusionOk="0" h="987" w="1863">
                  <a:moveTo>
                    <a:pt x="75" y="0"/>
                  </a:moveTo>
                  <a:cubicBezTo>
                    <a:pt x="49" y="108"/>
                    <a:pt x="25" y="229"/>
                    <a:pt x="1" y="367"/>
                  </a:cubicBezTo>
                  <a:cubicBezTo>
                    <a:pt x="391" y="569"/>
                    <a:pt x="818" y="721"/>
                    <a:pt x="1230" y="852"/>
                  </a:cubicBezTo>
                  <a:cubicBezTo>
                    <a:pt x="1369" y="899"/>
                    <a:pt x="1512" y="942"/>
                    <a:pt x="1656" y="986"/>
                  </a:cubicBezTo>
                  <a:cubicBezTo>
                    <a:pt x="1672" y="964"/>
                    <a:pt x="1685" y="940"/>
                    <a:pt x="1696" y="916"/>
                  </a:cubicBezTo>
                  <a:cubicBezTo>
                    <a:pt x="1751" y="820"/>
                    <a:pt x="1806" y="721"/>
                    <a:pt x="1856" y="624"/>
                  </a:cubicBezTo>
                  <a:cubicBezTo>
                    <a:pt x="1858" y="620"/>
                    <a:pt x="1861" y="617"/>
                    <a:pt x="1863" y="613"/>
                  </a:cubicBezTo>
                  <a:cubicBezTo>
                    <a:pt x="1718" y="578"/>
                    <a:pt x="1569" y="538"/>
                    <a:pt x="1426" y="494"/>
                  </a:cubicBezTo>
                  <a:cubicBezTo>
                    <a:pt x="969" y="358"/>
                    <a:pt x="525" y="165"/>
                    <a:pt x="75" y="0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" name="Google Shape;518;p57"/>
            <p:cNvSpPr/>
            <p:nvPr/>
          </p:nvSpPr>
          <p:spPr>
            <a:xfrm>
              <a:off x="4339675" y="1329375"/>
              <a:ext cx="142550" cy="107350"/>
            </a:xfrm>
            <a:custGeom>
              <a:rect b="b" l="l" r="r" t="t"/>
              <a:pathLst>
                <a:path extrusionOk="0" h="4294" w="5702">
                  <a:moveTo>
                    <a:pt x="5154" y="0"/>
                  </a:moveTo>
                  <a:cubicBezTo>
                    <a:pt x="5137" y="0"/>
                    <a:pt x="5120" y="3"/>
                    <a:pt x="5104" y="9"/>
                  </a:cubicBezTo>
                  <a:cubicBezTo>
                    <a:pt x="5076" y="24"/>
                    <a:pt x="5054" y="50"/>
                    <a:pt x="5043" y="81"/>
                  </a:cubicBezTo>
                  <a:cubicBezTo>
                    <a:pt x="4916" y="340"/>
                    <a:pt x="4768" y="591"/>
                    <a:pt x="4604" y="828"/>
                  </a:cubicBezTo>
                  <a:cubicBezTo>
                    <a:pt x="4459" y="1043"/>
                    <a:pt x="4290" y="1241"/>
                    <a:pt x="4103" y="1419"/>
                  </a:cubicBezTo>
                  <a:cubicBezTo>
                    <a:pt x="3598" y="1880"/>
                    <a:pt x="2910" y="2137"/>
                    <a:pt x="2214" y="2233"/>
                  </a:cubicBezTo>
                  <a:cubicBezTo>
                    <a:pt x="1954" y="2269"/>
                    <a:pt x="1693" y="2284"/>
                    <a:pt x="1431" y="2284"/>
                  </a:cubicBezTo>
                  <a:cubicBezTo>
                    <a:pt x="990" y="2284"/>
                    <a:pt x="547" y="2242"/>
                    <a:pt x="108" y="2185"/>
                  </a:cubicBezTo>
                  <a:lnTo>
                    <a:pt x="1" y="4197"/>
                  </a:lnTo>
                  <a:cubicBezTo>
                    <a:pt x="371" y="4260"/>
                    <a:pt x="749" y="4294"/>
                    <a:pt x="1126" y="4294"/>
                  </a:cubicBezTo>
                  <a:cubicBezTo>
                    <a:pt x="1647" y="4294"/>
                    <a:pt x="2166" y="4229"/>
                    <a:pt x="2662" y="4085"/>
                  </a:cubicBezTo>
                  <a:cubicBezTo>
                    <a:pt x="3519" y="3837"/>
                    <a:pt x="4305" y="3345"/>
                    <a:pt x="4812" y="2653"/>
                  </a:cubicBezTo>
                  <a:cubicBezTo>
                    <a:pt x="5339" y="1933"/>
                    <a:pt x="5541" y="1050"/>
                    <a:pt x="5691" y="189"/>
                  </a:cubicBezTo>
                  <a:cubicBezTo>
                    <a:pt x="5697" y="154"/>
                    <a:pt x="5702" y="116"/>
                    <a:pt x="5678" y="90"/>
                  </a:cubicBezTo>
                  <a:cubicBezTo>
                    <a:pt x="5653" y="68"/>
                    <a:pt x="5623" y="57"/>
                    <a:pt x="5592" y="57"/>
                  </a:cubicBezTo>
                  <a:lnTo>
                    <a:pt x="5186" y="4"/>
                  </a:lnTo>
                  <a:cubicBezTo>
                    <a:pt x="5175" y="2"/>
                    <a:pt x="5165" y="0"/>
                    <a:pt x="5154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" name="Google Shape;519;p57"/>
            <p:cNvSpPr/>
            <p:nvPr/>
          </p:nvSpPr>
          <p:spPr>
            <a:xfrm>
              <a:off x="4335825" y="1382825"/>
              <a:ext cx="51425" cy="55550"/>
            </a:xfrm>
            <a:custGeom>
              <a:rect b="b" l="l" r="r" t="t"/>
              <a:pathLst>
                <a:path extrusionOk="0" h="2222" w="2057">
                  <a:moveTo>
                    <a:pt x="451" y="1"/>
                  </a:moveTo>
                  <a:lnTo>
                    <a:pt x="1" y="377"/>
                  </a:lnTo>
                  <a:lnTo>
                    <a:pt x="1092" y="2221"/>
                  </a:lnTo>
                  <a:cubicBezTo>
                    <a:pt x="2056" y="1793"/>
                    <a:pt x="1868" y="82"/>
                    <a:pt x="1868" y="82"/>
                  </a:cubicBezTo>
                  <a:cubicBezTo>
                    <a:pt x="1868" y="82"/>
                    <a:pt x="504" y="1"/>
                    <a:pt x="451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" name="Google Shape;520;p57"/>
            <p:cNvSpPr/>
            <p:nvPr/>
          </p:nvSpPr>
          <p:spPr>
            <a:xfrm>
              <a:off x="4299650" y="1361425"/>
              <a:ext cx="61025" cy="79975"/>
            </a:xfrm>
            <a:custGeom>
              <a:rect b="b" l="l" r="r" t="t"/>
              <a:pathLst>
                <a:path extrusionOk="0" h="3199" w="2441">
                  <a:moveTo>
                    <a:pt x="1039" y="0"/>
                  </a:moveTo>
                  <a:cubicBezTo>
                    <a:pt x="1033" y="181"/>
                    <a:pt x="998" y="361"/>
                    <a:pt x="936" y="499"/>
                  </a:cubicBezTo>
                  <a:cubicBezTo>
                    <a:pt x="839" y="712"/>
                    <a:pt x="622" y="763"/>
                    <a:pt x="405" y="782"/>
                  </a:cubicBezTo>
                  <a:cubicBezTo>
                    <a:pt x="257" y="826"/>
                    <a:pt x="97" y="848"/>
                    <a:pt x="1" y="958"/>
                  </a:cubicBezTo>
                  <a:lnTo>
                    <a:pt x="2432" y="3198"/>
                  </a:lnTo>
                  <a:cubicBezTo>
                    <a:pt x="2440" y="2910"/>
                    <a:pt x="2392" y="2627"/>
                    <a:pt x="2346" y="2344"/>
                  </a:cubicBezTo>
                  <a:lnTo>
                    <a:pt x="2243" y="1735"/>
                  </a:lnTo>
                  <a:cubicBezTo>
                    <a:pt x="2100" y="1544"/>
                    <a:pt x="2006" y="1316"/>
                    <a:pt x="1946" y="1072"/>
                  </a:cubicBezTo>
                  <a:cubicBezTo>
                    <a:pt x="1911" y="916"/>
                    <a:pt x="1887" y="758"/>
                    <a:pt x="1876" y="600"/>
                  </a:cubicBezTo>
                  <a:cubicBezTo>
                    <a:pt x="1863" y="422"/>
                    <a:pt x="1861" y="246"/>
                    <a:pt x="1869" y="69"/>
                  </a:cubicBezTo>
                  <a:cubicBezTo>
                    <a:pt x="1867" y="69"/>
                    <a:pt x="1863" y="69"/>
                    <a:pt x="1858" y="66"/>
                  </a:cubicBezTo>
                  <a:cubicBezTo>
                    <a:pt x="1588" y="27"/>
                    <a:pt x="1314" y="5"/>
                    <a:pt x="1039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" name="Google Shape;521;p57"/>
            <p:cNvSpPr/>
            <p:nvPr/>
          </p:nvSpPr>
          <p:spPr>
            <a:xfrm>
              <a:off x="4256450" y="1479250"/>
              <a:ext cx="152425" cy="90200"/>
            </a:xfrm>
            <a:custGeom>
              <a:rect b="b" l="l" r="r" t="t"/>
              <a:pathLst>
                <a:path extrusionOk="0" h="3608" w="6097">
                  <a:moveTo>
                    <a:pt x="837" y="0"/>
                  </a:moveTo>
                  <a:lnTo>
                    <a:pt x="0" y="3227"/>
                  </a:lnTo>
                  <a:cubicBezTo>
                    <a:pt x="0" y="3227"/>
                    <a:pt x="499" y="2959"/>
                    <a:pt x="606" y="2816"/>
                  </a:cubicBezTo>
                  <a:cubicBezTo>
                    <a:pt x="616" y="2802"/>
                    <a:pt x="624" y="2796"/>
                    <a:pt x="631" y="2796"/>
                  </a:cubicBezTo>
                  <a:cubicBezTo>
                    <a:pt x="694" y="2796"/>
                    <a:pt x="658" y="3367"/>
                    <a:pt x="1516" y="3512"/>
                  </a:cubicBezTo>
                  <a:cubicBezTo>
                    <a:pt x="1960" y="3588"/>
                    <a:pt x="2274" y="3608"/>
                    <a:pt x="2482" y="3608"/>
                  </a:cubicBezTo>
                  <a:cubicBezTo>
                    <a:pt x="2716" y="3608"/>
                    <a:pt x="2816" y="3582"/>
                    <a:pt x="2816" y="3582"/>
                  </a:cubicBezTo>
                  <a:lnTo>
                    <a:pt x="2941" y="2906"/>
                  </a:lnTo>
                  <a:cubicBezTo>
                    <a:pt x="2941" y="2906"/>
                    <a:pt x="3323" y="3600"/>
                    <a:pt x="3608" y="3600"/>
                  </a:cubicBezTo>
                  <a:cubicBezTo>
                    <a:pt x="3612" y="3600"/>
                    <a:pt x="3616" y="3600"/>
                    <a:pt x="3619" y="3600"/>
                  </a:cubicBezTo>
                  <a:cubicBezTo>
                    <a:pt x="3903" y="3582"/>
                    <a:pt x="4118" y="3404"/>
                    <a:pt x="4118" y="3404"/>
                  </a:cubicBezTo>
                  <a:lnTo>
                    <a:pt x="3940" y="2568"/>
                  </a:lnTo>
                  <a:lnTo>
                    <a:pt x="3940" y="2568"/>
                  </a:lnTo>
                  <a:cubicBezTo>
                    <a:pt x="3940" y="2568"/>
                    <a:pt x="4374" y="3152"/>
                    <a:pt x="4667" y="3152"/>
                  </a:cubicBezTo>
                  <a:cubicBezTo>
                    <a:pt x="4693" y="3152"/>
                    <a:pt x="4718" y="3147"/>
                    <a:pt x="4742" y="3137"/>
                  </a:cubicBezTo>
                  <a:cubicBezTo>
                    <a:pt x="5027" y="3014"/>
                    <a:pt x="6097" y="2067"/>
                    <a:pt x="6097" y="2067"/>
                  </a:cubicBezTo>
                  <a:lnTo>
                    <a:pt x="4278" y="231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" name="Google Shape;522;p57"/>
            <p:cNvSpPr/>
            <p:nvPr/>
          </p:nvSpPr>
          <p:spPr>
            <a:xfrm>
              <a:off x="4331050" y="1487425"/>
              <a:ext cx="77775" cy="81900"/>
            </a:xfrm>
            <a:custGeom>
              <a:rect b="b" l="l" r="r" t="t"/>
              <a:pathLst>
                <a:path extrusionOk="0" h="3276" w="3111">
                  <a:moveTo>
                    <a:pt x="1387" y="1"/>
                  </a:moveTo>
                  <a:cubicBezTo>
                    <a:pt x="1360" y="198"/>
                    <a:pt x="1310" y="394"/>
                    <a:pt x="1275" y="574"/>
                  </a:cubicBezTo>
                  <a:cubicBezTo>
                    <a:pt x="1204" y="945"/>
                    <a:pt x="1090" y="1261"/>
                    <a:pt x="870" y="1569"/>
                  </a:cubicBezTo>
                  <a:cubicBezTo>
                    <a:pt x="664" y="1859"/>
                    <a:pt x="416" y="2118"/>
                    <a:pt x="176" y="2379"/>
                  </a:cubicBezTo>
                  <a:cubicBezTo>
                    <a:pt x="100" y="2460"/>
                    <a:pt x="40" y="2555"/>
                    <a:pt x="1" y="2656"/>
                  </a:cubicBezTo>
                  <a:cubicBezTo>
                    <a:pt x="109" y="2838"/>
                    <a:pt x="399" y="3275"/>
                    <a:pt x="623" y="3275"/>
                  </a:cubicBezTo>
                  <a:cubicBezTo>
                    <a:pt x="627" y="3275"/>
                    <a:pt x="630" y="3275"/>
                    <a:pt x="633" y="3275"/>
                  </a:cubicBezTo>
                  <a:cubicBezTo>
                    <a:pt x="919" y="3258"/>
                    <a:pt x="1132" y="3077"/>
                    <a:pt x="1132" y="3077"/>
                  </a:cubicBezTo>
                  <a:lnTo>
                    <a:pt x="954" y="2241"/>
                  </a:lnTo>
                  <a:lnTo>
                    <a:pt x="954" y="2241"/>
                  </a:lnTo>
                  <a:cubicBezTo>
                    <a:pt x="954" y="2241"/>
                    <a:pt x="1389" y="2826"/>
                    <a:pt x="1682" y="2826"/>
                  </a:cubicBezTo>
                  <a:cubicBezTo>
                    <a:pt x="1707" y="2826"/>
                    <a:pt x="1732" y="2822"/>
                    <a:pt x="1755" y="2812"/>
                  </a:cubicBezTo>
                  <a:cubicBezTo>
                    <a:pt x="2041" y="2687"/>
                    <a:pt x="3111" y="1740"/>
                    <a:pt x="3111" y="1740"/>
                  </a:cubicBezTo>
                  <a:lnTo>
                    <a:pt x="1387" y="1"/>
                  </a:ln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" name="Google Shape;523;p57"/>
            <p:cNvSpPr/>
            <p:nvPr/>
          </p:nvSpPr>
          <p:spPr>
            <a:xfrm>
              <a:off x="4276425" y="1381075"/>
              <a:ext cx="94725" cy="127475"/>
            </a:xfrm>
            <a:custGeom>
              <a:rect b="b" l="l" r="r" t="t"/>
              <a:pathLst>
                <a:path extrusionOk="0" h="5099" w="3789">
                  <a:moveTo>
                    <a:pt x="1232" y="0"/>
                  </a:moveTo>
                  <a:cubicBezTo>
                    <a:pt x="1147" y="0"/>
                    <a:pt x="1055" y="22"/>
                    <a:pt x="954" y="71"/>
                  </a:cubicBezTo>
                  <a:cubicBezTo>
                    <a:pt x="126" y="475"/>
                    <a:pt x="240" y="2858"/>
                    <a:pt x="240" y="2858"/>
                  </a:cubicBezTo>
                  <a:cubicBezTo>
                    <a:pt x="117" y="3255"/>
                    <a:pt x="1" y="3701"/>
                    <a:pt x="189" y="4072"/>
                  </a:cubicBezTo>
                  <a:cubicBezTo>
                    <a:pt x="293" y="4279"/>
                    <a:pt x="479" y="4435"/>
                    <a:pt x="675" y="4560"/>
                  </a:cubicBezTo>
                  <a:cubicBezTo>
                    <a:pt x="1218" y="4913"/>
                    <a:pt x="1852" y="5099"/>
                    <a:pt x="2495" y="5099"/>
                  </a:cubicBezTo>
                  <a:cubicBezTo>
                    <a:pt x="2624" y="5099"/>
                    <a:pt x="2753" y="5091"/>
                    <a:pt x="2882" y="5076"/>
                  </a:cubicBezTo>
                  <a:cubicBezTo>
                    <a:pt x="3088" y="5050"/>
                    <a:pt x="3310" y="4997"/>
                    <a:pt x="3446" y="4839"/>
                  </a:cubicBezTo>
                  <a:cubicBezTo>
                    <a:pt x="3598" y="4663"/>
                    <a:pt x="3611" y="4408"/>
                    <a:pt x="3604" y="4176"/>
                  </a:cubicBezTo>
                  <a:cubicBezTo>
                    <a:pt x="3589" y="3681"/>
                    <a:pt x="3536" y="2465"/>
                    <a:pt x="3536" y="2465"/>
                  </a:cubicBezTo>
                  <a:lnTo>
                    <a:pt x="3789" y="1876"/>
                  </a:lnTo>
                  <a:cubicBezTo>
                    <a:pt x="3789" y="1876"/>
                    <a:pt x="3629" y="1863"/>
                    <a:pt x="3429" y="1477"/>
                  </a:cubicBezTo>
                  <a:cubicBezTo>
                    <a:pt x="3229" y="1088"/>
                    <a:pt x="3174" y="954"/>
                    <a:pt x="3174" y="954"/>
                  </a:cubicBezTo>
                  <a:cubicBezTo>
                    <a:pt x="3174" y="954"/>
                    <a:pt x="2836" y="1141"/>
                    <a:pt x="2462" y="1141"/>
                  </a:cubicBezTo>
                  <a:cubicBezTo>
                    <a:pt x="2450" y="1141"/>
                    <a:pt x="2438" y="1141"/>
                    <a:pt x="2425" y="1141"/>
                  </a:cubicBezTo>
                  <a:cubicBezTo>
                    <a:pt x="2086" y="1129"/>
                    <a:pt x="1848" y="0"/>
                    <a:pt x="1232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" name="Google Shape;524;p57"/>
            <p:cNvSpPr/>
            <p:nvPr/>
          </p:nvSpPr>
          <p:spPr>
            <a:xfrm>
              <a:off x="4250500" y="1382825"/>
              <a:ext cx="115225" cy="162825"/>
            </a:xfrm>
            <a:custGeom>
              <a:rect b="b" l="l" r="r" t="t"/>
              <a:pathLst>
                <a:path extrusionOk="0" h="6513" w="4609">
                  <a:moveTo>
                    <a:pt x="1991" y="1"/>
                  </a:moveTo>
                  <a:cubicBezTo>
                    <a:pt x="1132" y="809"/>
                    <a:pt x="713" y="1986"/>
                    <a:pt x="368" y="3117"/>
                  </a:cubicBezTo>
                  <a:cubicBezTo>
                    <a:pt x="157" y="3809"/>
                    <a:pt x="1" y="4589"/>
                    <a:pt x="337" y="5228"/>
                  </a:cubicBezTo>
                  <a:cubicBezTo>
                    <a:pt x="765" y="6045"/>
                    <a:pt x="1800" y="6291"/>
                    <a:pt x="2711" y="6427"/>
                  </a:cubicBezTo>
                  <a:cubicBezTo>
                    <a:pt x="3008" y="6472"/>
                    <a:pt x="3315" y="6512"/>
                    <a:pt x="3617" y="6512"/>
                  </a:cubicBezTo>
                  <a:cubicBezTo>
                    <a:pt x="3963" y="6512"/>
                    <a:pt x="4302" y="6459"/>
                    <a:pt x="4609" y="6300"/>
                  </a:cubicBezTo>
                  <a:cubicBezTo>
                    <a:pt x="4167" y="5647"/>
                    <a:pt x="3113" y="5827"/>
                    <a:pt x="2502" y="5329"/>
                  </a:cubicBezTo>
                  <a:cubicBezTo>
                    <a:pt x="2116" y="5015"/>
                    <a:pt x="1978" y="4479"/>
                    <a:pt x="2006" y="3980"/>
                  </a:cubicBezTo>
                  <a:cubicBezTo>
                    <a:pt x="2032" y="3482"/>
                    <a:pt x="2199" y="3008"/>
                    <a:pt x="2325" y="2524"/>
                  </a:cubicBezTo>
                  <a:cubicBezTo>
                    <a:pt x="2450" y="2032"/>
                    <a:pt x="2520" y="1527"/>
                    <a:pt x="2566" y="1022"/>
                  </a:cubicBezTo>
                  <a:cubicBezTo>
                    <a:pt x="2595" y="737"/>
                    <a:pt x="2768" y="69"/>
                    <a:pt x="1991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" name="Google Shape;525;p57"/>
            <p:cNvSpPr/>
            <p:nvPr/>
          </p:nvSpPr>
          <p:spPr>
            <a:xfrm>
              <a:off x="4303600" y="1309950"/>
              <a:ext cx="68725" cy="66475"/>
            </a:xfrm>
            <a:custGeom>
              <a:rect b="b" l="l" r="r" t="t"/>
              <a:pathLst>
                <a:path extrusionOk="0" h="2659" w="2749">
                  <a:moveTo>
                    <a:pt x="1175" y="1"/>
                  </a:moveTo>
                  <a:cubicBezTo>
                    <a:pt x="848" y="1"/>
                    <a:pt x="522" y="25"/>
                    <a:pt x="225" y="155"/>
                  </a:cubicBezTo>
                  <a:cubicBezTo>
                    <a:pt x="194" y="245"/>
                    <a:pt x="174" y="340"/>
                    <a:pt x="161" y="437"/>
                  </a:cubicBezTo>
                  <a:cubicBezTo>
                    <a:pt x="146" y="533"/>
                    <a:pt x="137" y="632"/>
                    <a:pt x="135" y="731"/>
                  </a:cubicBezTo>
                  <a:lnTo>
                    <a:pt x="128" y="689"/>
                  </a:lnTo>
                  <a:lnTo>
                    <a:pt x="128" y="689"/>
                  </a:lnTo>
                  <a:cubicBezTo>
                    <a:pt x="1" y="1141"/>
                    <a:pt x="135" y="1647"/>
                    <a:pt x="435" y="2007"/>
                  </a:cubicBezTo>
                  <a:cubicBezTo>
                    <a:pt x="736" y="2369"/>
                    <a:pt x="1189" y="2584"/>
                    <a:pt x="1654" y="2644"/>
                  </a:cubicBezTo>
                  <a:cubicBezTo>
                    <a:pt x="1723" y="2653"/>
                    <a:pt x="1793" y="2659"/>
                    <a:pt x="1862" y="2659"/>
                  </a:cubicBezTo>
                  <a:cubicBezTo>
                    <a:pt x="1973" y="2659"/>
                    <a:pt x="2084" y="2644"/>
                    <a:pt x="2188" y="2606"/>
                  </a:cubicBezTo>
                  <a:cubicBezTo>
                    <a:pt x="2236" y="2589"/>
                    <a:pt x="2280" y="2569"/>
                    <a:pt x="2324" y="2543"/>
                  </a:cubicBezTo>
                  <a:cubicBezTo>
                    <a:pt x="2572" y="2352"/>
                    <a:pt x="2706" y="2090"/>
                    <a:pt x="2669" y="1750"/>
                  </a:cubicBezTo>
                  <a:cubicBezTo>
                    <a:pt x="2634" y="1442"/>
                    <a:pt x="2709" y="1166"/>
                    <a:pt x="2728" y="863"/>
                  </a:cubicBezTo>
                  <a:cubicBezTo>
                    <a:pt x="2748" y="570"/>
                    <a:pt x="2660" y="340"/>
                    <a:pt x="2526" y="98"/>
                  </a:cubicBezTo>
                  <a:cubicBezTo>
                    <a:pt x="2476" y="87"/>
                    <a:pt x="2425" y="79"/>
                    <a:pt x="2377" y="72"/>
                  </a:cubicBezTo>
                  <a:cubicBezTo>
                    <a:pt x="2089" y="35"/>
                    <a:pt x="1799" y="13"/>
                    <a:pt x="1512" y="6"/>
                  </a:cubicBezTo>
                  <a:cubicBezTo>
                    <a:pt x="1400" y="4"/>
                    <a:pt x="1287" y="1"/>
                    <a:pt x="1175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" name="Google Shape;526;p57"/>
            <p:cNvSpPr/>
            <p:nvPr/>
          </p:nvSpPr>
          <p:spPr>
            <a:xfrm>
              <a:off x="4237875" y="1798725"/>
              <a:ext cx="57675" cy="42375"/>
            </a:xfrm>
            <a:custGeom>
              <a:rect b="b" l="l" r="r" t="t"/>
              <a:pathLst>
                <a:path extrusionOk="0" h="1695" w="2307">
                  <a:moveTo>
                    <a:pt x="203" y="1"/>
                  </a:moveTo>
                  <a:cubicBezTo>
                    <a:pt x="188" y="38"/>
                    <a:pt x="126" y="203"/>
                    <a:pt x="73" y="537"/>
                  </a:cubicBezTo>
                  <a:cubicBezTo>
                    <a:pt x="10" y="921"/>
                    <a:pt x="1" y="831"/>
                    <a:pt x="2263" y="1694"/>
                  </a:cubicBezTo>
                  <a:cubicBezTo>
                    <a:pt x="2307" y="1562"/>
                    <a:pt x="2254" y="1413"/>
                    <a:pt x="2166" y="1305"/>
                  </a:cubicBezTo>
                  <a:cubicBezTo>
                    <a:pt x="2076" y="1196"/>
                    <a:pt x="1955" y="1121"/>
                    <a:pt x="1839" y="1042"/>
                  </a:cubicBezTo>
                  <a:cubicBezTo>
                    <a:pt x="1496" y="809"/>
                    <a:pt x="1189" y="532"/>
                    <a:pt x="919" y="218"/>
                  </a:cubicBezTo>
                  <a:cubicBezTo>
                    <a:pt x="873" y="216"/>
                    <a:pt x="829" y="210"/>
                    <a:pt x="796" y="207"/>
                  </a:cubicBezTo>
                  <a:cubicBezTo>
                    <a:pt x="585" y="185"/>
                    <a:pt x="361" y="150"/>
                    <a:pt x="2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" name="Google Shape;527;p57"/>
            <p:cNvSpPr/>
            <p:nvPr/>
          </p:nvSpPr>
          <p:spPr>
            <a:xfrm>
              <a:off x="4334850" y="1517400"/>
              <a:ext cx="49600" cy="37300"/>
            </a:xfrm>
            <a:custGeom>
              <a:rect b="b" l="l" r="r" t="t"/>
              <a:pathLst>
                <a:path extrusionOk="0" h="1492" w="1984">
                  <a:moveTo>
                    <a:pt x="1083" y="0"/>
                  </a:moveTo>
                  <a:cubicBezTo>
                    <a:pt x="976" y="0"/>
                    <a:pt x="751" y="133"/>
                    <a:pt x="642" y="234"/>
                  </a:cubicBezTo>
                  <a:cubicBezTo>
                    <a:pt x="503" y="359"/>
                    <a:pt x="360" y="501"/>
                    <a:pt x="176" y="519"/>
                  </a:cubicBezTo>
                  <a:cubicBezTo>
                    <a:pt x="176" y="519"/>
                    <a:pt x="60" y="589"/>
                    <a:pt x="22" y="699"/>
                  </a:cubicBezTo>
                  <a:cubicBezTo>
                    <a:pt x="0" y="769"/>
                    <a:pt x="16" y="844"/>
                    <a:pt x="60" y="901"/>
                  </a:cubicBezTo>
                  <a:cubicBezTo>
                    <a:pt x="218" y="1112"/>
                    <a:pt x="516" y="1136"/>
                    <a:pt x="754" y="1248"/>
                  </a:cubicBezTo>
                  <a:cubicBezTo>
                    <a:pt x="924" y="1330"/>
                    <a:pt x="1203" y="1492"/>
                    <a:pt x="1313" y="1492"/>
                  </a:cubicBezTo>
                  <a:cubicBezTo>
                    <a:pt x="1330" y="1492"/>
                    <a:pt x="1343" y="1488"/>
                    <a:pt x="1351" y="1479"/>
                  </a:cubicBezTo>
                  <a:cubicBezTo>
                    <a:pt x="1408" y="1413"/>
                    <a:pt x="1116" y="1180"/>
                    <a:pt x="958" y="1075"/>
                  </a:cubicBezTo>
                  <a:lnTo>
                    <a:pt x="958" y="1075"/>
                  </a:lnTo>
                  <a:lnTo>
                    <a:pt x="1379" y="1200"/>
                  </a:lnTo>
                  <a:cubicBezTo>
                    <a:pt x="1462" y="1225"/>
                    <a:pt x="1593" y="1268"/>
                    <a:pt x="1672" y="1268"/>
                  </a:cubicBezTo>
                  <a:cubicBezTo>
                    <a:pt x="1705" y="1268"/>
                    <a:pt x="1729" y="1261"/>
                    <a:pt x="1737" y="1242"/>
                  </a:cubicBezTo>
                  <a:cubicBezTo>
                    <a:pt x="1768" y="1178"/>
                    <a:pt x="1399" y="960"/>
                    <a:pt x="1195" y="881"/>
                  </a:cubicBezTo>
                  <a:lnTo>
                    <a:pt x="1195" y="881"/>
                  </a:lnTo>
                  <a:lnTo>
                    <a:pt x="1878" y="936"/>
                  </a:lnTo>
                  <a:cubicBezTo>
                    <a:pt x="1884" y="937"/>
                    <a:pt x="1891" y="937"/>
                    <a:pt x="1898" y="937"/>
                  </a:cubicBezTo>
                  <a:cubicBezTo>
                    <a:pt x="1935" y="937"/>
                    <a:pt x="1974" y="930"/>
                    <a:pt x="1983" y="895"/>
                  </a:cubicBezTo>
                  <a:cubicBezTo>
                    <a:pt x="1715" y="712"/>
                    <a:pt x="1386" y="655"/>
                    <a:pt x="1065" y="600"/>
                  </a:cubicBezTo>
                  <a:lnTo>
                    <a:pt x="1065" y="600"/>
                  </a:lnTo>
                  <a:cubicBezTo>
                    <a:pt x="1198" y="608"/>
                    <a:pt x="1407" y="628"/>
                    <a:pt x="1559" y="628"/>
                  </a:cubicBezTo>
                  <a:cubicBezTo>
                    <a:pt x="1665" y="628"/>
                    <a:pt x="1744" y="618"/>
                    <a:pt x="1746" y="587"/>
                  </a:cubicBezTo>
                  <a:cubicBezTo>
                    <a:pt x="1754" y="521"/>
                    <a:pt x="1226" y="449"/>
                    <a:pt x="882" y="449"/>
                  </a:cubicBezTo>
                  <a:cubicBezTo>
                    <a:pt x="847" y="449"/>
                    <a:pt x="813" y="449"/>
                    <a:pt x="782" y="451"/>
                  </a:cubicBezTo>
                  <a:cubicBezTo>
                    <a:pt x="942" y="354"/>
                    <a:pt x="1182" y="115"/>
                    <a:pt x="1136" y="25"/>
                  </a:cubicBezTo>
                  <a:cubicBezTo>
                    <a:pt x="1127" y="8"/>
                    <a:pt x="1108" y="0"/>
                    <a:pt x="108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" name="Google Shape;528;p57"/>
            <p:cNvSpPr/>
            <p:nvPr/>
          </p:nvSpPr>
          <p:spPr>
            <a:xfrm>
              <a:off x="4265550" y="1380850"/>
              <a:ext cx="79575" cy="60725"/>
            </a:xfrm>
            <a:custGeom>
              <a:rect b="b" l="l" r="r" t="t"/>
              <a:pathLst>
                <a:path extrusionOk="0" h="2429" w="3183">
                  <a:moveTo>
                    <a:pt x="1751" y="14"/>
                  </a:moveTo>
                  <a:cubicBezTo>
                    <a:pt x="1525" y="27"/>
                    <a:pt x="1189" y="1"/>
                    <a:pt x="736" y="669"/>
                  </a:cubicBezTo>
                  <a:cubicBezTo>
                    <a:pt x="460" y="1075"/>
                    <a:pt x="214" y="1499"/>
                    <a:pt x="1" y="1940"/>
                  </a:cubicBezTo>
                  <a:cubicBezTo>
                    <a:pt x="1" y="1940"/>
                    <a:pt x="509" y="2429"/>
                    <a:pt x="1474" y="2429"/>
                  </a:cubicBezTo>
                  <a:cubicBezTo>
                    <a:pt x="1615" y="2429"/>
                    <a:pt x="1765" y="2418"/>
                    <a:pt x="1925" y="2395"/>
                  </a:cubicBezTo>
                  <a:cubicBezTo>
                    <a:pt x="3183" y="2206"/>
                    <a:pt x="1751" y="14"/>
                    <a:pt x="1751" y="14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" name="Google Shape;529;p57"/>
            <p:cNvSpPr/>
            <p:nvPr/>
          </p:nvSpPr>
          <p:spPr>
            <a:xfrm>
              <a:off x="4328400" y="1370700"/>
              <a:ext cx="19925" cy="17550"/>
            </a:xfrm>
            <a:custGeom>
              <a:rect b="b" l="l" r="r" t="t"/>
              <a:pathLst>
                <a:path extrusionOk="0" h="702" w="797">
                  <a:moveTo>
                    <a:pt x="141" y="0"/>
                  </a:moveTo>
                  <a:cubicBezTo>
                    <a:pt x="1" y="0"/>
                    <a:pt x="108" y="611"/>
                    <a:pt x="796" y="701"/>
                  </a:cubicBezTo>
                  <a:cubicBezTo>
                    <a:pt x="761" y="545"/>
                    <a:pt x="737" y="387"/>
                    <a:pt x="726" y="229"/>
                  </a:cubicBezTo>
                  <a:cubicBezTo>
                    <a:pt x="535" y="216"/>
                    <a:pt x="351" y="146"/>
                    <a:pt x="199" y="27"/>
                  </a:cubicBezTo>
                  <a:cubicBezTo>
                    <a:pt x="177" y="9"/>
                    <a:pt x="157" y="0"/>
                    <a:pt x="141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" name="Google Shape;530;p57"/>
            <p:cNvSpPr/>
            <p:nvPr/>
          </p:nvSpPr>
          <p:spPr>
            <a:xfrm>
              <a:off x="4354550" y="1339325"/>
              <a:ext cx="10350" cy="19275"/>
            </a:xfrm>
            <a:custGeom>
              <a:rect b="b" l="l" r="r" t="t"/>
              <a:pathLst>
                <a:path extrusionOk="0" h="771" w="414">
                  <a:moveTo>
                    <a:pt x="193" y="1"/>
                  </a:moveTo>
                  <a:cubicBezTo>
                    <a:pt x="180" y="1"/>
                    <a:pt x="168" y="7"/>
                    <a:pt x="161" y="21"/>
                  </a:cubicBezTo>
                  <a:cubicBezTo>
                    <a:pt x="124" y="105"/>
                    <a:pt x="111" y="197"/>
                    <a:pt x="124" y="287"/>
                  </a:cubicBezTo>
                  <a:cubicBezTo>
                    <a:pt x="128" y="368"/>
                    <a:pt x="163" y="443"/>
                    <a:pt x="220" y="502"/>
                  </a:cubicBezTo>
                  <a:cubicBezTo>
                    <a:pt x="249" y="524"/>
                    <a:pt x="275" y="551"/>
                    <a:pt x="299" y="579"/>
                  </a:cubicBezTo>
                  <a:cubicBezTo>
                    <a:pt x="324" y="614"/>
                    <a:pt x="295" y="623"/>
                    <a:pt x="264" y="636"/>
                  </a:cubicBezTo>
                  <a:cubicBezTo>
                    <a:pt x="223" y="654"/>
                    <a:pt x="181" y="669"/>
                    <a:pt x="137" y="682"/>
                  </a:cubicBezTo>
                  <a:cubicBezTo>
                    <a:pt x="95" y="693"/>
                    <a:pt x="53" y="709"/>
                    <a:pt x="14" y="729"/>
                  </a:cubicBezTo>
                  <a:cubicBezTo>
                    <a:pt x="1" y="737"/>
                    <a:pt x="3" y="757"/>
                    <a:pt x="18" y="762"/>
                  </a:cubicBezTo>
                  <a:cubicBezTo>
                    <a:pt x="40" y="768"/>
                    <a:pt x="63" y="771"/>
                    <a:pt x="86" y="771"/>
                  </a:cubicBezTo>
                  <a:cubicBezTo>
                    <a:pt x="157" y="771"/>
                    <a:pt x="232" y="745"/>
                    <a:pt x="293" y="722"/>
                  </a:cubicBezTo>
                  <a:cubicBezTo>
                    <a:pt x="335" y="709"/>
                    <a:pt x="376" y="693"/>
                    <a:pt x="398" y="652"/>
                  </a:cubicBezTo>
                  <a:cubicBezTo>
                    <a:pt x="414" y="614"/>
                    <a:pt x="411" y="568"/>
                    <a:pt x="387" y="533"/>
                  </a:cubicBezTo>
                  <a:cubicBezTo>
                    <a:pt x="363" y="498"/>
                    <a:pt x="332" y="465"/>
                    <a:pt x="299" y="439"/>
                  </a:cubicBezTo>
                  <a:cubicBezTo>
                    <a:pt x="266" y="412"/>
                    <a:pt x="244" y="375"/>
                    <a:pt x="233" y="335"/>
                  </a:cubicBezTo>
                  <a:cubicBezTo>
                    <a:pt x="223" y="292"/>
                    <a:pt x="218" y="245"/>
                    <a:pt x="223" y="199"/>
                  </a:cubicBezTo>
                  <a:cubicBezTo>
                    <a:pt x="227" y="147"/>
                    <a:pt x="242" y="96"/>
                    <a:pt x="238" y="43"/>
                  </a:cubicBezTo>
                  <a:cubicBezTo>
                    <a:pt x="237" y="18"/>
                    <a:pt x="214" y="1"/>
                    <a:pt x="193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" name="Google Shape;531;p57"/>
            <p:cNvSpPr/>
            <p:nvPr/>
          </p:nvSpPr>
          <p:spPr>
            <a:xfrm>
              <a:off x="4337425" y="1334025"/>
              <a:ext cx="13575" cy="4775"/>
            </a:xfrm>
            <a:custGeom>
              <a:rect b="b" l="l" r="r" t="t"/>
              <a:pathLst>
                <a:path extrusionOk="0" h="191" w="543">
                  <a:moveTo>
                    <a:pt x="250" y="0"/>
                  </a:moveTo>
                  <a:cubicBezTo>
                    <a:pt x="214" y="0"/>
                    <a:pt x="178" y="6"/>
                    <a:pt x="143" y="16"/>
                  </a:cubicBezTo>
                  <a:cubicBezTo>
                    <a:pt x="101" y="28"/>
                    <a:pt x="37" y="50"/>
                    <a:pt x="21" y="95"/>
                  </a:cubicBezTo>
                  <a:lnTo>
                    <a:pt x="21" y="95"/>
                  </a:lnTo>
                  <a:cubicBezTo>
                    <a:pt x="17" y="100"/>
                    <a:pt x="14" y="105"/>
                    <a:pt x="9" y="110"/>
                  </a:cubicBezTo>
                  <a:cubicBezTo>
                    <a:pt x="0" y="128"/>
                    <a:pt x="0" y="152"/>
                    <a:pt x="14" y="168"/>
                  </a:cubicBezTo>
                  <a:cubicBezTo>
                    <a:pt x="25" y="180"/>
                    <a:pt x="41" y="188"/>
                    <a:pt x="58" y="188"/>
                  </a:cubicBezTo>
                  <a:cubicBezTo>
                    <a:pt x="62" y="188"/>
                    <a:pt x="65" y="188"/>
                    <a:pt x="69" y="187"/>
                  </a:cubicBezTo>
                  <a:lnTo>
                    <a:pt x="77" y="187"/>
                  </a:lnTo>
                  <a:lnTo>
                    <a:pt x="72" y="186"/>
                  </a:lnTo>
                  <a:lnTo>
                    <a:pt x="72" y="186"/>
                  </a:lnTo>
                  <a:cubicBezTo>
                    <a:pt x="77" y="187"/>
                    <a:pt x="83" y="187"/>
                    <a:pt x="88" y="187"/>
                  </a:cubicBezTo>
                  <a:cubicBezTo>
                    <a:pt x="118" y="187"/>
                    <a:pt x="146" y="175"/>
                    <a:pt x="178" y="168"/>
                  </a:cubicBezTo>
                  <a:lnTo>
                    <a:pt x="203" y="163"/>
                  </a:lnTo>
                  <a:lnTo>
                    <a:pt x="216" y="163"/>
                  </a:lnTo>
                  <a:cubicBezTo>
                    <a:pt x="229" y="161"/>
                    <a:pt x="235" y="159"/>
                    <a:pt x="236" y="159"/>
                  </a:cubicBezTo>
                  <a:lnTo>
                    <a:pt x="236" y="159"/>
                  </a:lnTo>
                  <a:cubicBezTo>
                    <a:pt x="237" y="159"/>
                    <a:pt x="234" y="160"/>
                    <a:pt x="229" y="161"/>
                  </a:cubicBezTo>
                  <a:lnTo>
                    <a:pt x="242" y="161"/>
                  </a:lnTo>
                  <a:cubicBezTo>
                    <a:pt x="249" y="161"/>
                    <a:pt x="255" y="161"/>
                    <a:pt x="264" y="159"/>
                  </a:cubicBezTo>
                  <a:lnTo>
                    <a:pt x="326" y="159"/>
                  </a:lnTo>
                  <a:cubicBezTo>
                    <a:pt x="334" y="159"/>
                    <a:pt x="343" y="163"/>
                    <a:pt x="352" y="163"/>
                  </a:cubicBezTo>
                  <a:cubicBezTo>
                    <a:pt x="387" y="170"/>
                    <a:pt x="418" y="181"/>
                    <a:pt x="453" y="189"/>
                  </a:cubicBezTo>
                  <a:cubicBezTo>
                    <a:pt x="457" y="190"/>
                    <a:pt x="461" y="191"/>
                    <a:pt x="465" y="191"/>
                  </a:cubicBezTo>
                  <a:cubicBezTo>
                    <a:pt x="513" y="191"/>
                    <a:pt x="542" y="132"/>
                    <a:pt x="508" y="95"/>
                  </a:cubicBezTo>
                  <a:lnTo>
                    <a:pt x="506" y="93"/>
                  </a:lnTo>
                  <a:cubicBezTo>
                    <a:pt x="449" y="27"/>
                    <a:pt x="350" y="3"/>
                    <a:pt x="266" y="1"/>
                  </a:cubicBezTo>
                  <a:cubicBezTo>
                    <a:pt x="261" y="0"/>
                    <a:pt x="255" y="0"/>
                    <a:pt x="25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" name="Google Shape;532;p57"/>
            <p:cNvSpPr/>
            <p:nvPr/>
          </p:nvSpPr>
          <p:spPr>
            <a:xfrm>
              <a:off x="4362125" y="1334850"/>
              <a:ext cx="8425" cy="4275"/>
            </a:xfrm>
            <a:custGeom>
              <a:rect b="b" l="l" r="r" t="t"/>
              <a:pathLst>
                <a:path extrusionOk="0" h="171" w="337">
                  <a:moveTo>
                    <a:pt x="97" y="161"/>
                  </a:moveTo>
                  <a:lnTo>
                    <a:pt x="88" y="162"/>
                  </a:lnTo>
                  <a:lnTo>
                    <a:pt x="88" y="162"/>
                  </a:lnTo>
                  <a:lnTo>
                    <a:pt x="86" y="162"/>
                  </a:lnTo>
                  <a:lnTo>
                    <a:pt x="86" y="162"/>
                  </a:lnTo>
                  <a:cubicBezTo>
                    <a:pt x="90" y="161"/>
                    <a:pt x="94" y="161"/>
                    <a:pt x="97" y="161"/>
                  </a:cubicBezTo>
                  <a:close/>
                  <a:moveTo>
                    <a:pt x="85" y="162"/>
                  </a:moveTo>
                  <a:lnTo>
                    <a:pt x="85" y="162"/>
                  </a:lnTo>
                  <a:cubicBezTo>
                    <a:pt x="86" y="162"/>
                    <a:pt x="86" y="162"/>
                    <a:pt x="87" y="162"/>
                  </a:cubicBezTo>
                  <a:lnTo>
                    <a:pt x="87" y="162"/>
                  </a:lnTo>
                  <a:lnTo>
                    <a:pt x="81" y="163"/>
                  </a:lnTo>
                  <a:lnTo>
                    <a:pt x="81" y="163"/>
                  </a:lnTo>
                  <a:cubicBezTo>
                    <a:pt x="82" y="163"/>
                    <a:pt x="84" y="162"/>
                    <a:pt x="85" y="162"/>
                  </a:cubicBezTo>
                  <a:close/>
                  <a:moveTo>
                    <a:pt x="174" y="1"/>
                  </a:moveTo>
                  <a:cubicBezTo>
                    <a:pt x="152" y="1"/>
                    <a:pt x="130" y="5"/>
                    <a:pt x="111" y="12"/>
                  </a:cubicBezTo>
                  <a:cubicBezTo>
                    <a:pt x="86" y="20"/>
                    <a:pt x="55" y="31"/>
                    <a:pt x="40" y="55"/>
                  </a:cubicBezTo>
                  <a:lnTo>
                    <a:pt x="40" y="55"/>
                  </a:lnTo>
                  <a:cubicBezTo>
                    <a:pt x="30" y="67"/>
                    <a:pt x="21" y="78"/>
                    <a:pt x="12" y="91"/>
                  </a:cubicBezTo>
                  <a:cubicBezTo>
                    <a:pt x="1" y="108"/>
                    <a:pt x="3" y="132"/>
                    <a:pt x="16" y="150"/>
                  </a:cubicBezTo>
                  <a:cubicBezTo>
                    <a:pt x="27" y="164"/>
                    <a:pt x="43" y="171"/>
                    <a:pt x="59" y="171"/>
                  </a:cubicBezTo>
                  <a:cubicBezTo>
                    <a:pt x="63" y="171"/>
                    <a:pt x="67" y="171"/>
                    <a:pt x="71" y="170"/>
                  </a:cubicBezTo>
                  <a:lnTo>
                    <a:pt x="71" y="165"/>
                  </a:lnTo>
                  <a:cubicBezTo>
                    <a:pt x="74" y="164"/>
                    <a:pt x="77" y="164"/>
                    <a:pt x="80" y="163"/>
                  </a:cubicBezTo>
                  <a:lnTo>
                    <a:pt x="95" y="163"/>
                  </a:lnTo>
                  <a:lnTo>
                    <a:pt x="93" y="163"/>
                  </a:lnTo>
                  <a:lnTo>
                    <a:pt x="93" y="163"/>
                  </a:lnTo>
                  <a:cubicBezTo>
                    <a:pt x="97" y="163"/>
                    <a:pt x="100" y="163"/>
                    <a:pt x="103" y="163"/>
                  </a:cubicBezTo>
                  <a:cubicBezTo>
                    <a:pt x="117" y="163"/>
                    <a:pt x="131" y="161"/>
                    <a:pt x="144" y="158"/>
                  </a:cubicBezTo>
                  <a:lnTo>
                    <a:pt x="144" y="158"/>
                  </a:lnTo>
                  <a:cubicBezTo>
                    <a:pt x="152" y="157"/>
                    <a:pt x="160" y="157"/>
                    <a:pt x="169" y="157"/>
                  </a:cubicBezTo>
                  <a:cubicBezTo>
                    <a:pt x="177" y="157"/>
                    <a:pt x="185" y="157"/>
                    <a:pt x="193" y="158"/>
                  </a:cubicBezTo>
                  <a:lnTo>
                    <a:pt x="193" y="158"/>
                  </a:lnTo>
                  <a:cubicBezTo>
                    <a:pt x="213" y="162"/>
                    <a:pt x="233" y="165"/>
                    <a:pt x="256" y="165"/>
                  </a:cubicBezTo>
                  <a:cubicBezTo>
                    <a:pt x="284" y="165"/>
                    <a:pt x="313" y="148"/>
                    <a:pt x="324" y="119"/>
                  </a:cubicBezTo>
                  <a:cubicBezTo>
                    <a:pt x="337" y="91"/>
                    <a:pt x="330" y="58"/>
                    <a:pt x="308" y="36"/>
                  </a:cubicBezTo>
                  <a:cubicBezTo>
                    <a:pt x="295" y="25"/>
                    <a:pt x="277" y="14"/>
                    <a:pt x="260" y="9"/>
                  </a:cubicBezTo>
                  <a:cubicBezTo>
                    <a:pt x="251" y="7"/>
                    <a:pt x="245" y="5"/>
                    <a:pt x="236" y="5"/>
                  </a:cubicBezTo>
                  <a:cubicBezTo>
                    <a:pt x="216" y="1"/>
                    <a:pt x="194" y="1"/>
                    <a:pt x="17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" name="Google Shape;533;p57"/>
            <p:cNvSpPr/>
            <p:nvPr/>
          </p:nvSpPr>
          <p:spPr>
            <a:xfrm>
              <a:off x="4342700" y="1360000"/>
              <a:ext cx="16225" cy="10250"/>
            </a:xfrm>
            <a:custGeom>
              <a:rect b="b" l="l" r="r" t="t"/>
              <a:pathLst>
                <a:path extrusionOk="0" h="410" w="649">
                  <a:moveTo>
                    <a:pt x="90" y="0"/>
                  </a:moveTo>
                  <a:cubicBezTo>
                    <a:pt x="90" y="0"/>
                    <a:pt x="0" y="391"/>
                    <a:pt x="308" y="409"/>
                  </a:cubicBezTo>
                  <a:cubicBezTo>
                    <a:pt x="315" y="409"/>
                    <a:pt x="323" y="409"/>
                    <a:pt x="330" y="409"/>
                  </a:cubicBezTo>
                  <a:cubicBezTo>
                    <a:pt x="617" y="409"/>
                    <a:pt x="648" y="119"/>
                    <a:pt x="648" y="119"/>
                  </a:cubicBezTo>
                  <a:lnTo>
                    <a:pt x="648" y="119"/>
                  </a:lnTo>
                  <a:cubicBezTo>
                    <a:pt x="597" y="128"/>
                    <a:pt x="546" y="133"/>
                    <a:pt x="494" y="133"/>
                  </a:cubicBezTo>
                  <a:cubicBezTo>
                    <a:pt x="400" y="133"/>
                    <a:pt x="307" y="117"/>
                    <a:pt x="218" y="86"/>
                  </a:cubicBezTo>
                  <a:cubicBezTo>
                    <a:pt x="167" y="71"/>
                    <a:pt x="119" y="47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" name="Google Shape;534;p57"/>
            <p:cNvSpPr/>
            <p:nvPr/>
          </p:nvSpPr>
          <p:spPr>
            <a:xfrm>
              <a:off x="4296950" y="1301625"/>
              <a:ext cx="78050" cy="66900"/>
            </a:xfrm>
            <a:custGeom>
              <a:rect b="b" l="l" r="r" t="t"/>
              <a:pathLst>
                <a:path extrusionOk="0" h="2676" w="3122">
                  <a:moveTo>
                    <a:pt x="1359" y="1"/>
                  </a:moveTo>
                  <a:cubicBezTo>
                    <a:pt x="1234" y="1"/>
                    <a:pt x="1124" y="13"/>
                    <a:pt x="1038" y="40"/>
                  </a:cubicBezTo>
                  <a:cubicBezTo>
                    <a:pt x="557" y="194"/>
                    <a:pt x="335" y="354"/>
                    <a:pt x="168" y="1018"/>
                  </a:cubicBezTo>
                  <a:cubicBezTo>
                    <a:pt x="1" y="1679"/>
                    <a:pt x="436" y="2193"/>
                    <a:pt x="570" y="2327"/>
                  </a:cubicBezTo>
                  <a:cubicBezTo>
                    <a:pt x="704" y="2461"/>
                    <a:pt x="1110" y="2676"/>
                    <a:pt x="1110" y="2676"/>
                  </a:cubicBezTo>
                  <a:lnTo>
                    <a:pt x="1038" y="2107"/>
                  </a:lnTo>
                  <a:cubicBezTo>
                    <a:pt x="1038" y="2107"/>
                    <a:pt x="789" y="2087"/>
                    <a:pt x="789" y="1773"/>
                  </a:cubicBezTo>
                  <a:lnTo>
                    <a:pt x="789" y="1738"/>
                  </a:lnTo>
                  <a:cubicBezTo>
                    <a:pt x="784" y="1570"/>
                    <a:pt x="831" y="1477"/>
                    <a:pt x="920" y="1477"/>
                  </a:cubicBezTo>
                  <a:cubicBezTo>
                    <a:pt x="941" y="1477"/>
                    <a:pt x="964" y="1482"/>
                    <a:pt x="989" y="1492"/>
                  </a:cubicBezTo>
                  <a:cubicBezTo>
                    <a:pt x="1123" y="1547"/>
                    <a:pt x="1044" y="1800"/>
                    <a:pt x="1103" y="1839"/>
                  </a:cubicBezTo>
                  <a:cubicBezTo>
                    <a:pt x="1113" y="1845"/>
                    <a:pt x="1124" y="1849"/>
                    <a:pt x="1135" y="1849"/>
                  </a:cubicBezTo>
                  <a:cubicBezTo>
                    <a:pt x="1195" y="1849"/>
                    <a:pt x="1267" y="1753"/>
                    <a:pt x="1251" y="1472"/>
                  </a:cubicBezTo>
                  <a:cubicBezTo>
                    <a:pt x="1231" y="1138"/>
                    <a:pt x="1404" y="1253"/>
                    <a:pt x="1565" y="1152"/>
                  </a:cubicBezTo>
                  <a:cubicBezTo>
                    <a:pt x="1725" y="1048"/>
                    <a:pt x="1833" y="662"/>
                    <a:pt x="1833" y="662"/>
                  </a:cubicBezTo>
                  <a:cubicBezTo>
                    <a:pt x="1833" y="662"/>
                    <a:pt x="2234" y="675"/>
                    <a:pt x="2467" y="675"/>
                  </a:cubicBezTo>
                  <a:cubicBezTo>
                    <a:pt x="2702" y="675"/>
                    <a:pt x="2915" y="669"/>
                    <a:pt x="2915" y="669"/>
                  </a:cubicBezTo>
                  <a:cubicBezTo>
                    <a:pt x="2915" y="669"/>
                    <a:pt x="3122" y="556"/>
                    <a:pt x="2944" y="387"/>
                  </a:cubicBezTo>
                  <a:cubicBezTo>
                    <a:pt x="2796" y="250"/>
                    <a:pt x="1931" y="1"/>
                    <a:pt x="13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" name="Google Shape;535;p57"/>
            <p:cNvSpPr/>
            <p:nvPr/>
          </p:nvSpPr>
          <p:spPr>
            <a:xfrm>
              <a:off x="4457950" y="1291150"/>
              <a:ext cx="40250" cy="46975"/>
            </a:xfrm>
            <a:custGeom>
              <a:rect b="b" l="l" r="r" t="t"/>
              <a:pathLst>
                <a:path extrusionOk="0" h="1879" w="1610">
                  <a:moveTo>
                    <a:pt x="1157" y="0"/>
                  </a:moveTo>
                  <a:cubicBezTo>
                    <a:pt x="911" y="211"/>
                    <a:pt x="773" y="517"/>
                    <a:pt x="639" y="811"/>
                  </a:cubicBezTo>
                  <a:cubicBezTo>
                    <a:pt x="709" y="596"/>
                    <a:pt x="870" y="176"/>
                    <a:pt x="799" y="150"/>
                  </a:cubicBezTo>
                  <a:cubicBezTo>
                    <a:pt x="798" y="149"/>
                    <a:pt x="797" y="149"/>
                    <a:pt x="795" y="149"/>
                  </a:cubicBezTo>
                  <a:cubicBezTo>
                    <a:pt x="721" y="149"/>
                    <a:pt x="486" y="732"/>
                    <a:pt x="420" y="1048"/>
                  </a:cubicBezTo>
                  <a:cubicBezTo>
                    <a:pt x="369" y="872"/>
                    <a:pt x="210" y="594"/>
                    <a:pt x="110" y="594"/>
                  </a:cubicBezTo>
                  <a:cubicBezTo>
                    <a:pt x="106" y="594"/>
                    <a:pt x="102" y="595"/>
                    <a:pt x="99" y="596"/>
                  </a:cubicBezTo>
                  <a:cubicBezTo>
                    <a:pt x="0" y="618"/>
                    <a:pt x="88" y="962"/>
                    <a:pt x="174" y="1127"/>
                  </a:cubicBezTo>
                  <a:cubicBezTo>
                    <a:pt x="259" y="1292"/>
                    <a:pt x="362" y="1465"/>
                    <a:pt x="332" y="1648"/>
                  </a:cubicBezTo>
                  <a:cubicBezTo>
                    <a:pt x="332" y="1648"/>
                    <a:pt x="369" y="1779"/>
                    <a:pt x="466" y="1843"/>
                  </a:cubicBezTo>
                  <a:cubicBezTo>
                    <a:pt x="502" y="1866"/>
                    <a:pt x="543" y="1878"/>
                    <a:pt x="584" y="1878"/>
                  </a:cubicBezTo>
                  <a:cubicBezTo>
                    <a:pt x="613" y="1878"/>
                    <a:pt x="642" y="1872"/>
                    <a:pt x="670" y="1861"/>
                  </a:cubicBezTo>
                  <a:cubicBezTo>
                    <a:pt x="914" y="1762"/>
                    <a:pt x="1015" y="1478"/>
                    <a:pt x="1184" y="1279"/>
                  </a:cubicBezTo>
                  <a:cubicBezTo>
                    <a:pt x="1324" y="1114"/>
                    <a:pt x="1610" y="833"/>
                    <a:pt x="1559" y="760"/>
                  </a:cubicBezTo>
                  <a:cubicBezTo>
                    <a:pt x="1553" y="750"/>
                    <a:pt x="1541" y="746"/>
                    <a:pt x="1526" y="746"/>
                  </a:cubicBezTo>
                  <a:cubicBezTo>
                    <a:pt x="1431" y="746"/>
                    <a:pt x="1191" y="927"/>
                    <a:pt x="1067" y="1037"/>
                  </a:cubicBezTo>
                  <a:cubicBezTo>
                    <a:pt x="1144" y="912"/>
                    <a:pt x="1221" y="787"/>
                    <a:pt x="1298" y="661"/>
                  </a:cubicBezTo>
                  <a:cubicBezTo>
                    <a:pt x="1362" y="558"/>
                    <a:pt x="1485" y="369"/>
                    <a:pt x="1430" y="325"/>
                  </a:cubicBezTo>
                  <a:cubicBezTo>
                    <a:pt x="1426" y="322"/>
                    <a:pt x="1421" y="321"/>
                    <a:pt x="1415" y="321"/>
                  </a:cubicBezTo>
                  <a:cubicBezTo>
                    <a:pt x="1333" y="321"/>
                    <a:pt x="1061" y="592"/>
                    <a:pt x="940" y="758"/>
                  </a:cubicBezTo>
                  <a:lnTo>
                    <a:pt x="1171" y="112"/>
                  </a:lnTo>
                  <a:cubicBezTo>
                    <a:pt x="1184" y="73"/>
                    <a:pt x="1193" y="20"/>
                    <a:pt x="115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" name="Google Shape;536;p57"/>
            <p:cNvSpPr/>
            <p:nvPr/>
          </p:nvSpPr>
          <p:spPr>
            <a:xfrm>
              <a:off x="4149100" y="1285750"/>
              <a:ext cx="173700" cy="78150"/>
            </a:xfrm>
            <a:custGeom>
              <a:rect b="b" l="l" r="r" t="t"/>
              <a:pathLst>
                <a:path extrusionOk="0" h="3126" w="6948">
                  <a:moveTo>
                    <a:pt x="5773" y="0"/>
                  </a:moveTo>
                  <a:cubicBezTo>
                    <a:pt x="5628" y="0"/>
                    <a:pt x="5482" y="19"/>
                    <a:pt x="5342" y="47"/>
                  </a:cubicBezTo>
                  <a:cubicBezTo>
                    <a:pt x="4637" y="190"/>
                    <a:pt x="3995" y="566"/>
                    <a:pt x="3446" y="1033"/>
                  </a:cubicBezTo>
                  <a:cubicBezTo>
                    <a:pt x="2996" y="1418"/>
                    <a:pt x="2581" y="1879"/>
                    <a:pt x="2023" y="2085"/>
                  </a:cubicBezTo>
                  <a:cubicBezTo>
                    <a:pt x="1772" y="2179"/>
                    <a:pt x="1509" y="2213"/>
                    <a:pt x="1242" y="2213"/>
                  </a:cubicBezTo>
                  <a:cubicBezTo>
                    <a:pt x="855" y="2213"/>
                    <a:pt x="459" y="2141"/>
                    <a:pt x="78" y="2068"/>
                  </a:cubicBezTo>
                  <a:lnTo>
                    <a:pt x="78" y="2068"/>
                  </a:lnTo>
                  <a:cubicBezTo>
                    <a:pt x="117" y="2362"/>
                    <a:pt x="1" y="2713"/>
                    <a:pt x="209" y="2924"/>
                  </a:cubicBezTo>
                  <a:cubicBezTo>
                    <a:pt x="328" y="3043"/>
                    <a:pt x="510" y="3067"/>
                    <a:pt x="675" y="3080"/>
                  </a:cubicBezTo>
                  <a:cubicBezTo>
                    <a:pt x="961" y="3105"/>
                    <a:pt x="1249" y="3126"/>
                    <a:pt x="1536" y="3126"/>
                  </a:cubicBezTo>
                  <a:cubicBezTo>
                    <a:pt x="1831" y="3126"/>
                    <a:pt x="2124" y="3104"/>
                    <a:pt x="2412" y="3043"/>
                  </a:cubicBezTo>
                  <a:cubicBezTo>
                    <a:pt x="3618" y="2790"/>
                    <a:pt x="4569" y="1899"/>
                    <a:pt x="5561" y="1170"/>
                  </a:cubicBezTo>
                  <a:cubicBezTo>
                    <a:pt x="5713" y="1060"/>
                    <a:pt x="5869" y="948"/>
                    <a:pt x="6042" y="871"/>
                  </a:cubicBezTo>
                  <a:cubicBezTo>
                    <a:pt x="6225" y="792"/>
                    <a:pt x="6422" y="827"/>
                    <a:pt x="6596" y="765"/>
                  </a:cubicBezTo>
                  <a:cubicBezTo>
                    <a:pt x="6947" y="642"/>
                    <a:pt x="6576" y="247"/>
                    <a:pt x="6339" y="126"/>
                  </a:cubicBezTo>
                  <a:cubicBezTo>
                    <a:pt x="6165" y="35"/>
                    <a:pt x="5970" y="0"/>
                    <a:pt x="577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" name="Google Shape;537;p57"/>
            <p:cNvSpPr/>
            <p:nvPr/>
          </p:nvSpPr>
          <p:spPr>
            <a:xfrm>
              <a:off x="4341125" y="1343725"/>
              <a:ext cx="7750" cy="5375"/>
            </a:xfrm>
            <a:custGeom>
              <a:rect b="b" l="l" r="r" t="t"/>
              <a:pathLst>
                <a:path extrusionOk="0" h="215" w="310">
                  <a:moveTo>
                    <a:pt x="105" y="58"/>
                  </a:moveTo>
                  <a:cubicBezTo>
                    <a:pt x="107" y="61"/>
                    <a:pt x="108" y="63"/>
                    <a:pt x="108" y="64"/>
                  </a:cubicBezTo>
                  <a:lnTo>
                    <a:pt x="108" y="64"/>
                  </a:lnTo>
                  <a:cubicBezTo>
                    <a:pt x="108" y="64"/>
                    <a:pt x="108" y="63"/>
                    <a:pt x="107" y="63"/>
                  </a:cubicBezTo>
                  <a:cubicBezTo>
                    <a:pt x="107" y="63"/>
                    <a:pt x="107" y="63"/>
                    <a:pt x="106" y="63"/>
                  </a:cubicBezTo>
                  <a:lnTo>
                    <a:pt x="106" y="63"/>
                  </a:lnTo>
                  <a:cubicBezTo>
                    <a:pt x="106" y="63"/>
                    <a:pt x="106" y="63"/>
                    <a:pt x="107" y="63"/>
                  </a:cubicBezTo>
                  <a:lnTo>
                    <a:pt x="107" y="63"/>
                  </a:lnTo>
                  <a:cubicBezTo>
                    <a:pt x="106" y="63"/>
                    <a:pt x="106" y="63"/>
                    <a:pt x="106" y="63"/>
                  </a:cubicBezTo>
                  <a:lnTo>
                    <a:pt x="106" y="63"/>
                  </a:lnTo>
                  <a:cubicBezTo>
                    <a:pt x="106" y="63"/>
                    <a:pt x="106" y="63"/>
                    <a:pt x="106" y="63"/>
                  </a:cubicBezTo>
                  <a:lnTo>
                    <a:pt x="106" y="63"/>
                  </a:lnTo>
                  <a:cubicBezTo>
                    <a:pt x="106" y="62"/>
                    <a:pt x="106" y="62"/>
                    <a:pt x="106" y="62"/>
                  </a:cubicBezTo>
                  <a:lnTo>
                    <a:pt x="106" y="62"/>
                  </a:lnTo>
                  <a:cubicBezTo>
                    <a:pt x="106" y="62"/>
                    <a:pt x="106" y="62"/>
                    <a:pt x="106" y="63"/>
                  </a:cubicBezTo>
                  <a:lnTo>
                    <a:pt x="106" y="63"/>
                  </a:lnTo>
                  <a:cubicBezTo>
                    <a:pt x="105" y="62"/>
                    <a:pt x="105" y="60"/>
                    <a:pt x="105" y="58"/>
                  </a:cubicBezTo>
                  <a:close/>
                  <a:moveTo>
                    <a:pt x="136" y="106"/>
                  </a:moveTo>
                  <a:lnTo>
                    <a:pt x="136" y="106"/>
                  </a:lnTo>
                  <a:cubicBezTo>
                    <a:pt x="136" y="106"/>
                    <a:pt x="136" y="106"/>
                    <a:pt x="137" y="106"/>
                  </a:cubicBezTo>
                  <a:lnTo>
                    <a:pt x="137" y="106"/>
                  </a:lnTo>
                  <a:cubicBezTo>
                    <a:pt x="137" y="106"/>
                    <a:pt x="138" y="106"/>
                    <a:pt x="138" y="107"/>
                  </a:cubicBezTo>
                  <a:lnTo>
                    <a:pt x="141" y="108"/>
                  </a:lnTo>
                  <a:lnTo>
                    <a:pt x="141" y="108"/>
                  </a:lnTo>
                  <a:cubicBezTo>
                    <a:pt x="141" y="108"/>
                    <a:pt x="141" y="108"/>
                    <a:pt x="141" y="108"/>
                  </a:cubicBezTo>
                  <a:lnTo>
                    <a:pt x="141" y="108"/>
                  </a:lnTo>
                  <a:cubicBezTo>
                    <a:pt x="136" y="106"/>
                    <a:pt x="135" y="106"/>
                    <a:pt x="136" y="106"/>
                  </a:cubicBezTo>
                  <a:close/>
                  <a:moveTo>
                    <a:pt x="94" y="1"/>
                  </a:moveTo>
                  <a:cubicBezTo>
                    <a:pt x="75" y="1"/>
                    <a:pt x="56" y="7"/>
                    <a:pt x="39" y="17"/>
                  </a:cubicBezTo>
                  <a:cubicBezTo>
                    <a:pt x="11" y="37"/>
                    <a:pt x="1" y="77"/>
                    <a:pt x="17" y="107"/>
                  </a:cubicBezTo>
                  <a:lnTo>
                    <a:pt x="17" y="107"/>
                  </a:lnTo>
                  <a:cubicBezTo>
                    <a:pt x="19" y="111"/>
                    <a:pt x="21" y="115"/>
                    <a:pt x="24" y="120"/>
                  </a:cubicBezTo>
                  <a:lnTo>
                    <a:pt x="22" y="113"/>
                  </a:lnTo>
                  <a:lnTo>
                    <a:pt x="22" y="113"/>
                  </a:lnTo>
                  <a:cubicBezTo>
                    <a:pt x="22" y="113"/>
                    <a:pt x="22" y="113"/>
                    <a:pt x="22" y="113"/>
                  </a:cubicBezTo>
                  <a:lnTo>
                    <a:pt x="22" y="113"/>
                  </a:lnTo>
                  <a:cubicBezTo>
                    <a:pt x="24" y="118"/>
                    <a:pt x="28" y="123"/>
                    <a:pt x="31" y="126"/>
                  </a:cubicBezTo>
                  <a:lnTo>
                    <a:pt x="31" y="126"/>
                  </a:lnTo>
                  <a:cubicBezTo>
                    <a:pt x="61" y="164"/>
                    <a:pt x="112" y="183"/>
                    <a:pt x="158" y="199"/>
                  </a:cubicBezTo>
                  <a:cubicBezTo>
                    <a:pt x="182" y="210"/>
                    <a:pt x="208" y="214"/>
                    <a:pt x="235" y="214"/>
                  </a:cubicBezTo>
                  <a:cubicBezTo>
                    <a:pt x="276" y="214"/>
                    <a:pt x="309" y="173"/>
                    <a:pt x="298" y="131"/>
                  </a:cubicBezTo>
                  <a:cubicBezTo>
                    <a:pt x="290" y="89"/>
                    <a:pt x="250" y="56"/>
                    <a:pt x="217" y="34"/>
                  </a:cubicBezTo>
                  <a:cubicBezTo>
                    <a:pt x="182" y="12"/>
                    <a:pt x="145" y="1"/>
                    <a:pt x="103" y="1"/>
                  </a:cubicBezTo>
                  <a:cubicBezTo>
                    <a:pt x="100" y="1"/>
                    <a:pt x="97" y="1"/>
                    <a:pt x="9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" name="Google Shape;538;p57"/>
            <p:cNvSpPr/>
            <p:nvPr/>
          </p:nvSpPr>
          <p:spPr>
            <a:xfrm>
              <a:off x="4363075" y="1343850"/>
              <a:ext cx="6000" cy="4525"/>
            </a:xfrm>
            <a:custGeom>
              <a:rect b="b" l="l" r="r" t="t"/>
              <a:pathLst>
                <a:path extrusionOk="0" h="181" w="240">
                  <a:moveTo>
                    <a:pt x="107" y="81"/>
                  </a:moveTo>
                  <a:lnTo>
                    <a:pt x="107" y="81"/>
                  </a:lnTo>
                  <a:cubicBezTo>
                    <a:pt x="107" y="81"/>
                    <a:pt x="107" y="81"/>
                    <a:pt x="106" y="81"/>
                  </a:cubicBezTo>
                  <a:lnTo>
                    <a:pt x="106" y="81"/>
                  </a:lnTo>
                  <a:cubicBezTo>
                    <a:pt x="106" y="81"/>
                    <a:pt x="106" y="81"/>
                    <a:pt x="106" y="81"/>
                  </a:cubicBezTo>
                  <a:lnTo>
                    <a:pt x="106" y="81"/>
                  </a:lnTo>
                  <a:lnTo>
                    <a:pt x="107" y="81"/>
                  </a:lnTo>
                  <a:close/>
                  <a:moveTo>
                    <a:pt x="134" y="100"/>
                  </a:moveTo>
                  <a:cubicBezTo>
                    <a:pt x="135" y="100"/>
                    <a:pt x="136" y="100"/>
                    <a:pt x="137" y="100"/>
                  </a:cubicBezTo>
                  <a:lnTo>
                    <a:pt x="137" y="100"/>
                  </a:lnTo>
                  <a:lnTo>
                    <a:pt x="135" y="100"/>
                  </a:lnTo>
                  <a:lnTo>
                    <a:pt x="135" y="100"/>
                  </a:lnTo>
                  <a:lnTo>
                    <a:pt x="135" y="100"/>
                  </a:lnTo>
                  <a:cubicBezTo>
                    <a:pt x="135" y="100"/>
                    <a:pt x="135" y="100"/>
                    <a:pt x="135" y="100"/>
                  </a:cubicBezTo>
                  <a:lnTo>
                    <a:pt x="135" y="100"/>
                  </a:lnTo>
                  <a:lnTo>
                    <a:pt x="128" y="102"/>
                  </a:lnTo>
                  <a:lnTo>
                    <a:pt x="128" y="102"/>
                  </a:lnTo>
                  <a:cubicBezTo>
                    <a:pt x="128" y="102"/>
                    <a:pt x="128" y="102"/>
                    <a:pt x="128" y="102"/>
                  </a:cubicBezTo>
                  <a:lnTo>
                    <a:pt x="128" y="102"/>
                  </a:lnTo>
                  <a:cubicBezTo>
                    <a:pt x="128" y="101"/>
                    <a:pt x="129" y="101"/>
                    <a:pt x="129" y="101"/>
                  </a:cubicBezTo>
                  <a:lnTo>
                    <a:pt x="129" y="101"/>
                  </a:lnTo>
                  <a:cubicBezTo>
                    <a:pt x="131" y="101"/>
                    <a:pt x="132" y="100"/>
                    <a:pt x="134" y="100"/>
                  </a:cubicBezTo>
                  <a:lnTo>
                    <a:pt x="134" y="100"/>
                  </a:lnTo>
                  <a:lnTo>
                    <a:pt x="135" y="100"/>
                  </a:lnTo>
                  <a:lnTo>
                    <a:pt x="135" y="100"/>
                  </a:lnTo>
                  <a:cubicBezTo>
                    <a:pt x="135" y="100"/>
                    <a:pt x="134" y="100"/>
                    <a:pt x="134" y="100"/>
                  </a:cubicBezTo>
                  <a:lnTo>
                    <a:pt x="134" y="100"/>
                  </a:lnTo>
                  <a:cubicBezTo>
                    <a:pt x="134" y="100"/>
                    <a:pt x="134" y="100"/>
                    <a:pt x="134" y="100"/>
                  </a:cubicBezTo>
                  <a:lnTo>
                    <a:pt x="134" y="100"/>
                  </a:lnTo>
                  <a:lnTo>
                    <a:pt x="133" y="100"/>
                  </a:lnTo>
                  <a:lnTo>
                    <a:pt x="133" y="100"/>
                  </a:lnTo>
                  <a:cubicBezTo>
                    <a:pt x="133" y="100"/>
                    <a:pt x="134" y="100"/>
                    <a:pt x="134" y="100"/>
                  </a:cubicBezTo>
                  <a:lnTo>
                    <a:pt x="134" y="100"/>
                  </a:lnTo>
                  <a:cubicBezTo>
                    <a:pt x="134" y="100"/>
                    <a:pt x="134" y="100"/>
                    <a:pt x="134" y="100"/>
                  </a:cubicBezTo>
                  <a:lnTo>
                    <a:pt x="134" y="100"/>
                  </a:lnTo>
                  <a:cubicBezTo>
                    <a:pt x="134" y="100"/>
                    <a:pt x="134" y="100"/>
                    <a:pt x="134" y="100"/>
                  </a:cubicBezTo>
                  <a:lnTo>
                    <a:pt x="134" y="100"/>
                  </a:lnTo>
                  <a:cubicBezTo>
                    <a:pt x="134" y="100"/>
                    <a:pt x="134" y="100"/>
                    <a:pt x="134" y="100"/>
                  </a:cubicBezTo>
                  <a:close/>
                  <a:moveTo>
                    <a:pt x="146" y="105"/>
                  </a:moveTo>
                  <a:lnTo>
                    <a:pt x="146" y="105"/>
                  </a:lnTo>
                  <a:cubicBezTo>
                    <a:pt x="147" y="106"/>
                    <a:pt x="148" y="107"/>
                    <a:pt x="149" y="108"/>
                  </a:cubicBezTo>
                  <a:lnTo>
                    <a:pt x="146" y="105"/>
                  </a:lnTo>
                  <a:close/>
                  <a:moveTo>
                    <a:pt x="134" y="1"/>
                  </a:moveTo>
                  <a:cubicBezTo>
                    <a:pt x="110" y="3"/>
                    <a:pt x="86" y="10"/>
                    <a:pt x="66" y="23"/>
                  </a:cubicBezTo>
                  <a:cubicBezTo>
                    <a:pt x="46" y="34"/>
                    <a:pt x="31" y="49"/>
                    <a:pt x="18" y="69"/>
                  </a:cubicBezTo>
                  <a:cubicBezTo>
                    <a:pt x="0" y="97"/>
                    <a:pt x="4" y="137"/>
                    <a:pt x="29" y="159"/>
                  </a:cubicBezTo>
                  <a:cubicBezTo>
                    <a:pt x="35" y="165"/>
                    <a:pt x="41" y="169"/>
                    <a:pt x="48" y="172"/>
                  </a:cubicBezTo>
                  <a:lnTo>
                    <a:pt x="48" y="172"/>
                  </a:lnTo>
                  <a:cubicBezTo>
                    <a:pt x="54" y="174"/>
                    <a:pt x="60" y="177"/>
                    <a:pt x="68" y="179"/>
                  </a:cubicBezTo>
                  <a:cubicBezTo>
                    <a:pt x="77" y="181"/>
                    <a:pt x="86" y="181"/>
                    <a:pt x="95" y="181"/>
                  </a:cubicBezTo>
                  <a:cubicBezTo>
                    <a:pt x="108" y="181"/>
                    <a:pt x="123" y="179"/>
                    <a:pt x="138" y="174"/>
                  </a:cubicBezTo>
                  <a:cubicBezTo>
                    <a:pt x="167" y="170"/>
                    <a:pt x="193" y="159"/>
                    <a:pt x="215" y="139"/>
                  </a:cubicBezTo>
                  <a:cubicBezTo>
                    <a:pt x="231" y="126"/>
                    <a:pt x="239" y="108"/>
                    <a:pt x="239" y="89"/>
                  </a:cubicBezTo>
                  <a:cubicBezTo>
                    <a:pt x="237" y="67"/>
                    <a:pt x="229" y="47"/>
                    <a:pt x="213" y="34"/>
                  </a:cubicBezTo>
                  <a:cubicBezTo>
                    <a:pt x="191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" name="Google Shape;539;p57"/>
            <p:cNvSpPr/>
            <p:nvPr/>
          </p:nvSpPr>
          <p:spPr>
            <a:xfrm>
              <a:off x="4338425" y="1343475"/>
              <a:ext cx="6225" cy="3375"/>
            </a:xfrm>
            <a:custGeom>
              <a:rect b="b" l="l" r="r" t="t"/>
              <a:pathLst>
                <a:path extrusionOk="0" h="135" w="249">
                  <a:moveTo>
                    <a:pt x="0" y="0"/>
                  </a:moveTo>
                  <a:lnTo>
                    <a:pt x="217" y="134"/>
                  </a:lnTo>
                  <a:lnTo>
                    <a:pt x="248" y="22"/>
                  </a:lnTo>
                  <a:cubicBezTo>
                    <a:pt x="244" y="2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" name="Google Shape;540;p57"/>
            <p:cNvSpPr/>
            <p:nvPr/>
          </p:nvSpPr>
          <p:spPr>
            <a:xfrm>
              <a:off x="4338075" y="1343200"/>
              <a:ext cx="6875" cy="3875"/>
            </a:xfrm>
            <a:custGeom>
              <a:rect b="b" l="l" r="r" t="t"/>
              <a:pathLst>
                <a:path extrusionOk="0" h="155" w="275">
                  <a:moveTo>
                    <a:pt x="53" y="24"/>
                  </a:moveTo>
                  <a:lnTo>
                    <a:pt x="229" y="40"/>
                  </a:lnTo>
                  <a:cubicBezTo>
                    <a:pt x="236" y="40"/>
                    <a:pt x="243" y="41"/>
                    <a:pt x="250" y="41"/>
                  </a:cubicBezTo>
                  <a:lnTo>
                    <a:pt x="250" y="41"/>
                  </a:lnTo>
                  <a:lnTo>
                    <a:pt x="226" y="130"/>
                  </a:lnTo>
                  <a:lnTo>
                    <a:pt x="53" y="24"/>
                  </a:lnTo>
                  <a:close/>
                  <a:moveTo>
                    <a:pt x="14" y="0"/>
                  </a:moveTo>
                  <a:cubicBezTo>
                    <a:pt x="3" y="0"/>
                    <a:pt x="1" y="16"/>
                    <a:pt x="10" y="20"/>
                  </a:cubicBezTo>
                  <a:lnTo>
                    <a:pt x="199" y="137"/>
                  </a:lnTo>
                  <a:lnTo>
                    <a:pt x="227" y="154"/>
                  </a:lnTo>
                  <a:cubicBezTo>
                    <a:pt x="228" y="155"/>
                    <a:pt x="230" y="155"/>
                    <a:pt x="231" y="155"/>
                  </a:cubicBezTo>
                  <a:cubicBezTo>
                    <a:pt x="235" y="155"/>
                    <a:pt x="240" y="152"/>
                    <a:pt x="240" y="148"/>
                  </a:cubicBezTo>
                  <a:lnTo>
                    <a:pt x="273" y="36"/>
                  </a:lnTo>
                  <a:cubicBezTo>
                    <a:pt x="275" y="27"/>
                    <a:pt x="268" y="22"/>
                    <a:pt x="262" y="22"/>
                  </a:cubicBezTo>
                  <a:cubicBezTo>
                    <a:pt x="261" y="22"/>
                    <a:pt x="260" y="22"/>
                    <a:pt x="259" y="22"/>
                  </a:cubicBezTo>
                  <a:lnTo>
                    <a:pt x="259" y="22"/>
                  </a:lnTo>
                  <a:cubicBezTo>
                    <a:pt x="234" y="22"/>
                    <a:pt x="204" y="18"/>
                    <a:pt x="177" y="16"/>
                  </a:cubicBezTo>
                  <a:lnTo>
                    <a:pt x="45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" name="Google Shape;541;p57"/>
            <p:cNvSpPr/>
            <p:nvPr/>
          </p:nvSpPr>
          <p:spPr>
            <a:xfrm>
              <a:off x="4365325" y="1343150"/>
              <a:ext cx="4625" cy="3300"/>
            </a:xfrm>
            <a:custGeom>
              <a:rect b="b" l="l" r="r" t="t"/>
              <a:pathLst>
                <a:path extrusionOk="0" h="132" w="185">
                  <a:moveTo>
                    <a:pt x="185" y="0"/>
                  </a:moveTo>
                  <a:cubicBezTo>
                    <a:pt x="185" y="0"/>
                    <a:pt x="5" y="51"/>
                    <a:pt x="0" y="53"/>
                  </a:cubicBezTo>
                  <a:lnTo>
                    <a:pt x="92" y="13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2" name="Google Shape;542;p57"/>
            <p:cNvSpPr/>
            <p:nvPr/>
          </p:nvSpPr>
          <p:spPr>
            <a:xfrm>
              <a:off x="4364950" y="1342925"/>
              <a:ext cx="5325" cy="3750"/>
            </a:xfrm>
            <a:custGeom>
              <a:rect b="b" l="l" r="r" t="t"/>
              <a:pathLst>
                <a:path extrusionOk="0" h="150" w="213">
                  <a:moveTo>
                    <a:pt x="176" y="26"/>
                  </a:moveTo>
                  <a:lnTo>
                    <a:pt x="110" y="119"/>
                  </a:lnTo>
                  <a:lnTo>
                    <a:pt x="105" y="125"/>
                  </a:lnTo>
                  <a:lnTo>
                    <a:pt x="36" y="65"/>
                  </a:lnTo>
                  <a:lnTo>
                    <a:pt x="36" y="65"/>
                  </a:lnTo>
                  <a:cubicBezTo>
                    <a:pt x="51" y="61"/>
                    <a:pt x="67" y="56"/>
                    <a:pt x="81" y="53"/>
                  </a:cubicBezTo>
                  <a:lnTo>
                    <a:pt x="176" y="26"/>
                  </a:lnTo>
                  <a:close/>
                  <a:moveTo>
                    <a:pt x="200" y="0"/>
                  </a:moveTo>
                  <a:cubicBezTo>
                    <a:pt x="199" y="0"/>
                    <a:pt x="198" y="0"/>
                    <a:pt x="197" y="0"/>
                  </a:cubicBezTo>
                  <a:lnTo>
                    <a:pt x="37" y="44"/>
                  </a:lnTo>
                  <a:cubicBezTo>
                    <a:pt x="29" y="46"/>
                    <a:pt x="20" y="49"/>
                    <a:pt x="14" y="51"/>
                  </a:cubicBezTo>
                  <a:lnTo>
                    <a:pt x="14" y="51"/>
                  </a:lnTo>
                  <a:cubicBezTo>
                    <a:pt x="7" y="52"/>
                    <a:pt x="1" y="61"/>
                    <a:pt x="9" y="66"/>
                  </a:cubicBezTo>
                  <a:lnTo>
                    <a:pt x="9" y="66"/>
                  </a:lnTo>
                  <a:cubicBezTo>
                    <a:pt x="10" y="69"/>
                    <a:pt x="12" y="71"/>
                    <a:pt x="14" y="71"/>
                  </a:cubicBezTo>
                  <a:lnTo>
                    <a:pt x="14" y="71"/>
                  </a:lnTo>
                  <a:lnTo>
                    <a:pt x="101" y="148"/>
                  </a:lnTo>
                  <a:cubicBezTo>
                    <a:pt x="102" y="149"/>
                    <a:pt x="104" y="150"/>
                    <a:pt x="107" y="150"/>
                  </a:cubicBezTo>
                  <a:cubicBezTo>
                    <a:pt x="110" y="150"/>
                    <a:pt x="113" y="148"/>
                    <a:pt x="116" y="145"/>
                  </a:cubicBezTo>
                  <a:lnTo>
                    <a:pt x="195" y="31"/>
                  </a:lnTo>
                  <a:lnTo>
                    <a:pt x="208" y="16"/>
                  </a:lnTo>
                  <a:cubicBezTo>
                    <a:pt x="212" y="8"/>
                    <a:pt x="206" y="0"/>
                    <a:pt x="20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" name="Google Shape;543;p57"/>
            <p:cNvSpPr/>
            <p:nvPr/>
          </p:nvSpPr>
          <p:spPr>
            <a:xfrm>
              <a:off x="4701175" y="1303025"/>
              <a:ext cx="83150" cy="90150"/>
            </a:xfrm>
            <a:custGeom>
              <a:rect b="b" l="l" r="r" t="t"/>
              <a:pathLst>
                <a:path extrusionOk="0" h="3606" w="3326">
                  <a:moveTo>
                    <a:pt x="1957" y="0"/>
                  </a:moveTo>
                  <a:cubicBezTo>
                    <a:pt x="1729" y="0"/>
                    <a:pt x="1498" y="43"/>
                    <a:pt x="1276" y="96"/>
                  </a:cubicBezTo>
                  <a:cubicBezTo>
                    <a:pt x="984" y="167"/>
                    <a:pt x="657" y="287"/>
                    <a:pt x="549" y="569"/>
                  </a:cubicBezTo>
                  <a:cubicBezTo>
                    <a:pt x="512" y="667"/>
                    <a:pt x="514" y="777"/>
                    <a:pt x="505" y="883"/>
                  </a:cubicBezTo>
                  <a:cubicBezTo>
                    <a:pt x="395" y="2152"/>
                    <a:pt x="0" y="3261"/>
                    <a:pt x="1285" y="3580"/>
                  </a:cubicBezTo>
                  <a:cubicBezTo>
                    <a:pt x="1357" y="3597"/>
                    <a:pt x="1430" y="3606"/>
                    <a:pt x="1502" y="3606"/>
                  </a:cubicBezTo>
                  <a:cubicBezTo>
                    <a:pt x="1922" y="3606"/>
                    <a:pt x="2331" y="3321"/>
                    <a:pt x="2631" y="3004"/>
                  </a:cubicBezTo>
                  <a:cubicBezTo>
                    <a:pt x="3033" y="2580"/>
                    <a:pt x="3325" y="2025"/>
                    <a:pt x="3321" y="1440"/>
                  </a:cubicBezTo>
                  <a:cubicBezTo>
                    <a:pt x="3316" y="856"/>
                    <a:pt x="2967" y="259"/>
                    <a:pt x="2414" y="70"/>
                  </a:cubicBezTo>
                  <a:cubicBezTo>
                    <a:pt x="2266" y="20"/>
                    <a:pt x="2112" y="0"/>
                    <a:pt x="1957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" name="Google Shape;544;p57"/>
            <p:cNvSpPr/>
            <p:nvPr/>
          </p:nvSpPr>
          <p:spPr>
            <a:xfrm>
              <a:off x="4570225" y="1498850"/>
              <a:ext cx="175975" cy="287550"/>
            </a:xfrm>
            <a:custGeom>
              <a:rect b="b" l="l" r="r" t="t"/>
              <a:pathLst>
                <a:path extrusionOk="0" h="11502" w="7039">
                  <a:moveTo>
                    <a:pt x="5247" y="0"/>
                  </a:moveTo>
                  <a:cubicBezTo>
                    <a:pt x="5170" y="273"/>
                    <a:pt x="391" y="3374"/>
                    <a:pt x="112" y="5629"/>
                  </a:cubicBezTo>
                  <a:cubicBezTo>
                    <a:pt x="0" y="6227"/>
                    <a:pt x="718" y="9420"/>
                    <a:pt x="989" y="11456"/>
                  </a:cubicBezTo>
                  <a:lnTo>
                    <a:pt x="1355" y="11502"/>
                  </a:lnTo>
                  <a:cubicBezTo>
                    <a:pt x="1428" y="10792"/>
                    <a:pt x="1621" y="10098"/>
                    <a:pt x="1926" y="9453"/>
                  </a:cubicBezTo>
                  <a:cubicBezTo>
                    <a:pt x="2157" y="8963"/>
                    <a:pt x="2458" y="8484"/>
                    <a:pt x="2515" y="7946"/>
                  </a:cubicBezTo>
                  <a:cubicBezTo>
                    <a:pt x="2572" y="7406"/>
                    <a:pt x="2381" y="6846"/>
                    <a:pt x="2519" y="6319"/>
                  </a:cubicBezTo>
                  <a:cubicBezTo>
                    <a:pt x="2715" y="5568"/>
                    <a:pt x="3492" y="5150"/>
                    <a:pt x="4182" y="4795"/>
                  </a:cubicBezTo>
                  <a:cubicBezTo>
                    <a:pt x="5221" y="4259"/>
                    <a:pt x="6246" y="3650"/>
                    <a:pt x="7039" y="2790"/>
                  </a:cubicBezTo>
                  <a:lnTo>
                    <a:pt x="5247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" name="Google Shape;545;p57"/>
            <p:cNvSpPr/>
            <p:nvPr/>
          </p:nvSpPr>
          <p:spPr>
            <a:xfrm>
              <a:off x="4675425" y="1488850"/>
              <a:ext cx="126450" cy="369300"/>
            </a:xfrm>
            <a:custGeom>
              <a:rect b="b" l="l" r="r" t="t"/>
              <a:pathLst>
                <a:path extrusionOk="0" h="14772" w="5058">
                  <a:moveTo>
                    <a:pt x="2908" y="1"/>
                  </a:moveTo>
                  <a:lnTo>
                    <a:pt x="944" y="848"/>
                  </a:lnTo>
                  <a:cubicBezTo>
                    <a:pt x="0" y="3774"/>
                    <a:pt x="2868" y="8087"/>
                    <a:pt x="2794" y="8520"/>
                  </a:cubicBezTo>
                  <a:cubicBezTo>
                    <a:pt x="2717" y="8974"/>
                    <a:pt x="2409" y="9339"/>
                    <a:pt x="2278" y="9778"/>
                  </a:cubicBezTo>
                  <a:cubicBezTo>
                    <a:pt x="2152" y="10191"/>
                    <a:pt x="2190" y="10641"/>
                    <a:pt x="2278" y="11065"/>
                  </a:cubicBezTo>
                  <a:cubicBezTo>
                    <a:pt x="2444" y="11860"/>
                    <a:pt x="3062" y="14423"/>
                    <a:pt x="3062" y="14423"/>
                  </a:cubicBezTo>
                  <a:cubicBezTo>
                    <a:pt x="3062" y="14423"/>
                    <a:pt x="3277" y="14772"/>
                    <a:pt x="3516" y="14772"/>
                  </a:cubicBezTo>
                  <a:cubicBezTo>
                    <a:pt x="3537" y="14772"/>
                    <a:pt x="3559" y="14769"/>
                    <a:pt x="3580" y="14763"/>
                  </a:cubicBezTo>
                  <a:cubicBezTo>
                    <a:pt x="3804" y="13632"/>
                    <a:pt x="4072" y="12510"/>
                    <a:pt x="4384" y="11408"/>
                  </a:cubicBezTo>
                  <a:cubicBezTo>
                    <a:pt x="4698" y="10305"/>
                    <a:pt x="5058" y="9189"/>
                    <a:pt x="5027" y="8037"/>
                  </a:cubicBezTo>
                  <a:cubicBezTo>
                    <a:pt x="5003" y="7173"/>
                    <a:pt x="4761" y="6339"/>
                    <a:pt x="4520" y="5518"/>
                  </a:cubicBezTo>
                  <a:lnTo>
                    <a:pt x="2908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" name="Google Shape;546;p57"/>
            <p:cNvSpPr/>
            <p:nvPr/>
          </p:nvSpPr>
          <p:spPr>
            <a:xfrm>
              <a:off x="4719775" y="1360200"/>
              <a:ext cx="31550" cy="59950"/>
            </a:xfrm>
            <a:custGeom>
              <a:rect b="b" l="l" r="r" t="t"/>
              <a:pathLst>
                <a:path extrusionOk="0" h="2398" w="1262">
                  <a:moveTo>
                    <a:pt x="690" y="0"/>
                  </a:moveTo>
                  <a:cubicBezTo>
                    <a:pt x="651" y="0"/>
                    <a:pt x="612" y="5"/>
                    <a:pt x="583" y="28"/>
                  </a:cubicBezTo>
                  <a:cubicBezTo>
                    <a:pt x="552" y="56"/>
                    <a:pt x="532" y="91"/>
                    <a:pt x="523" y="133"/>
                  </a:cubicBezTo>
                  <a:cubicBezTo>
                    <a:pt x="442" y="388"/>
                    <a:pt x="409" y="653"/>
                    <a:pt x="337" y="913"/>
                  </a:cubicBezTo>
                  <a:cubicBezTo>
                    <a:pt x="310" y="1005"/>
                    <a:pt x="280" y="1095"/>
                    <a:pt x="244" y="1185"/>
                  </a:cubicBezTo>
                  <a:cubicBezTo>
                    <a:pt x="205" y="1277"/>
                    <a:pt x="163" y="1367"/>
                    <a:pt x="115" y="1453"/>
                  </a:cubicBezTo>
                  <a:cubicBezTo>
                    <a:pt x="110" y="1462"/>
                    <a:pt x="106" y="1468"/>
                    <a:pt x="102" y="1477"/>
                  </a:cubicBezTo>
                  <a:cubicBezTo>
                    <a:pt x="71" y="1532"/>
                    <a:pt x="36" y="1587"/>
                    <a:pt x="1" y="1642"/>
                  </a:cubicBezTo>
                  <a:lnTo>
                    <a:pt x="1213" y="2397"/>
                  </a:lnTo>
                  <a:cubicBezTo>
                    <a:pt x="1217" y="2200"/>
                    <a:pt x="1222" y="2002"/>
                    <a:pt x="1226" y="1806"/>
                  </a:cubicBezTo>
                  <a:cubicBezTo>
                    <a:pt x="1237" y="1279"/>
                    <a:pt x="1248" y="754"/>
                    <a:pt x="1261" y="230"/>
                  </a:cubicBezTo>
                  <a:cubicBezTo>
                    <a:pt x="1261" y="179"/>
                    <a:pt x="1261" y="124"/>
                    <a:pt x="1233" y="85"/>
                  </a:cubicBezTo>
                  <a:cubicBezTo>
                    <a:pt x="1193" y="34"/>
                    <a:pt x="1123" y="28"/>
                    <a:pt x="1064" y="23"/>
                  </a:cubicBezTo>
                  <a:lnTo>
                    <a:pt x="730" y="1"/>
                  </a:lnTo>
                  <a:cubicBezTo>
                    <a:pt x="717" y="1"/>
                    <a:pt x="703" y="0"/>
                    <a:pt x="690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" name="Google Shape;547;p57"/>
            <p:cNvSpPr/>
            <p:nvPr/>
          </p:nvSpPr>
          <p:spPr>
            <a:xfrm>
              <a:off x="4747725" y="1415550"/>
              <a:ext cx="130650" cy="193150"/>
            </a:xfrm>
            <a:custGeom>
              <a:rect b="b" l="l" r="r" t="t"/>
              <a:pathLst>
                <a:path extrusionOk="0" h="7726" w="5226">
                  <a:moveTo>
                    <a:pt x="767" y="1"/>
                  </a:moveTo>
                  <a:lnTo>
                    <a:pt x="0" y="1887"/>
                  </a:lnTo>
                  <a:cubicBezTo>
                    <a:pt x="1841" y="3300"/>
                    <a:pt x="3624" y="4958"/>
                    <a:pt x="4432" y="7130"/>
                  </a:cubicBezTo>
                  <a:cubicBezTo>
                    <a:pt x="4500" y="7312"/>
                    <a:pt x="4566" y="7503"/>
                    <a:pt x="4713" y="7628"/>
                  </a:cubicBezTo>
                  <a:cubicBezTo>
                    <a:pt x="4786" y="7690"/>
                    <a:pt x="4887" y="7725"/>
                    <a:pt x="4983" y="7725"/>
                  </a:cubicBezTo>
                  <a:cubicBezTo>
                    <a:pt x="5080" y="7725"/>
                    <a:pt x="5172" y="7689"/>
                    <a:pt x="5225" y="7608"/>
                  </a:cubicBezTo>
                  <a:cubicBezTo>
                    <a:pt x="4823" y="6073"/>
                    <a:pt x="4413" y="4516"/>
                    <a:pt x="3609" y="3148"/>
                  </a:cubicBezTo>
                  <a:cubicBezTo>
                    <a:pt x="2891" y="1923"/>
                    <a:pt x="1880" y="895"/>
                    <a:pt x="767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" name="Google Shape;548;p57"/>
            <p:cNvSpPr/>
            <p:nvPr/>
          </p:nvSpPr>
          <p:spPr>
            <a:xfrm>
              <a:off x="4548300" y="1395775"/>
              <a:ext cx="160400" cy="85175"/>
            </a:xfrm>
            <a:custGeom>
              <a:rect b="b" l="l" r="r" t="t"/>
              <a:pathLst>
                <a:path extrusionOk="0" h="3407" w="6416">
                  <a:moveTo>
                    <a:pt x="6130" y="0"/>
                  </a:moveTo>
                  <a:cubicBezTo>
                    <a:pt x="5863" y="0"/>
                    <a:pt x="5589" y="122"/>
                    <a:pt x="5375" y="291"/>
                  </a:cubicBezTo>
                  <a:cubicBezTo>
                    <a:pt x="5085" y="524"/>
                    <a:pt x="4870" y="836"/>
                    <a:pt x="4617" y="1110"/>
                  </a:cubicBezTo>
                  <a:cubicBezTo>
                    <a:pt x="3497" y="2325"/>
                    <a:pt x="1754" y="2705"/>
                    <a:pt x="115" y="2902"/>
                  </a:cubicBezTo>
                  <a:cubicBezTo>
                    <a:pt x="1" y="3001"/>
                    <a:pt x="51" y="3201"/>
                    <a:pt x="174" y="3289"/>
                  </a:cubicBezTo>
                  <a:cubicBezTo>
                    <a:pt x="295" y="3377"/>
                    <a:pt x="456" y="3383"/>
                    <a:pt x="607" y="3388"/>
                  </a:cubicBezTo>
                  <a:cubicBezTo>
                    <a:pt x="988" y="3397"/>
                    <a:pt x="1369" y="3407"/>
                    <a:pt x="1751" y="3407"/>
                  </a:cubicBezTo>
                  <a:cubicBezTo>
                    <a:pt x="2332" y="3407"/>
                    <a:pt x="2913" y="3385"/>
                    <a:pt x="3488" y="3306"/>
                  </a:cubicBezTo>
                  <a:cubicBezTo>
                    <a:pt x="4442" y="3179"/>
                    <a:pt x="5388" y="2891"/>
                    <a:pt x="6179" y="2342"/>
                  </a:cubicBezTo>
                  <a:lnTo>
                    <a:pt x="6416" y="52"/>
                  </a:lnTo>
                  <a:cubicBezTo>
                    <a:pt x="6324" y="16"/>
                    <a:pt x="6227" y="0"/>
                    <a:pt x="6130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" name="Google Shape;549;p57"/>
            <p:cNvSpPr/>
            <p:nvPr/>
          </p:nvSpPr>
          <p:spPr>
            <a:xfrm>
              <a:off x="4557700" y="1785275"/>
              <a:ext cx="48100" cy="33925"/>
            </a:xfrm>
            <a:custGeom>
              <a:rect b="b" l="l" r="r" t="t"/>
              <a:pathLst>
                <a:path extrusionOk="0" h="1357" w="1924">
                  <a:moveTo>
                    <a:pt x="1490" y="1"/>
                  </a:moveTo>
                  <a:cubicBezTo>
                    <a:pt x="1490" y="1"/>
                    <a:pt x="1356" y="190"/>
                    <a:pt x="1000" y="475"/>
                  </a:cubicBezTo>
                  <a:cubicBezTo>
                    <a:pt x="644" y="761"/>
                    <a:pt x="1" y="1154"/>
                    <a:pt x="323" y="1332"/>
                  </a:cubicBezTo>
                  <a:cubicBezTo>
                    <a:pt x="354" y="1349"/>
                    <a:pt x="394" y="1357"/>
                    <a:pt x="441" y="1357"/>
                  </a:cubicBezTo>
                  <a:cubicBezTo>
                    <a:pt x="880" y="1357"/>
                    <a:pt x="1923" y="671"/>
                    <a:pt x="1891" y="510"/>
                  </a:cubicBezTo>
                  <a:cubicBezTo>
                    <a:pt x="1856" y="332"/>
                    <a:pt x="1856" y="47"/>
                    <a:pt x="1856" y="47"/>
                  </a:cubicBezTo>
                  <a:lnTo>
                    <a:pt x="1490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" name="Google Shape;550;p57"/>
            <p:cNvSpPr/>
            <p:nvPr/>
          </p:nvSpPr>
          <p:spPr>
            <a:xfrm>
              <a:off x="4752950" y="1850625"/>
              <a:ext cx="37350" cy="39800"/>
            </a:xfrm>
            <a:custGeom>
              <a:rect b="b" l="l" r="r" t="t"/>
              <a:pathLst>
                <a:path extrusionOk="0" h="1592" w="1494">
                  <a:moveTo>
                    <a:pt x="0" y="0"/>
                  </a:moveTo>
                  <a:cubicBezTo>
                    <a:pt x="0" y="0"/>
                    <a:pt x="108" y="1428"/>
                    <a:pt x="857" y="1571"/>
                  </a:cubicBezTo>
                  <a:cubicBezTo>
                    <a:pt x="933" y="1585"/>
                    <a:pt x="995" y="1591"/>
                    <a:pt x="1046" y="1591"/>
                  </a:cubicBezTo>
                  <a:cubicBezTo>
                    <a:pt x="1493" y="1591"/>
                    <a:pt x="1013" y="1076"/>
                    <a:pt x="819" y="822"/>
                  </a:cubicBezTo>
                  <a:cubicBezTo>
                    <a:pt x="687" y="637"/>
                    <a:pt x="584" y="435"/>
                    <a:pt x="516" y="2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" name="Google Shape;551;p57"/>
            <p:cNvSpPr/>
            <p:nvPr/>
          </p:nvSpPr>
          <p:spPr>
            <a:xfrm>
              <a:off x="4685625" y="1395475"/>
              <a:ext cx="100325" cy="127600"/>
            </a:xfrm>
            <a:custGeom>
              <a:rect b="b" l="l" r="r" t="t"/>
              <a:pathLst>
                <a:path extrusionOk="0" h="5104" w="4013">
                  <a:moveTo>
                    <a:pt x="776" y="1"/>
                  </a:moveTo>
                  <a:cubicBezTo>
                    <a:pt x="729" y="1"/>
                    <a:pt x="684" y="2"/>
                    <a:pt x="644" y="4"/>
                  </a:cubicBezTo>
                  <a:lnTo>
                    <a:pt x="554" y="114"/>
                  </a:lnTo>
                  <a:lnTo>
                    <a:pt x="1" y="1788"/>
                  </a:lnTo>
                  <a:lnTo>
                    <a:pt x="374" y="4801"/>
                  </a:lnTo>
                  <a:lnTo>
                    <a:pt x="2585" y="5104"/>
                  </a:lnTo>
                  <a:cubicBezTo>
                    <a:pt x="2585" y="5104"/>
                    <a:pt x="4013" y="1502"/>
                    <a:pt x="3299" y="841"/>
                  </a:cubicBezTo>
                  <a:cubicBezTo>
                    <a:pt x="2635" y="228"/>
                    <a:pt x="1414" y="1"/>
                    <a:pt x="77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" name="Google Shape;552;p57"/>
            <p:cNvSpPr/>
            <p:nvPr/>
          </p:nvSpPr>
          <p:spPr>
            <a:xfrm>
              <a:off x="4510375" y="1455150"/>
              <a:ext cx="49600" cy="37100"/>
            </a:xfrm>
            <a:custGeom>
              <a:rect b="b" l="l" r="r" t="t"/>
              <a:pathLst>
                <a:path extrusionOk="0" h="1484" w="1984">
                  <a:moveTo>
                    <a:pt x="919" y="0"/>
                  </a:moveTo>
                  <a:cubicBezTo>
                    <a:pt x="895" y="0"/>
                    <a:pt x="877" y="8"/>
                    <a:pt x="868" y="24"/>
                  </a:cubicBezTo>
                  <a:cubicBezTo>
                    <a:pt x="820" y="112"/>
                    <a:pt x="1052" y="356"/>
                    <a:pt x="1211" y="457"/>
                  </a:cubicBezTo>
                  <a:cubicBezTo>
                    <a:pt x="1164" y="454"/>
                    <a:pt x="1110" y="452"/>
                    <a:pt x="1053" y="452"/>
                  </a:cubicBezTo>
                  <a:cubicBezTo>
                    <a:pt x="711" y="452"/>
                    <a:pt x="239" y="510"/>
                    <a:pt x="244" y="574"/>
                  </a:cubicBezTo>
                  <a:cubicBezTo>
                    <a:pt x="246" y="607"/>
                    <a:pt x="345" y="617"/>
                    <a:pt x="474" y="617"/>
                  </a:cubicBezTo>
                  <a:cubicBezTo>
                    <a:pt x="620" y="617"/>
                    <a:pt x="803" y="605"/>
                    <a:pt x="925" y="600"/>
                  </a:cubicBezTo>
                  <a:lnTo>
                    <a:pt x="925" y="600"/>
                  </a:lnTo>
                  <a:cubicBezTo>
                    <a:pt x="604" y="646"/>
                    <a:pt x="273" y="697"/>
                    <a:pt x="0" y="872"/>
                  </a:cubicBezTo>
                  <a:cubicBezTo>
                    <a:pt x="10" y="907"/>
                    <a:pt x="53" y="916"/>
                    <a:pt x="92" y="916"/>
                  </a:cubicBezTo>
                  <a:cubicBezTo>
                    <a:pt x="97" y="916"/>
                    <a:pt x="101" y="916"/>
                    <a:pt x="106" y="916"/>
                  </a:cubicBezTo>
                  <a:lnTo>
                    <a:pt x="789" y="874"/>
                  </a:lnTo>
                  <a:lnTo>
                    <a:pt x="789" y="874"/>
                  </a:lnTo>
                  <a:cubicBezTo>
                    <a:pt x="582" y="949"/>
                    <a:pt x="211" y="1160"/>
                    <a:pt x="238" y="1224"/>
                  </a:cubicBezTo>
                  <a:cubicBezTo>
                    <a:pt x="246" y="1244"/>
                    <a:pt x="273" y="1252"/>
                    <a:pt x="310" y="1252"/>
                  </a:cubicBezTo>
                  <a:cubicBezTo>
                    <a:pt x="390" y="1252"/>
                    <a:pt x="517" y="1213"/>
                    <a:pt x="598" y="1191"/>
                  </a:cubicBezTo>
                  <a:lnTo>
                    <a:pt x="1022" y="1074"/>
                  </a:lnTo>
                  <a:lnTo>
                    <a:pt x="1022" y="1074"/>
                  </a:lnTo>
                  <a:cubicBezTo>
                    <a:pt x="861" y="1177"/>
                    <a:pt x="563" y="1401"/>
                    <a:pt x="620" y="1470"/>
                  </a:cubicBezTo>
                  <a:cubicBezTo>
                    <a:pt x="628" y="1479"/>
                    <a:pt x="642" y="1484"/>
                    <a:pt x="660" y="1484"/>
                  </a:cubicBezTo>
                  <a:cubicBezTo>
                    <a:pt x="772" y="1484"/>
                    <a:pt x="1053" y="1329"/>
                    <a:pt x="1224" y="1252"/>
                  </a:cubicBezTo>
                  <a:cubicBezTo>
                    <a:pt x="1463" y="1147"/>
                    <a:pt x="1764" y="1127"/>
                    <a:pt x="1924" y="921"/>
                  </a:cubicBezTo>
                  <a:cubicBezTo>
                    <a:pt x="1970" y="866"/>
                    <a:pt x="1984" y="791"/>
                    <a:pt x="1966" y="723"/>
                  </a:cubicBezTo>
                  <a:cubicBezTo>
                    <a:pt x="1931" y="611"/>
                    <a:pt x="1814" y="541"/>
                    <a:pt x="1814" y="541"/>
                  </a:cubicBezTo>
                  <a:cubicBezTo>
                    <a:pt x="1630" y="519"/>
                    <a:pt x="1489" y="371"/>
                    <a:pt x="1355" y="244"/>
                  </a:cubicBezTo>
                  <a:cubicBezTo>
                    <a:pt x="1247" y="139"/>
                    <a:pt x="1025" y="0"/>
                    <a:pt x="91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" name="Google Shape;553;p57"/>
            <p:cNvSpPr/>
            <p:nvPr/>
          </p:nvSpPr>
          <p:spPr>
            <a:xfrm>
              <a:off x="4860650" y="1593000"/>
              <a:ext cx="36375" cy="45325"/>
            </a:xfrm>
            <a:custGeom>
              <a:rect b="b" l="l" r="r" t="t"/>
              <a:pathLst>
                <a:path extrusionOk="0" h="1813" w="1455">
                  <a:moveTo>
                    <a:pt x="312" y="1"/>
                  </a:moveTo>
                  <a:cubicBezTo>
                    <a:pt x="296" y="1"/>
                    <a:pt x="280" y="2"/>
                    <a:pt x="265" y="5"/>
                  </a:cubicBezTo>
                  <a:cubicBezTo>
                    <a:pt x="194" y="21"/>
                    <a:pt x="135" y="69"/>
                    <a:pt x="109" y="137"/>
                  </a:cubicBezTo>
                  <a:cubicBezTo>
                    <a:pt x="1" y="376"/>
                    <a:pt x="126" y="651"/>
                    <a:pt x="146" y="912"/>
                  </a:cubicBezTo>
                  <a:cubicBezTo>
                    <a:pt x="161" y="1130"/>
                    <a:pt x="153" y="1529"/>
                    <a:pt x="238" y="1545"/>
                  </a:cubicBezTo>
                  <a:cubicBezTo>
                    <a:pt x="240" y="1545"/>
                    <a:pt x="242" y="1545"/>
                    <a:pt x="244" y="1545"/>
                  </a:cubicBezTo>
                  <a:cubicBezTo>
                    <a:pt x="327" y="1545"/>
                    <a:pt x="383" y="1191"/>
                    <a:pt x="396" y="1005"/>
                  </a:cubicBezTo>
                  <a:lnTo>
                    <a:pt x="493" y="1433"/>
                  </a:lnTo>
                  <a:cubicBezTo>
                    <a:pt x="521" y="1550"/>
                    <a:pt x="562" y="1767"/>
                    <a:pt x="630" y="1767"/>
                  </a:cubicBezTo>
                  <a:cubicBezTo>
                    <a:pt x="631" y="1767"/>
                    <a:pt x="632" y="1767"/>
                    <a:pt x="633" y="1767"/>
                  </a:cubicBezTo>
                  <a:cubicBezTo>
                    <a:pt x="704" y="1760"/>
                    <a:pt x="713" y="1332"/>
                    <a:pt x="682" y="1117"/>
                  </a:cubicBezTo>
                  <a:lnTo>
                    <a:pt x="682" y="1117"/>
                  </a:lnTo>
                  <a:cubicBezTo>
                    <a:pt x="776" y="1323"/>
                    <a:pt x="873" y="1532"/>
                    <a:pt x="967" y="1738"/>
                  </a:cubicBezTo>
                  <a:cubicBezTo>
                    <a:pt x="983" y="1772"/>
                    <a:pt x="1009" y="1812"/>
                    <a:pt x="1043" y="1812"/>
                  </a:cubicBezTo>
                  <a:cubicBezTo>
                    <a:pt x="1047" y="1812"/>
                    <a:pt x="1051" y="1812"/>
                    <a:pt x="1055" y="1811"/>
                  </a:cubicBezTo>
                  <a:cubicBezTo>
                    <a:pt x="1084" y="1488"/>
                    <a:pt x="972" y="1171"/>
                    <a:pt x="862" y="866"/>
                  </a:cubicBezTo>
                  <a:lnTo>
                    <a:pt x="862" y="866"/>
                  </a:lnTo>
                  <a:cubicBezTo>
                    <a:pt x="957" y="1064"/>
                    <a:pt x="1127" y="1456"/>
                    <a:pt x="1200" y="1456"/>
                  </a:cubicBezTo>
                  <a:cubicBezTo>
                    <a:pt x="1202" y="1456"/>
                    <a:pt x="1204" y="1456"/>
                    <a:pt x="1207" y="1455"/>
                  </a:cubicBezTo>
                  <a:cubicBezTo>
                    <a:pt x="1275" y="1424"/>
                    <a:pt x="1029" y="824"/>
                    <a:pt x="853" y="546"/>
                  </a:cubicBezTo>
                  <a:lnTo>
                    <a:pt x="853" y="546"/>
                  </a:lnTo>
                  <a:cubicBezTo>
                    <a:pt x="972" y="612"/>
                    <a:pt x="1172" y="678"/>
                    <a:pt x="1297" y="678"/>
                  </a:cubicBezTo>
                  <a:cubicBezTo>
                    <a:pt x="1345" y="678"/>
                    <a:pt x="1382" y="668"/>
                    <a:pt x="1398" y="644"/>
                  </a:cubicBezTo>
                  <a:cubicBezTo>
                    <a:pt x="1455" y="561"/>
                    <a:pt x="1150" y="374"/>
                    <a:pt x="974" y="317"/>
                  </a:cubicBezTo>
                  <a:cubicBezTo>
                    <a:pt x="798" y="260"/>
                    <a:pt x="603" y="205"/>
                    <a:pt x="497" y="51"/>
                  </a:cubicBezTo>
                  <a:cubicBezTo>
                    <a:pt x="497" y="51"/>
                    <a:pt x="409" y="1"/>
                    <a:pt x="312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" name="Google Shape;554;p57"/>
            <p:cNvSpPr/>
            <p:nvPr/>
          </p:nvSpPr>
          <p:spPr>
            <a:xfrm>
              <a:off x="4604975" y="1504775"/>
              <a:ext cx="193450" cy="134600"/>
            </a:xfrm>
            <a:custGeom>
              <a:rect b="b" l="l" r="r" t="t"/>
              <a:pathLst>
                <a:path extrusionOk="0" h="5384" w="7738">
                  <a:moveTo>
                    <a:pt x="3495" y="1"/>
                  </a:moveTo>
                  <a:cubicBezTo>
                    <a:pt x="2598" y="515"/>
                    <a:pt x="1283" y="1709"/>
                    <a:pt x="0" y="2853"/>
                  </a:cubicBezTo>
                  <a:lnTo>
                    <a:pt x="2533" y="5063"/>
                  </a:lnTo>
                  <a:lnTo>
                    <a:pt x="3850" y="3958"/>
                  </a:lnTo>
                  <a:lnTo>
                    <a:pt x="4173" y="5383"/>
                  </a:lnTo>
                  <a:lnTo>
                    <a:pt x="7738" y="4850"/>
                  </a:lnTo>
                  <a:cubicBezTo>
                    <a:pt x="7338" y="3069"/>
                    <a:pt x="6859" y="1384"/>
                    <a:pt x="5992" y="179"/>
                  </a:cubicBezTo>
                  <a:lnTo>
                    <a:pt x="3495" y="1"/>
                  </a:ln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" name="Google Shape;555;p57"/>
            <p:cNvSpPr/>
            <p:nvPr/>
          </p:nvSpPr>
          <p:spPr>
            <a:xfrm>
              <a:off x="4656200" y="1393700"/>
              <a:ext cx="150250" cy="106150"/>
            </a:xfrm>
            <a:custGeom>
              <a:rect b="b" l="l" r="r" t="t"/>
              <a:pathLst>
                <a:path extrusionOk="0" h="4246" w="6010">
                  <a:moveTo>
                    <a:pt x="1946" y="0"/>
                  </a:moveTo>
                  <a:cubicBezTo>
                    <a:pt x="898" y="0"/>
                    <a:pt x="107" y="1270"/>
                    <a:pt x="55" y="1270"/>
                  </a:cubicBezTo>
                  <a:cubicBezTo>
                    <a:pt x="0" y="1270"/>
                    <a:pt x="1268" y="1644"/>
                    <a:pt x="1248" y="1696"/>
                  </a:cubicBezTo>
                  <a:cubicBezTo>
                    <a:pt x="1230" y="1749"/>
                    <a:pt x="927" y="1999"/>
                    <a:pt x="1000" y="2355"/>
                  </a:cubicBezTo>
                  <a:cubicBezTo>
                    <a:pt x="1070" y="2713"/>
                    <a:pt x="1035" y="3675"/>
                    <a:pt x="1035" y="3675"/>
                  </a:cubicBezTo>
                  <a:cubicBezTo>
                    <a:pt x="1035" y="3675"/>
                    <a:pt x="1731" y="3923"/>
                    <a:pt x="2122" y="3961"/>
                  </a:cubicBezTo>
                  <a:cubicBezTo>
                    <a:pt x="2515" y="3998"/>
                    <a:pt x="2978" y="3961"/>
                    <a:pt x="3477" y="4015"/>
                  </a:cubicBezTo>
                  <a:cubicBezTo>
                    <a:pt x="3976" y="4068"/>
                    <a:pt x="4459" y="4246"/>
                    <a:pt x="4459" y="4246"/>
                  </a:cubicBezTo>
                  <a:cubicBezTo>
                    <a:pt x="4459" y="4246"/>
                    <a:pt x="4386" y="3427"/>
                    <a:pt x="4386" y="3374"/>
                  </a:cubicBezTo>
                  <a:cubicBezTo>
                    <a:pt x="4386" y="3369"/>
                    <a:pt x="4388" y="3366"/>
                    <a:pt x="4392" y="3366"/>
                  </a:cubicBezTo>
                  <a:cubicBezTo>
                    <a:pt x="4427" y="3366"/>
                    <a:pt x="4601" y="3570"/>
                    <a:pt x="4601" y="3570"/>
                  </a:cubicBezTo>
                  <a:lnTo>
                    <a:pt x="6009" y="2002"/>
                  </a:lnTo>
                  <a:lnTo>
                    <a:pt x="5616" y="1608"/>
                  </a:lnTo>
                  <a:cubicBezTo>
                    <a:pt x="5295" y="1288"/>
                    <a:pt x="4421" y="772"/>
                    <a:pt x="4421" y="772"/>
                  </a:cubicBezTo>
                  <a:cubicBezTo>
                    <a:pt x="4421" y="772"/>
                    <a:pt x="3899" y="1282"/>
                    <a:pt x="3186" y="1282"/>
                  </a:cubicBezTo>
                  <a:cubicBezTo>
                    <a:pt x="3047" y="1282"/>
                    <a:pt x="2900" y="1262"/>
                    <a:pt x="2748" y="1215"/>
                  </a:cubicBezTo>
                  <a:cubicBezTo>
                    <a:pt x="1821" y="932"/>
                    <a:pt x="2071" y="5"/>
                    <a:pt x="2034" y="3"/>
                  </a:cubicBezTo>
                  <a:cubicBezTo>
                    <a:pt x="2005" y="1"/>
                    <a:pt x="1975" y="0"/>
                    <a:pt x="1946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" name="Google Shape;556;p57"/>
            <p:cNvSpPr/>
            <p:nvPr/>
          </p:nvSpPr>
          <p:spPr>
            <a:xfrm>
              <a:off x="4682450" y="1273825"/>
              <a:ext cx="140125" cy="110675"/>
            </a:xfrm>
            <a:custGeom>
              <a:rect b="b" l="l" r="r" t="t"/>
              <a:pathLst>
                <a:path extrusionOk="0" h="4427" w="5605">
                  <a:moveTo>
                    <a:pt x="2752" y="1"/>
                  </a:moveTo>
                  <a:cubicBezTo>
                    <a:pt x="2734" y="1"/>
                    <a:pt x="2715" y="2"/>
                    <a:pt x="2697" y="6"/>
                  </a:cubicBezTo>
                  <a:cubicBezTo>
                    <a:pt x="2589" y="28"/>
                    <a:pt x="2502" y="158"/>
                    <a:pt x="2559" y="252"/>
                  </a:cubicBezTo>
                  <a:cubicBezTo>
                    <a:pt x="2357" y="186"/>
                    <a:pt x="2150" y="147"/>
                    <a:pt x="1939" y="129"/>
                  </a:cubicBezTo>
                  <a:cubicBezTo>
                    <a:pt x="1900" y="126"/>
                    <a:pt x="1860" y="123"/>
                    <a:pt x="1820" y="123"/>
                  </a:cubicBezTo>
                  <a:cubicBezTo>
                    <a:pt x="1702" y="123"/>
                    <a:pt x="1585" y="143"/>
                    <a:pt x="1491" y="210"/>
                  </a:cubicBezTo>
                  <a:cubicBezTo>
                    <a:pt x="1366" y="302"/>
                    <a:pt x="1322" y="513"/>
                    <a:pt x="1441" y="612"/>
                  </a:cubicBezTo>
                  <a:cubicBezTo>
                    <a:pt x="1239" y="621"/>
                    <a:pt x="1026" y="632"/>
                    <a:pt x="861" y="748"/>
                  </a:cubicBezTo>
                  <a:cubicBezTo>
                    <a:pt x="696" y="863"/>
                    <a:pt x="615" y="1122"/>
                    <a:pt x="751" y="1269"/>
                  </a:cubicBezTo>
                  <a:cubicBezTo>
                    <a:pt x="649" y="1236"/>
                    <a:pt x="543" y="1206"/>
                    <a:pt x="435" y="1206"/>
                  </a:cubicBezTo>
                  <a:cubicBezTo>
                    <a:pt x="414" y="1206"/>
                    <a:pt x="393" y="1207"/>
                    <a:pt x="371" y="1210"/>
                  </a:cubicBezTo>
                  <a:cubicBezTo>
                    <a:pt x="244" y="1225"/>
                    <a:pt x="114" y="1297"/>
                    <a:pt x="66" y="1418"/>
                  </a:cubicBezTo>
                  <a:cubicBezTo>
                    <a:pt x="0" y="1589"/>
                    <a:pt x="121" y="1785"/>
                    <a:pt x="284" y="1875"/>
                  </a:cubicBezTo>
                  <a:cubicBezTo>
                    <a:pt x="446" y="1963"/>
                    <a:pt x="635" y="1978"/>
                    <a:pt x="815" y="2015"/>
                  </a:cubicBezTo>
                  <a:cubicBezTo>
                    <a:pt x="743" y="2051"/>
                    <a:pt x="745" y="2160"/>
                    <a:pt x="797" y="2218"/>
                  </a:cubicBezTo>
                  <a:cubicBezTo>
                    <a:pt x="850" y="2275"/>
                    <a:pt x="934" y="2292"/>
                    <a:pt x="1013" y="2303"/>
                  </a:cubicBezTo>
                  <a:cubicBezTo>
                    <a:pt x="1088" y="2312"/>
                    <a:pt x="1163" y="2317"/>
                    <a:pt x="1239" y="2317"/>
                  </a:cubicBezTo>
                  <a:cubicBezTo>
                    <a:pt x="1510" y="2317"/>
                    <a:pt x="1780" y="2258"/>
                    <a:pt x="2027" y="2143"/>
                  </a:cubicBezTo>
                  <a:lnTo>
                    <a:pt x="2027" y="2143"/>
                  </a:lnTo>
                  <a:cubicBezTo>
                    <a:pt x="2027" y="2143"/>
                    <a:pt x="1801" y="2391"/>
                    <a:pt x="2157" y="2534"/>
                  </a:cubicBezTo>
                  <a:cubicBezTo>
                    <a:pt x="2221" y="2559"/>
                    <a:pt x="2290" y="2569"/>
                    <a:pt x="2358" y="2569"/>
                  </a:cubicBezTo>
                  <a:cubicBezTo>
                    <a:pt x="2672" y="2569"/>
                    <a:pt x="2996" y="2354"/>
                    <a:pt x="2996" y="2354"/>
                  </a:cubicBezTo>
                  <a:lnTo>
                    <a:pt x="2996" y="2354"/>
                  </a:lnTo>
                  <a:lnTo>
                    <a:pt x="2961" y="2980"/>
                  </a:lnTo>
                  <a:lnTo>
                    <a:pt x="3139" y="3103"/>
                  </a:lnTo>
                  <a:cubicBezTo>
                    <a:pt x="3139" y="3103"/>
                    <a:pt x="2961" y="3709"/>
                    <a:pt x="3066" y="3746"/>
                  </a:cubicBezTo>
                  <a:cubicBezTo>
                    <a:pt x="3073" y="3748"/>
                    <a:pt x="3080" y="3749"/>
                    <a:pt x="3087" y="3749"/>
                  </a:cubicBezTo>
                  <a:cubicBezTo>
                    <a:pt x="3184" y="3749"/>
                    <a:pt x="3251" y="3533"/>
                    <a:pt x="3251" y="3533"/>
                  </a:cubicBezTo>
                  <a:cubicBezTo>
                    <a:pt x="3286" y="3489"/>
                    <a:pt x="3341" y="3467"/>
                    <a:pt x="3397" y="3467"/>
                  </a:cubicBezTo>
                  <a:cubicBezTo>
                    <a:pt x="3450" y="3467"/>
                    <a:pt x="3502" y="3486"/>
                    <a:pt x="3538" y="3524"/>
                  </a:cubicBezTo>
                  <a:cubicBezTo>
                    <a:pt x="3611" y="3610"/>
                    <a:pt x="3611" y="3737"/>
                    <a:pt x="3534" y="3821"/>
                  </a:cubicBezTo>
                  <a:cubicBezTo>
                    <a:pt x="3473" y="3889"/>
                    <a:pt x="3372" y="3988"/>
                    <a:pt x="3284" y="3988"/>
                  </a:cubicBezTo>
                  <a:cubicBezTo>
                    <a:pt x="3267" y="3988"/>
                    <a:pt x="3251" y="3985"/>
                    <a:pt x="3235" y="3977"/>
                  </a:cubicBezTo>
                  <a:cubicBezTo>
                    <a:pt x="3141" y="4207"/>
                    <a:pt x="3114" y="4361"/>
                    <a:pt x="3073" y="4427"/>
                  </a:cubicBezTo>
                  <a:cubicBezTo>
                    <a:pt x="3106" y="4409"/>
                    <a:pt x="3141" y="4396"/>
                    <a:pt x="3176" y="4387"/>
                  </a:cubicBezTo>
                  <a:cubicBezTo>
                    <a:pt x="3325" y="4343"/>
                    <a:pt x="3488" y="4339"/>
                    <a:pt x="3644" y="4335"/>
                  </a:cubicBezTo>
                  <a:cubicBezTo>
                    <a:pt x="3837" y="4326"/>
                    <a:pt x="4041" y="4310"/>
                    <a:pt x="4206" y="4207"/>
                  </a:cubicBezTo>
                  <a:cubicBezTo>
                    <a:pt x="4371" y="4106"/>
                    <a:pt x="4480" y="3889"/>
                    <a:pt x="4401" y="3711"/>
                  </a:cubicBezTo>
                  <a:cubicBezTo>
                    <a:pt x="4726" y="3674"/>
                    <a:pt x="5032" y="3531"/>
                    <a:pt x="5271" y="3305"/>
                  </a:cubicBezTo>
                  <a:cubicBezTo>
                    <a:pt x="5374" y="3208"/>
                    <a:pt x="5466" y="3081"/>
                    <a:pt x="5464" y="2938"/>
                  </a:cubicBezTo>
                  <a:cubicBezTo>
                    <a:pt x="5461" y="2819"/>
                    <a:pt x="5354" y="2699"/>
                    <a:pt x="5242" y="2699"/>
                  </a:cubicBezTo>
                  <a:cubicBezTo>
                    <a:pt x="5227" y="2699"/>
                    <a:pt x="5212" y="2702"/>
                    <a:pt x="5197" y="2706"/>
                  </a:cubicBezTo>
                  <a:lnTo>
                    <a:pt x="5197" y="2706"/>
                  </a:lnTo>
                  <a:cubicBezTo>
                    <a:pt x="5365" y="2644"/>
                    <a:pt x="5521" y="2519"/>
                    <a:pt x="5563" y="2347"/>
                  </a:cubicBezTo>
                  <a:cubicBezTo>
                    <a:pt x="5605" y="2167"/>
                    <a:pt x="5477" y="1950"/>
                    <a:pt x="5293" y="1950"/>
                  </a:cubicBezTo>
                  <a:cubicBezTo>
                    <a:pt x="5394" y="1794"/>
                    <a:pt x="5392" y="1589"/>
                    <a:pt x="5335" y="1412"/>
                  </a:cubicBezTo>
                  <a:cubicBezTo>
                    <a:pt x="5278" y="1236"/>
                    <a:pt x="5170" y="1080"/>
                    <a:pt x="5065" y="928"/>
                  </a:cubicBezTo>
                  <a:cubicBezTo>
                    <a:pt x="5001" y="836"/>
                    <a:pt x="4926" y="737"/>
                    <a:pt x="4819" y="709"/>
                  </a:cubicBezTo>
                  <a:cubicBezTo>
                    <a:pt x="4806" y="705"/>
                    <a:pt x="4792" y="704"/>
                    <a:pt x="4779" y="704"/>
                  </a:cubicBezTo>
                  <a:cubicBezTo>
                    <a:pt x="4680" y="704"/>
                    <a:pt x="4577" y="790"/>
                    <a:pt x="4606" y="884"/>
                  </a:cubicBezTo>
                  <a:cubicBezTo>
                    <a:pt x="4533" y="718"/>
                    <a:pt x="4432" y="564"/>
                    <a:pt x="4311" y="428"/>
                  </a:cubicBezTo>
                  <a:cubicBezTo>
                    <a:pt x="4212" y="316"/>
                    <a:pt x="4085" y="212"/>
                    <a:pt x="3934" y="206"/>
                  </a:cubicBezTo>
                  <a:cubicBezTo>
                    <a:pt x="3930" y="206"/>
                    <a:pt x="3927" y="206"/>
                    <a:pt x="3923" y="206"/>
                  </a:cubicBezTo>
                  <a:cubicBezTo>
                    <a:pt x="3777" y="206"/>
                    <a:pt x="3627" y="343"/>
                    <a:pt x="3666" y="485"/>
                  </a:cubicBezTo>
                  <a:cubicBezTo>
                    <a:pt x="3459" y="333"/>
                    <a:pt x="3240" y="199"/>
                    <a:pt x="3011" y="81"/>
                  </a:cubicBezTo>
                  <a:cubicBezTo>
                    <a:pt x="2929" y="41"/>
                    <a:pt x="2841" y="1"/>
                    <a:pt x="275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" name="Google Shape;557;p57"/>
            <p:cNvSpPr/>
            <p:nvPr/>
          </p:nvSpPr>
          <p:spPr>
            <a:xfrm>
              <a:off x="4722625" y="1389800"/>
              <a:ext cx="22000" cy="7250"/>
            </a:xfrm>
            <a:custGeom>
              <a:rect b="b" l="l" r="r" t="t"/>
              <a:pathLst>
                <a:path extrusionOk="0" h="290" w="880">
                  <a:moveTo>
                    <a:pt x="130" y="1"/>
                  </a:moveTo>
                  <a:cubicBezTo>
                    <a:pt x="91" y="93"/>
                    <a:pt x="49" y="183"/>
                    <a:pt x="1" y="269"/>
                  </a:cubicBezTo>
                  <a:cubicBezTo>
                    <a:pt x="58" y="284"/>
                    <a:pt x="116" y="290"/>
                    <a:pt x="173" y="290"/>
                  </a:cubicBezTo>
                  <a:cubicBezTo>
                    <a:pt x="543" y="290"/>
                    <a:pt x="879" y="23"/>
                    <a:pt x="879" y="23"/>
                  </a:cubicBezTo>
                  <a:lnTo>
                    <a:pt x="879" y="23"/>
                  </a:lnTo>
                  <a:cubicBezTo>
                    <a:pt x="879" y="23"/>
                    <a:pt x="713" y="40"/>
                    <a:pt x="523" y="40"/>
                  </a:cubicBezTo>
                  <a:cubicBezTo>
                    <a:pt x="387" y="40"/>
                    <a:pt x="239" y="31"/>
                    <a:pt x="13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" name="Google Shape;558;p57"/>
            <p:cNvSpPr/>
            <p:nvPr/>
          </p:nvSpPr>
          <p:spPr>
            <a:xfrm>
              <a:off x="4715550" y="1349150"/>
              <a:ext cx="14750" cy="22325"/>
            </a:xfrm>
            <a:custGeom>
              <a:rect b="b" l="l" r="r" t="t"/>
              <a:pathLst>
                <a:path extrusionOk="0" h="893" w="590">
                  <a:moveTo>
                    <a:pt x="335" y="0"/>
                  </a:moveTo>
                  <a:cubicBezTo>
                    <a:pt x="316" y="0"/>
                    <a:pt x="297" y="12"/>
                    <a:pt x="290" y="35"/>
                  </a:cubicBezTo>
                  <a:lnTo>
                    <a:pt x="290" y="30"/>
                  </a:lnTo>
                  <a:cubicBezTo>
                    <a:pt x="275" y="83"/>
                    <a:pt x="282" y="140"/>
                    <a:pt x="275" y="195"/>
                  </a:cubicBezTo>
                  <a:cubicBezTo>
                    <a:pt x="268" y="243"/>
                    <a:pt x="255" y="289"/>
                    <a:pt x="235" y="331"/>
                  </a:cubicBezTo>
                  <a:cubicBezTo>
                    <a:pt x="218" y="375"/>
                    <a:pt x="192" y="417"/>
                    <a:pt x="161" y="452"/>
                  </a:cubicBezTo>
                  <a:cubicBezTo>
                    <a:pt x="145" y="470"/>
                    <a:pt x="128" y="487"/>
                    <a:pt x="108" y="502"/>
                  </a:cubicBezTo>
                  <a:cubicBezTo>
                    <a:pt x="86" y="522"/>
                    <a:pt x="58" y="535"/>
                    <a:pt x="47" y="562"/>
                  </a:cubicBezTo>
                  <a:cubicBezTo>
                    <a:pt x="1" y="669"/>
                    <a:pt x="159" y="766"/>
                    <a:pt x="233" y="810"/>
                  </a:cubicBezTo>
                  <a:cubicBezTo>
                    <a:pt x="301" y="849"/>
                    <a:pt x="385" y="892"/>
                    <a:pt x="464" y="892"/>
                  </a:cubicBezTo>
                  <a:cubicBezTo>
                    <a:pt x="496" y="892"/>
                    <a:pt x="527" y="885"/>
                    <a:pt x="556" y="869"/>
                  </a:cubicBezTo>
                  <a:cubicBezTo>
                    <a:pt x="585" y="854"/>
                    <a:pt x="589" y="814"/>
                    <a:pt x="567" y="792"/>
                  </a:cubicBezTo>
                  <a:cubicBezTo>
                    <a:pt x="506" y="733"/>
                    <a:pt x="424" y="724"/>
                    <a:pt x="345" y="696"/>
                  </a:cubicBezTo>
                  <a:cubicBezTo>
                    <a:pt x="312" y="683"/>
                    <a:pt x="279" y="667"/>
                    <a:pt x="249" y="650"/>
                  </a:cubicBezTo>
                  <a:cubicBezTo>
                    <a:pt x="235" y="642"/>
                    <a:pt x="207" y="626"/>
                    <a:pt x="190" y="610"/>
                  </a:cubicBezTo>
                  <a:lnTo>
                    <a:pt x="190" y="610"/>
                  </a:lnTo>
                  <a:cubicBezTo>
                    <a:pt x="348" y="469"/>
                    <a:pt x="435" y="245"/>
                    <a:pt x="380" y="35"/>
                  </a:cubicBezTo>
                  <a:cubicBezTo>
                    <a:pt x="374" y="12"/>
                    <a:pt x="355" y="0"/>
                    <a:pt x="33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" name="Google Shape;559;p57"/>
            <p:cNvSpPr/>
            <p:nvPr/>
          </p:nvSpPr>
          <p:spPr>
            <a:xfrm>
              <a:off x="4734325" y="1351475"/>
              <a:ext cx="8875" cy="8875"/>
            </a:xfrm>
            <a:custGeom>
              <a:rect b="b" l="l" r="r" t="t"/>
              <a:pathLst>
                <a:path extrusionOk="0" h="355" w="355">
                  <a:moveTo>
                    <a:pt x="176" y="1"/>
                  </a:moveTo>
                  <a:lnTo>
                    <a:pt x="130" y="8"/>
                  </a:lnTo>
                  <a:lnTo>
                    <a:pt x="88" y="25"/>
                  </a:lnTo>
                  <a:lnTo>
                    <a:pt x="53" y="54"/>
                  </a:lnTo>
                  <a:lnTo>
                    <a:pt x="25" y="89"/>
                  </a:lnTo>
                  <a:lnTo>
                    <a:pt x="7" y="131"/>
                  </a:lnTo>
                  <a:cubicBezTo>
                    <a:pt x="1" y="153"/>
                    <a:pt x="1" y="177"/>
                    <a:pt x="5" y="201"/>
                  </a:cubicBezTo>
                  <a:cubicBezTo>
                    <a:pt x="5" y="216"/>
                    <a:pt x="9" y="232"/>
                    <a:pt x="16" y="245"/>
                  </a:cubicBezTo>
                  <a:cubicBezTo>
                    <a:pt x="25" y="265"/>
                    <a:pt x="36" y="284"/>
                    <a:pt x="53" y="300"/>
                  </a:cubicBezTo>
                  <a:lnTo>
                    <a:pt x="53" y="302"/>
                  </a:lnTo>
                  <a:lnTo>
                    <a:pt x="58" y="304"/>
                  </a:lnTo>
                  <a:cubicBezTo>
                    <a:pt x="88" y="335"/>
                    <a:pt x="132" y="352"/>
                    <a:pt x="176" y="355"/>
                  </a:cubicBezTo>
                  <a:lnTo>
                    <a:pt x="222" y="348"/>
                  </a:lnTo>
                  <a:cubicBezTo>
                    <a:pt x="251" y="339"/>
                    <a:pt x="277" y="326"/>
                    <a:pt x="297" y="304"/>
                  </a:cubicBezTo>
                  <a:lnTo>
                    <a:pt x="299" y="302"/>
                  </a:lnTo>
                  <a:lnTo>
                    <a:pt x="328" y="267"/>
                  </a:lnTo>
                  <a:lnTo>
                    <a:pt x="345" y="225"/>
                  </a:lnTo>
                  <a:cubicBezTo>
                    <a:pt x="352" y="201"/>
                    <a:pt x="354" y="177"/>
                    <a:pt x="348" y="155"/>
                  </a:cubicBezTo>
                  <a:cubicBezTo>
                    <a:pt x="348" y="139"/>
                    <a:pt x="343" y="124"/>
                    <a:pt x="337" y="111"/>
                  </a:cubicBezTo>
                  <a:cubicBezTo>
                    <a:pt x="332" y="95"/>
                    <a:pt x="326" y="82"/>
                    <a:pt x="315" y="71"/>
                  </a:cubicBezTo>
                  <a:cubicBezTo>
                    <a:pt x="295" y="47"/>
                    <a:pt x="271" y="30"/>
                    <a:pt x="244" y="16"/>
                  </a:cubicBezTo>
                  <a:cubicBezTo>
                    <a:pt x="222" y="5"/>
                    <a:pt x="200" y="1"/>
                    <a:pt x="176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" name="Google Shape;560;p57"/>
            <p:cNvSpPr/>
            <p:nvPr/>
          </p:nvSpPr>
          <p:spPr>
            <a:xfrm>
              <a:off x="4712150" y="1347200"/>
              <a:ext cx="9075" cy="7050"/>
            </a:xfrm>
            <a:custGeom>
              <a:rect b="b" l="l" r="r" t="t"/>
              <a:pathLst>
                <a:path extrusionOk="0" h="282" w="363">
                  <a:moveTo>
                    <a:pt x="180" y="1"/>
                  </a:moveTo>
                  <a:cubicBezTo>
                    <a:pt x="0" y="1"/>
                    <a:pt x="0" y="282"/>
                    <a:pt x="180" y="282"/>
                  </a:cubicBezTo>
                  <a:cubicBezTo>
                    <a:pt x="363" y="282"/>
                    <a:pt x="363" y="1"/>
                    <a:pt x="18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" name="Google Shape;561;p57"/>
            <p:cNvSpPr/>
            <p:nvPr/>
          </p:nvSpPr>
          <p:spPr>
            <a:xfrm>
              <a:off x="4733425" y="1340375"/>
              <a:ext cx="17450" cy="10125"/>
            </a:xfrm>
            <a:custGeom>
              <a:rect b="b" l="l" r="r" t="t"/>
              <a:pathLst>
                <a:path extrusionOk="0" h="405" w="698">
                  <a:moveTo>
                    <a:pt x="221" y="1"/>
                  </a:moveTo>
                  <a:cubicBezTo>
                    <a:pt x="195" y="1"/>
                    <a:pt x="168" y="3"/>
                    <a:pt x="142" y="8"/>
                  </a:cubicBezTo>
                  <a:cubicBezTo>
                    <a:pt x="105" y="15"/>
                    <a:pt x="70" y="30"/>
                    <a:pt x="37" y="50"/>
                  </a:cubicBezTo>
                  <a:cubicBezTo>
                    <a:pt x="1" y="69"/>
                    <a:pt x="13" y="131"/>
                    <a:pt x="55" y="131"/>
                  </a:cubicBezTo>
                  <a:cubicBezTo>
                    <a:pt x="57" y="131"/>
                    <a:pt x="59" y="131"/>
                    <a:pt x="61" y="131"/>
                  </a:cubicBezTo>
                  <a:lnTo>
                    <a:pt x="59" y="131"/>
                  </a:lnTo>
                  <a:cubicBezTo>
                    <a:pt x="68" y="130"/>
                    <a:pt x="78" y="130"/>
                    <a:pt x="88" y="130"/>
                  </a:cubicBezTo>
                  <a:cubicBezTo>
                    <a:pt x="107" y="130"/>
                    <a:pt x="127" y="131"/>
                    <a:pt x="146" y="131"/>
                  </a:cubicBezTo>
                  <a:cubicBezTo>
                    <a:pt x="175" y="131"/>
                    <a:pt x="204" y="131"/>
                    <a:pt x="232" y="135"/>
                  </a:cubicBezTo>
                  <a:cubicBezTo>
                    <a:pt x="289" y="142"/>
                    <a:pt x="346" y="155"/>
                    <a:pt x="399" y="177"/>
                  </a:cubicBezTo>
                  <a:cubicBezTo>
                    <a:pt x="447" y="192"/>
                    <a:pt x="491" y="219"/>
                    <a:pt x="529" y="250"/>
                  </a:cubicBezTo>
                  <a:cubicBezTo>
                    <a:pt x="546" y="265"/>
                    <a:pt x="561" y="282"/>
                    <a:pt x="575" y="302"/>
                  </a:cubicBezTo>
                  <a:cubicBezTo>
                    <a:pt x="587" y="320"/>
                    <a:pt x="593" y="340"/>
                    <a:pt x="607" y="354"/>
                  </a:cubicBezTo>
                  <a:lnTo>
                    <a:pt x="607" y="354"/>
                  </a:lnTo>
                  <a:cubicBezTo>
                    <a:pt x="612" y="369"/>
                    <a:pt x="620" y="383"/>
                    <a:pt x="630" y="397"/>
                  </a:cubicBezTo>
                  <a:cubicBezTo>
                    <a:pt x="636" y="402"/>
                    <a:pt x="644" y="405"/>
                    <a:pt x="652" y="405"/>
                  </a:cubicBezTo>
                  <a:cubicBezTo>
                    <a:pt x="659" y="405"/>
                    <a:pt x="667" y="402"/>
                    <a:pt x="673" y="397"/>
                  </a:cubicBezTo>
                  <a:cubicBezTo>
                    <a:pt x="685" y="379"/>
                    <a:pt x="692" y="355"/>
                    <a:pt x="690" y="332"/>
                  </a:cubicBezTo>
                  <a:lnTo>
                    <a:pt x="690" y="332"/>
                  </a:lnTo>
                  <a:cubicBezTo>
                    <a:pt x="697" y="306"/>
                    <a:pt x="687" y="282"/>
                    <a:pt x="673" y="254"/>
                  </a:cubicBezTo>
                  <a:cubicBezTo>
                    <a:pt x="658" y="225"/>
                    <a:pt x="641" y="199"/>
                    <a:pt x="619" y="175"/>
                  </a:cubicBezTo>
                  <a:cubicBezTo>
                    <a:pt x="575" y="127"/>
                    <a:pt x="520" y="87"/>
                    <a:pt x="460" y="58"/>
                  </a:cubicBezTo>
                  <a:cubicBezTo>
                    <a:pt x="395" y="28"/>
                    <a:pt x="322" y="6"/>
                    <a:pt x="247" y="1"/>
                  </a:cubicBezTo>
                  <a:cubicBezTo>
                    <a:pt x="239" y="1"/>
                    <a:pt x="230" y="1"/>
                    <a:pt x="22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" name="Google Shape;562;p57"/>
            <p:cNvSpPr/>
            <p:nvPr/>
          </p:nvSpPr>
          <p:spPr>
            <a:xfrm>
              <a:off x="4712575" y="1337450"/>
              <a:ext cx="12600" cy="6375"/>
            </a:xfrm>
            <a:custGeom>
              <a:rect b="b" l="l" r="r" t="t"/>
              <a:pathLst>
                <a:path extrusionOk="0" h="255" w="504">
                  <a:moveTo>
                    <a:pt x="96" y="14"/>
                  </a:moveTo>
                  <a:cubicBezTo>
                    <a:pt x="96" y="14"/>
                    <a:pt x="95" y="15"/>
                    <a:pt x="93" y="15"/>
                  </a:cubicBezTo>
                  <a:cubicBezTo>
                    <a:pt x="95" y="14"/>
                    <a:pt x="95" y="14"/>
                    <a:pt x="96" y="14"/>
                  </a:cubicBezTo>
                  <a:close/>
                  <a:moveTo>
                    <a:pt x="92" y="15"/>
                  </a:moveTo>
                  <a:cubicBezTo>
                    <a:pt x="90" y="16"/>
                    <a:pt x="89" y="17"/>
                    <a:pt x="89" y="17"/>
                  </a:cubicBezTo>
                  <a:cubicBezTo>
                    <a:pt x="89" y="17"/>
                    <a:pt x="90" y="16"/>
                    <a:pt x="92" y="15"/>
                  </a:cubicBezTo>
                  <a:close/>
                  <a:moveTo>
                    <a:pt x="265" y="188"/>
                  </a:moveTo>
                  <a:lnTo>
                    <a:pt x="265" y="188"/>
                  </a:lnTo>
                  <a:cubicBezTo>
                    <a:pt x="265" y="188"/>
                    <a:pt x="266" y="189"/>
                    <a:pt x="267" y="189"/>
                  </a:cubicBezTo>
                  <a:lnTo>
                    <a:pt x="267" y="189"/>
                  </a:lnTo>
                  <a:cubicBezTo>
                    <a:pt x="266" y="189"/>
                    <a:pt x="266" y="188"/>
                    <a:pt x="265" y="188"/>
                  </a:cubicBezTo>
                  <a:close/>
                  <a:moveTo>
                    <a:pt x="182" y="1"/>
                  </a:moveTo>
                  <a:cubicBezTo>
                    <a:pt x="173" y="1"/>
                    <a:pt x="165" y="1"/>
                    <a:pt x="157" y="2"/>
                  </a:cubicBezTo>
                  <a:cubicBezTo>
                    <a:pt x="144" y="2"/>
                    <a:pt x="130" y="4"/>
                    <a:pt x="117" y="6"/>
                  </a:cubicBezTo>
                  <a:cubicBezTo>
                    <a:pt x="111" y="9"/>
                    <a:pt x="104" y="11"/>
                    <a:pt x="98" y="13"/>
                  </a:cubicBezTo>
                  <a:cubicBezTo>
                    <a:pt x="96" y="14"/>
                    <a:pt x="94" y="15"/>
                    <a:pt x="93" y="15"/>
                  </a:cubicBezTo>
                  <a:lnTo>
                    <a:pt x="93" y="15"/>
                  </a:lnTo>
                  <a:cubicBezTo>
                    <a:pt x="69" y="22"/>
                    <a:pt x="47" y="35"/>
                    <a:pt x="32" y="52"/>
                  </a:cubicBezTo>
                  <a:cubicBezTo>
                    <a:pt x="1" y="83"/>
                    <a:pt x="14" y="132"/>
                    <a:pt x="54" y="145"/>
                  </a:cubicBezTo>
                  <a:cubicBezTo>
                    <a:pt x="60" y="147"/>
                    <a:pt x="69" y="147"/>
                    <a:pt x="76" y="147"/>
                  </a:cubicBezTo>
                  <a:lnTo>
                    <a:pt x="78" y="147"/>
                  </a:lnTo>
                  <a:cubicBezTo>
                    <a:pt x="89" y="147"/>
                    <a:pt x="102" y="149"/>
                    <a:pt x="113" y="151"/>
                  </a:cubicBezTo>
                  <a:lnTo>
                    <a:pt x="111" y="151"/>
                  </a:lnTo>
                  <a:lnTo>
                    <a:pt x="133" y="153"/>
                  </a:lnTo>
                  <a:lnTo>
                    <a:pt x="146" y="156"/>
                  </a:lnTo>
                  <a:cubicBezTo>
                    <a:pt x="179" y="162"/>
                    <a:pt x="210" y="169"/>
                    <a:pt x="240" y="180"/>
                  </a:cubicBezTo>
                  <a:lnTo>
                    <a:pt x="260" y="186"/>
                  </a:lnTo>
                  <a:lnTo>
                    <a:pt x="273" y="191"/>
                  </a:lnTo>
                  <a:cubicBezTo>
                    <a:pt x="271" y="190"/>
                    <a:pt x="269" y="190"/>
                    <a:pt x="267" y="189"/>
                  </a:cubicBezTo>
                  <a:lnTo>
                    <a:pt x="267" y="189"/>
                  </a:lnTo>
                  <a:cubicBezTo>
                    <a:pt x="268" y="190"/>
                    <a:pt x="270" y="190"/>
                    <a:pt x="271" y="191"/>
                  </a:cubicBezTo>
                  <a:lnTo>
                    <a:pt x="291" y="200"/>
                  </a:lnTo>
                  <a:cubicBezTo>
                    <a:pt x="293" y="202"/>
                    <a:pt x="310" y="209"/>
                    <a:pt x="317" y="212"/>
                  </a:cubicBezTo>
                  <a:lnTo>
                    <a:pt x="317" y="212"/>
                  </a:lnTo>
                  <a:cubicBezTo>
                    <a:pt x="349" y="229"/>
                    <a:pt x="382" y="242"/>
                    <a:pt x="418" y="252"/>
                  </a:cubicBezTo>
                  <a:cubicBezTo>
                    <a:pt x="423" y="253"/>
                    <a:pt x="427" y="254"/>
                    <a:pt x="432" y="254"/>
                  </a:cubicBezTo>
                  <a:cubicBezTo>
                    <a:pt x="455" y="254"/>
                    <a:pt x="478" y="242"/>
                    <a:pt x="491" y="222"/>
                  </a:cubicBezTo>
                  <a:cubicBezTo>
                    <a:pt x="504" y="197"/>
                    <a:pt x="499" y="164"/>
                    <a:pt x="480" y="145"/>
                  </a:cubicBezTo>
                  <a:cubicBezTo>
                    <a:pt x="453" y="114"/>
                    <a:pt x="423" y="90"/>
                    <a:pt x="387" y="70"/>
                  </a:cubicBezTo>
                  <a:cubicBezTo>
                    <a:pt x="352" y="48"/>
                    <a:pt x="315" y="31"/>
                    <a:pt x="275" y="17"/>
                  </a:cubicBezTo>
                  <a:cubicBezTo>
                    <a:pt x="246" y="7"/>
                    <a:pt x="214" y="1"/>
                    <a:pt x="18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" name="Google Shape;563;p57"/>
            <p:cNvSpPr/>
            <p:nvPr/>
          </p:nvSpPr>
          <p:spPr>
            <a:xfrm>
              <a:off x="4726575" y="1373025"/>
              <a:ext cx="12625" cy="4850"/>
            </a:xfrm>
            <a:custGeom>
              <a:rect b="b" l="l" r="r" t="t"/>
              <a:pathLst>
                <a:path extrusionOk="0" h="194" w="505">
                  <a:moveTo>
                    <a:pt x="474" y="1"/>
                  </a:moveTo>
                  <a:cubicBezTo>
                    <a:pt x="471" y="1"/>
                    <a:pt x="469" y="1"/>
                    <a:pt x="467" y="2"/>
                  </a:cubicBezTo>
                  <a:cubicBezTo>
                    <a:pt x="431" y="13"/>
                    <a:pt x="401" y="37"/>
                    <a:pt x="365" y="50"/>
                  </a:cubicBezTo>
                  <a:cubicBezTo>
                    <a:pt x="330" y="64"/>
                    <a:pt x="297" y="79"/>
                    <a:pt x="262" y="90"/>
                  </a:cubicBezTo>
                  <a:cubicBezTo>
                    <a:pt x="227" y="101"/>
                    <a:pt x="194" y="107"/>
                    <a:pt x="159" y="112"/>
                  </a:cubicBezTo>
                  <a:lnTo>
                    <a:pt x="106" y="112"/>
                  </a:lnTo>
                  <a:cubicBezTo>
                    <a:pt x="87" y="112"/>
                    <a:pt x="69" y="103"/>
                    <a:pt x="49" y="103"/>
                  </a:cubicBezTo>
                  <a:cubicBezTo>
                    <a:pt x="21" y="103"/>
                    <a:pt x="1" y="143"/>
                    <a:pt x="25" y="160"/>
                  </a:cubicBezTo>
                  <a:lnTo>
                    <a:pt x="27" y="160"/>
                  </a:lnTo>
                  <a:cubicBezTo>
                    <a:pt x="59" y="182"/>
                    <a:pt x="97" y="193"/>
                    <a:pt x="137" y="193"/>
                  </a:cubicBezTo>
                  <a:cubicBezTo>
                    <a:pt x="141" y="193"/>
                    <a:pt x="144" y="193"/>
                    <a:pt x="148" y="193"/>
                  </a:cubicBezTo>
                  <a:cubicBezTo>
                    <a:pt x="192" y="193"/>
                    <a:pt x="236" y="187"/>
                    <a:pt x="278" y="171"/>
                  </a:cubicBezTo>
                  <a:cubicBezTo>
                    <a:pt x="319" y="160"/>
                    <a:pt x="359" y="140"/>
                    <a:pt x="396" y="116"/>
                  </a:cubicBezTo>
                  <a:cubicBezTo>
                    <a:pt x="429" y="92"/>
                    <a:pt x="471" y="72"/>
                    <a:pt x="495" y="37"/>
                  </a:cubicBezTo>
                  <a:cubicBezTo>
                    <a:pt x="505" y="20"/>
                    <a:pt x="491" y="1"/>
                    <a:pt x="47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" name="Google Shape;564;p57"/>
            <p:cNvSpPr/>
            <p:nvPr/>
          </p:nvSpPr>
          <p:spPr>
            <a:xfrm>
              <a:off x="4760675" y="1368825"/>
              <a:ext cx="10625" cy="8275"/>
            </a:xfrm>
            <a:custGeom>
              <a:rect b="b" l="l" r="r" t="t"/>
              <a:pathLst>
                <a:path extrusionOk="0" h="331" w="425">
                  <a:moveTo>
                    <a:pt x="212" y="1"/>
                  </a:moveTo>
                  <a:cubicBezTo>
                    <a:pt x="1" y="1"/>
                    <a:pt x="1" y="330"/>
                    <a:pt x="212" y="330"/>
                  </a:cubicBezTo>
                  <a:cubicBezTo>
                    <a:pt x="425" y="330"/>
                    <a:pt x="425" y="1"/>
                    <a:pt x="212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" name="Google Shape;565;p57"/>
            <p:cNvSpPr/>
            <p:nvPr/>
          </p:nvSpPr>
          <p:spPr>
            <a:xfrm>
              <a:off x="4487975" y="1755850"/>
              <a:ext cx="66725" cy="20400"/>
            </a:xfrm>
            <a:custGeom>
              <a:rect b="b" l="l" r="r" t="t"/>
              <a:pathLst>
                <a:path extrusionOk="0" h="816" w="2669">
                  <a:moveTo>
                    <a:pt x="2669" y="1"/>
                  </a:moveTo>
                  <a:lnTo>
                    <a:pt x="1246" y="91"/>
                  </a:lnTo>
                  <a:cubicBezTo>
                    <a:pt x="1212" y="93"/>
                    <a:pt x="1178" y="95"/>
                    <a:pt x="1144" y="95"/>
                  </a:cubicBezTo>
                  <a:cubicBezTo>
                    <a:pt x="1071" y="95"/>
                    <a:pt x="1000" y="86"/>
                    <a:pt x="936" y="53"/>
                  </a:cubicBezTo>
                  <a:cubicBezTo>
                    <a:pt x="921" y="47"/>
                    <a:pt x="907" y="38"/>
                    <a:pt x="894" y="27"/>
                  </a:cubicBezTo>
                  <a:cubicBezTo>
                    <a:pt x="861" y="40"/>
                    <a:pt x="826" y="53"/>
                    <a:pt x="793" y="67"/>
                  </a:cubicBezTo>
                  <a:cubicBezTo>
                    <a:pt x="536" y="172"/>
                    <a:pt x="268" y="266"/>
                    <a:pt x="0" y="348"/>
                  </a:cubicBezTo>
                  <a:cubicBezTo>
                    <a:pt x="75" y="504"/>
                    <a:pt x="150" y="660"/>
                    <a:pt x="224" y="815"/>
                  </a:cubicBezTo>
                  <a:cubicBezTo>
                    <a:pt x="1083" y="697"/>
                    <a:pt x="1911" y="420"/>
                    <a:pt x="266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" name="Google Shape;566;p57"/>
            <p:cNvSpPr/>
            <p:nvPr/>
          </p:nvSpPr>
          <p:spPr>
            <a:xfrm>
              <a:off x="4431975" y="1381950"/>
              <a:ext cx="40875" cy="114025"/>
            </a:xfrm>
            <a:custGeom>
              <a:rect b="b" l="l" r="r" t="t"/>
              <a:pathLst>
                <a:path extrusionOk="0" h="4561" w="1635">
                  <a:moveTo>
                    <a:pt x="670" y="1"/>
                  </a:moveTo>
                  <a:cubicBezTo>
                    <a:pt x="670" y="1"/>
                    <a:pt x="68" y="1512"/>
                    <a:pt x="55" y="2208"/>
                  </a:cubicBezTo>
                  <a:cubicBezTo>
                    <a:pt x="44" y="2902"/>
                    <a:pt x="29" y="3649"/>
                    <a:pt x="29" y="3649"/>
                  </a:cubicBezTo>
                  <a:cubicBezTo>
                    <a:pt x="0" y="3660"/>
                    <a:pt x="951" y="4560"/>
                    <a:pt x="951" y="4560"/>
                  </a:cubicBezTo>
                  <a:lnTo>
                    <a:pt x="1579" y="3517"/>
                  </a:lnTo>
                  <a:lnTo>
                    <a:pt x="1634" y="1767"/>
                  </a:lnTo>
                  <a:lnTo>
                    <a:pt x="670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" name="Google Shape;567;p57"/>
            <p:cNvSpPr/>
            <p:nvPr/>
          </p:nvSpPr>
          <p:spPr>
            <a:xfrm>
              <a:off x="4430700" y="1384000"/>
              <a:ext cx="69275" cy="118000"/>
            </a:xfrm>
            <a:custGeom>
              <a:rect b="b" l="l" r="r" t="t"/>
              <a:pathLst>
                <a:path extrusionOk="0" h="4720" w="2771">
                  <a:moveTo>
                    <a:pt x="548" y="0"/>
                  </a:moveTo>
                  <a:cubicBezTo>
                    <a:pt x="548" y="0"/>
                    <a:pt x="1" y="68"/>
                    <a:pt x="1" y="1098"/>
                  </a:cubicBezTo>
                  <a:cubicBezTo>
                    <a:pt x="5" y="1489"/>
                    <a:pt x="51" y="1878"/>
                    <a:pt x="137" y="2260"/>
                  </a:cubicBezTo>
                  <a:cubicBezTo>
                    <a:pt x="172" y="2425"/>
                    <a:pt x="209" y="2576"/>
                    <a:pt x="247" y="2704"/>
                  </a:cubicBezTo>
                  <a:cubicBezTo>
                    <a:pt x="324" y="2972"/>
                    <a:pt x="387" y="3143"/>
                    <a:pt x="387" y="3143"/>
                  </a:cubicBezTo>
                  <a:lnTo>
                    <a:pt x="348" y="4720"/>
                  </a:lnTo>
                  <a:lnTo>
                    <a:pt x="2770" y="4039"/>
                  </a:lnTo>
                  <a:lnTo>
                    <a:pt x="2460" y="1913"/>
                  </a:lnTo>
                  <a:lnTo>
                    <a:pt x="2105" y="1454"/>
                  </a:lnTo>
                  <a:lnTo>
                    <a:pt x="1944" y="1248"/>
                  </a:lnTo>
                  <a:lnTo>
                    <a:pt x="1165" y="242"/>
                  </a:lnTo>
                  <a:lnTo>
                    <a:pt x="548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" name="Google Shape;568;p57"/>
            <p:cNvSpPr/>
            <p:nvPr/>
          </p:nvSpPr>
          <p:spPr>
            <a:xfrm>
              <a:off x="4451075" y="1330800"/>
              <a:ext cx="59600" cy="68475"/>
            </a:xfrm>
            <a:custGeom>
              <a:rect b="b" l="l" r="r" t="t"/>
              <a:pathLst>
                <a:path extrusionOk="0" h="2739" w="2384">
                  <a:moveTo>
                    <a:pt x="1415" y="0"/>
                  </a:moveTo>
                  <a:lnTo>
                    <a:pt x="1138" y="749"/>
                  </a:lnTo>
                  <a:cubicBezTo>
                    <a:pt x="1112" y="832"/>
                    <a:pt x="1072" y="914"/>
                    <a:pt x="1024" y="986"/>
                  </a:cubicBezTo>
                  <a:cubicBezTo>
                    <a:pt x="930" y="1118"/>
                    <a:pt x="776" y="1190"/>
                    <a:pt x="629" y="1258"/>
                  </a:cubicBezTo>
                  <a:lnTo>
                    <a:pt x="238" y="1439"/>
                  </a:lnTo>
                  <a:cubicBezTo>
                    <a:pt x="163" y="1474"/>
                    <a:pt x="84" y="1513"/>
                    <a:pt x="40" y="1581"/>
                  </a:cubicBezTo>
                  <a:cubicBezTo>
                    <a:pt x="3" y="1643"/>
                    <a:pt x="1" y="1720"/>
                    <a:pt x="7" y="1790"/>
                  </a:cubicBezTo>
                  <a:cubicBezTo>
                    <a:pt x="38" y="2100"/>
                    <a:pt x="260" y="2367"/>
                    <a:pt x="530" y="2517"/>
                  </a:cubicBezTo>
                  <a:cubicBezTo>
                    <a:pt x="798" y="2668"/>
                    <a:pt x="1116" y="2719"/>
                    <a:pt x="1426" y="2734"/>
                  </a:cubicBezTo>
                  <a:cubicBezTo>
                    <a:pt x="1455" y="2737"/>
                    <a:pt x="1485" y="2738"/>
                    <a:pt x="1515" y="2738"/>
                  </a:cubicBezTo>
                  <a:cubicBezTo>
                    <a:pt x="1589" y="2738"/>
                    <a:pt x="1663" y="2730"/>
                    <a:pt x="1736" y="2714"/>
                  </a:cubicBezTo>
                  <a:cubicBezTo>
                    <a:pt x="1922" y="2664"/>
                    <a:pt x="2072" y="2521"/>
                    <a:pt x="2170" y="2357"/>
                  </a:cubicBezTo>
                  <a:cubicBezTo>
                    <a:pt x="2271" y="2192"/>
                    <a:pt x="2329" y="2007"/>
                    <a:pt x="2383" y="1823"/>
                  </a:cubicBezTo>
                  <a:lnTo>
                    <a:pt x="1415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" name="Google Shape;569;p57"/>
            <p:cNvSpPr/>
            <p:nvPr/>
          </p:nvSpPr>
          <p:spPr>
            <a:xfrm>
              <a:off x="4481775" y="1337825"/>
              <a:ext cx="28900" cy="61450"/>
            </a:xfrm>
            <a:custGeom>
              <a:rect b="b" l="l" r="r" t="t"/>
              <a:pathLst>
                <a:path extrusionOk="0" h="2458" w="1156">
                  <a:moveTo>
                    <a:pt x="336" y="0"/>
                  </a:moveTo>
                  <a:cubicBezTo>
                    <a:pt x="270" y="156"/>
                    <a:pt x="218" y="314"/>
                    <a:pt x="154" y="470"/>
                  </a:cubicBezTo>
                  <a:cubicBezTo>
                    <a:pt x="147" y="890"/>
                    <a:pt x="0" y="1300"/>
                    <a:pt x="7" y="1724"/>
                  </a:cubicBezTo>
                  <a:cubicBezTo>
                    <a:pt x="11" y="1970"/>
                    <a:pt x="57" y="2216"/>
                    <a:pt x="143" y="2451"/>
                  </a:cubicBezTo>
                  <a:cubicBezTo>
                    <a:pt x="161" y="2451"/>
                    <a:pt x="180" y="2453"/>
                    <a:pt x="198" y="2453"/>
                  </a:cubicBezTo>
                  <a:cubicBezTo>
                    <a:pt x="227" y="2456"/>
                    <a:pt x="257" y="2457"/>
                    <a:pt x="287" y="2457"/>
                  </a:cubicBezTo>
                  <a:cubicBezTo>
                    <a:pt x="361" y="2457"/>
                    <a:pt x="435" y="2449"/>
                    <a:pt x="508" y="2433"/>
                  </a:cubicBezTo>
                  <a:cubicBezTo>
                    <a:pt x="694" y="2383"/>
                    <a:pt x="844" y="2240"/>
                    <a:pt x="942" y="2076"/>
                  </a:cubicBezTo>
                  <a:cubicBezTo>
                    <a:pt x="1043" y="1911"/>
                    <a:pt x="1101" y="1726"/>
                    <a:pt x="1155" y="1542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" name="Google Shape;570;p57"/>
            <p:cNvSpPr/>
            <p:nvPr/>
          </p:nvSpPr>
          <p:spPr>
            <a:xfrm>
              <a:off x="4460525" y="1478525"/>
              <a:ext cx="162325" cy="305775"/>
            </a:xfrm>
            <a:custGeom>
              <a:rect b="b" l="l" r="r" t="t"/>
              <a:pathLst>
                <a:path extrusionOk="0" h="12231" w="6493">
                  <a:moveTo>
                    <a:pt x="161" y="1"/>
                  </a:moveTo>
                  <a:lnTo>
                    <a:pt x="161" y="1"/>
                  </a:lnTo>
                  <a:cubicBezTo>
                    <a:pt x="0" y="1283"/>
                    <a:pt x="426" y="2568"/>
                    <a:pt x="958" y="3745"/>
                  </a:cubicBezTo>
                  <a:cubicBezTo>
                    <a:pt x="1232" y="4356"/>
                    <a:pt x="1546" y="4964"/>
                    <a:pt x="2021" y="5439"/>
                  </a:cubicBezTo>
                  <a:cubicBezTo>
                    <a:pt x="2752" y="6168"/>
                    <a:pt x="3784" y="6497"/>
                    <a:pt x="4647" y="7064"/>
                  </a:cubicBezTo>
                  <a:cubicBezTo>
                    <a:pt x="4726" y="7114"/>
                    <a:pt x="4808" y="7174"/>
                    <a:pt x="4849" y="7259"/>
                  </a:cubicBezTo>
                  <a:cubicBezTo>
                    <a:pt x="4904" y="7378"/>
                    <a:pt x="4865" y="7518"/>
                    <a:pt x="4825" y="7644"/>
                  </a:cubicBezTo>
                  <a:cubicBezTo>
                    <a:pt x="4408" y="8968"/>
                    <a:pt x="3907" y="10268"/>
                    <a:pt x="3327" y="11531"/>
                  </a:cubicBezTo>
                  <a:cubicBezTo>
                    <a:pt x="3253" y="11693"/>
                    <a:pt x="3174" y="11876"/>
                    <a:pt x="3231" y="12045"/>
                  </a:cubicBezTo>
                  <a:cubicBezTo>
                    <a:pt x="3266" y="12154"/>
                    <a:pt x="3388" y="12231"/>
                    <a:pt x="3496" y="12231"/>
                  </a:cubicBezTo>
                  <a:cubicBezTo>
                    <a:pt x="3555" y="12231"/>
                    <a:pt x="3610" y="12207"/>
                    <a:pt x="3644" y="12152"/>
                  </a:cubicBezTo>
                  <a:cubicBezTo>
                    <a:pt x="4909" y="10518"/>
                    <a:pt x="5836" y="8649"/>
                    <a:pt x="6369" y="6651"/>
                  </a:cubicBezTo>
                  <a:cubicBezTo>
                    <a:pt x="6433" y="6407"/>
                    <a:pt x="6492" y="6150"/>
                    <a:pt x="6431" y="5904"/>
                  </a:cubicBezTo>
                  <a:cubicBezTo>
                    <a:pt x="6380" y="5704"/>
                    <a:pt x="6253" y="5533"/>
                    <a:pt x="6128" y="5368"/>
                  </a:cubicBezTo>
                  <a:cubicBezTo>
                    <a:pt x="4834" y="3651"/>
                    <a:pt x="3424" y="2026"/>
                    <a:pt x="1911" y="499"/>
                  </a:cubicBezTo>
                  <a:lnTo>
                    <a:pt x="161" y="1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" name="Google Shape;571;p57"/>
            <p:cNvSpPr/>
            <p:nvPr/>
          </p:nvSpPr>
          <p:spPr>
            <a:xfrm>
              <a:off x="4460475" y="1478525"/>
              <a:ext cx="105050" cy="119725"/>
            </a:xfrm>
            <a:custGeom>
              <a:rect b="b" l="l" r="r" t="t"/>
              <a:pathLst>
                <a:path extrusionOk="0" h="4789" w="4202">
                  <a:moveTo>
                    <a:pt x="163" y="1"/>
                  </a:moveTo>
                  <a:lnTo>
                    <a:pt x="163" y="1"/>
                  </a:lnTo>
                  <a:cubicBezTo>
                    <a:pt x="0" y="1283"/>
                    <a:pt x="426" y="2568"/>
                    <a:pt x="958" y="3745"/>
                  </a:cubicBezTo>
                  <a:cubicBezTo>
                    <a:pt x="1118" y="4103"/>
                    <a:pt x="1294" y="4459"/>
                    <a:pt x="1507" y="4789"/>
                  </a:cubicBezTo>
                  <a:cubicBezTo>
                    <a:pt x="2082" y="3791"/>
                    <a:pt x="3099" y="3190"/>
                    <a:pt x="4201" y="2974"/>
                  </a:cubicBezTo>
                  <a:cubicBezTo>
                    <a:pt x="3466" y="2122"/>
                    <a:pt x="2704" y="1297"/>
                    <a:pt x="1913" y="499"/>
                  </a:cubicBezTo>
                  <a:lnTo>
                    <a:pt x="163" y="1"/>
                  </a:ln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" name="Google Shape;572;p57"/>
            <p:cNvSpPr/>
            <p:nvPr/>
          </p:nvSpPr>
          <p:spPr>
            <a:xfrm>
              <a:off x="4432750" y="1477375"/>
              <a:ext cx="103125" cy="360800"/>
            </a:xfrm>
            <a:custGeom>
              <a:rect b="b" l="l" r="r" t="t"/>
              <a:pathLst>
                <a:path extrusionOk="0" h="14432" w="4125">
                  <a:moveTo>
                    <a:pt x="237" y="1"/>
                  </a:moveTo>
                  <a:cubicBezTo>
                    <a:pt x="112" y="1920"/>
                    <a:pt x="0" y="3928"/>
                    <a:pt x="780" y="5687"/>
                  </a:cubicBezTo>
                  <a:cubicBezTo>
                    <a:pt x="1030" y="6253"/>
                    <a:pt x="1373" y="6796"/>
                    <a:pt x="1452" y="7408"/>
                  </a:cubicBezTo>
                  <a:cubicBezTo>
                    <a:pt x="1507" y="7839"/>
                    <a:pt x="1428" y="8276"/>
                    <a:pt x="1366" y="8706"/>
                  </a:cubicBezTo>
                  <a:cubicBezTo>
                    <a:pt x="1107" y="10512"/>
                    <a:pt x="1168" y="12348"/>
                    <a:pt x="1546" y="14133"/>
                  </a:cubicBezTo>
                  <a:cubicBezTo>
                    <a:pt x="1574" y="14266"/>
                    <a:pt x="1671" y="14431"/>
                    <a:pt x="1784" y="14431"/>
                  </a:cubicBezTo>
                  <a:cubicBezTo>
                    <a:pt x="1805" y="14431"/>
                    <a:pt x="1827" y="14425"/>
                    <a:pt x="1849" y="14412"/>
                  </a:cubicBezTo>
                  <a:cubicBezTo>
                    <a:pt x="1924" y="14368"/>
                    <a:pt x="1935" y="14267"/>
                    <a:pt x="1939" y="14179"/>
                  </a:cubicBezTo>
                  <a:cubicBezTo>
                    <a:pt x="2075" y="11449"/>
                    <a:pt x="4124" y="9034"/>
                    <a:pt x="4021" y="6302"/>
                  </a:cubicBezTo>
                  <a:cubicBezTo>
                    <a:pt x="3993" y="5544"/>
                    <a:pt x="3795" y="4804"/>
                    <a:pt x="3582" y="4077"/>
                  </a:cubicBezTo>
                  <a:cubicBezTo>
                    <a:pt x="3206" y="2792"/>
                    <a:pt x="2776" y="1523"/>
                    <a:pt x="2293" y="273"/>
                  </a:cubicBezTo>
                  <a:lnTo>
                    <a:pt x="237" y="1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" name="Google Shape;573;p57"/>
            <p:cNvSpPr/>
            <p:nvPr/>
          </p:nvSpPr>
          <p:spPr>
            <a:xfrm>
              <a:off x="4434050" y="1477375"/>
              <a:ext cx="86500" cy="112150"/>
            </a:xfrm>
            <a:custGeom>
              <a:rect b="b" l="l" r="r" t="t"/>
              <a:pathLst>
                <a:path extrusionOk="0" h="4486" w="3460">
                  <a:moveTo>
                    <a:pt x="185" y="1"/>
                  </a:moveTo>
                  <a:lnTo>
                    <a:pt x="185" y="1"/>
                  </a:lnTo>
                  <a:cubicBezTo>
                    <a:pt x="89" y="1496"/>
                    <a:pt x="1" y="3042"/>
                    <a:pt x="335" y="4485"/>
                  </a:cubicBezTo>
                  <a:cubicBezTo>
                    <a:pt x="732" y="4215"/>
                    <a:pt x="1242" y="4064"/>
                    <a:pt x="1665" y="3978"/>
                  </a:cubicBezTo>
                  <a:cubicBezTo>
                    <a:pt x="2107" y="3888"/>
                    <a:pt x="2555" y="3842"/>
                    <a:pt x="3005" y="3837"/>
                  </a:cubicBezTo>
                  <a:cubicBezTo>
                    <a:pt x="3043" y="3837"/>
                    <a:pt x="3081" y="3837"/>
                    <a:pt x="3119" y="3837"/>
                  </a:cubicBezTo>
                  <a:cubicBezTo>
                    <a:pt x="3232" y="3837"/>
                    <a:pt x="3346" y="3839"/>
                    <a:pt x="3460" y="3844"/>
                  </a:cubicBezTo>
                  <a:cubicBezTo>
                    <a:pt x="3100" y="2638"/>
                    <a:pt x="2693" y="1448"/>
                    <a:pt x="2239" y="273"/>
                  </a:cubicBezTo>
                  <a:lnTo>
                    <a:pt x="185" y="1"/>
                  </a:ln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" name="Google Shape;574;p57"/>
            <p:cNvSpPr/>
            <p:nvPr/>
          </p:nvSpPr>
          <p:spPr>
            <a:xfrm>
              <a:off x="4441750" y="1474200"/>
              <a:ext cx="82575" cy="46850"/>
            </a:xfrm>
            <a:custGeom>
              <a:rect b="b" l="l" r="r" t="t"/>
              <a:pathLst>
                <a:path extrusionOk="0" h="1874" w="3303">
                  <a:moveTo>
                    <a:pt x="2783" y="0"/>
                  </a:moveTo>
                  <a:lnTo>
                    <a:pt x="16" y="495"/>
                  </a:lnTo>
                  <a:lnTo>
                    <a:pt x="0" y="1325"/>
                  </a:lnTo>
                  <a:lnTo>
                    <a:pt x="2141" y="1874"/>
                  </a:lnTo>
                  <a:cubicBezTo>
                    <a:pt x="2181" y="1861"/>
                    <a:pt x="3303" y="1324"/>
                    <a:pt x="3291" y="1324"/>
                  </a:cubicBezTo>
                  <a:lnTo>
                    <a:pt x="3291" y="1324"/>
                  </a:lnTo>
                  <a:cubicBezTo>
                    <a:pt x="3291" y="1324"/>
                    <a:pt x="3291" y="1325"/>
                    <a:pt x="3290" y="1325"/>
                  </a:cubicBezTo>
                  <a:cubicBezTo>
                    <a:pt x="3290" y="1325"/>
                    <a:pt x="3290" y="1325"/>
                    <a:pt x="3289" y="1325"/>
                  </a:cubicBezTo>
                  <a:cubicBezTo>
                    <a:pt x="3246" y="1325"/>
                    <a:pt x="2783" y="0"/>
                    <a:pt x="278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" name="Google Shape;575;p57"/>
            <p:cNvSpPr/>
            <p:nvPr/>
          </p:nvSpPr>
          <p:spPr>
            <a:xfrm>
              <a:off x="4494450" y="1372300"/>
              <a:ext cx="150675" cy="84975"/>
            </a:xfrm>
            <a:custGeom>
              <a:rect b="b" l="l" r="r" t="t"/>
              <a:pathLst>
                <a:path extrusionOk="0" h="3399" w="6027">
                  <a:moveTo>
                    <a:pt x="587" y="0"/>
                  </a:moveTo>
                  <a:lnTo>
                    <a:pt x="1" y="1839"/>
                  </a:lnTo>
                  <a:cubicBezTo>
                    <a:pt x="731" y="2634"/>
                    <a:pt x="1593" y="3398"/>
                    <a:pt x="2694" y="3398"/>
                  </a:cubicBezTo>
                  <a:cubicBezTo>
                    <a:pt x="2778" y="3398"/>
                    <a:pt x="2863" y="3394"/>
                    <a:pt x="2950" y="3385"/>
                  </a:cubicBezTo>
                  <a:cubicBezTo>
                    <a:pt x="3760" y="3299"/>
                    <a:pt x="4454" y="2864"/>
                    <a:pt x="5030" y="2317"/>
                  </a:cubicBezTo>
                  <a:cubicBezTo>
                    <a:pt x="5348" y="2014"/>
                    <a:pt x="5658" y="1705"/>
                    <a:pt x="5992" y="1419"/>
                  </a:cubicBezTo>
                  <a:lnTo>
                    <a:pt x="6027" y="1388"/>
                  </a:lnTo>
                  <a:cubicBezTo>
                    <a:pt x="5996" y="1353"/>
                    <a:pt x="5957" y="1327"/>
                    <a:pt x="5913" y="1309"/>
                  </a:cubicBezTo>
                  <a:cubicBezTo>
                    <a:pt x="5873" y="1293"/>
                    <a:pt x="5833" y="1287"/>
                    <a:pt x="5792" y="1287"/>
                  </a:cubicBezTo>
                  <a:cubicBezTo>
                    <a:pt x="5668" y="1287"/>
                    <a:pt x="5539" y="1348"/>
                    <a:pt x="5425" y="1406"/>
                  </a:cubicBezTo>
                  <a:cubicBezTo>
                    <a:pt x="4806" y="1724"/>
                    <a:pt x="4171" y="2014"/>
                    <a:pt x="3525" y="2276"/>
                  </a:cubicBezTo>
                  <a:cubicBezTo>
                    <a:pt x="3369" y="2339"/>
                    <a:pt x="3206" y="2401"/>
                    <a:pt x="3042" y="2401"/>
                  </a:cubicBezTo>
                  <a:cubicBezTo>
                    <a:pt x="3012" y="2401"/>
                    <a:pt x="2982" y="2398"/>
                    <a:pt x="2952" y="2394"/>
                  </a:cubicBezTo>
                  <a:cubicBezTo>
                    <a:pt x="2686" y="2355"/>
                    <a:pt x="2484" y="2142"/>
                    <a:pt x="2307" y="1942"/>
                  </a:cubicBezTo>
                  <a:lnTo>
                    <a:pt x="587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" name="Google Shape;576;p57"/>
            <p:cNvSpPr/>
            <p:nvPr/>
          </p:nvSpPr>
          <p:spPr>
            <a:xfrm>
              <a:off x="4434100" y="1415175"/>
              <a:ext cx="54675" cy="38500"/>
            </a:xfrm>
            <a:custGeom>
              <a:rect b="b" l="l" r="r" t="t"/>
              <a:pathLst>
                <a:path extrusionOk="0" h="1540" w="2187">
                  <a:moveTo>
                    <a:pt x="1820" y="0"/>
                  </a:moveTo>
                  <a:cubicBezTo>
                    <a:pt x="1816" y="0"/>
                    <a:pt x="1812" y="0"/>
                    <a:pt x="1808" y="1"/>
                  </a:cubicBezTo>
                  <a:lnTo>
                    <a:pt x="1786" y="1"/>
                  </a:lnTo>
                  <a:cubicBezTo>
                    <a:pt x="1626" y="5"/>
                    <a:pt x="1466" y="9"/>
                    <a:pt x="1305" y="12"/>
                  </a:cubicBezTo>
                  <a:cubicBezTo>
                    <a:pt x="1275" y="12"/>
                    <a:pt x="1246" y="16"/>
                    <a:pt x="1220" y="25"/>
                  </a:cubicBezTo>
                  <a:cubicBezTo>
                    <a:pt x="1187" y="44"/>
                    <a:pt x="1158" y="73"/>
                    <a:pt x="1141" y="108"/>
                  </a:cubicBezTo>
                  <a:cubicBezTo>
                    <a:pt x="987" y="339"/>
                    <a:pt x="833" y="567"/>
                    <a:pt x="682" y="798"/>
                  </a:cubicBezTo>
                  <a:cubicBezTo>
                    <a:pt x="638" y="866"/>
                    <a:pt x="590" y="934"/>
                    <a:pt x="517" y="969"/>
                  </a:cubicBezTo>
                  <a:cubicBezTo>
                    <a:pt x="462" y="998"/>
                    <a:pt x="396" y="1000"/>
                    <a:pt x="333" y="1002"/>
                  </a:cubicBezTo>
                  <a:cubicBezTo>
                    <a:pt x="223" y="1004"/>
                    <a:pt x="111" y="1009"/>
                    <a:pt x="1" y="1011"/>
                  </a:cubicBezTo>
                  <a:cubicBezTo>
                    <a:pt x="36" y="1175"/>
                    <a:pt x="73" y="1327"/>
                    <a:pt x="111" y="1454"/>
                  </a:cubicBezTo>
                  <a:cubicBezTo>
                    <a:pt x="453" y="1511"/>
                    <a:pt x="798" y="1540"/>
                    <a:pt x="1143" y="1540"/>
                  </a:cubicBezTo>
                  <a:cubicBezTo>
                    <a:pt x="1492" y="1540"/>
                    <a:pt x="1841" y="1511"/>
                    <a:pt x="2186" y="1452"/>
                  </a:cubicBezTo>
                  <a:cubicBezTo>
                    <a:pt x="2138" y="1033"/>
                    <a:pt x="2065" y="618"/>
                    <a:pt x="1971" y="207"/>
                  </a:cubicBezTo>
                  <a:cubicBezTo>
                    <a:pt x="1964" y="181"/>
                    <a:pt x="1958" y="159"/>
                    <a:pt x="1953" y="134"/>
                  </a:cubicBezTo>
                  <a:cubicBezTo>
                    <a:pt x="1942" y="91"/>
                    <a:pt x="1929" y="44"/>
                    <a:pt x="1892" y="18"/>
                  </a:cubicBezTo>
                  <a:cubicBezTo>
                    <a:pt x="1871" y="7"/>
                    <a:pt x="1846" y="0"/>
                    <a:pt x="1820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" name="Google Shape;577;p57"/>
            <p:cNvSpPr/>
            <p:nvPr/>
          </p:nvSpPr>
          <p:spPr>
            <a:xfrm>
              <a:off x="4380075" y="1374600"/>
              <a:ext cx="80850" cy="169200"/>
            </a:xfrm>
            <a:custGeom>
              <a:rect b="b" l="l" r="r" t="t"/>
              <a:pathLst>
                <a:path extrusionOk="0" h="6768" w="3234">
                  <a:moveTo>
                    <a:pt x="2625" y="1"/>
                  </a:moveTo>
                  <a:cubicBezTo>
                    <a:pt x="1793" y="1017"/>
                    <a:pt x="1059" y="2109"/>
                    <a:pt x="429" y="3262"/>
                  </a:cubicBezTo>
                  <a:cubicBezTo>
                    <a:pt x="242" y="3607"/>
                    <a:pt x="60" y="3969"/>
                    <a:pt x="34" y="4362"/>
                  </a:cubicBezTo>
                  <a:cubicBezTo>
                    <a:pt x="1" y="4847"/>
                    <a:pt x="216" y="5324"/>
                    <a:pt x="537" y="5693"/>
                  </a:cubicBezTo>
                  <a:cubicBezTo>
                    <a:pt x="855" y="6060"/>
                    <a:pt x="1268" y="6330"/>
                    <a:pt x="1692" y="6571"/>
                  </a:cubicBezTo>
                  <a:cubicBezTo>
                    <a:pt x="1866" y="6670"/>
                    <a:pt x="2055" y="6767"/>
                    <a:pt x="2254" y="6767"/>
                  </a:cubicBezTo>
                  <a:cubicBezTo>
                    <a:pt x="2259" y="6767"/>
                    <a:pt x="2263" y="6767"/>
                    <a:pt x="2267" y="6767"/>
                  </a:cubicBezTo>
                  <a:cubicBezTo>
                    <a:pt x="2474" y="6760"/>
                    <a:pt x="2689" y="6613"/>
                    <a:pt x="2696" y="6407"/>
                  </a:cubicBezTo>
                  <a:cubicBezTo>
                    <a:pt x="2160" y="5899"/>
                    <a:pt x="1580" y="5282"/>
                    <a:pt x="1641" y="4547"/>
                  </a:cubicBezTo>
                  <a:cubicBezTo>
                    <a:pt x="1714" y="3679"/>
                    <a:pt x="3234" y="1514"/>
                    <a:pt x="3234" y="1514"/>
                  </a:cubicBezTo>
                  <a:lnTo>
                    <a:pt x="2625" y="1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" name="Google Shape;578;p57"/>
            <p:cNvSpPr/>
            <p:nvPr/>
          </p:nvSpPr>
          <p:spPr>
            <a:xfrm>
              <a:off x="4432675" y="1363675"/>
              <a:ext cx="84250" cy="128900"/>
            </a:xfrm>
            <a:custGeom>
              <a:rect b="b" l="l" r="r" t="t"/>
              <a:pathLst>
                <a:path extrusionOk="0" h="5156" w="3370">
                  <a:moveTo>
                    <a:pt x="1145" y="1"/>
                  </a:moveTo>
                  <a:cubicBezTo>
                    <a:pt x="1002" y="64"/>
                    <a:pt x="862" y="130"/>
                    <a:pt x="734" y="236"/>
                  </a:cubicBezTo>
                  <a:cubicBezTo>
                    <a:pt x="625" y="326"/>
                    <a:pt x="506" y="420"/>
                    <a:pt x="412" y="528"/>
                  </a:cubicBezTo>
                  <a:cubicBezTo>
                    <a:pt x="374" y="569"/>
                    <a:pt x="346" y="609"/>
                    <a:pt x="315" y="644"/>
                  </a:cubicBezTo>
                  <a:cubicBezTo>
                    <a:pt x="306" y="659"/>
                    <a:pt x="300" y="675"/>
                    <a:pt x="293" y="690"/>
                  </a:cubicBezTo>
                  <a:cubicBezTo>
                    <a:pt x="748" y="1751"/>
                    <a:pt x="1455" y="3141"/>
                    <a:pt x="469" y="4099"/>
                  </a:cubicBezTo>
                  <a:cubicBezTo>
                    <a:pt x="315" y="4248"/>
                    <a:pt x="157" y="4338"/>
                    <a:pt x="1" y="4380"/>
                  </a:cubicBezTo>
                  <a:cubicBezTo>
                    <a:pt x="18" y="4612"/>
                    <a:pt x="43" y="4845"/>
                    <a:pt x="73" y="5076"/>
                  </a:cubicBezTo>
                  <a:cubicBezTo>
                    <a:pt x="201" y="5113"/>
                    <a:pt x="330" y="5137"/>
                    <a:pt x="462" y="5153"/>
                  </a:cubicBezTo>
                  <a:cubicBezTo>
                    <a:pt x="489" y="5155"/>
                    <a:pt x="516" y="5156"/>
                    <a:pt x="542" y="5156"/>
                  </a:cubicBezTo>
                  <a:cubicBezTo>
                    <a:pt x="759" y="5156"/>
                    <a:pt x="956" y="5087"/>
                    <a:pt x="1156" y="5001"/>
                  </a:cubicBezTo>
                  <a:cubicBezTo>
                    <a:pt x="1492" y="4854"/>
                    <a:pt x="1804" y="4713"/>
                    <a:pt x="2175" y="4676"/>
                  </a:cubicBezTo>
                  <a:cubicBezTo>
                    <a:pt x="2249" y="4669"/>
                    <a:pt x="2322" y="4666"/>
                    <a:pt x="2395" y="4666"/>
                  </a:cubicBezTo>
                  <a:cubicBezTo>
                    <a:pt x="2723" y="4666"/>
                    <a:pt x="3044" y="4728"/>
                    <a:pt x="3370" y="4755"/>
                  </a:cubicBezTo>
                  <a:cubicBezTo>
                    <a:pt x="3370" y="4753"/>
                    <a:pt x="3370" y="4753"/>
                    <a:pt x="3370" y="4751"/>
                  </a:cubicBezTo>
                  <a:cubicBezTo>
                    <a:pt x="3280" y="3481"/>
                    <a:pt x="3163" y="2216"/>
                    <a:pt x="3018" y="951"/>
                  </a:cubicBezTo>
                  <a:cubicBezTo>
                    <a:pt x="2797" y="1064"/>
                    <a:pt x="2562" y="1139"/>
                    <a:pt x="2328" y="1139"/>
                  </a:cubicBezTo>
                  <a:cubicBezTo>
                    <a:pt x="2195" y="1139"/>
                    <a:pt x="2062" y="1115"/>
                    <a:pt x="1931" y="1059"/>
                  </a:cubicBezTo>
                  <a:cubicBezTo>
                    <a:pt x="1488" y="870"/>
                    <a:pt x="1442" y="330"/>
                    <a:pt x="1145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" name="Google Shape;579;p57"/>
            <p:cNvSpPr/>
            <p:nvPr/>
          </p:nvSpPr>
          <p:spPr>
            <a:xfrm>
              <a:off x="4505600" y="1372625"/>
              <a:ext cx="13200" cy="42300"/>
            </a:xfrm>
            <a:custGeom>
              <a:rect b="b" l="l" r="r" t="t"/>
              <a:pathLst>
                <a:path extrusionOk="0" h="1692" w="528">
                  <a:moveTo>
                    <a:pt x="0" y="1"/>
                  </a:moveTo>
                  <a:lnTo>
                    <a:pt x="99" y="1364"/>
                  </a:lnTo>
                  <a:lnTo>
                    <a:pt x="194" y="1692"/>
                  </a:lnTo>
                  <a:cubicBezTo>
                    <a:pt x="194" y="1665"/>
                    <a:pt x="527" y="288"/>
                    <a:pt x="527" y="28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" name="Google Shape;580;p57"/>
            <p:cNvSpPr/>
            <p:nvPr/>
          </p:nvSpPr>
          <p:spPr>
            <a:xfrm>
              <a:off x="4478200" y="1307750"/>
              <a:ext cx="67275" cy="80675"/>
            </a:xfrm>
            <a:custGeom>
              <a:rect b="b" l="l" r="r" t="t"/>
              <a:pathLst>
                <a:path extrusionOk="0" h="3227" w="2691">
                  <a:moveTo>
                    <a:pt x="1208" y="0"/>
                  </a:moveTo>
                  <a:cubicBezTo>
                    <a:pt x="1042" y="0"/>
                    <a:pt x="888" y="40"/>
                    <a:pt x="769" y="127"/>
                  </a:cubicBezTo>
                  <a:cubicBezTo>
                    <a:pt x="0" y="661"/>
                    <a:pt x="154" y="1186"/>
                    <a:pt x="277" y="1759"/>
                  </a:cubicBezTo>
                  <a:cubicBezTo>
                    <a:pt x="341" y="2053"/>
                    <a:pt x="246" y="2301"/>
                    <a:pt x="310" y="2690"/>
                  </a:cubicBezTo>
                  <a:cubicBezTo>
                    <a:pt x="423" y="3131"/>
                    <a:pt x="770" y="3227"/>
                    <a:pt x="1050" y="3227"/>
                  </a:cubicBezTo>
                  <a:cubicBezTo>
                    <a:pt x="1195" y="3227"/>
                    <a:pt x="1322" y="3201"/>
                    <a:pt x="1391" y="3184"/>
                  </a:cubicBezTo>
                  <a:cubicBezTo>
                    <a:pt x="2142" y="3000"/>
                    <a:pt x="2691" y="2207"/>
                    <a:pt x="2596" y="1438"/>
                  </a:cubicBezTo>
                  <a:cubicBezTo>
                    <a:pt x="2566" y="1183"/>
                    <a:pt x="2473" y="942"/>
                    <a:pt x="2357" y="716"/>
                  </a:cubicBezTo>
                  <a:cubicBezTo>
                    <a:pt x="2183" y="287"/>
                    <a:pt x="1653" y="0"/>
                    <a:pt x="1208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" name="Google Shape;581;p57"/>
            <p:cNvSpPr/>
            <p:nvPr/>
          </p:nvSpPr>
          <p:spPr>
            <a:xfrm>
              <a:off x="4469625" y="1831500"/>
              <a:ext cx="17325" cy="44175"/>
            </a:xfrm>
            <a:custGeom>
              <a:rect b="b" l="l" r="r" t="t"/>
              <a:pathLst>
                <a:path extrusionOk="0" h="1767" w="693">
                  <a:moveTo>
                    <a:pt x="62" y="1"/>
                  </a:moveTo>
                  <a:lnTo>
                    <a:pt x="62" y="1"/>
                  </a:lnTo>
                  <a:cubicBezTo>
                    <a:pt x="1" y="568"/>
                    <a:pt x="69" y="1139"/>
                    <a:pt x="262" y="1672"/>
                  </a:cubicBezTo>
                  <a:cubicBezTo>
                    <a:pt x="278" y="1714"/>
                    <a:pt x="302" y="1762"/>
                    <a:pt x="348" y="1767"/>
                  </a:cubicBezTo>
                  <a:cubicBezTo>
                    <a:pt x="370" y="1767"/>
                    <a:pt x="394" y="1758"/>
                    <a:pt x="414" y="1745"/>
                  </a:cubicBezTo>
                  <a:cubicBezTo>
                    <a:pt x="693" y="1560"/>
                    <a:pt x="684" y="1152"/>
                    <a:pt x="583" y="831"/>
                  </a:cubicBezTo>
                  <a:cubicBezTo>
                    <a:pt x="578" y="825"/>
                    <a:pt x="576" y="816"/>
                    <a:pt x="574" y="809"/>
                  </a:cubicBezTo>
                  <a:lnTo>
                    <a:pt x="464" y="14"/>
                  </a:lnTo>
                  <a:cubicBezTo>
                    <a:pt x="464" y="14"/>
                    <a:pt x="436" y="109"/>
                    <a:pt x="275" y="131"/>
                  </a:cubicBezTo>
                  <a:cubicBezTo>
                    <a:pt x="267" y="132"/>
                    <a:pt x="259" y="132"/>
                    <a:pt x="251" y="132"/>
                  </a:cubicBezTo>
                  <a:cubicBezTo>
                    <a:pt x="168" y="132"/>
                    <a:pt x="92" y="81"/>
                    <a:pt x="62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" name="Google Shape;582;p57"/>
            <p:cNvSpPr/>
            <p:nvPr/>
          </p:nvSpPr>
          <p:spPr>
            <a:xfrm>
              <a:off x="4623650" y="1379700"/>
              <a:ext cx="37850" cy="40075"/>
            </a:xfrm>
            <a:custGeom>
              <a:rect b="b" l="l" r="r" t="t"/>
              <a:pathLst>
                <a:path extrusionOk="0" h="1603" w="1514">
                  <a:moveTo>
                    <a:pt x="1322" y="1"/>
                  </a:moveTo>
                  <a:lnTo>
                    <a:pt x="1322" y="1"/>
                  </a:lnTo>
                  <a:cubicBezTo>
                    <a:pt x="1021" y="122"/>
                    <a:pt x="791" y="365"/>
                    <a:pt x="569" y="600"/>
                  </a:cubicBezTo>
                  <a:cubicBezTo>
                    <a:pt x="707" y="420"/>
                    <a:pt x="995" y="75"/>
                    <a:pt x="938" y="27"/>
                  </a:cubicBezTo>
                  <a:cubicBezTo>
                    <a:pt x="935" y="25"/>
                    <a:pt x="932" y="24"/>
                    <a:pt x="928" y="24"/>
                  </a:cubicBezTo>
                  <a:cubicBezTo>
                    <a:pt x="842" y="24"/>
                    <a:pt x="447" y="484"/>
                    <a:pt x="286" y="754"/>
                  </a:cubicBezTo>
                  <a:cubicBezTo>
                    <a:pt x="294" y="565"/>
                    <a:pt x="231" y="234"/>
                    <a:pt x="130" y="223"/>
                  </a:cubicBezTo>
                  <a:cubicBezTo>
                    <a:pt x="128" y="222"/>
                    <a:pt x="127" y="222"/>
                    <a:pt x="125" y="222"/>
                  </a:cubicBezTo>
                  <a:cubicBezTo>
                    <a:pt x="28" y="222"/>
                    <a:pt x="1" y="568"/>
                    <a:pt x="29" y="748"/>
                  </a:cubicBezTo>
                  <a:cubicBezTo>
                    <a:pt x="55" y="932"/>
                    <a:pt x="95" y="1132"/>
                    <a:pt x="9" y="1294"/>
                  </a:cubicBezTo>
                  <a:cubicBezTo>
                    <a:pt x="9" y="1294"/>
                    <a:pt x="0" y="1433"/>
                    <a:pt x="70" y="1523"/>
                  </a:cubicBezTo>
                  <a:cubicBezTo>
                    <a:pt x="113" y="1574"/>
                    <a:pt x="177" y="1602"/>
                    <a:pt x="245" y="1602"/>
                  </a:cubicBezTo>
                  <a:cubicBezTo>
                    <a:pt x="250" y="1602"/>
                    <a:pt x="254" y="1602"/>
                    <a:pt x="259" y="1602"/>
                  </a:cubicBezTo>
                  <a:cubicBezTo>
                    <a:pt x="521" y="1589"/>
                    <a:pt x="707" y="1354"/>
                    <a:pt x="933" y="1217"/>
                  </a:cubicBezTo>
                  <a:cubicBezTo>
                    <a:pt x="1120" y="1105"/>
                    <a:pt x="1480" y="932"/>
                    <a:pt x="1456" y="849"/>
                  </a:cubicBezTo>
                  <a:cubicBezTo>
                    <a:pt x="1450" y="827"/>
                    <a:pt x="1423" y="818"/>
                    <a:pt x="1383" y="818"/>
                  </a:cubicBezTo>
                  <a:cubicBezTo>
                    <a:pt x="1265" y="818"/>
                    <a:pt x="1034" y="896"/>
                    <a:pt x="901" y="952"/>
                  </a:cubicBezTo>
                  <a:lnTo>
                    <a:pt x="1241" y="671"/>
                  </a:lnTo>
                  <a:cubicBezTo>
                    <a:pt x="1335" y="594"/>
                    <a:pt x="1513" y="455"/>
                    <a:pt x="1474" y="396"/>
                  </a:cubicBezTo>
                  <a:cubicBezTo>
                    <a:pt x="1469" y="388"/>
                    <a:pt x="1458" y="385"/>
                    <a:pt x="1442" y="385"/>
                  </a:cubicBezTo>
                  <a:cubicBezTo>
                    <a:pt x="1338" y="385"/>
                    <a:pt x="1028" y="538"/>
                    <a:pt x="872" y="649"/>
                  </a:cubicBezTo>
                  <a:lnTo>
                    <a:pt x="1298" y="111"/>
                  </a:lnTo>
                  <a:cubicBezTo>
                    <a:pt x="1324" y="78"/>
                    <a:pt x="1349" y="32"/>
                    <a:pt x="1322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" name="Google Shape;583;p57"/>
            <p:cNvSpPr/>
            <p:nvPr/>
          </p:nvSpPr>
          <p:spPr>
            <a:xfrm>
              <a:off x="4513050" y="1361725"/>
              <a:ext cx="12525" cy="23900"/>
            </a:xfrm>
            <a:custGeom>
              <a:rect b="b" l="l" r="r" t="t"/>
              <a:pathLst>
                <a:path extrusionOk="0" h="956" w="501">
                  <a:moveTo>
                    <a:pt x="456" y="1"/>
                  </a:moveTo>
                  <a:cubicBezTo>
                    <a:pt x="444" y="1"/>
                    <a:pt x="433" y="6"/>
                    <a:pt x="425" y="19"/>
                  </a:cubicBezTo>
                  <a:cubicBezTo>
                    <a:pt x="383" y="92"/>
                    <a:pt x="357" y="175"/>
                    <a:pt x="324" y="252"/>
                  </a:cubicBezTo>
                  <a:cubicBezTo>
                    <a:pt x="291" y="329"/>
                    <a:pt x="256" y="408"/>
                    <a:pt x="218" y="485"/>
                  </a:cubicBezTo>
                  <a:cubicBezTo>
                    <a:pt x="148" y="632"/>
                    <a:pt x="58" y="777"/>
                    <a:pt x="3" y="933"/>
                  </a:cubicBezTo>
                  <a:cubicBezTo>
                    <a:pt x="0" y="945"/>
                    <a:pt x="10" y="956"/>
                    <a:pt x="21" y="956"/>
                  </a:cubicBezTo>
                  <a:cubicBezTo>
                    <a:pt x="26" y="956"/>
                    <a:pt x="30" y="954"/>
                    <a:pt x="34" y="950"/>
                  </a:cubicBezTo>
                  <a:cubicBezTo>
                    <a:pt x="144" y="827"/>
                    <a:pt x="221" y="665"/>
                    <a:pt x="293" y="518"/>
                  </a:cubicBezTo>
                  <a:cubicBezTo>
                    <a:pt x="330" y="441"/>
                    <a:pt x="366" y="364"/>
                    <a:pt x="401" y="287"/>
                  </a:cubicBezTo>
                  <a:cubicBezTo>
                    <a:pt x="434" y="210"/>
                    <a:pt x="475" y="129"/>
                    <a:pt x="493" y="48"/>
                  </a:cubicBezTo>
                  <a:cubicBezTo>
                    <a:pt x="500" y="21"/>
                    <a:pt x="478" y="1"/>
                    <a:pt x="456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" name="Google Shape;584;p57"/>
            <p:cNvSpPr/>
            <p:nvPr/>
          </p:nvSpPr>
          <p:spPr>
            <a:xfrm>
              <a:off x="4507900" y="1379975"/>
              <a:ext cx="6175" cy="5850"/>
            </a:xfrm>
            <a:custGeom>
              <a:rect b="b" l="l" r="r" t="t"/>
              <a:pathLst>
                <a:path extrusionOk="0" h="234" w="247">
                  <a:moveTo>
                    <a:pt x="40" y="1"/>
                  </a:moveTo>
                  <a:cubicBezTo>
                    <a:pt x="25" y="1"/>
                    <a:pt x="9" y="12"/>
                    <a:pt x="5" y="27"/>
                  </a:cubicBezTo>
                  <a:cubicBezTo>
                    <a:pt x="1" y="47"/>
                    <a:pt x="7" y="67"/>
                    <a:pt x="18" y="82"/>
                  </a:cubicBezTo>
                  <a:cubicBezTo>
                    <a:pt x="25" y="95"/>
                    <a:pt x="36" y="106"/>
                    <a:pt x="45" y="117"/>
                  </a:cubicBezTo>
                  <a:cubicBezTo>
                    <a:pt x="62" y="137"/>
                    <a:pt x="80" y="152"/>
                    <a:pt x="97" y="170"/>
                  </a:cubicBezTo>
                  <a:cubicBezTo>
                    <a:pt x="119" y="187"/>
                    <a:pt x="141" y="203"/>
                    <a:pt x="163" y="218"/>
                  </a:cubicBezTo>
                  <a:cubicBezTo>
                    <a:pt x="168" y="220"/>
                    <a:pt x="172" y="225"/>
                    <a:pt x="176" y="227"/>
                  </a:cubicBezTo>
                  <a:cubicBezTo>
                    <a:pt x="187" y="231"/>
                    <a:pt x="196" y="234"/>
                    <a:pt x="207" y="234"/>
                  </a:cubicBezTo>
                  <a:cubicBezTo>
                    <a:pt x="220" y="234"/>
                    <a:pt x="242" y="234"/>
                    <a:pt x="244" y="216"/>
                  </a:cubicBezTo>
                  <a:lnTo>
                    <a:pt x="247" y="216"/>
                  </a:lnTo>
                  <a:cubicBezTo>
                    <a:pt x="247" y="205"/>
                    <a:pt x="247" y="194"/>
                    <a:pt x="242" y="183"/>
                  </a:cubicBezTo>
                  <a:cubicBezTo>
                    <a:pt x="233" y="168"/>
                    <a:pt x="225" y="157"/>
                    <a:pt x="211" y="146"/>
                  </a:cubicBezTo>
                  <a:cubicBezTo>
                    <a:pt x="196" y="128"/>
                    <a:pt x="181" y="113"/>
                    <a:pt x="163" y="97"/>
                  </a:cubicBezTo>
                  <a:cubicBezTo>
                    <a:pt x="148" y="80"/>
                    <a:pt x="132" y="64"/>
                    <a:pt x="115" y="49"/>
                  </a:cubicBezTo>
                  <a:cubicBezTo>
                    <a:pt x="106" y="38"/>
                    <a:pt x="95" y="27"/>
                    <a:pt x="84" y="18"/>
                  </a:cubicBezTo>
                  <a:cubicBezTo>
                    <a:pt x="73" y="7"/>
                    <a:pt x="58" y="1"/>
                    <a:pt x="40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" name="Google Shape;585;p57"/>
            <p:cNvSpPr/>
            <p:nvPr/>
          </p:nvSpPr>
          <p:spPr>
            <a:xfrm>
              <a:off x="4505050" y="1368625"/>
              <a:ext cx="4425" cy="4350"/>
            </a:xfrm>
            <a:custGeom>
              <a:rect b="b" l="l" r="r" t="t"/>
              <a:pathLst>
                <a:path extrusionOk="0" h="174" w="177">
                  <a:moveTo>
                    <a:pt x="88" y="0"/>
                  </a:moveTo>
                  <a:cubicBezTo>
                    <a:pt x="75" y="0"/>
                    <a:pt x="64" y="2"/>
                    <a:pt x="53" y="7"/>
                  </a:cubicBezTo>
                  <a:cubicBezTo>
                    <a:pt x="44" y="11"/>
                    <a:pt x="33" y="18"/>
                    <a:pt x="27" y="27"/>
                  </a:cubicBezTo>
                  <a:cubicBezTo>
                    <a:pt x="18" y="33"/>
                    <a:pt x="11" y="42"/>
                    <a:pt x="9" y="53"/>
                  </a:cubicBezTo>
                  <a:cubicBezTo>
                    <a:pt x="3" y="64"/>
                    <a:pt x="0" y="75"/>
                    <a:pt x="0" y="86"/>
                  </a:cubicBezTo>
                  <a:lnTo>
                    <a:pt x="5" y="110"/>
                  </a:lnTo>
                  <a:cubicBezTo>
                    <a:pt x="7" y="125"/>
                    <a:pt x="16" y="139"/>
                    <a:pt x="27" y="150"/>
                  </a:cubicBezTo>
                  <a:lnTo>
                    <a:pt x="44" y="163"/>
                  </a:lnTo>
                  <a:cubicBezTo>
                    <a:pt x="57" y="169"/>
                    <a:pt x="73" y="174"/>
                    <a:pt x="88" y="174"/>
                  </a:cubicBezTo>
                  <a:cubicBezTo>
                    <a:pt x="99" y="174"/>
                    <a:pt x="112" y="171"/>
                    <a:pt x="121" y="167"/>
                  </a:cubicBezTo>
                  <a:cubicBezTo>
                    <a:pt x="132" y="163"/>
                    <a:pt x="143" y="156"/>
                    <a:pt x="150" y="150"/>
                  </a:cubicBezTo>
                  <a:cubicBezTo>
                    <a:pt x="159" y="141"/>
                    <a:pt x="165" y="132"/>
                    <a:pt x="167" y="121"/>
                  </a:cubicBezTo>
                  <a:cubicBezTo>
                    <a:pt x="174" y="110"/>
                    <a:pt x="176" y="99"/>
                    <a:pt x="176" y="88"/>
                  </a:cubicBezTo>
                  <a:lnTo>
                    <a:pt x="172" y="64"/>
                  </a:lnTo>
                  <a:cubicBezTo>
                    <a:pt x="167" y="48"/>
                    <a:pt x="161" y="35"/>
                    <a:pt x="150" y="27"/>
                  </a:cubicBezTo>
                  <a:lnTo>
                    <a:pt x="132" y="11"/>
                  </a:lnTo>
                  <a:cubicBezTo>
                    <a:pt x="119" y="5"/>
                    <a:pt x="104" y="0"/>
                    <a:pt x="8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" name="Google Shape;586;p57"/>
            <p:cNvSpPr/>
            <p:nvPr/>
          </p:nvSpPr>
          <p:spPr>
            <a:xfrm>
              <a:off x="4523375" y="1373900"/>
              <a:ext cx="4525" cy="4525"/>
            </a:xfrm>
            <a:custGeom>
              <a:rect b="b" l="l" r="r" t="t"/>
              <a:pathLst>
                <a:path extrusionOk="0" h="181" w="181">
                  <a:moveTo>
                    <a:pt x="91" y="0"/>
                  </a:moveTo>
                  <a:cubicBezTo>
                    <a:pt x="78" y="0"/>
                    <a:pt x="67" y="4"/>
                    <a:pt x="56" y="9"/>
                  </a:cubicBezTo>
                  <a:cubicBezTo>
                    <a:pt x="45" y="13"/>
                    <a:pt x="36" y="20"/>
                    <a:pt x="27" y="29"/>
                  </a:cubicBezTo>
                  <a:cubicBezTo>
                    <a:pt x="18" y="35"/>
                    <a:pt x="12" y="44"/>
                    <a:pt x="10" y="55"/>
                  </a:cubicBezTo>
                  <a:cubicBezTo>
                    <a:pt x="3" y="66"/>
                    <a:pt x="1" y="77"/>
                    <a:pt x="1" y="90"/>
                  </a:cubicBezTo>
                  <a:lnTo>
                    <a:pt x="5" y="112"/>
                  </a:lnTo>
                  <a:cubicBezTo>
                    <a:pt x="8" y="127"/>
                    <a:pt x="16" y="143"/>
                    <a:pt x="27" y="152"/>
                  </a:cubicBezTo>
                  <a:lnTo>
                    <a:pt x="45" y="167"/>
                  </a:lnTo>
                  <a:cubicBezTo>
                    <a:pt x="60" y="176"/>
                    <a:pt x="76" y="180"/>
                    <a:pt x="91" y="180"/>
                  </a:cubicBezTo>
                  <a:cubicBezTo>
                    <a:pt x="102" y="180"/>
                    <a:pt x="115" y="178"/>
                    <a:pt x="126" y="171"/>
                  </a:cubicBezTo>
                  <a:cubicBezTo>
                    <a:pt x="137" y="167"/>
                    <a:pt x="146" y="160"/>
                    <a:pt x="155" y="152"/>
                  </a:cubicBezTo>
                  <a:cubicBezTo>
                    <a:pt x="163" y="145"/>
                    <a:pt x="170" y="136"/>
                    <a:pt x="172" y="125"/>
                  </a:cubicBezTo>
                  <a:cubicBezTo>
                    <a:pt x="179" y="114"/>
                    <a:pt x="181" y="103"/>
                    <a:pt x="181" y="90"/>
                  </a:cubicBezTo>
                  <a:lnTo>
                    <a:pt x="177" y="68"/>
                  </a:lnTo>
                  <a:cubicBezTo>
                    <a:pt x="172" y="53"/>
                    <a:pt x="166" y="37"/>
                    <a:pt x="155" y="29"/>
                  </a:cubicBezTo>
                  <a:lnTo>
                    <a:pt x="137" y="13"/>
                  </a:lnTo>
                  <a:cubicBezTo>
                    <a:pt x="122" y="4"/>
                    <a:pt x="106" y="0"/>
                    <a:pt x="9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" name="Google Shape;587;p57"/>
            <p:cNvSpPr/>
            <p:nvPr/>
          </p:nvSpPr>
          <p:spPr>
            <a:xfrm>
              <a:off x="4500825" y="1355750"/>
              <a:ext cx="15175" cy="6450"/>
            </a:xfrm>
            <a:custGeom>
              <a:rect b="b" l="l" r="r" t="t"/>
              <a:pathLst>
                <a:path extrusionOk="0" h="258" w="607">
                  <a:moveTo>
                    <a:pt x="243" y="0"/>
                  </a:moveTo>
                  <a:cubicBezTo>
                    <a:pt x="213" y="0"/>
                    <a:pt x="184" y="3"/>
                    <a:pt x="154" y="10"/>
                  </a:cubicBezTo>
                  <a:cubicBezTo>
                    <a:pt x="106" y="19"/>
                    <a:pt x="24" y="39"/>
                    <a:pt x="5" y="89"/>
                  </a:cubicBezTo>
                  <a:cubicBezTo>
                    <a:pt x="0" y="107"/>
                    <a:pt x="11" y="124"/>
                    <a:pt x="27" y="129"/>
                  </a:cubicBezTo>
                  <a:cubicBezTo>
                    <a:pt x="31" y="130"/>
                    <a:pt x="36" y="130"/>
                    <a:pt x="40" y="130"/>
                  </a:cubicBezTo>
                  <a:cubicBezTo>
                    <a:pt x="63" y="130"/>
                    <a:pt x="86" y="118"/>
                    <a:pt x="108" y="111"/>
                  </a:cubicBezTo>
                  <a:cubicBezTo>
                    <a:pt x="134" y="105"/>
                    <a:pt x="158" y="98"/>
                    <a:pt x="185" y="96"/>
                  </a:cubicBezTo>
                  <a:cubicBezTo>
                    <a:pt x="196" y="95"/>
                    <a:pt x="207" y="94"/>
                    <a:pt x="217" y="94"/>
                  </a:cubicBezTo>
                  <a:cubicBezTo>
                    <a:pt x="261" y="94"/>
                    <a:pt x="303" y="101"/>
                    <a:pt x="345" y="115"/>
                  </a:cubicBezTo>
                  <a:cubicBezTo>
                    <a:pt x="391" y="131"/>
                    <a:pt x="433" y="155"/>
                    <a:pt x="468" y="186"/>
                  </a:cubicBezTo>
                  <a:cubicBezTo>
                    <a:pt x="494" y="209"/>
                    <a:pt x="529" y="258"/>
                    <a:pt x="562" y="258"/>
                  </a:cubicBezTo>
                  <a:cubicBezTo>
                    <a:pt x="574" y="258"/>
                    <a:pt x="586" y="252"/>
                    <a:pt x="598" y="236"/>
                  </a:cubicBezTo>
                  <a:cubicBezTo>
                    <a:pt x="606" y="221"/>
                    <a:pt x="606" y="203"/>
                    <a:pt x="598" y="190"/>
                  </a:cubicBezTo>
                  <a:cubicBezTo>
                    <a:pt x="578" y="142"/>
                    <a:pt x="525" y="102"/>
                    <a:pt x="483" y="74"/>
                  </a:cubicBezTo>
                  <a:cubicBezTo>
                    <a:pt x="437" y="43"/>
                    <a:pt x="385" y="21"/>
                    <a:pt x="332" y="10"/>
                  </a:cubicBezTo>
                  <a:cubicBezTo>
                    <a:pt x="302" y="3"/>
                    <a:pt x="273" y="0"/>
                    <a:pt x="24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" name="Google Shape;588;p57"/>
            <p:cNvSpPr/>
            <p:nvPr/>
          </p:nvSpPr>
          <p:spPr>
            <a:xfrm>
              <a:off x="4527000" y="1363500"/>
              <a:ext cx="10275" cy="4675"/>
            </a:xfrm>
            <a:custGeom>
              <a:rect b="b" l="l" r="r" t="t"/>
              <a:pathLst>
                <a:path extrusionOk="0" h="187" w="411">
                  <a:moveTo>
                    <a:pt x="397" y="133"/>
                  </a:moveTo>
                  <a:lnTo>
                    <a:pt x="397" y="133"/>
                  </a:lnTo>
                  <a:cubicBezTo>
                    <a:pt x="398" y="134"/>
                    <a:pt x="398" y="135"/>
                    <a:pt x="398" y="136"/>
                  </a:cubicBezTo>
                  <a:lnTo>
                    <a:pt x="398" y="136"/>
                  </a:lnTo>
                  <a:cubicBezTo>
                    <a:pt x="397" y="133"/>
                    <a:pt x="396" y="133"/>
                    <a:pt x="397" y="133"/>
                  </a:cubicBezTo>
                  <a:close/>
                  <a:moveTo>
                    <a:pt x="130" y="1"/>
                  </a:moveTo>
                  <a:cubicBezTo>
                    <a:pt x="95" y="1"/>
                    <a:pt x="60" y="12"/>
                    <a:pt x="29" y="27"/>
                  </a:cubicBezTo>
                  <a:cubicBezTo>
                    <a:pt x="1" y="47"/>
                    <a:pt x="12" y="91"/>
                    <a:pt x="45" y="91"/>
                  </a:cubicBezTo>
                  <a:lnTo>
                    <a:pt x="47" y="93"/>
                  </a:lnTo>
                  <a:cubicBezTo>
                    <a:pt x="56" y="92"/>
                    <a:pt x="65" y="92"/>
                    <a:pt x="74" y="92"/>
                  </a:cubicBezTo>
                  <a:cubicBezTo>
                    <a:pt x="118" y="92"/>
                    <a:pt x="163" y="101"/>
                    <a:pt x="205" y="115"/>
                  </a:cubicBezTo>
                  <a:cubicBezTo>
                    <a:pt x="216" y="120"/>
                    <a:pt x="227" y="124"/>
                    <a:pt x="236" y="128"/>
                  </a:cubicBezTo>
                  <a:cubicBezTo>
                    <a:pt x="251" y="135"/>
                    <a:pt x="264" y="141"/>
                    <a:pt x="278" y="150"/>
                  </a:cubicBezTo>
                  <a:cubicBezTo>
                    <a:pt x="301" y="164"/>
                    <a:pt x="326" y="185"/>
                    <a:pt x="354" y="185"/>
                  </a:cubicBezTo>
                  <a:cubicBezTo>
                    <a:pt x="355" y="185"/>
                    <a:pt x="356" y="185"/>
                    <a:pt x="357" y="185"/>
                  </a:cubicBezTo>
                  <a:lnTo>
                    <a:pt x="357" y="185"/>
                  </a:lnTo>
                  <a:cubicBezTo>
                    <a:pt x="357" y="185"/>
                    <a:pt x="357" y="185"/>
                    <a:pt x="357" y="185"/>
                  </a:cubicBezTo>
                  <a:lnTo>
                    <a:pt x="358" y="185"/>
                  </a:lnTo>
                  <a:lnTo>
                    <a:pt x="358" y="185"/>
                  </a:lnTo>
                  <a:cubicBezTo>
                    <a:pt x="357" y="185"/>
                    <a:pt x="357" y="185"/>
                    <a:pt x="357" y="185"/>
                  </a:cubicBezTo>
                  <a:lnTo>
                    <a:pt x="357" y="185"/>
                  </a:lnTo>
                  <a:cubicBezTo>
                    <a:pt x="357" y="184"/>
                    <a:pt x="357" y="184"/>
                    <a:pt x="357" y="184"/>
                  </a:cubicBezTo>
                  <a:cubicBezTo>
                    <a:pt x="358" y="184"/>
                    <a:pt x="358" y="184"/>
                    <a:pt x="359" y="185"/>
                  </a:cubicBezTo>
                  <a:lnTo>
                    <a:pt x="359" y="185"/>
                  </a:lnTo>
                  <a:lnTo>
                    <a:pt x="358" y="185"/>
                  </a:lnTo>
                  <a:lnTo>
                    <a:pt x="358" y="185"/>
                  </a:lnTo>
                  <a:cubicBezTo>
                    <a:pt x="359" y="185"/>
                    <a:pt x="359" y="185"/>
                    <a:pt x="360" y="185"/>
                  </a:cubicBezTo>
                  <a:lnTo>
                    <a:pt x="360" y="185"/>
                  </a:lnTo>
                  <a:cubicBezTo>
                    <a:pt x="360" y="185"/>
                    <a:pt x="361" y="185"/>
                    <a:pt x="361" y="185"/>
                  </a:cubicBezTo>
                  <a:cubicBezTo>
                    <a:pt x="364" y="186"/>
                    <a:pt x="367" y="186"/>
                    <a:pt x="369" y="186"/>
                  </a:cubicBezTo>
                  <a:cubicBezTo>
                    <a:pt x="394" y="186"/>
                    <a:pt x="410" y="161"/>
                    <a:pt x="398" y="137"/>
                  </a:cubicBezTo>
                  <a:lnTo>
                    <a:pt x="398" y="137"/>
                  </a:lnTo>
                  <a:lnTo>
                    <a:pt x="398" y="140"/>
                  </a:lnTo>
                  <a:lnTo>
                    <a:pt x="398" y="140"/>
                  </a:lnTo>
                  <a:cubicBezTo>
                    <a:pt x="398" y="139"/>
                    <a:pt x="398" y="137"/>
                    <a:pt x="398" y="136"/>
                  </a:cubicBezTo>
                  <a:lnTo>
                    <a:pt x="398" y="136"/>
                  </a:lnTo>
                  <a:cubicBezTo>
                    <a:pt x="398" y="136"/>
                    <a:pt x="398" y="137"/>
                    <a:pt x="398" y="137"/>
                  </a:cubicBezTo>
                  <a:lnTo>
                    <a:pt x="398" y="133"/>
                  </a:lnTo>
                  <a:cubicBezTo>
                    <a:pt x="398" y="133"/>
                    <a:pt x="398" y="133"/>
                    <a:pt x="397" y="133"/>
                  </a:cubicBezTo>
                  <a:lnTo>
                    <a:pt x="397" y="133"/>
                  </a:lnTo>
                  <a:cubicBezTo>
                    <a:pt x="394" y="117"/>
                    <a:pt x="386" y="102"/>
                    <a:pt x="372" y="93"/>
                  </a:cubicBezTo>
                  <a:cubicBezTo>
                    <a:pt x="357" y="82"/>
                    <a:pt x="341" y="71"/>
                    <a:pt x="324" y="62"/>
                  </a:cubicBezTo>
                  <a:cubicBezTo>
                    <a:pt x="295" y="43"/>
                    <a:pt x="262" y="29"/>
                    <a:pt x="229" y="19"/>
                  </a:cubicBezTo>
                  <a:cubicBezTo>
                    <a:pt x="199" y="8"/>
                    <a:pt x="163" y="1"/>
                    <a:pt x="13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" name="Google Shape;589;p57"/>
            <p:cNvSpPr/>
            <p:nvPr/>
          </p:nvSpPr>
          <p:spPr>
            <a:xfrm>
              <a:off x="4479200" y="1307725"/>
              <a:ext cx="69200" cy="50925"/>
            </a:xfrm>
            <a:custGeom>
              <a:rect b="b" l="l" r="r" t="t"/>
              <a:pathLst>
                <a:path extrusionOk="0" h="2037" w="2768">
                  <a:moveTo>
                    <a:pt x="1445" y="0"/>
                  </a:moveTo>
                  <a:cubicBezTo>
                    <a:pt x="1367" y="0"/>
                    <a:pt x="1291" y="4"/>
                    <a:pt x="1214" y="12"/>
                  </a:cubicBezTo>
                  <a:cubicBezTo>
                    <a:pt x="1019" y="27"/>
                    <a:pt x="813" y="45"/>
                    <a:pt x="650" y="154"/>
                  </a:cubicBezTo>
                  <a:cubicBezTo>
                    <a:pt x="560" y="216"/>
                    <a:pt x="488" y="304"/>
                    <a:pt x="417" y="389"/>
                  </a:cubicBezTo>
                  <a:lnTo>
                    <a:pt x="261" y="580"/>
                  </a:lnTo>
                  <a:cubicBezTo>
                    <a:pt x="180" y="681"/>
                    <a:pt x="97" y="785"/>
                    <a:pt x="53" y="905"/>
                  </a:cubicBezTo>
                  <a:cubicBezTo>
                    <a:pt x="0" y="1050"/>
                    <a:pt x="9" y="1211"/>
                    <a:pt x="20" y="1364"/>
                  </a:cubicBezTo>
                  <a:cubicBezTo>
                    <a:pt x="26" y="1476"/>
                    <a:pt x="33" y="1588"/>
                    <a:pt x="70" y="1694"/>
                  </a:cubicBezTo>
                  <a:lnTo>
                    <a:pt x="395" y="1481"/>
                  </a:lnTo>
                  <a:cubicBezTo>
                    <a:pt x="395" y="1481"/>
                    <a:pt x="516" y="1714"/>
                    <a:pt x="463" y="1852"/>
                  </a:cubicBezTo>
                  <a:cubicBezTo>
                    <a:pt x="441" y="1913"/>
                    <a:pt x="417" y="1988"/>
                    <a:pt x="461" y="2036"/>
                  </a:cubicBezTo>
                  <a:cubicBezTo>
                    <a:pt x="501" y="2023"/>
                    <a:pt x="525" y="1982"/>
                    <a:pt x="547" y="1944"/>
                  </a:cubicBezTo>
                  <a:cubicBezTo>
                    <a:pt x="606" y="1830"/>
                    <a:pt x="665" y="1718"/>
                    <a:pt x="727" y="1604"/>
                  </a:cubicBezTo>
                  <a:cubicBezTo>
                    <a:pt x="751" y="1611"/>
                    <a:pt x="776" y="1614"/>
                    <a:pt x="801" y="1614"/>
                  </a:cubicBezTo>
                  <a:cubicBezTo>
                    <a:pt x="889" y="1614"/>
                    <a:pt x="978" y="1575"/>
                    <a:pt x="1048" y="1520"/>
                  </a:cubicBezTo>
                  <a:cubicBezTo>
                    <a:pt x="1138" y="1450"/>
                    <a:pt x="1204" y="1353"/>
                    <a:pt x="1269" y="1259"/>
                  </a:cubicBezTo>
                  <a:cubicBezTo>
                    <a:pt x="1412" y="1415"/>
                    <a:pt x="1614" y="1505"/>
                    <a:pt x="1818" y="1562"/>
                  </a:cubicBezTo>
                  <a:cubicBezTo>
                    <a:pt x="2020" y="1621"/>
                    <a:pt x="2231" y="1654"/>
                    <a:pt x="2436" y="1718"/>
                  </a:cubicBezTo>
                  <a:cubicBezTo>
                    <a:pt x="2482" y="1732"/>
                    <a:pt x="2536" y="1747"/>
                    <a:pt x="2585" y="1747"/>
                  </a:cubicBezTo>
                  <a:cubicBezTo>
                    <a:pt x="2626" y="1747"/>
                    <a:pt x="2664" y="1737"/>
                    <a:pt x="2693" y="1707"/>
                  </a:cubicBezTo>
                  <a:cubicBezTo>
                    <a:pt x="2721" y="1670"/>
                    <a:pt x="2739" y="1626"/>
                    <a:pt x="2741" y="1580"/>
                  </a:cubicBezTo>
                  <a:cubicBezTo>
                    <a:pt x="2763" y="1426"/>
                    <a:pt x="2767" y="1270"/>
                    <a:pt x="2756" y="1116"/>
                  </a:cubicBezTo>
                  <a:cubicBezTo>
                    <a:pt x="2752" y="1053"/>
                    <a:pt x="2743" y="989"/>
                    <a:pt x="2728" y="930"/>
                  </a:cubicBezTo>
                  <a:cubicBezTo>
                    <a:pt x="2701" y="846"/>
                    <a:pt x="2664" y="767"/>
                    <a:pt x="2620" y="695"/>
                  </a:cubicBezTo>
                  <a:lnTo>
                    <a:pt x="2497" y="468"/>
                  </a:lnTo>
                  <a:cubicBezTo>
                    <a:pt x="2433" y="352"/>
                    <a:pt x="2365" y="231"/>
                    <a:pt x="2251" y="168"/>
                  </a:cubicBezTo>
                  <a:cubicBezTo>
                    <a:pt x="2198" y="141"/>
                    <a:pt x="2143" y="121"/>
                    <a:pt x="2086" y="110"/>
                  </a:cubicBezTo>
                  <a:cubicBezTo>
                    <a:pt x="1891" y="58"/>
                    <a:pt x="1693" y="5"/>
                    <a:pt x="1493" y="1"/>
                  </a:cubicBezTo>
                  <a:cubicBezTo>
                    <a:pt x="1477" y="0"/>
                    <a:pt x="1461" y="0"/>
                    <a:pt x="1445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" name="Google Shape;590;p57"/>
            <p:cNvSpPr/>
            <p:nvPr/>
          </p:nvSpPr>
          <p:spPr>
            <a:xfrm>
              <a:off x="4483200" y="1342100"/>
              <a:ext cx="11450" cy="16450"/>
            </a:xfrm>
            <a:custGeom>
              <a:rect b="b" l="l" r="r" t="t"/>
              <a:pathLst>
                <a:path extrusionOk="0" h="658" w="458">
                  <a:moveTo>
                    <a:pt x="283" y="0"/>
                  </a:moveTo>
                  <a:cubicBezTo>
                    <a:pt x="250" y="0"/>
                    <a:pt x="217" y="5"/>
                    <a:pt x="185" y="11"/>
                  </a:cubicBezTo>
                  <a:cubicBezTo>
                    <a:pt x="154" y="14"/>
                    <a:pt x="123" y="25"/>
                    <a:pt x="99" y="42"/>
                  </a:cubicBezTo>
                  <a:cubicBezTo>
                    <a:pt x="73" y="66"/>
                    <a:pt x="55" y="95"/>
                    <a:pt x="46" y="128"/>
                  </a:cubicBezTo>
                  <a:cubicBezTo>
                    <a:pt x="20" y="205"/>
                    <a:pt x="5" y="286"/>
                    <a:pt x="3" y="367"/>
                  </a:cubicBezTo>
                  <a:cubicBezTo>
                    <a:pt x="0" y="442"/>
                    <a:pt x="9" y="523"/>
                    <a:pt x="53" y="587"/>
                  </a:cubicBezTo>
                  <a:cubicBezTo>
                    <a:pt x="85" y="630"/>
                    <a:pt x="139" y="658"/>
                    <a:pt x="191" y="658"/>
                  </a:cubicBezTo>
                  <a:cubicBezTo>
                    <a:pt x="214" y="658"/>
                    <a:pt x="235" y="653"/>
                    <a:pt x="255" y="642"/>
                  </a:cubicBezTo>
                  <a:lnTo>
                    <a:pt x="431" y="154"/>
                  </a:lnTo>
                  <a:cubicBezTo>
                    <a:pt x="457" y="101"/>
                    <a:pt x="415" y="36"/>
                    <a:pt x="360" y="14"/>
                  </a:cubicBezTo>
                  <a:cubicBezTo>
                    <a:pt x="336" y="4"/>
                    <a:pt x="310" y="0"/>
                    <a:pt x="283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" name="Google Shape;591;p57"/>
            <p:cNvSpPr/>
            <p:nvPr/>
          </p:nvSpPr>
          <p:spPr>
            <a:xfrm>
              <a:off x="4510750" y="1324625"/>
              <a:ext cx="45925" cy="35275"/>
            </a:xfrm>
            <a:custGeom>
              <a:rect b="b" l="l" r="r" t="t"/>
              <a:pathLst>
                <a:path extrusionOk="0" h="1411" w="1837">
                  <a:moveTo>
                    <a:pt x="916" y="1"/>
                  </a:moveTo>
                  <a:cubicBezTo>
                    <a:pt x="909" y="1"/>
                    <a:pt x="902" y="1"/>
                    <a:pt x="895" y="1"/>
                  </a:cubicBezTo>
                  <a:lnTo>
                    <a:pt x="1" y="546"/>
                  </a:lnTo>
                  <a:cubicBezTo>
                    <a:pt x="89" y="875"/>
                    <a:pt x="370" y="1154"/>
                    <a:pt x="712" y="1246"/>
                  </a:cubicBezTo>
                  <a:cubicBezTo>
                    <a:pt x="679" y="1174"/>
                    <a:pt x="666" y="1095"/>
                    <a:pt x="671" y="1013"/>
                  </a:cubicBezTo>
                  <a:lnTo>
                    <a:pt x="671" y="1013"/>
                  </a:lnTo>
                  <a:cubicBezTo>
                    <a:pt x="802" y="1156"/>
                    <a:pt x="941" y="1306"/>
                    <a:pt x="1127" y="1371"/>
                  </a:cubicBezTo>
                  <a:cubicBezTo>
                    <a:pt x="1156" y="1381"/>
                    <a:pt x="1186" y="1388"/>
                    <a:pt x="1215" y="1388"/>
                  </a:cubicBezTo>
                  <a:cubicBezTo>
                    <a:pt x="1240" y="1388"/>
                    <a:pt x="1264" y="1383"/>
                    <a:pt x="1286" y="1369"/>
                  </a:cubicBezTo>
                  <a:cubicBezTo>
                    <a:pt x="1317" y="1349"/>
                    <a:pt x="1326" y="1300"/>
                    <a:pt x="1309" y="1270"/>
                  </a:cubicBezTo>
                  <a:lnTo>
                    <a:pt x="1309" y="1270"/>
                  </a:lnTo>
                  <a:cubicBezTo>
                    <a:pt x="1421" y="1350"/>
                    <a:pt x="1551" y="1399"/>
                    <a:pt x="1690" y="1409"/>
                  </a:cubicBezTo>
                  <a:cubicBezTo>
                    <a:pt x="1698" y="1410"/>
                    <a:pt x="1707" y="1410"/>
                    <a:pt x="1716" y="1410"/>
                  </a:cubicBezTo>
                  <a:cubicBezTo>
                    <a:pt x="1747" y="1410"/>
                    <a:pt x="1777" y="1403"/>
                    <a:pt x="1799" y="1385"/>
                  </a:cubicBezTo>
                  <a:cubicBezTo>
                    <a:pt x="1837" y="1350"/>
                    <a:pt x="1824" y="1290"/>
                    <a:pt x="1810" y="1240"/>
                  </a:cubicBezTo>
                  <a:cubicBezTo>
                    <a:pt x="1740" y="974"/>
                    <a:pt x="1698" y="695"/>
                    <a:pt x="1569" y="449"/>
                  </a:cubicBezTo>
                  <a:cubicBezTo>
                    <a:pt x="1440" y="209"/>
                    <a:pt x="1197" y="1"/>
                    <a:pt x="91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" name="Google Shape;592;p57"/>
            <p:cNvSpPr/>
            <p:nvPr/>
          </p:nvSpPr>
          <p:spPr>
            <a:xfrm>
              <a:off x="4486975" y="1283475"/>
              <a:ext cx="42425" cy="30400"/>
            </a:xfrm>
            <a:custGeom>
              <a:rect b="b" l="l" r="r" t="t"/>
              <a:pathLst>
                <a:path extrusionOk="0" h="1216" w="1697">
                  <a:moveTo>
                    <a:pt x="1050" y="0"/>
                  </a:moveTo>
                  <a:cubicBezTo>
                    <a:pt x="867" y="0"/>
                    <a:pt x="684" y="58"/>
                    <a:pt x="515" y="132"/>
                  </a:cubicBezTo>
                  <a:cubicBezTo>
                    <a:pt x="293" y="228"/>
                    <a:pt x="62" y="386"/>
                    <a:pt x="25" y="626"/>
                  </a:cubicBezTo>
                  <a:cubicBezTo>
                    <a:pt x="1" y="804"/>
                    <a:pt x="102" y="990"/>
                    <a:pt x="258" y="1083"/>
                  </a:cubicBezTo>
                  <a:cubicBezTo>
                    <a:pt x="346" y="1135"/>
                    <a:pt x="449" y="1160"/>
                    <a:pt x="553" y="1160"/>
                  </a:cubicBezTo>
                  <a:cubicBezTo>
                    <a:pt x="630" y="1160"/>
                    <a:pt x="708" y="1146"/>
                    <a:pt x="780" y="1120"/>
                  </a:cubicBezTo>
                  <a:lnTo>
                    <a:pt x="974" y="1186"/>
                  </a:lnTo>
                  <a:cubicBezTo>
                    <a:pt x="990" y="1207"/>
                    <a:pt x="1015" y="1215"/>
                    <a:pt x="1042" y="1215"/>
                  </a:cubicBezTo>
                  <a:cubicBezTo>
                    <a:pt x="1077" y="1215"/>
                    <a:pt x="1115" y="1203"/>
                    <a:pt x="1145" y="1188"/>
                  </a:cubicBezTo>
                  <a:cubicBezTo>
                    <a:pt x="1277" y="1127"/>
                    <a:pt x="1404" y="1056"/>
                    <a:pt x="1527" y="977"/>
                  </a:cubicBezTo>
                  <a:cubicBezTo>
                    <a:pt x="1580" y="944"/>
                    <a:pt x="1633" y="909"/>
                    <a:pt x="1661" y="854"/>
                  </a:cubicBezTo>
                  <a:cubicBezTo>
                    <a:pt x="1685" y="799"/>
                    <a:pt x="1696" y="740"/>
                    <a:pt x="1692" y="683"/>
                  </a:cubicBezTo>
                  <a:cubicBezTo>
                    <a:pt x="1690" y="549"/>
                    <a:pt x="1677" y="411"/>
                    <a:pt x="1613" y="294"/>
                  </a:cubicBezTo>
                  <a:cubicBezTo>
                    <a:pt x="1514" y="116"/>
                    <a:pt x="1308" y="15"/>
                    <a:pt x="1106" y="2"/>
                  </a:cubicBezTo>
                  <a:cubicBezTo>
                    <a:pt x="1087" y="1"/>
                    <a:pt x="1069" y="0"/>
                    <a:pt x="1050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" name="Google Shape;593;p57"/>
            <p:cNvSpPr/>
            <p:nvPr/>
          </p:nvSpPr>
          <p:spPr>
            <a:xfrm>
              <a:off x="4427950" y="1520575"/>
              <a:ext cx="48175" cy="37825"/>
            </a:xfrm>
            <a:custGeom>
              <a:rect b="b" l="l" r="r" t="t"/>
              <a:pathLst>
                <a:path extrusionOk="0" h="1513" w="1927">
                  <a:moveTo>
                    <a:pt x="1167" y="1"/>
                  </a:moveTo>
                  <a:cubicBezTo>
                    <a:pt x="1050" y="1"/>
                    <a:pt x="840" y="83"/>
                    <a:pt x="726" y="155"/>
                  </a:cubicBezTo>
                  <a:cubicBezTo>
                    <a:pt x="579" y="248"/>
                    <a:pt x="423" y="356"/>
                    <a:pt x="252" y="356"/>
                  </a:cubicBezTo>
                  <a:cubicBezTo>
                    <a:pt x="241" y="356"/>
                    <a:pt x="230" y="356"/>
                    <a:pt x="218" y="355"/>
                  </a:cubicBezTo>
                  <a:cubicBezTo>
                    <a:pt x="218" y="355"/>
                    <a:pt x="89" y="401"/>
                    <a:pt x="34" y="504"/>
                  </a:cubicBezTo>
                  <a:cubicBezTo>
                    <a:pt x="1" y="568"/>
                    <a:pt x="1" y="642"/>
                    <a:pt x="36" y="706"/>
                  </a:cubicBezTo>
                  <a:cubicBezTo>
                    <a:pt x="153" y="941"/>
                    <a:pt x="442" y="1020"/>
                    <a:pt x="658" y="1174"/>
                  </a:cubicBezTo>
                  <a:cubicBezTo>
                    <a:pt x="817" y="1287"/>
                    <a:pt x="1081" y="1513"/>
                    <a:pt x="1180" y="1513"/>
                  </a:cubicBezTo>
                  <a:cubicBezTo>
                    <a:pt x="1190" y="1513"/>
                    <a:pt x="1198" y="1511"/>
                    <a:pt x="1204" y="1506"/>
                  </a:cubicBezTo>
                  <a:cubicBezTo>
                    <a:pt x="1273" y="1451"/>
                    <a:pt x="1027" y="1172"/>
                    <a:pt x="888" y="1040"/>
                  </a:cubicBezTo>
                  <a:lnTo>
                    <a:pt x="888" y="1040"/>
                  </a:lnTo>
                  <a:lnTo>
                    <a:pt x="1279" y="1238"/>
                  </a:lnTo>
                  <a:cubicBezTo>
                    <a:pt x="1367" y="1281"/>
                    <a:pt x="1510" y="1360"/>
                    <a:pt x="1585" y="1360"/>
                  </a:cubicBezTo>
                  <a:cubicBezTo>
                    <a:pt x="1604" y="1360"/>
                    <a:pt x="1618" y="1355"/>
                    <a:pt x="1626" y="1343"/>
                  </a:cubicBezTo>
                  <a:cubicBezTo>
                    <a:pt x="1666" y="1284"/>
                    <a:pt x="1343" y="1005"/>
                    <a:pt x="1156" y="891"/>
                  </a:cubicBezTo>
                  <a:lnTo>
                    <a:pt x="1156" y="891"/>
                  </a:lnTo>
                  <a:lnTo>
                    <a:pt x="1817" y="1066"/>
                  </a:lnTo>
                  <a:cubicBezTo>
                    <a:pt x="1833" y="1071"/>
                    <a:pt x="1851" y="1074"/>
                    <a:pt x="1869" y="1074"/>
                  </a:cubicBezTo>
                  <a:cubicBezTo>
                    <a:pt x="1895" y="1074"/>
                    <a:pt x="1918" y="1067"/>
                    <a:pt x="1927" y="1044"/>
                  </a:cubicBezTo>
                  <a:cubicBezTo>
                    <a:pt x="1696" y="818"/>
                    <a:pt x="1382" y="702"/>
                    <a:pt x="1077" y="594"/>
                  </a:cubicBezTo>
                  <a:lnTo>
                    <a:pt x="1077" y="594"/>
                  </a:lnTo>
                  <a:cubicBezTo>
                    <a:pt x="1251" y="636"/>
                    <a:pt x="1557" y="723"/>
                    <a:pt x="1688" y="723"/>
                  </a:cubicBezTo>
                  <a:cubicBezTo>
                    <a:pt x="1723" y="723"/>
                    <a:pt x="1745" y="716"/>
                    <a:pt x="1749" y="702"/>
                  </a:cubicBezTo>
                  <a:cubicBezTo>
                    <a:pt x="1771" y="631"/>
                    <a:pt x="1152" y="436"/>
                    <a:pt x="825" y="394"/>
                  </a:cubicBezTo>
                  <a:cubicBezTo>
                    <a:pt x="1000" y="328"/>
                    <a:pt x="1277" y="135"/>
                    <a:pt x="1248" y="38"/>
                  </a:cubicBezTo>
                  <a:cubicBezTo>
                    <a:pt x="1240" y="12"/>
                    <a:pt x="1210" y="1"/>
                    <a:pt x="1167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" name="Google Shape;594;p57"/>
            <p:cNvSpPr/>
            <p:nvPr/>
          </p:nvSpPr>
          <p:spPr>
            <a:xfrm>
              <a:off x="4533975" y="1774625"/>
              <a:ext cx="25450" cy="41100"/>
            </a:xfrm>
            <a:custGeom>
              <a:rect b="b" l="l" r="r" t="t"/>
              <a:pathLst>
                <a:path extrusionOk="0" h="1644" w="1018">
                  <a:moveTo>
                    <a:pt x="256" y="1"/>
                  </a:moveTo>
                  <a:lnTo>
                    <a:pt x="240" y="29"/>
                  </a:lnTo>
                  <a:cubicBezTo>
                    <a:pt x="185" y="122"/>
                    <a:pt x="1" y="442"/>
                    <a:pt x="23" y="563"/>
                  </a:cubicBezTo>
                  <a:cubicBezTo>
                    <a:pt x="51" y="706"/>
                    <a:pt x="693" y="1597"/>
                    <a:pt x="862" y="1641"/>
                  </a:cubicBezTo>
                  <a:cubicBezTo>
                    <a:pt x="867" y="1643"/>
                    <a:pt x="872" y="1644"/>
                    <a:pt x="877" y="1644"/>
                  </a:cubicBezTo>
                  <a:cubicBezTo>
                    <a:pt x="1017" y="1644"/>
                    <a:pt x="817" y="997"/>
                    <a:pt x="780" y="901"/>
                  </a:cubicBezTo>
                  <a:cubicBezTo>
                    <a:pt x="745" y="802"/>
                    <a:pt x="675" y="348"/>
                    <a:pt x="675" y="348"/>
                  </a:cubicBezTo>
                  <a:cubicBezTo>
                    <a:pt x="675" y="348"/>
                    <a:pt x="661" y="353"/>
                    <a:pt x="638" y="353"/>
                  </a:cubicBezTo>
                  <a:cubicBezTo>
                    <a:pt x="569" y="353"/>
                    <a:pt x="414" y="313"/>
                    <a:pt x="25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" name="Google Shape;595;p57"/>
            <p:cNvSpPr/>
            <p:nvPr/>
          </p:nvSpPr>
          <p:spPr>
            <a:xfrm>
              <a:off x="4495050" y="1766000"/>
              <a:ext cx="97650" cy="92725"/>
            </a:xfrm>
            <a:custGeom>
              <a:rect b="b" l="l" r="r" t="t"/>
              <a:pathLst>
                <a:path extrusionOk="0" h="3709" w="3906">
                  <a:moveTo>
                    <a:pt x="2003" y="1"/>
                  </a:moveTo>
                  <a:cubicBezTo>
                    <a:pt x="1813" y="1"/>
                    <a:pt x="1622" y="24"/>
                    <a:pt x="1435" y="67"/>
                  </a:cubicBezTo>
                  <a:cubicBezTo>
                    <a:pt x="1312" y="93"/>
                    <a:pt x="1191" y="131"/>
                    <a:pt x="1072" y="174"/>
                  </a:cubicBezTo>
                  <a:cubicBezTo>
                    <a:pt x="906" y="238"/>
                    <a:pt x="752" y="330"/>
                    <a:pt x="616" y="447"/>
                  </a:cubicBezTo>
                  <a:cubicBezTo>
                    <a:pt x="330" y="682"/>
                    <a:pt x="135" y="1007"/>
                    <a:pt x="62" y="1369"/>
                  </a:cubicBezTo>
                  <a:cubicBezTo>
                    <a:pt x="1" y="1666"/>
                    <a:pt x="9" y="2015"/>
                    <a:pt x="130" y="2423"/>
                  </a:cubicBezTo>
                  <a:cubicBezTo>
                    <a:pt x="161" y="2522"/>
                    <a:pt x="198" y="2619"/>
                    <a:pt x="242" y="2713"/>
                  </a:cubicBezTo>
                  <a:cubicBezTo>
                    <a:pt x="394" y="3043"/>
                    <a:pt x="635" y="3357"/>
                    <a:pt x="998" y="3541"/>
                  </a:cubicBezTo>
                  <a:cubicBezTo>
                    <a:pt x="1123" y="3605"/>
                    <a:pt x="1257" y="3649"/>
                    <a:pt x="1395" y="3675"/>
                  </a:cubicBezTo>
                  <a:cubicBezTo>
                    <a:pt x="1512" y="3698"/>
                    <a:pt x="1630" y="3708"/>
                    <a:pt x="1748" y="3708"/>
                  </a:cubicBezTo>
                  <a:cubicBezTo>
                    <a:pt x="1926" y="3708"/>
                    <a:pt x="2105" y="3685"/>
                    <a:pt x="2280" y="3647"/>
                  </a:cubicBezTo>
                  <a:cubicBezTo>
                    <a:pt x="2375" y="3627"/>
                    <a:pt x="2469" y="3603"/>
                    <a:pt x="2561" y="3574"/>
                  </a:cubicBezTo>
                  <a:cubicBezTo>
                    <a:pt x="2735" y="3526"/>
                    <a:pt x="2902" y="3462"/>
                    <a:pt x="3064" y="3385"/>
                  </a:cubicBezTo>
                  <a:cubicBezTo>
                    <a:pt x="3315" y="3264"/>
                    <a:pt x="3537" y="3102"/>
                    <a:pt x="3684" y="2867"/>
                  </a:cubicBezTo>
                  <a:cubicBezTo>
                    <a:pt x="3754" y="2753"/>
                    <a:pt x="3807" y="2625"/>
                    <a:pt x="3840" y="2491"/>
                  </a:cubicBezTo>
                  <a:cubicBezTo>
                    <a:pt x="3886" y="2296"/>
                    <a:pt x="3905" y="2094"/>
                    <a:pt x="3899" y="1892"/>
                  </a:cubicBezTo>
                  <a:cubicBezTo>
                    <a:pt x="3897" y="1830"/>
                    <a:pt x="3894" y="1771"/>
                    <a:pt x="3890" y="1707"/>
                  </a:cubicBezTo>
                  <a:cubicBezTo>
                    <a:pt x="3881" y="1497"/>
                    <a:pt x="3837" y="1286"/>
                    <a:pt x="3763" y="1088"/>
                  </a:cubicBezTo>
                  <a:cubicBezTo>
                    <a:pt x="3640" y="792"/>
                    <a:pt x="3433" y="537"/>
                    <a:pt x="3170" y="357"/>
                  </a:cubicBezTo>
                  <a:cubicBezTo>
                    <a:pt x="3001" y="238"/>
                    <a:pt x="2814" y="146"/>
                    <a:pt x="2616" y="87"/>
                  </a:cubicBezTo>
                  <a:cubicBezTo>
                    <a:pt x="2417" y="28"/>
                    <a:pt x="2210" y="1"/>
                    <a:pt x="2003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" name="Google Shape;596;p57"/>
            <p:cNvSpPr/>
            <p:nvPr/>
          </p:nvSpPr>
          <p:spPr>
            <a:xfrm>
              <a:off x="4523050" y="1791475"/>
              <a:ext cx="31275" cy="37875"/>
            </a:xfrm>
            <a:custGeom>
              <a:rect b="b" l="l" r="r" t="t"/>
              <a:pathLst>
                <a:path extrusionOk="0" h="1515" w="1251">
                  <a:moveTo>
                    <a:pt x="425" y="1"/>
                  </a:moveTo>
                  <a:cubicBezTo>
                    <a:pt x="289" y="332"/>
                    <a:pt x="156" y="663"/>
                    <a:pt x="21" y="996"/>
                  </a:cubicBezTo>
                  <a:lnTo>
                    <a:pt x="21" y="996"/>
                  </a:lnTo>
                  <a:lnTo>
                    <a:pt x="1" y="976"/>
                  </a:lnTo>
                  <a:lnTo>
                    <a:pt x="1" y="976"/>
                  </a:lnTo>
                  <a:lnTo>
                    <a:pt x="12" y="1018"/>
                  </a:lnTo>
                  <a:cubicBezTo>
                    <a:pt x="15" y="1011"/>
                    <a:pt x="18" y="1003"/>
                    <a:pt x="21" y="996"/>
                  </a:cubicBezTo>
                  <a:lnTo>
                    <a:pt x="21" y="996"/>
                  </a:lnTo>
                  <a:lnTo>
                    <a:pt x="504" y="1479"/>
                  </a:lnTo>
                  <a:cubicBezTo>
                    <a:pt x="517" y="1494"/>
                    <a:pt x="537" y="1508"/>
                    <a:pt x="556" y="1514"/>
                  </a:cubicBezTo>
                  <a:cubicBezTo>
                    <a:pt x="561" y="1515"/>
                    <a:pt x="565" y="1515"/>
                    <a:pt x="570" y="1515"/>
                  </a:cubicBezTo>
                  <a:cubicBezTo>
                    <a:pt x="584" y="1515"/>
                    <a:pt x="598" y="1513"/>
                    <a:pt x="611" y="1508"/>
                  </a:cubicBezTo>
                  <a:lnTo>
                    <a:pt x="1250" y="1334"/>
                  </a:lnTo>
                  <a:cubicBezTo>
                    <a:pt x="1206" y="1060"/>
                    <a:pt x="1204" y="778"/>
                    <a:pt x="1244" y="504"/>
                  </a:cubicBezTo>
                  <a:cubicBezTo>
                    <a:pt x="976" y="328"/>
                    <a:pt x="701" y="161"/>
                    <a:pt x="425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" name="Google Shape;597;p57"/>
            <p:cNvSpPr/>
            <p:nvPr/>
          </p:nvSpPr>
          <p:spPr>
            <a:xfrm>
              <a:off x="4509375" y="1816625"/>
              <a:ext cx="14850" cy="2525"/>
            </a:xfrm>
            <a:custGeom>
              <a:rect b="b" l="l" r="r" t="t"/>
              <a:pathLst>
                <a:path extrusionOk="0" h="101" w="594">
                  <a:moveTo>
                    <a:pt x="363" y="0"/>
                  </a:moveTo>
                  <a:cubicBezTo>
                    <a:pt x="345" y="0"/>
                    <a:pt x="327" y="0"/>
                    <a:pt x="308" y="1"/>
                  </a:cubicBezTo>
                  <a:lnTo>
                    <a:pt x="62" y="1"/>
                  </a:lnTo>
                  <a:cubicBezTo>
                    <a:pt x="1" y="5"/>
                    <a:pt x="1" y="95"/>
                    <a:pt x="62" y="100"/>
                  </a:cubicBezTo>
                  <a:lnTo>
                    <a:pt x="308" y="100"/>
                  </a:lnTo>
                  <a:cubicBezTo>
                    <a:pt x="322" y="100"/>
                    <a:pt x="336" y="100"/>
                    <a:pt x="350" y="100"/>
                  </a:cubicBezTo>
                  <a:cubicBezTo>
                    <a:pt x="418" y="100"/>
                    <a:pt x="487" y="96"/>
                    <a:pt x="554" y="89"/>
                  </a:cubicBezTo>
                  <a:cubicBezTo>
                    <a:pt x="594" y="82"/>
                    <a:pt x="594" y="16"/>
                    <a:pt x="554" y="10"/>
                  </a:cubicBezTo>
                  <a:lnTo>
                    <a:pt x="554" y="12"/>
                  </a:lnTo>
                  <a:cubicBezTo>
                    <a:pt x="491" y="3"/>
                    <a:pt x="427" y="0"/>
                    <a:pt x="363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" name="Google Shape;598;p57"/>
            <p:cNvSpPr/>
            <p:nvPr/>
          </p:nvSpPr>
          <p:spPr>
            <a:xfrm>
              <a:off x="4495050" y="1800275"/>
              <a:ext cx="13925" cy="33575"/>
            </a:xfrm>
            <a:custGeom>
              <a:rect b="b" l="l" r="r" t="t"/>
              <a:pathLst>
                <a:path extrusionOk="0" h="1343" w="557">
                  <a:moveTo>
                    <a:pt x="60" y="0"/>
                  </a:moveTo>
                  <a:lnTo>
                    <a:pt x="60" y="0"/>
                  </a:lnTo>
                  <a:cubicBezTo>
                    <a:pt x="1" y="295"/>
                    <a:pt x="9" y="646"/>
                    <a:pt x="128" y="1052"/>
                  </a:cubicBezTo>
                  <a:cubicBezTo>
                    <a:pt x="159" y="1151"/>
                    <a:pt x="196" y="1248"/>
                    <a:pt x="240" y="1342"/>
                  </a:cubicBezTo>
                  <a:cubicBezTo>
                    <a:pt x="262" y="1336"/>
                    <a:pt x="282" y="1325"/>
                    <a:pt x="295" y="1307"/>
                  </a:cubicBezTo>
                  <a:cubicBezTo>
                    <a:pt x="306" y="1285"/>
                    <a:pt x="315" y="1261"/>
                    <a:pt x="315" y="1237"/>
                  </a:cubicBezTo>
                  <a:cubicBezTo>
                    <a:pt x="343" y="1066"/>
                    <a:pt x="495" y="943"/>
                    <a:pt x="550" y="778"/>
                  </a:cubicBezTo>
                  <a:cubicBezTo>
                    <a:pt x="554" y="762"/>
                    <a:pt x="556" y="749"/>
                    <a:pt x="556" y="736"/>
                  </a:cubicBezTo>
                  <a:cubicBezTo>
                    <a:pt x="552" y="692"/>
                    <a:pt x="510" y="666"/>
                    <a:pt x="475" y="644"/>
                  </a:cubicBezTo>
                  <a:cubicBezTo>
                    <a:pt x="262" y="497"/>
                    <a:pt x="196" y="222"/>
                    <a:pt x="60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" name="Google Shape;599;p57"/>
            <p:cNvSpPr/>
            <p:nvPr/>
          </p:nvSpPr>
          <p:spPr>
            <a:xfrm>
              <a:off x="4554025" y="1793175"/>
              <a:ext cx="18500" cy="12125"/>
            </a:xfrm>
            <a:custGeom>
              <a:rect b="b" l="l" r="r" t="t"/>
              <a:pathLst>
                <a:path extrusionOk="0" h="485" w="740">
                  <a:moveTo>
                    <a:pt x="671" y="1"/>
                  </a:moveTo>
                  <a:cubicBezTo>
                    <a:pt x="663" y="1"/>
                    <a:pt x="655" y="4"/>
                    <a:pt x="646" y="10"/>
                  </a:cubicBezTo>
                  <a:cubicBezTo>
                    <a:pt x="435" y="157"/>
                    <a:pt x="213" y="291"/>
                    <a:pt x="16" y="453"/>
                  </a:cubicBezTo>
                  <a:cubicBezTo>
                    <a:pt x="1" y="466"/>
                    <a:pt x="14" y="484"/>
                    <a:pt x="29" y="484"/>
                  </a:cubicBezTo>
                  <a:cubicBezTo>
                    <a:pt x="32" y="484"/>
                    <a:pt x="35" y="483"/>
                    <a:pt x="38" y="482"/>
                  </a:cubicBezTo>
                  <a:cubicBezTo>
                    <a:pt x="271" y="383"/>
                    <a:pt x="486" y="236"/>
                    <a:pt x="694" y="96"/>
                  </a:cubicBezTo>
                  <a:cubicBezTo>
                    <a:pt x="740" y="66"/>
                    <a:pt x="711" y="1"/>
                    <a:pt x="671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" name="Google Shape;600;p57"/>
            <p:cNvSpPr/>
            <p:nvPr/>
          </p:nvSpPr>
          <p:spPr>
            <a:xfrm>
              <a:off x="4560875" y="1774900"/>
              <a:ext cx="31450" cy="36750"/>
            </a:xfrm>
            <a:custGeom>
              <a:rect b="b" l="l" r="r" t="t"/>
              <a:pathLst>
                <a:path extrusionOk="0" h="1470" w="1258">
                  <a:moveTo>
                    <a:pt x="535" y="1"/>
                  </a:moveTo>
                  <a:cubicBezTo>
                    <a:pt x="357" y="16"/>
                    <a:pt x="179" y="32"/>
                    <a:pt x="1" y="51"/>
                  </a:cubicBezTo>
                  <a:cubicBezTo>
                    <a:pt x="155" y="280"/>
                    <a:pt x="295" y="517"/>
                    <a:pt x="427" y="761"/>
                  </a:cubicBezTo>
                  <a:lnTo>
                    <a:pt x="434" y="785"/>
                  </a:lnTo>
                  <a:cubicBezTo>
                    <a:pt x="669" y="1011"/>
                    <a:pt x="901" y="1239"/>
                    <a:pt x="1130" y="1470"/>
                  </a:cubicBezTo>
                  <a:cubicBezTo>
                    <a:pt x="1171" y="1430"/>
                    <a:pt x="1215" y="1393"/>
                    <a:pt x="1257" y="1354"/>
                  </a:cubicBezTo>
                  <a:cubicBezTo>
                    <a:pt x="1248" y="1141"/>
                    <a:pt x="1204" y="932"/>
                    <a:pt x="1128" y="732"/>
                  </a:cubicBezTo>
                  <a:cubicBezTo>
                    <a:pt x="1005" y="436"/>
                    <a:pt x="800" y="183"/>
                    <a:pt x="535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" name="Google Shape;601;p57"/>
            <p:cNvSpPr/>
            <p:nvPr/>
          </p:nvSpPr>
          <p:spPr>
            <a:xfrm>
              <a:off x="4510375" y="1767650"/>
              <a:ext cx="21550" cy="18975"/>
            </a:xfrm>
            <a:custGeom>
              <a:rect b="b" l="l" r="r" t="t"/>
              <a:pathLst>
                <a:path extrusionOk="0" h="759" w="862">
                  <a:moveTo>
                    <a:pt x="822" y="1"/>
                  </a:moveTo>
                  <a:lnTo>
                    <a:pt x="822" y="1"/>
                  </a:lnTo>
                  <a:cubicBezTo>
                    <a:pt x="699" y="29"/>
                    <a:pt x="576" y="65"/>
                    <a:pt x="457" y="108"/>
                  </a:cubicBezTo>
                  <a:cubicBezTo>
                    <a:pt x="290" y="174"/>
                    <a:pt x="137" y="267"/>
                    <a:pt x="0" y="381"/>
                  </a:cubicBezTo>
                  <a:cubicBezTo>
                    <a:pt x="242" y="427"/>
                    <a:pt x="481" y="477"/>
                    <a:pt x="721" y="526"/>
                  </a:cubicBezTo>
                  <a:cubicBezTo>
                    <a:pt x="754" y="526"/>
                    <a:pt x="784" y="548"/>
                    <a:pt x="793" y="583"/>
                  </a:cubicBezTo>
                  <a:cubicBezTo>
                    <a:pt x="815" y="640"/>
                    <a:pt x="839" y="699"/>
                    <a:pt x="861" y="759"/>
                  </a:cubicBezTo>
                  <a:lnTo>
                    <a:pt x="784" y="539"/>
                  </a:lnTo>
                  <a:cubicBezTo>
                    <a:pt x="782" y="359"/>
                    <a:pt x="795" y="179"/>
                    <a:pt x="822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" name="Google Shape;602;p57"/>
            <p:cNvSpPr/>
            <p:nvPr/>
          </p:nvSpPr>
          <p:spPr>
            <a:xfrm>
              <a:off x="4538925" y="1766100"/>
              <a:ext cx="26175" cy="11875"/>
            </a:xfrm>
            <a:custGeom>
              <a:rect b="b" l="l" r="r" t="t"/>
              <a:pathLst>
                <a:path extrusionOk="0" h="475" w="1047">
                  <a:moveTo>
                    <a:pt x="124" y="1"/>
                  </a:moveTo>
                  <a:cubicBezTo>
                    <a:pt x="93" y="1"/>
                    <a:pt x="63" y="5"/>
                    <a:pt x="36" y="17"/>
                  </a:cubicBezTo>
                  <a:cubicBezTo>
                    <a:pt x="0" y="32"/>
                    <a:pt x="9" y="80"/>
                    <a:pt x="36" y="96"/>
                  </a:cubicBezTo>
                  <a:cubicBezTo>
                    <a:pt x="99" y="140"/>
                    <a:pt x="200" y="138"/>
                    <a:pt x="275" y="155"/>
                  </a:cubicBezTo>
                  <a:cubicBezTo>
                    <a:pt x="358" y="175"/>
                    <a:pt x="442" y="199"/>
                    <a:pt x="523" y="230"/>
                  </a:cubicBezTo>
                  <a:cubicBezTo>
                    <a:pt x="602" y="261"/>
                    <a:pt x="679" y="298"/>
                    <a:pt x="752" y="337"/>
                  </a:cubicBezTo>
                  <a:cubicBezTo>
                    <a:pt x="828" y="379"/>
                    <a:pt x="899" y="434"/>
                    <a:pt x="976" y="471"/>
                  </a:cubicBezTo>
                  <a:cubicBezTo>
                    <a:pt x="980" y="473"/>
                    <a:pt x="985" y="474"/>
                    <a:pt x="990" y="474"/>
                  </a:cubicBezTo>
                  <a:cubicBezTo>
                    <a:pt x="1017" y="474"/>
                    <a:pt x="1046" y="448"/>
                    <a:pt x="1026" y="421"/>
                  </a:cubicBezTo>
                  <a:cubicBezTo>
                    <a:pt x="971" y="351"/>
                    <a:pt x="896" y="298"/>
                    <a:pt x="824" y="250"/>
                  </a:cubicBezTo>
                  <a:cubicBezTo>
                    <a:pt x="743" y="199"/>
                    <a:pt x="659" y="155"/>
                    <a:pt x="571" y="118"/>
                  </a:cubicBezTo>
                  <a:cubicBezTo>
                    <a:pt x="486" y="83"/>
                    <a:pt x="398" y="54"/>
                    <a:pt x="310" y="32"/>
                  </a:cubicBezTo>
                  <a:cubicBezTo>
                    <a:pt x="253" y="19"/>
                    <a:pt x="187" y="1"/>
                    <a:pt x="124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" name="Google Shape;603;p57"/>
            <p:cNvSpPr/>
            <p:nvPr/>
          </p:nvSpPr>
          <p:spPr>
            <a:xfrm>
              <a:off x="4501225" y="1831675"/>
              <a:ext cx="21200" cy="21000"/>
            </a:xfrm>
            <a:custGeom>
              <a:rect b="b" l="l" r="r" t="t"/>
              <a:pathLst>
                <a:path extrusionOk="0" h="840" w="848">
                  <a:moveTo>
                    <a:pt x="28" y="0"/>
                  </a:moveTo>
                  <a:cubicBezTo>
                    <a:pt x="14" y="0"/>
                    <a:pt x="1" y="13"/>
                    <a:pt x="4" y="29"/>
                  </a:cubicBezTo>
                  <a:cubicBezTo>
                    <a:pt x="13" y="77"/>
                    <a:pt x="41" y="113"/>
                    <a:pt x="66" y="157"/>
                  </a:cubicBezTo>
                  <a:cubicBezTo>
                    <a:pt x="90" y="198"/>
                    <a:pt x="116" y="240"/>
                    <a:pt x="147" y="279"/>
                  </a:cubicBezTo>
                  <a:cubicBezTo>
                    <a:pt x="204" y="359"/>
                    <a:pt x="265" y="433"/>
                    <a:pt x="329" y="506"/>
                  </a:cubicBezTo>
                  <a:cubicBezTo>
                    <a:pt x="393" y="576"/>
                    <a:pt x="463" y="642"/>
                    <a:pt x="538" y="699"/>
                  </a:cubicBezTo>
                  <a:cubicBezTo>
                    <a:pt x="577" y="730"/>
                    <a:pt x="617" y="758"/>
                    <a:pt x="659" y="785"/>
                  </a:cubicBezTo>
                  <a:cubicBezTo>
                    <a:pt x="691" y="805"/>
                    <a:pt x="736" y="840"/>
                    <a:pt x="777" y="840"/>
                  </a:cubicBezTo>
                  <a:cubicBezTo>
                    <a:pt x="785" y="840"/>
                    <a:pt x="793" y="838"/>
                    <a:pt x="801" y="835"/>
                  </a:cubicBezTo>
                  <a:cubicBezTo>
                    <a:pt x="830" y="826"/>
                    <a:pt x="847" y="798"/>
                    <a:pt x="839" y="769"/>
                  </a:cubicBezTo>
                  <a:cubicBezTo>
                    <a:pt x="825" y="719"/>
                    <a:pt x="768" y="703"/>
                    <a:pt x="729" y="679"/>
                  </a:cubicBezTo>
                  <a:cubicBezTo>
                    <a:pt x="687" y="657"/>
                    <a:pt x="650" y="631"/>
                    <a:pt x="610" y="605"/>
                  </a:cubicBezTo>
                  <a:cubicBezTo>
                    <a:pt x="538" y="550"/>
                    <a:pt x="467" y="488"/>
                    <a:pt x="406" y="420"/>
                  </a:cubicBezTo>
                  <a:cubicBezTo>
                    <a:pt x="340" y="352"/>
                    <a:pt x="279" y="279"/>
                    <a:pt x="221" y="207"/>
                  </a:cubicBezTo>
                  <a:cubicBezTo>
                    <a:pt x="193" y="172"/>
                    <a:pt x="167" y="135"/>
                    <a:pt x="136" y="102"/>
                  </a:cubicBezTo>
                  <a:cubicBezTo>
                    <a:pt x="107" y="66"/>
                    <a:pt x="81" y="27"/>
                    <a:pt x="39" y="3"/>
                  </a:cubicBezTo>
                  <a:cubicBezTo>
                    <a:pt x="36" y="1"/>
                    <a:pt x="32" y="0"/>
                    <a:pt x="28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" name="Google Shape;604;p57"/>
            <p:cNvSpPr/>
            <p:nvPr/>
          </p:nvSpPr>
          <p:spPr>
            <a:xfrm>
              <a:off x="4534375" y="1829225"/>
              <a:ext cx="4900" cy="22875"/>
            </a:xfrm>
            <a:custGeom>
              <a:rect b="b" l="l" r="r" t="t"/>
              <a:pathLst>
                <a:path extrusionOk="0" h="915" w="196">
                  <a:moveTo>
                    <a:pt x="165" y="0"/>
                  </a:moveTo>
                  <a:cubicBezTo>
                    <a:pt x="152" y="0"/>
                    <a:pt x="137" y="9"/>
                    <a:pt x="132" y="22"/>
                  </a:cubicBezTo>
                  <a:cubicBezTo>
                    <a:pt x="108" y="88"/>
                    <a:pt x="95" y="160"/>
                    <a:pt x="88" y="230"/>
                  </a:cubicBezTo>
                  <a:cubicBezTo>
                    <a:pt x="77" y="303"/>
                    <a:pt x="68" y="377"/>
                    <a:pt x="57" y="450"/>
                  </a:cubicBezTo>
                  <a:lnTo>
                    <a:pt x="31" y="665"/>
                  </a:lnTo>
                  <a:lnTo>
                    <a:pt x="16" y="771"/>
                  </a:lnTo>
                  <a:cubicBezTo>
                    <a:pt x="11" y="808"/>
                    <a:pt x="0" y="847"/>
                    <a:pt x="13" y="883"/>
                  </a:cubicBezTo>
                  <a:cubicBezTo>
                    <a:pt x="21" y="904"/>
                    <a:pt x="40" y="915"/>
                    <a:pt x="59" y="915"/>
                  </a:cubicBezTo>
                  <a:cubicBezTo>
                    <a:pt x="74" y="915"/>
                    <a:pt x="89" y="908"/>
                    <a:pt x="99" y="894"/>
                  </a:cubicBezTo>
                  <a:cubicBezTo>
                    <a:pt x="119" y="863"/>
                    <a:pt x="119" y="823"/>
                    <a:pt x="123" y="788"/>
                  </a:cubicBezTo>
                  <a:lnTo>
                    <a:pt x="134" y="672"/>
                  </a:lnTo>
                  <a:lnTo>
                    <a:pt x="158" y="459"/>
                  </a:lnTo>
                  <a:cubicBezTo>
                    <a:pt x="167" y="386"/>
                    <a:pt x="176" y="316"/>
                    <a:pt x="182" y="244"/>
                  </a:cubicBezTo>
                  <a:cubicBezTo>
                    <a:pt x="193" y="171"/>
                    <a:pt x="196" y="96"/>
                    <a:pt x="189" y="22"/>
                  </a:cubicBezTo>
                  <a:cubicBezTo>
                    <a:pt x="187" y="6"/>
                    <a:pt x="177" y="0"/>
                    <a:pt x="165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" name="Google Shape;605;p57"/>
            <p:cNvSpPr/>
            <p:nvPr/>
          </p:nvSpPr>
          <p:spPr>
            <a:xfrm>
              <a:off x="4552550" y="1824250"/>
              <a:ext cx="21250" cy="11275"/>
            </a:xfrm>
            <a:custGeom>
              <a:rect b="b" l="l" r="r" t="t"/>
              <a:pathLst>
                <a:path extrusionOk="0" h="451" w="850">
                  <a:moveTo>
                    <a:pt x="31" y="1"/>
                  </a:moveTo>
                  <a:cubicBezTo>
                    <a:pt x="6" y="1"/>
                    <a:pt x="1" y="32"/>
                    <a:pt x="13" y="47"/>
                  </a:cubicBezTo>
                  <a:cubicBezTo>
                    <a:pt x="57" y="102"/>
                    <a:pt x="123" y="135"/>
                    <a:pt x="182" y="168"/>
                  </a:cubicBezTo>
                  <a:cubicBezTo>
                    <a:pt x="244" y="201"/>
                    <a:pt x="305" y="232"/>
                    <a:pt x="367" y="262"/>
                  </a:cubicBezTo>
                  <a:cubicBezTo>
                    <a:pt x="494" y="326"/>
                    <a:pt x="622" y="385"/>
                    <a:pt x="751" y="443"/>
                  </a:cubicBezTo>
                  <a:cubicBezTo>
                    <a:pt x="761" y="448"/>
                    <a:pt x="771" y="450"/>
                    <a:pt x="781" y="450"/>
                  </a:cubicBezTo>
                  <a:cubicBezTo>
                    <a:pt x="801" y="450"/>
                    <a:pt x="821" y="440"/>
                    <a:pt x="832" y="421"/>
                  </a:cubicBezTo>
                  <a:cubicBezTo>
                    <a:pt x="850" y="392"/>
                    <a:pt x="839" y="357"/>
                    <a:pt x="810" y="339"/>
                  </a:cubicBezTo>
                  <a:cubicBezTo>
                    <a:pt x="679" y="282"/>
                    <a:pt x="549" y="223"/>
                    <a:pt x="420" y="161"/>
                  </a:cubicBezTo>
                  <a:cubicBezTo>
                    <a:pt x="354" y="131"/>
                    <a:pt x="290" y="98"/>
                    <a:pt x="224" y="69"/>
                  </a:cubicBezTo>
                  <a:cubicBezTo>
                    <a:pt x="160" y="38"/>
                    <a:pt x="101" y="8"/>
                    <a:pt x="33" y="1"/>
                  </a:cubicBezTo>
                  <a:cubicBezTo>
                    <a:pt x="32" y="1"/>
                    <a:pt x="31" y="1"/>
                    <a:pt x="31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" name="Google Shape;606;p57"/>
            <p:cNvSpPr/>
            <p:nvPr/>
          </p:nvSpPr>
          <p:spPr>
            <a:xfrm>
              <a:off x="4571650" y="1827375"/>
              <a:ext cx="19400" cy="23275"/>
            </a:xfrm>
            <a:custGeom>
              <a:rect b="b" l="l" r="r" t="t"/>
              <a:pathLst>
                <a:path extrusionOk="0" h="931" w="776">
                  <a:moveTo>
                    <a:pt x="656" y="1"/>
                  </a:moveTo>
                  <a:cubicBezTo>
                    <a:pt x="652" y="1"/>
                    <a:pt x="648" y="1"/>
                    <a:pt x="644" y="1"/>
                  </a:cubicBezTo>
                  <a:cubicBezTo>
                    <a:pt x="622" y="10"/>
                    <a:pt x="602" y="23"/>
                    <a:pt x="587" y="39"/>
                  </a:cubicBezTo>
                  <a:cubicBezTo>
                    <a:pt x="429" y="166"/>
                    <a:pt x="244" y="254"/>
                    <a:pt x="46" y="296"/>
                  </a:cubicBezTo>
                  <a:cubicBezTo>
                    <a:pt x="31" y="506"/>
                    <a:pt x="16" y="719"/>
                    <a:pt x="0" y="930"/>
                  </a:cubicBezTo>
                  <a:cubicBezTo>
                    <a:pt x="251" y="809"/>
                    <a:pt x="473" y="647"/>
                    <a:pt x="620" y="412"/>
                  </a:cubicBezTo>
                  <a:cubicBezTo>
                    <a:pt x="690" y="298"/>
                    <a:pt x="743" y="170"/>
                    <a:pt x="776" y="36"/>
                  </a:cubicBezTo>
                  <a:lnTo>
                    <a:pt x="740" y="21"/>
                  </a:lnTo>
                  <a:cubicBezTo>
                    <a:pt x="715" y="8"/>
                    <a:pt x="685" y="1"/>
                    <a:pt x="656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" name="Google Shape;607;p57"/>
            <p:cNvSpPr/>
            <p:nvPr/>
          </p:nvSpPr>
          <p:spPr>
            <a:xfrm>
              <a:off x="4519925" y="1851925"/>
              <a:ext cx="32100" cy="6800"/>
            </a:xfrm>
            <a:custGeom>
              <a:rect b="b" l="l" r="r" t="t"/>
              <a:pathLst>
                <a:path extrusionOk="0" h="272" w="1284">
                  <a:moveTo>
                    <a:pt x="681" y="1"/>
                  </a:moveTo>
                  <a:cubicBezTo>
                    <a:pt x="659" y="1"/>
                    <a:pt x="640" y="3"/>
                    <a:pt x="618" y="8"/>
                  </a:cubicBezTo>
                  <a:cubicBezTo>
                    <a:pt x="506" y="29"/>
                    <a:pt x="391" y="40"/>
                    <a:pt x="276" y="40"/>
                  </a:cubicBezTo>
                  <a:cubicBezTo>
                    <a:pt x="205" y="40"/>
                    <a:pt x="133" y="36"/>
                    <a:pt x="62" y="27"/>
                  </a:cubicBezTo>
                  <a:cubicBezTo>
                    <a:pt x="57" y="27"/>
                    <a:pt x="51" y="26"/>
                    <a:pt x="46" y="26"/>
                  </a:cubicBezTo>
                  <a:cubicBezTo>
                    <a:pt x="31" y="26"/>
                    <a:pt x="17" y="29"/>
                    <a:pt x="7" y="40"/>
                  </a:cubicBezTo>
                  <a:cubicBezTo>
                    <a:pt x="3" y="49"/>
                    <a:pt x="1" y="62"/>
                    <a:pt x="1" y="73"/>
                  </a:cubicBezTo>
                  <a:lnTo>
                    <a:pt x="1" y="104"/>
                  </a:lnTo>
                  <a:cubicBezTo>
                    <a:pt x="126" y="168"/>
                    <a:pt x="262" y="212"/>
                    <a:pt x="400" y="238"/>
                  </a:cubicBezTo>
                  <a:cubicBezTo>
                    <a:pt x="518" y="261"/>
                    <a:pt x="636" y="271"/>
                    <a:pt x="754" y="271"/>
                  </a:cubicBezTo>
                  <a:cubicBezTo>
                    <a:pt x="931" y="271"/>
                    <a:pt x="1108" y="249"/>
                    <a:pt x="1283" y="212"/>
                  </a:cubicBezTo>
                  <a:cubicBezTo>
                    <a:pt x="1099" y="144"/>
                    <a:pt x="914" y="78"/>
                    <a:pt x="730" y="14"/>
                  </a:cubicBezTo>
                  <a:cubicBezTo>
                    <a:pt x="714" y="10"/>
                    <a:pt x="699" y="5"/>
                    <a:pt x="681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" name="Google Shape;608;p57"/>
            <p:cNvSpPr/>
            <p:nvPr/>
          </p:nvSpPr>
          <p:spPr>
            <a:xfrm>
              <a:off x="4527775" y="1778000"/>
              <a:ext cx="8050" cy="17450"/>
            </a:xfrm>
            <a:custGeom>
              <a:rect b="b" l="l" r="r" t="t"/>
              <a:pathLst>
                <a:path extrusionOk="0" h="698" w="322">
                  <a:moveTo>
                    <a:pt x="27" y="0"/>
                  </a:moveTo>
                  <a:cubicBezTo>
                    <a:pt x="14" y="0"/>
                    <a:pt x="1" y="12"/>
                    <a:pt x="5" y="28"/>
                  </a:cubicBezTo>
                  <a:lnTo>
                    <a:pt x="5" y="26"/>
                  </a:lnTo>
                  <a:cubicBezTo>
                    <a:pt x="20" y="85"/>
                    <a:pt x="40" y="142"/>
                    <a:pt x="64" y="200"/>
                  </a:cubicBezTo>
                  <a:cubicBezTo>
                    <a:pt x="88" y="259"/>
                    <a:pt x="113" y="316"/>
                    <a:pt x="137" y="375"/>
                  </a:cubicBezTo>
                  <a:cubicBezTo>
                    <a:pt x="161" y="432"/>
                    <a:pt x="183" y="485"/>
                    <a:pt x="207" y="540"/>
                  </a:cubicBezTo>
                  <a:cubicBezTo>
                    <a:pt x="233" y="595"/>
                    <a:pt x="255" y="654"/>
                    <a:pt x="297" y="694"/>
                  </a:cubicBezTo>
                  <a:cubicBezTo>
                    <a:pt x="300" y="696"/>
                    <a:pt x="303" y="698"/>
                    <a:pt x="307" y="698"/>
                  </a:cubicBezTo>
                  <a:cubicBezTo>
                    <a:pt x="314" y="698"/>
                    <a:pt x="321" y="692"/>
                    <a:pt x="321" y="683"/>
                  </a:cubicBezTo>
                  <a:cubicBezTo>
                    <a:pt x="321" y="628"/>
                    <a:pt x="295" y="569"/>
                    <a:pt x="275" y="518"/>
                  </a:cubicBezTo>
                  <a:cubicBezTo>
                    <a:pt x="253" y="459"/>
                    <a:pt x="229" y="402"/>
                    <a:pt x="205" y="345"/>
                  </a:cubicBezTo>
                  <a:cubicBezTo>
                    <a:pt x="181" y="287"/>
                    <a:pt x="157" y="233"/>
                    <a:pt x="130" y="178"/>
                  </a:cubicBezTo>
                  <a:cubicBezTo>
                    <a:pt x="106" y="121"/>
                    <a:pt x="77" y="63"/>
                    <a:pt x="45" y="11"/>
                  </a:cubicBezTo>
                  <a:cubicBezTo>
                    <a:pt x="40" y="3"/>
                    <a:pt x="33" y="0"/>
                    <a:pt x="2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" name="Google Shape;609;p57"/>
            <p:cNvSpPr/>
            <p:nvPr/>
          </p:nvSpPr>
          <p:spPr>
            <a:xfrm>
              <a:off x="4586625" y="1804450"/>
              <a:ext cx="3825" cy="24275"/>
            </a:xfrm>
            <a:custGeom>
              <a:rect b="b" l="l" r="r" t="t"/>
              <a:pathLst>
                <a:path extrusionOk="0" h="971" w="153">
                  <a:moveTo>
                    <a:pt x="19" y="1"/>
                  </a:moveTo>
                  <a:cubicBezTo>
                    <a:pt x="12" y="1"/>
                    <a:pt x="5" y="5"/>
                    <a:pt x="5" y="13"/>
                  </a:cubicBezTo>
                  <a:lnTo>
                    <a:pt x="3" y="13"/>
                  </a:lnTo>
                  <a:cubicBezTo>
                    <a:pt x="1" y="90"/>
                    <a:pt x="27" y="169"/>
                    <a:pt x="43" y="242"/>
                  </a:cubicBezTo>
                  <a:cubicBezTo>
                    <a:pt x="58" y="321"/>
                    <a:pt x="69" y="398"/>
                    <a:pt x="76" y="477"/>
                  </a:cubicBezTo>
                  <a:cubicBezTo>
                    <a:pt x="82" y="554"/>
                    <a:pt x="84" y="631"/>
                    <a:pt x="84" y="705"/>
                  </a:cubicBezTo>
                  <a:cubicBezTo>
                    <a:pt x="84" y="787"/>
                    <a:pt x="73" y="870"/>
                    <a:pt x="80" y="951"/>
                  </a:cubicBezTo>
                  <a:cubicBezTo>
                    <a:pt x="81" y="964"/>
                    <a:pt x="92" y="970"/>
                    <a:pt x="102" y="970"/>
                  </a:cubicBezTo>
                  <a:cubicBezTo>
                    <a:pt x="109" y="970"/>
                    <a:pt x="117" y="966"/>
                    <a:pt x="119" y="958"/>
                  </a:cubicBezTo>
                  <a:cubicBezTo>
                    <a:pt x="141" y="881"/>
                    <a:pt x="150" y="802"/>
                    <a:pt x="150" y="723"/>
                  </a:cubicBezTo>
                  <a:cubicBezTo>
                    <a:pt x="152" y="639"/>
                    <a:pt x="150" y="554"/>
                    <a:pt x="141" y="468"/>
                  </a:cubicBezTo>
                  <a:cubicBezTo>
                    <a:pt x="126" y="319"/>
                    <a:pt x="106" y="141"/>
                    <a:pt x="32" y="7"/>
                  </a:cubicBezTo>
                  <a:cubicBezTo>
                    <a:pt x="28" y="3"/>
                    <a:pt x="23" y="1"/>
                    <a:pt x="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aphicFrame>
        <p:nvGraphicFramePr>
          <p:cNvPr id="610" name="Google Shape;610;p57"/>
          <p:cNvGraphicFramePr/>
          <p:nvPr/>
        </p:nvGraphicFramePr>
        <p:xfrm>
          <a:off x="91100" y="1748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{028CA972-784A-41F5-AA09-C3DA807F8E34}</a:tableStyleId>
              </a:tblPr>
              <a:tblGrid>
                <a:gridCol w="2258625"/>
                <a:gridCol w="2258625"/>
                <a:gridCol w="2258625"/>
              </a:tblGrid>
              <a:tr h="1554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Adamina"/>
                          <a:ea typeface="Adamina"/>
                          <a:cs typeface="Adamina"/>
                          <a:sym typeface="Adamina"/>
                        </a:rPr>
                        <a:t>Take up a new hobby and chart your progress</a:t>
                      </a:r>
                      <a:endParaRPr>
                        <a:latin typeface="Adamina"/>
                        <a:ea typeface="Adamina"/>
                        <a:cs typeface="Adamina"/>
                        <a:sym typeface="Adamin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Adamina"/>
                          <a:ea typeface="Adamina"/>
                          <a:cs typeface="Adamina"/>
                          <a:sym typeface="Adamina"/>
                        </a:rPr>
                        <a:t>Face a fear</a:t>
                      </a:r>
                      <a:endParaRPr>
                        <a:latin typeface="Adamina"/>
                        <a:ea typeface="Adamina"/>
                        <a:cs typeface="Adamina"/>
                        <a:sym typeface="Adamin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Adamina"/>
                          <a:ea typeface="Adamina"/>
                          <a:cs typeface="Adamina"/>
                          <a:sym typeface="Adamina"/>
                        </a:rPr>
                        <a:t>Try something you have failed before</a:t>
                      </a:r>
                      <a:endParaRPr>
                        <a:latin typeface="Adamina"/>
                        <a:ea typeface="Adamina"/>
                        <a:cs typeface="Adamina"/>
                        <a:sym typeface="Adamina"/>
                      </a:endParaRPr>
                    </a:p>
                  </a:txBody>
                  <a:tcPr marT="91425" marB="91425" marR="91425" marL="91425"/>
                </a:tc>
              </a:tr>
              <a:tr h="1554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Adamina"/>
                          <a:ea typeface="Adamina"/>
                          <a:cs typeface="Adamina"/>
                          <a:sym typeface="Adamina"/>
                        </a:rPr>
                        <a:t>Volunteer to read aloud in English</a:t>
                      </a:r>
                      <a:endParaRPr>
                        <a:latin typeface="Adamina"/>
                        <a:ea typeface="Adamina"/>
                        <a:cs typeface="Adamina"/>
                        <a:sym typeface="Adamin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Adamina"/>
                          <a:ea typeface="Adamina"/>
                          <a:cs typeface="Adamina"/>
                          <a:sym typeface="Adamina"/>
                        </a:rPr>
                        <a:t>Travel to a new place independently</a:t>
                      </a:r>
                      <a:endParaRPr>
                        <a:latin typeface="Adamina"/>
                        <a:ea typeface="Adamina"/>
                        <a:cs typeface="Adamina"/>
                        <a:sym typeface="Adamin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Adamina"/>
                          <a:ea typeface="Adamina"/>
                          <a:cs typeface="Adamina"/>
                          <a:sym typeface="Adamina"/>
                        </a:rPr>
                        <a:t>Cook a meal independently</a:t>
                      </a:r>
                      <a:endParaRPr>
                        <a:latin typeface="Adamina"/>
                        <a:ea typeface="Adamina"/>
                        <a:cs typeface="Adamina"/>
                        <a:sym typeface="Adamina"/>
                      </a:endParaRPr>
                    </a:p>
                  </a:txBody>
                  <a:tcPr marT="91425" marB="91425" marR="91425" marL="91425"/>
                </a:tc>
              </a:tr>
              <a:tr h="1554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Adamina"/>
                          <a:ea typeface="Adamina"/>
                          <a:cs typeface="Adamina"/>
                          <a:sym typeface="Adamina"/>
                        </a:rPr>
                        <a:t>Enter a competition</a:t>
                      </a:r>
                      <a:endParaRPr>
                        <a:latin typeface="Adamina"/>
                        <a:ea typeface="Adamina"/>
                        <a:cs typeface="Adamina"/>
                        <a:sym typeface="Adamin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Adamina"/>
                          <a:ea typeface="Adamina"/>
                          <a:cs typeface="Adamina"/>
                          <a:sym typeface="Adamina"/>
                        </a:rPr>
                        <a:t>Create a budget plan and save up for something you would like to buy</a:t>
                      </a:r>
                      <a:endParaRPr>
                        <a:latin typeface="Adamina"/>
                        <a:ea typeface="Adamina"/>
                        <a:cs typeface="Adamina"/>
                        <a:sym typeface="Adamin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Adamina"/>
                          <a:ea typeface="Adamina"/>
                          <a:cs typeface="Adamina"/>
                          <a:sym typeface="Adamina"/>
                        </a:rPr>
                        <a:t>Offer your services to someone else e.g. washing cars/baking.</a:t>
                      </a:r>
                      <a:endParaRPr>
                        <a:latin typeface="Adamina"/>
                        <a:ea typeface="Adamina"/>
                        <a:cs typeface="Adamina"/>
                        <a:sym typeface="Adamina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611" name="Google Shape;611;p57"/>
          <p:cNvSpPr txBox="1"/>
          <p:nvPr>
            <p:ph idx="4294967295" type="ctrTitle"/>
          </p:nvPr>
        </p:nvSpPr>
        <p:spPr>
          <a:xfrm flipH="1">
            <a:off x="4918750" y="130522"/>
            <a:ext cx="4138500" cy="92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Confidence</a:t>
            </a:r>
            <a:endParaRPr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1300"/>
              <a:t>Empower yourself</a:t>
            </a:r>
            <a:endParaRPr sz="13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9025" y="358425"/>
            <a:ext cx="711124" cy="543948"/>
          </a:xfrm>
          <a:prstGeom prst="rect">
            <a:avLst/>
          </a:prstGeom>
          <a:noFill/>
          <a:ln>
            <a:noFill/>
          </a:ln>
        </p:spPr>
      </p:pic>
      <p:sp>
        <p:nvSpPr>
          <p:cNvPr id="617" name="Google Shape;617;p58"/>
          <p:cNvSpPr txBox="1"/>
          <p:nvPr>
            <p:ph type="ctrTitle"/>
          </p:nvPr>
        </p:nvSpPr>
        <p:spPr>
          <a:xfrm flipH="1">
            <a:off x="245550" y="2465250"/>
            <a:ext cx="31395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How do you provide evidence?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618" name="Google Shape;618;p58"/>
          <p:cNvPicPr preferRelativeResize="0"/>
          <p:nvPr/>
        </p:nvPicPr>
        <p:blipFill rotWithShape="1">
          <a:blip r:embed="rId4">
            <a:alphaModFix/>
          </a:blip>
          <a:srcRect b="0" l="25070" r="-25070" t="0"/>
          <a:stretch/>
        </p:blipFill>
        <p:spPr>
          <a:xfrm>
            <a:off x="8473650" y="2535720"/>
            <a:ext cx="422451" cy="436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" name="Google Shape;619;p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17813" y="4101749"/>
            <a:ext cx="612376" cy="50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" name="Google Shape;620;p58"/>
          <p:cNvPicPr preferRelativeResize="0"/>
          <p:nvPr/>
        </p:nvPicPr>
        <p:blipFill rotWithShape="1">
          <a:blip r:embed="rId4">
            <a:alphaModFix/>
          </a:blip>
          <a:srcRect b="0" l="25070" r="-25070" t="0"/>
          <a:stretch/>
        </p:blipFill>
        <p:spPr>
          <a:xfrm>
            <a:off x="6750000" y="3995095"/>
            <a:ext cx="422451" cy="436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p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5675" y="681799"/>
            <a:ext cx="612376" cy="50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Google Shape;622;p58"/>
          <p:cNvPicPr preferRelativeResize="0"/>
          <p:nvPr/>
        </p:nvPicPr>
        <p:blipFill rotWithShape="1">
          <a:blip r:embed="rId6">
            <a:alphaModFix/>
          </a:blip>
          <a:srcRect b="17128" l="22121" r="21358" t="27114"/>
          <a:stretch/>
        </p:blipFill>
        <p:spPr>
          <a:xfrm>
            <a:off x="166975" y="1247350"/>
            <a:ext cx="4356550" cy="343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Google Shape;623;p58"/>
          <p:cNvPicPr preferRelativeResize="0"/>
          <p:nvPr/>
        </p:nvPicPr>
        <p:blipFill rotWithShape="1">
          <a:blip r:embed="rId7">
            <a:alphaModFix/>
          </a:blip>
          <a:srcRect b="24679" l="22648" r="21441" t="30635"/>
          <a:stretch/>
        </p:blipFill>
        <p:spPr>
          <a:xfrm>
            <a:off x="4287825" y="1147027"/>
            <a:ext cx="3612826" cy="2309824"/>
          </a:xfrm>
          <a:prstGeom prst="rect">
            <a:avLst/>
          </a:prstGeom>
          <a:noFill/>
          <a:ln>
            <a:noFill/>
          </a:ln>
        </p:spPr>
      </p:pic>
      <p:sp>
        <p:nvSpPr>
          <p:cNvPr id="624" name="Google Shape;624;p58"/>
          <p:cNvSpPr/>
          <p:nvPr/>
        </p:nvSpPr>
        <p:spPr>
          <a:xfrm>
            <a:off x="6604100" y="132150"/>
            <a:ext cx="2126100" cy="815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25" name="Google Shape;625;p5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flipH="1">
            <a:off x="6270518" y="3105812"/>
            <a:ext cx="1295021" cy="1060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" name="Google Shape;626;p58"/>
          <p:cNvPicPr preferRelativeResize="0"/>
          <p:nvPr/>
        </p:nvPicPr>
        <p:blipFill rotWithShape="1">
          <a:blip r:embed="rId9">
            <a:alphaModFix/>
          </a:blip>
          <a:srcRect b="0" l="49" r="59" t="0"/>
          <a:stretch/>
        </p:blipFill>
        <p:spPr>
          <a:xfrm>
            <a:off x="7119063" y="3329575"/>
            <a:ext cx="1694912" cy="140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" name="Google Shape;627;p5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386025" y="3272799"/>
            <a:ext cx="1085374" cy="173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58"/>
          <p:cNvPicPr preferRelativeResize="0"/>
          <p:nvPr/>
        </p:nvPicPr>
        <p:blipFill rotWithShape="1">
          <a:blip r:embed="rId11">
            <a:alphaModFix/>
          </a:blip>
          <a:srcRect b="1779" l="0" r="-3573" t="-1780"/>
          <a:stretch/>
        </p:blipFill>
        <p:spPr>
          <a:xfrm>
            <a:off x="2791161" y="132150"/>
            <a:ext cx="1496664" cy="1247474"/>
          </a:xfrm>
          <a:prstGeom prst="rect">
            <a:avLst/>
          </a:prstGeom>
          <a:noFill/>
          <a:ln>
            <a:noFill/>
          </a:ln>
        </p:spPr>
      </p:pic>
      <p:sp>
        <p:nvSpPr>
          <p:cNvPr id="629" name="Google Shape;629;p58"/>
          <p:cNvSpPr txBox="1"/>
          <p:nvPr/>
        </p:nvSpPr>
        <p:spPr>
          <a:xfrm>
            <a:off x="4697575" y="71225"/>
            <a:ext cx="39639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100">
                <a:solidFill>
                  <a:schemeClr val="accent1"/>
                </a:solidFill>
                <a:latin typeface="Josefin Slab"/>
                <a:ea typeface="Josefin Slab"/>
                <a:cs typeface="Josefin Slab"/>
                <a:sym typeface="Josefin Slab"/>
              </a:rPr>
              <a:t>Reminder that you need evidence, you can’t just say that you did it.</a:t>
            </a:r>
            <a:endParaRPr b="1" sz="2100">
              <a:solidFill>
                <a:schemeClr val="accent1"/>
              </a:solidFill>
              <a:latin typeface="Josefin Slab"/>
              <a:ea typeface="Josefin Slab"/>
              <a:cs typeface="Josefin Slab"/>
              <a:sym typeface="Josefin Slab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" name="Google Shape;634;p59"/>
          <p:cNvPicPr preferRelativeResize="0"/>
          <p:nvPr/>
        </p:nvPicPr>
        <p:blipFill rotWithShape="1">
          <a:blip r:embed="rId3">
            <a:alphaModFix/>
          </a:blip>
          <a:srcRect b="-770" l="4168" r="0" t="770"/>
          <a:stretch/>
        </p:blipFill>
        <p:spPr>
          <a:xfrm>
            <a:off x="2936100" y="28375"/>
            <a:ext cx="6285722" cy="368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59"/>
          <p:cNvPicPr preferRelativeResize="0"/>
          <p:nvPr/>
        </p:nvPicPr>
        <p:blipFill rotWithShape="1">
          <a:blip r:embed="rId4">
            <a:alphaModFix/>
          </a:blip>
          <a:srcRect b="0" l="59" r="59" t="0"/>
          <a:stretch/>
        </p:blipFill>
        <p:spPr>
          <a:xfrm>
            <a:off x="7971813" y="2518800"/>
            <a:ext cx="1051875" cy="2445001"/>
          </a:xfrm>
          <a:prstGeom prst="rect">
            <a:avLst/>
          </a:prstGeom>
          <a:noFill/>
          <a:ln>
            <a:noFill/>
          </a:ln>
        </p:spPr>
      </p:pic>
      <p:sp>
        <p:nvSpPr>
          <p:cNvPr id="636" name="Google Shape;636;p59"/>
          <p:cNvSpPr/>
          <p:nvPr/>
        </p:nvSpPr>
        <p:spPr>
          <a:xfrm>
            <a:off x="5329525" y="3379300"/>
            <a:ext cx="2642300" cy="1477850"/>
          </a:xfrm>
          <a:custGeom>
            <a:rect b="b" l="l" r="r" t="t"/>
            <a:pathLst>
              <a:path extrusionOk="0" h="59114" w="105692">
                <a:moveTo>
                  <a:pt x="0" y="23344"/>
                </a:moveTo>
                <a:cubicBezTo>
                  <a:pt x="0" y="42086"/>
                  <a:pt x="38082" y="61231"/>
                  <a:pt x="50794" y="47458"/>
                </a:cubicBezTo>
                <a:cubicBezTo>
                  <a:pt x="53327" y="44713"/>
                  <a:pt x="51258" y="37865"/>
                  <a:pt x="47715" y="36684"/>
                </a:cubicBezTo>
                <a:cubicBezTo>
                  <a:pt x="42661" y="34999"/>
                  <a:pt x="35088" y="37115"/>
                  <a:pt x="32580" y="41815"/>
                </a:cubicBezTo>
                <a:cubicBezTo>
                  <a:pt x="29070" y="48394"/>
                  <a:pt x="39820" y="57692"/>
                  <a:pt x="47202" y="58746"/>
                </a:cubicBezTo>
                <a:cubicBezTo>
                  <a:pt x="59984" y="60571"/>
                  <a:pt x="75781" y="55335"/>
                  <a:pt x="83374" y="44893"/>
                </a:cubicBezTo>
                <a:cubicBezTo>
                  <a:pt x="88778" y="37462"/>
                  <a:pt x="86681" y="26658"/>
                  <a:pt x="90300" y="18213"/>
                </a:cubicBezTo>
                <a:cubicBezTo>
                  <a:pt x="93431" y="10907"/>
                  <a:pt x="99077" y="4407"/>
                  <a:pt x="105692" y="0"/>
                </a:cubicBezTo>
              </a:path>
            </a:pathLst>
          </a:custGeom>
          <a:noFill/>
          <a:ln cap="flat" cmpd="sng" w="19050">
            <a:solidFill>
              <a:schemeClr val="accent1"/>
            </a:solidFill>
            <a:prstDash val="dash"/>
            <a:round/>
            <a:headEnd len="med" w="med" type="none"/>
            <a:tailEnd len="med" w="med" type="none"/>
          </a:ln>
        </p:spPr>
      </p:sp>
      <p:pic>
        <p:nvPicPr>
          <p:cNvPr id="637" name="Google Shape;637;p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60550" y="207499"/>
            <a:ext cx="612376" cy="50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" name="Google Shape;638;p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2062" y="3547322"/>
            <a:ext cx="472377" cy="692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" name="Google Shape;639;p59"/>
          <p:cNvPicPr preferRelativeResize="0"/>
          <p:nvPr/>
        </p:nvPicPr>
        <p:blipFill rotWithShape="1">
          <a:blip r:embed="rId7">
            <a:alphaModFix/>
          </a:blip>
          <a:srcRect b="0" l="25070" r="-25070" t="0"/>
          <a:stretch/>
        </p:blipFill>
        <p:spPr>
          <a:xfrm>
            <a:off x="8286525" y="4240195"/>
            <a:ext cx="422451" cy="436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5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973388" y="4353037"/>
            <a:ext cx="798474" cy="610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p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81000" y="2574484"/>
            <a:ext cx="472377" cy="692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" name="Google Shape;642;p59"/>
          <p:cNvPicPr preferRelativeResize="0"/>
          <p:nvPr/>
        </p:nvPicPr>
        <p:blipFill rotWithShape="1">
          <a:blip r:embed="rId9">
            <a:alphaModFix/>
          </a:blip>
          <a:srcRect b="52175" l="0" r="0" t="0"/>
          <a:stretch/>
        </p:blipFill>
        <p:spPr>
          <a:xfrm>
            <a:off x="58925" y="58950"/>
            <a:ext cx="2068200" cy="2459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" name="Google Shape;643;p5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176219" y="115200"/>
            <a:ext cx="2267225" cy="221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" name="Google Shape;644;p59"/>
          <p:cNvPicPr preferRelativeResize="0"/>
          <p:nvPr/>
        </p:nvPicPr>
        <p:blipFill rotWithShape="1">
          <a:blip r:embed="rId11">
            <a:alphaModFix/>
          </a:blip>
          <a:srcRect b="27920" l="10587" r="52368" t="26442"/>
          <a:stretch/>
        </p:blipFill>
        <p:spPr>
          <a:xfrm>
            <a:off x="4280113" y="115188"/>
            <a:ext cx="2381750" cy="2347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" name="Google Shape;645;p59"/>
          <p:cNvPicPr preferRelativeResize="0"/>
          <p:nvPr/>
        </p:nvPicPr>
        <p:blipFill rotWithShape="1">
          <a:blip r:embed="rId12">
            <a:alphaModFix/>
          </a:blip>
          <a:srcRect b="68234" l="0" r="0" t="0"/>
          <a:stretch/>
        </p:blipFill>
        <p:spPr>
          <a:xfrm>
            <a:off x="6600250" y="86650"/>
            <a:ext cx="2627639" cy="2267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" name="Google Shape;646;p5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73525" y="2607688"/>
            <a:ext cx="2267225" cy="226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" name="Google Shape;647;p59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774450" y="2226625"/>
            <a:ext cx="2737175" cy="2737175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Google Shape;648;p59"/>
          <p:cNvSpPr txBox="1"/>
          <p:nvPr>
            <p:ph type="ctrTitle"/>
          </p:nvPr>
        </p:nvSpPr>
        <p:spPr>
          <a:xfrm flipH="1">
            <a:off x="6050121" y="3118879"/>
            <a:ext cx="21954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/>
              <a:t>Reminder that there is no wrong way</a:t>
            </a:r>
            <a:r>
              <a:rPr lang="es" sz="1800"/>
              <a:t> to present your evidence </a:t>
            </a:r>
            <a:endParaRPr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60"/>
          <p:cNvSpPr txBox="1"/>
          <p:nvPr>
            <p:ph type="ctrTitle"/>
          </p:nvPr>
        </p:nvSpPr>
        <p:spPr>
          <a:xfrm flipH="1">
            <a:off x="5809605" y="129275"/>
            <a:ext cx="3160800" cy="67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Take charge</a:t>
            </a:r>
            <a:endParaRPr/>
          </a:p>
        </p:txBody>
      </p:sp>
      <p:sp>
        <p:nvSpPr>
          <p:cNvPr id="654" name="Google Shape;654;p60"/>
          <p:cNvSpPr txBox="1"/>
          <p:nvPr>
            <p:ph idx="1" type="subTitle"/>
          </p:nvPr>
        </p:nvSpPr>
        <p:spPr>
          <a:xfrm flipH="1">
            <a:off x="178625" y="171450"/>
            <a:ext cx="3454800" cy="126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5" name="Google Shape;655;p60"/>
          <p:cNvSpPr txBox="1"/>
          <p:nvPr/>
        </p:nvSpPr>
        <p:spPr>
          <a:xfrm>
            <a:off x="288225" y="448750"/>
            <a:ext cx="4897200" cy="44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46440"/>
                </a:solidFill>
                <a:latin typeface="Chelsea Market"/>
                <a:ea typeface="Chelsea Market"/>
                <a:cs typeface="Chelsea Market"/>
                <a:sym typeface="Chelsea Market"/>
              </a:rPr>
              <a:t>Today we’re going to motivate ourselves</a:t>
            </a:r>
            <a:endParaRPr>
              <a:solidFill>
                <a:srgbClr val="F46440"/>
              </a:solidFill>
              <a:latin typeface="Chelsea Market"/>
              <a:ea typeface="Chelsea Market"/>
              <a:cs typeface="Chelsea Market"/>
              <a:sym typeface="Chelsea Marke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Josefin Slab"/>
                <a:ea typeface="Josefin Slab"/>
                <a:cs typeface="Josefin Slab"/>
                <a:sym typeface="Josefin Slab"/>
              </a:rPr>
              <a:t>Step 1.  Write out three things you love about yourself</a:t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Josefin Slab"/>
                <a:ea typeface="Josefin Slab"/>
                <a:cs typeface="Josefin Slab"/>
                <a:sym typeface="Josefin Slab"/>
              </a:rPr>
              <a:t>Step 2. Write out three times you succeeded at something</a:t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Josefin Slab"/>
                <a:ea typeface="Josefin Slab"/>
                <a:cs typeface="Josefin Slab"/>
                <a:sym typeface="Josefin Slab"/>
              </a:rPr>
              <a:t>Step 3. Write down one activity that excites you</a:t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Josefin Slab"/>
                <a:ea typeface="Josefin Slab"/>
                <a:cs typeface="Josefin Slab"/>
                <a:sym typeface="Josefin Slab"/>
              </a:rPr>
              <a:t>Step 4. Create a feel good playlist of at least 15 songs that you love</a:t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Josefin Slab"/>
                <a:ea typeface="Josefin Slab"/>
                <a:cs typeface="Josefin Slab"/>
                <a:sym typeface="Josefin Slab"/>
              </a:rPr>
              <a:t>Step 5. Create a weekly schedule using the time planner</a:t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Josefin Slab"/>
                <a:ea typeface="Josefin Slab"/>
                <a:cs typeface="Josefin Slab"/>
                <a:sym typeface="Josefin Slab"/>
              </a:rPr>
              <a:t>Step 6. Add one place to exercise to your schedule</a:t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Josefin Slab"/>
                <a:ea typeface="Josefin Slab"/>
                <a:cs typeface="Josefin Slab"/>
                <a:sym typeface="Josefin Slab"/>
              </a:rPr>
              <a:t>Step 7. Plan in the activity that excites you</a:t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Josefin Slab"/>
                <a:ea typeface="Josefin Slab"/>
                <a:cs typeface="Josefin Slab"/>
                <a:sym typeface="Josefin Slab"/>
              </a:rPr>
              <a:t>Step 8. Make your playlist if you can this week, listen to it whilst exercising and follow your schedule! </a:t>
            </a:r>
            <a:endParaRPr>
              <a:latin typeface="Josefin Slab"/>
              <a:ea typeface="Josefin Slab"/>
              <a:cs typeface="Josefin Slab"/>
              <a:sym typeface="Josefin Slab"/>
            </a:endParaRPr>
          </a:p>
        </p:txBody>
      </p:sp>
      <p:sp>
        <p:nvSpPr>
          <p:cNvPr id="656" name="Google Shape;656;p60"/>
          <p:cNvSpPr txBox="1"/>
          <p:nvPr/>
        </p:nvSpPr>
        <p:spPr>
          <a:xfrm>
            <a:off x="5185425" y="588525"/>
            <a:ext cx="38028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rPr>
              <a:t>Extra challenge:</a:t>
            </a:r>
            <a:endParaRPr b="1">
              <a:solidFill>
                <a:schemeClr val="accent2"/>
              </a:solidFill>
              <a:latin typeface="Josefin Slab"/>
              <a:ea typeface="Josefin Slab"/>
              <a:cs typeface="Josefin Slab"/>
              <a:sym typeface="Josefin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rPr>
              <a:t>Create an album cover for your playlist if you have time using collage that represents the mood of the music</a:t>
            </a:r>
            <a:endParaRPr b="1">
              <a:solidFill>
                <a:schemeClr val="accent2"/>
              </a:solidFill>
              <a:latin typeface="Josefin Slab"/>
              <a:ea typeface="Josefin Slab"/>
              <a:cs typeface="Josefin Slab"/>
              <a:sym typeface="Josefin Slab"/>
            </a:endParaRPr>
          </a:p>
        </p:txBody>
      </p:sp>
      <p:pic>
        <p:nvPicPr>
          <p:cNvPr id="657" name="Google Shape;657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68113" y="1981100"/>
            <a:ext cx="3001925" cy="300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ltural Diversity by Slidesgo">
  <a:themeElements>
    <a:clrScheme name="Simple Light">
      <a:dk1>
        <a:srgbClr val="152041"/>
      </a:dk1>
      <a:lt1>
        <a:srgbClr val="FFFFFF"/>
      </a:lt1>
      <a:dk2>
        <a:srgbClr val="243466"/>
      </a:dk2>
      <a:lt2>
        <a:srgbClr val="FFAD80"/>
      </a:lt2>
      <a:accent1>
        <a:srgbClr val="F46440"/>
      </a:accent1>
      <a:accent2>
        <a:srgbClr val="69A1C2"/>
      </a:accent2>
      <a:accent3>
        <a:srgbClr val="FFE7D4"/>
      </a:accent3>
      <a:accent4>
        <a:srgbClr val="6D392F"/>
      </a:accent4>
      <a:accent5>
        <a:srgbClr val="89BDDB"/>
      </a:accent5>
      <a:accent6>
        <a:srgbClr val="FD8860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ltural Diversity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46440"/>
      </a:accent1>
      <a:accent2>
        <a:srgbClr val="69A1C2"/>
      </a:accent2>
      <a:accent3>
        <a:srgbClr val="FFE7D4"/>
      </a:accent3>
      <a:accent4>
        <a:srgbClr val="57261D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