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21.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70" r:id="rId4"/>
    <p:sldMasterId id="2147483671" r:id="rId5"/>
  </p:sldMasterIdLst>
  <p:notesMasterIdLst>
    <p:notesMasterId r:id="rId6"/>
  </p:notesMasterIdLst>
  <p:sldIdLst>
    <p:sldId id="256" r:id="rId7"/>
    <p:sldId id="257" r:id="rId8"/>
    <p:sldId id="258" r:id="rId9"/>
    <p:sldId id="259" r:id="rId10"/>
  </p:sldIdLst>
  <p:sldSz cy="5143500" cx="9144000"/>
  <p:notesSz cx="6858000" cy="9144000"/>
  <p:embeddedFontLst>
    <p:embeddedFont>
      <p:font typeface="Lato"/>
      <p:regular r:id="rId11"/>
      <p:bold r:id="rId12"/>
      <p:italic r:id="rId13"/>
      <p:boldItalic r:id="rId14"/>
    </p:embeddedFont>
    <p:embeddedFont>
      <p:font typeface="Open Sans Light"/>
      <p:regular r:id="rId15"/>
      <p:bold r:id="rId16"/>
      <p:italic r:id="rId17"/>
      <p:boldItalic r:id="rId18"/>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font" Target="fonts/Lato-regular.fntdata"/><Relationship Id="rId10" Type="http://schemas.openxmlformats.org/officeDocument/2006/relationships/slide" Target="slides/slide4.xml"/><Relationship Id="rId13" Type="http://schemas.openxmlformats.org/officeDocument/2006/relationships/font" Target="fonts/Lato-italic.fntdata"/><Relationship Id="rId12" Type="http://schemas.openxmlformats.org/officeDocument/2006/relationships/font" Target="fonts/Lato-bold.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3.xml"/><Relationship Id="rId15" Type="http://schemas.openxmlformats.org/officeDocument/2006/relationships/font" Target="fonts/OpenSansLight-regular.fntdata"/><Relationship Id="rId14" Type="http://schemas.openxmlformats.org/officeDocument/2006/relationships/font" Target="fonts/Lato-boldItalic.fntdata"/><Relationship Id="rId17" Type="http://schemas.openxmlformats.org/officeDocument/2006/relationships/font" Target="fonts/OpenSansLight-italic.fntdata"/><Relationship Id="rId16" Type="http://schemas.openxmlformats.org/officeDocument/2006/relationships/font" Target="fonts/OpenSansLight-bold.fntdata"/><Relationship Id="rId5" Type="http://schemas.openxmlformats.org/officeDocument/2006/relationships/slideMaster" Target="slideMasters/slideMaster2.xml"/><Relationship Id="rId6" Type="http://schemas.openxmlformats.org/officeDocument/2006/relationships/notesMaster" Target="notesMasters/notesMaster1.xml"/><Relationship Id="rId18" Type="http://schemas.openxmlformats.org/officeDocument/2006/relationships/font" Target="fonts/OpenSansLight-boldItalic.fntdata"/><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www.rsph.org.uk/our-work/campaigns/status-of-mind.html" TargetMode="Externa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6" name="Shape 116"/>
        <p:cNvGrpSpPr/>
        <p:nvPr/>
      </p:nvGrpSpPr>
      <p:grpSpPr>
        <a:xfrm>
          <a:off x="0" y="0"/>
          <a:ext cx="0" cy="0"/>
          <a:chOff x="0" y="0"/>
          <a:chExt cx="0" cy="0"/>
        </a:xfrm>
      </p:grpSpPr>
      <p:sp>
        <p:nvSpPr>
          <p:cNvPr id="117" name="Google Shape;117;g18132c9e9ed_0_17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18" name="Google Shape;118;g18132c9e9ed_0_172: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b="0" i="1"/>
          </a:p>
        </p:txBody>
      </p:sp>
      <p:sp>
        <p:nvSpPr>
          <p:cNvPr id="119" name="Google Shape;119;g18132c9e9ed_0_172: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5" name="Shape 125"/>
        <p:cNvGrpSpPr/>
        <p:nvPr/>
      </p:nvGrpSpPr>
      <p:grpSpPr>
        <a:xfrm>
          <a:off x="0" y="0"/>
          <a:ext cx="0" cy="0"/>
          <a:chOff x="0" y="0"/>
          <a:chExt cx="0" cy="0"/>
        </a:xfrm>
      </p:grpSpPr>
      <p:sp>
        <p:nvSpPr>
          <p:cNvPr id="126" name="Google Shape;126;g18132c9e9ed_0_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27" name="Google Shape;127;g18132c9e9ed_0_0: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200"/>
              <a:buFont typeface="Calibri"/>
              <a:buNone/>
            </a:pPr>
            <a:r>
              <a:rPr i="1" lang="en-GB"/>
              <a:t>Benefits: </a:t>
            </a:r>
            <a:r>
              <a:rPr i="1" lang="en-GB" sz="1200">
                <a:solidFill>
                  <a:schemeClr val="dk1"/>
                </a:solidFill>
                <a:latin typeface="Calibri"/>
                <a:ea typeface="Calibri"/>
                <a:cs typeface="Calibri"/>
                <a:sym typeface="Calibri"/>
              </a:rPr>
              <a:t>meeting people around the world, sharing interests, it’s fun, it’s an easy / quick / cheap way to communicate, can express yourself creatively, give you confidence to be who you want to be, access to support groups, time to think about what to type/say, availability of wellbeing support (e.g. meditation apps).  </a:t>
            </a:r>
            <a:endParaRPr sz="1200">
              <a:solidFill>
                <a:schemeClr val="dk1"/>
              </a:solidFill>
              <a:latin typeface="Calibri"/>
              <a:ea typeface="Calibri"/>
              <a:cs typeface="Calibri"/>
              <a:sym typeface="Calibri"/>
            </a:endParaRPr>
          </a:p>
          <a:p>
            <a:pPr indent="0" lvl="0" marL="0" rtl="0" algn="l">
              <a:spcBef>
                <a:spcPts val="0"/>
              </a:spcBef>
              <a:spcAft>
                <a:spcPts val="0"/>
              </a:spcAft>
              <a:buNone/>
            </a:pPr>
            <a:r>
              <a:rPr i="1" lang="en-GB"/>
              <a:t>Challenges: </a:t>
            </a:r>
            <a:r>
              <a:rPr i="1" lang="en-GB" sz="1200">
                <a:solidFill>
                  <a:schemeClr val="dk1"/>
                </a:solidFill>
                <a:latin typeface="Calibri"/>
                <a:ea typeface="Calibri"/>
                <a:cs typeface="Calibri"/>
                <a:sym typeface="Calibri"/>
              </a:rPr>
              <a:t>peer pressure, cyber-bullying, expected to always be available, might feel excluded from certain groups (e.g. don’t have the app), people behave differently online than they would face-to-face, can see upsetting content accidentally, fear of missing out (FOMO), jealousy caused by looking at others’ social media accounts, pressure to look a certain way, sleep deprivation</a:t>
            </a:r>
            <a:endParaRPr/>
          </a:p>
          <a:p>
            <a:pPr indent="0" lvl="0" marL="0" rtl="0" algn="l">
              <a:spcBef>
                <a:spcPts val="0"/>
              </a:spcBef>
              <a:spcAft>
                <a:spcPts val="0"/>
              </a:spcAft>
              <a:buNone/>
            </a:pPr>
            <a:r>
              <a:t/>
            </a:r>
            <a:endParaRPr i="1"/>
          </a:p>
          <a:p>
            <a:pPr indent="0" lvl="0" marL="0" marR="0" rtl="0" algn="l">
              <a:lnSpc>
                <a:spcPct val="100000"/>
              </a:lnSpc>
              <a:spcBef>
                <a:spcPts val="0"/>
              </a:spcBef>
              <a:spcAft>
                <a:spcPts val="0"/>
              </a:spcAft>
              <a:buClr>
                <a:schemeClr val="dk1"/>
              </a:buClr>
              <a:buSzPts val="1200"/>
              <a:buFont typeface="Calibri"/>
              <a:buNone/>
            </a:pPr>
            <a:r>
              <a:rPr b="1" lang="en-GB" sz="1200">
                <a:solidFill>
                  <a:schemeClr val="dk1"/>
                </a:solidFill>
                <a:latin typeface="Calibri"/>
                <a:ea typeface="Calibri"/>
                <a:cs typeface="Calibri"/>
                <a:sym typeface="Calibri"/>
              </a:rPr>
              <a:t>Support: </a:t>
            </a:r>
            <a:r>
              <a:rPr b="0" lang="en-GB" sz="1200">
                <a:solidFill>
                  <a:schemeClr val="dk1"/>
                </a:solidFill>
                <a:latin typeface="Calibri"/>
                <a:ea typeface="Calibri"/>
                <a:cs typeface="Calibri"/>
                <a:sym typeface="Calibri"/>
              </a:rPr>
              <a:t>Create cards from the suggested answers above and </a:t>
            </a:r>
            <a:r>
              <a:rPr lang="en-GB" sz="1200">
                <a:solidFill>
                  <a:schemeClr val="dk1"/>
                </a:solidFill>
                <a:latin typeface="Calibri"/>
                <a:ea typeface="Calibri"/>
                <a:cs typeface="Calibri"/>
                <a:sym typeface="Calibri"/>
              </a:rPr>
              <a:t>ask students to sort them into positive and negative categories.</a:t>
            </a:r>
            <a:endParaRPr/>
          </a:p>
          <a:p>
            <a:pPr indent="0" lvl="0" marL="0" marR="0" rtl="0" algn="l">
              <a:lnSpc>
                <a:spcPct val="100000"/>
              </a:lnSpc>
              <a:spcBef>
                <a:spcPts val="0"/>
              </a:spcBef>
              <a:spcAft>
                <a:spcPts val="0"/>
              </a:spcAft>
              <a:buClr>
                <a:schemeClr val="dk1"/>
              </a:buClr>
              <a:buSzPts val="1200"/>
              <a:buFont typeface="Calibri"/>
              <a:buNone/>
            </a:pPr>
            <a:r>
              <a:t/>
            </a:r>
            <a:endParaRPr sz="1200">
              <a:solidFill>
                <a:schemeClr val="dk1"/>
              </a:solidFill>
              <a:latin typeface="Calibri"/>
              <a:ea typeface="Calibri"/>
              <a:cs typeface="Calibri"/>
              <a:sym typeface="Calibri"/>
            </a:endParaRPr>
          </a:p>
          <a:p>
            <a:pPr indent="0" lvl="0" marL="0" marR="0" rtl="0" algn="l">
              <a:lnSpc>
                <a:spcPct val="100000"/>
              </a:lnSpc>
              <a:spcBef>
                <a:spcPts val="0"/>
              </a:spcBef>
              <a:spcAft>
                <a:spcPts val="0"/>
              </a:spcAft>
              <a:buClr>
                <a:schemeClr val="dk1"/>
              </a:buClr>
              <a:buSzPts val="1200"/>
              <a:buFont typeface="Calibri"/>
              <a:buNone/>
            </a:pPr>
            <a:r>
              <a:rPr b="1" lang="en-GB" sz="1200">
                <a:solidFill>
                  <a:schemeClr val="dk1"/>
                </a:solidFill>
                <a:latin typeface="Calibri"/>
                <a:ea typeface="Calibri"/>
                <a:cs typeface="Calibri"/>
                <a:sym typeface="Calibri"/>
              </a:rPr>
              <a:t>Optional development activity</a:t>
            </a:r>
            <a:r>
              <a:rPr lang="en-GB" sz="1200">
                <a:solidFill>
                  <a:schemeClr val="dk1"/>
                </a:solidFill>
                <a:latin typeface="Calibri"/>
                <a:ea typeface="Calibri"/>
                <a:cs typeface="Calibri"/>
                <a:sym typeface="Calibri"/>
              </a:rPr>
              <a:t>:  If time allows, ask students to also consider: Are there any particular apps or sites which are better or worse for emotional wellbeing? Why? To support this discussion, you may wish to show the following video from the Royal Society for Public Health: </a:t>
            </a:r>
            <a:r>
              <a:rPr lang="en-GB" sz="1200" u="sng">
                <a:solidFill>
                  <a:schemeClr val="dk1"/>
                </a:solidFill>
                <a:latin typeface="Calibri"/>
                <a:ea typeface="Calibri"/>
                <a:cs typeface="Calibri"/>
                <a:sym typeface="Calibri"/>
                <a:hlinkClick r:id="rId2">
                  <a:extLst>
                    <a:ext uri="{A12FA001-AC4F-418D-AE19-62706E023703}">
                      <ahyp:hlinkClr val="tx"/>
                    </a:ext>
                  </a:extLst>
                </a:hlinkClick>
              </a:rPr>
              <a:t>www.rsph.org.uk/our-work/campaigns/status-of-mind.html</a:t>
            </a:r>
            <a:r>
              <a:rPr lang="en-GB" sz="1200">
                <a:solidFill>
                  <a:schemeClr val="dk1"/>
                </a:solidFill>
                <a:latin typeface="Calibri"/>
                <a:ea typeface="Calibri"/>
                <a:cs typeface="Calibri"/>
                <a:sym typeface="Calibri"/>
              </a:rPr>
              <a:t>  </a:t>
            </a:r>
            <a:endParaRPr/>
          </a:p>
          <a:p>
            <a:pPr indent="0" lvl="0" marL="0" marR="0" rtl="0" algn="l">
              <a:lnSpc>
                <a:spcPct val="100000"/>
              </a:lnSpc>
              <a:spcBef>
                <a:spcPts val="0"/>
              </a:spcBef>
              <a:spcAft>
                <a:spcPts val="0"/>
              </a:spcAft>
              <a:buClr>
                <a:schemeClr val="dk1"/>
              </a:buClr>
              <a:buSzPts val="1200"/>
              <a:buFont typeface="Calibri"/>
              <a:buNone/>
            </a:pPr>
            <a:r>
              <a:t/>
            </a:r>
            <a:endParaRPr sz="1200">
              <a:solidFill>
                <a:schemeClr val="dk1"/>
              </a:solidFill>
              <a:latin typeface="Calibri"/>
              <a:ea typeface="Calibri"/>
              <a:cs typeface="Calibri"/>
              <a:sym typeface="Calibri"/>
            </a:endParaRPr>
          </a:p>
          <a:p>
            <a:pPr indent="0" lvl="0" marL="0" rtl="0" algn="l">
              <a:spcBef>
                <a:spcPts val="0"/>
              </a:spcBef>
              <a:spcAft>
                <a:spcPts val="0"/>
              </a:spcAft>
              <a:buNone/>
            </a:pPr>
            <a:r>
              <a:t/>
            </a:r>
            <a:endParaRPr i="1"/>
          </a:p>
        </p:txBody>
      </p:sp>
      <p:sp>
        <p:nvSpPr>
          <p:cNvPr id="128" name="Google Shape;128;g18132c9e9ed_0_0: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8" name="Shape 138"/>
        <p:cNvGrpSpPr/>
        <p:nvPr/>
      </p:nvGrpSpPr>
      <p:grpSpPr>
        <a:xfrm>
          <a:off x="0" y="0"/>
          <a:ext cx="0" cy="0"/>
          <a:chOff x="0" y="0"/>
          <a:chExt cx="0" cy="0"/>
        </a:xfrm>
      </p:grpSpPr>
      <p:sp>
        <p:nvSpPr>
          <p:cNvPr id="139" name="Google Shape;139;g18132c9e9ed_0_1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40" name="Google Shape;140;g18132c9e9ed_0_12: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200"/>
              <a:buFont typeface="Calibri"/>
              <a:buNone/>
            </a:pPr>
            <a:r>
              <a:t/>
            </a:r>
            <a:endParaRPr sz="1200">
              <a:solidFill>
                <a:schemeClr val="dk1"/>
              </a:solidFill>
              <a:latin typeface="Calibri"/>
              <a:ea typeface="Calibri"/>
              <a:cs typeface="Calibri"/>
              <a:sym typeface="Calibri"/>
            </a:endParaRPr>
          </a:p>
          <a:p>
            <a:pPr indent="0" lvl="0" marL="0" rtl="0" algn="l">
              <a:spcBef>
                <a:spcPts val="0"/>
              </a:spcBef>
              <a:spcAft>
                <a:spcPts val="0"/>
              </a:spcAft>
              <a:buNone/>
            </a:pPr>
            <a:r>
              <a:t/>
            </a:r>
            <a:endParaRPr i="1"/>
          </a:p>
        </p:txBody>
      </p:sp>
      <p:sp>
        <p:nvSpPr>
          <p:cNvPr id="141" name="Google Shape;141;g18132c9e9ed_0_12: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9" name="Shape 149"/>
        <p:cNvGrpSpPr/>
        <p:nvPr/>
      </p:nvGrpSpPr>
      <p:grpSpPr>
        <a:xfrm>
          <a:off x="0" y="0"/>
          <a:ext cx="0" cy="0"/>
          <a:chOff x="0" y="0"/>
          <a:chExt cx="0" cy="0"/>
        </a:xfrm>
      </p:grpSpPr>
      <p:sp>
        <p:nvSpPr>
          <p:cNvPr id="150" name="Google Shape;150;g18132c9e9ed_0_2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51" name="Google Shape;151;g18132c9e9ed_0_22: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i="1"/>
          </a:p>
        </p:txBody>
      </p:sp>
      <p:sp>
        <p:nvSpPr>
          <p:cNvPr id="152" name="Google Shape;152;g18132c9e9ed_0_22: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311700" y="3152225"/>
            <a:ext cx="8520600" cy="13008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52" name="Shape 52"/>
        <p:cNvGrpSpPr/>
        <p:nvPr/>
      </p:nvGrpSpPr>
      <p:grpSpPr>
        <a:xfrm>
          <a:off x="0" y="0"/>
          <a:ext cx="0" cy="0"/>
          <a:chOff x="0" y="0"/>
          <a:chExt cx="0" cy="0"/>
        </a:xfrm>
      </p:grpSpPr>
      <p:sp>
        <p:nvSpPr>
          <p:cNvPr id="53" name="Google Shape;53;p14"/>
          <p:cNvSpPr txBox="1"/>
          <p:nvPr>
            <p:ph idx="11" type="ftr"/>
          </p:nvPr>
        </p:nvSpPr>
        <p:spPr>
          <a:xfrm>
            <a:off x="0" y="4936137"/>
            <a:ext cx="9144000" cy="273900"/>
          </a:xfrm>
          <a:prstGeom prst="rect">
            <a:avLst/>
          </a:prstGeom>
          <a:noFill/>
          <a:ln>
            <a:noFill/>
          </a:ln>
        </p:spPr>
        <p:txBody>
          <a:bodyPr anchorCtr="0" anchor="ctr" bIns="34275" lIns="68575" spcFirstLastPara="1" rIns="68575" wrap="square" tIns="34275">
            <a:noAutofit/>
          </a:bodyPr>
          <a:lstStyle>
            <a:lvl1pPr lvl="0" rtl="0" algn="ctr">
              <a:spcBef>
                <a:spcPts val="0"/>
              </a:spcBef>
              <a:spcAft>
                <a:spcPts val="0"/>
              </a:spcAft>
              <a:buSzPts val="1100"/>
              <a:buNone/>
              <a:defRPr sz="1100">
                <a:solidFill>
                  <a:schemeClr val="dk1"/>
                </a:solidFill>
              </a:defRPr>
            </a:lvl1pPr>
            <a:lvl2pPr lvl="1" rtl="0" algn="l">
              <a:spcBef>
                <a:spcPts val="0"/>
              </a:spcBef>
              <a:spcAft>
                <a:spcPts val="0"/>
              </a:spcAft>
              <a:buSzPts val="1100"/>
              <a:buNone/>
              <a:defRPr/>
            </a:lvl2pPr>
            <a:lvl3pPr lvl="2" rtl="0" algn="l">
              <a:spcBef>
                <a:spcPts val="0"/>
              </a:spcBef>
              <a:spcAft>
                <a:spcPts val="0"/>
              </a:spcAft>
              <a:buSzPts val="1100"/>
              <a:buNone/>
              <a:defRPr/>
            </a:lvl3pPr>
            <a:lvl4pPr lvl="3" rtl="0" algn="l">
              <a:spcBef>
                <a:spcPts val="0"/>
              </a:spcBef>
              <a:spcAft>
                <a:spcPts val="0"/>
              </a:spcAft>
              <a:buSzPts val="1100"/>
              <a:buNone/>
              <a:defRPr/>
            </a:lvl4pPr>
            <a:lvl5pPr lvl="4" rtl="0" algn="l">
              <a:spcBef>
                <a:spcPts val="0"/>
              </a:spcBef>
              <a:spcAft>
                <a:spcPts val="0"/>
              </a:spcAft>
              <a:buSzPts val="1100"/>
              <a:buNone/>
              <a:defRPr/>
            </a:lvl5pPr>
            <a:lvl6pPr lvl="5" rtl="0" algn="l">
              <a:spcBef>
                <a:spcPts val="0"/>
              </a:spcBef>
              <a:spcAft>
                <a:spcPts val="0"/>
              </a:spcAft>
              <a:buSzPts val="1100"/>
              <a:buNone/>
              <a:defRPr/>
            </a:lvl6pPr>
            <a:lvl7pPr lvl="6" rtl="0" algn="l">
              <a:spcBef>
                <a:spcPts val="0"/>
              </a:spcBef>
              <a:spcAft>
                <a:spcPts val="0"/>
              </a:spcAft>
              <a:buSzPts val="1100"/>
              <a:buNone/>
              <a:defRPr/>
            </a:lvl7pPr>
            <a:lvl8pPr lvl="7" rtl="0" algn="l">
              <a:spcBef>
                <a:spcPts val="0"/>
              </a:spcBef>
              <a:spcAft>
                <a:spcPts val="0"/>
              </a:spcAft>
              <a:buSzPts val="1100"/>
              <a:buNone/>
              <a:defRPr/>
            </a:lvl8pPr>
            <a:lvl9pPr lvl="8" rtl="0" algn="l">
              <a:spcBef>
                <a:spcPts val="0"/>
              </a:spcBef>
              <a:spcAft>
                <a:spcPts val="0"/>
              </a:spcAft>
              <a:buSzPts val="1100"/>
              <a:buNone/>
              <a:defRPr/>
            </a:lvl9pPr>
          </a:lstStyle>
          <a:p/>
        </p:txBody>
      </p:sp>
      <p:sp>
        <p:nvSpPr>
          <p:cNvPr id="54" name="Google Shape;54;p14"/>
          <p:cNvSpPr txBox="1"/>
          <p:nvPr>
            <p:ph idx="12" type="sldNum"/>
          </p:nvPr>
        </p:nvSpPr>
        <p:spPr>
          <a:xfrm>
            <a:off x="8827077" y="4925261"/>
            <a:ext cx="317100" cy="273900"/>
          </a:xfrm>
          <a:prstGeom prst="rect">
            <a:avLst/>
          </a:prstGeom>
          <a:noFill/>
          <a:ln>
            <a:noFill/>
          </a:ln>
        </p:spPr>
        <p:txBody>
          <a:bodyPr anchorCtr="0" anchor="t" bIns="34275" lIns="68575" spcFirstLastPara="1" rIns="68575" wrap="square" tIns="34275">
            <a:noAutofit/>
          </a:bodyPr>
          <a:lstStyle>
            <a:lvl1pPr indent="0" lvl="0" marL="0" marR="0" rtl="0" algn="l">
              <a:spcBef>
                <a:spcPts val="0"/>
              </a:spcBef>
              <a:buNone/>
              <a:defRPr b="0" i="0" sz="1100" u="none" cap="none" strike="noStrike">
                <a:solidFill>
                  <a:schemeClr val="dk1"/>
                </a:solidFill>
                <a:latin typeface="Open Sans Light"/>
                <a:ea typeface="Open Sans Light"/>
                <a:cs typeface="Open Sans Light"/>
                <a:sym typeface="Open Sans Light"/>
              </a:defRPr>
            </a:lvl1pPr>
            <a:lvl2pPr indent="0" lvl="1" marL="0" marR="0" rtl="0" algn="l">
              <a:spcBef>
                <a:spcPts val="0"/>
              </a:spcBef>
              <a:buNone/>
              <a:defRPr b="0" i="0" sz="1100" u="none" cap="none" strike="noStrike">
                <a:solidFill>
                  <a:schemeClr val="dk1"/>
                </a:solidFill>
                <a:latin typeface="Open Sans Light"/>
                <a:ea typeface="Open Sans Light"/>
                <a:cs typeface="Open Sans Light"/>
                <a:sym typeface="Open Sans Light"/>
              </a:defRPr>
            </a:lvl2pPr>
            <a:lvl3pPr indent="0" lvl="2" marL="0" marR="0" rtl="0" algn="l">
              <a:spcBef>
                <a:spcPts val="0"/>
              </a:spcBef>
              <a:buNone/>
              <a:defRPr b="0" i="0" sz="1100" u="none" cap="none" strike="noStrike">
                <a:solidFill>
                  <a:schemeClr val="dk1"/>
                </a:solidFill>
                <a:latin typeface="Open Sans Light"/>
                <a:ea typeface="Open Sans Light"/>
                <a:cs typeface="Open Sans Light"/>
                <a:sym typeface="Open Sans Light"/>
              </a:defRPr>
            </a:lvl3pPr>
            <a:lvl4pPr indent="0" lvl="3" marL="0" marR="0" rtl="0" algn="l">
              <a:spcBef>
                <a:spcPts val="0"/>
              </a:spcBef>
              <a:buNone/>
              <a:defRPr b="0" i="0" sz="1100" u="none" cap="none" strike="noStrike">
                <a:solidFill>
                  <a:schemeClr val="dk1"/>
                </a:solidFill>
                <a:latin typeface="Open Sans Light"/>
                <a:ea typeface="Open Sans Light"/>
                <a:cs typeface="Open Sans Light"/>
                <a:sym typeface="Open Sans Light"/>
              </a:defRPr>
            </a:lvl4pPr>
            <a:lvl5pPr indent="0" lvl="4" marL="0" marR="0" rtl="0" algn="l">
              <a:spcBef>
                <a:spcPts val="0"/>
              </a:spcBef>
              <a:buNone/>
              <a:defRPr b="0" i="0" sz="1100" u="none" cap="none" strike="noStrike">
                <a:solidFill>
                  <a:schemeClr val="dk1"/>
                </a:solidFill>
                <a:latin typeface="Open Sans Light"/>
                <a:ea typeface="Open Sans Light"/>
                <a:cs typeface="Open Sans Light"/>
                <a:sym typeface="Open Sans Light"/>
              </a:defRPr>
            </a:lvl5pPr>
            <a:lvl6pPr indent="0" lvl="5" marL="0" marR="0" rtl="0" algn="l">
              <a:spcBef>
                <a:spcPts val="0"/>
              </a:spcBef>
              <a:buNone/>
              <a:defRPr b="0" i="0" sz="1100" u="none" cap="none" strike="noStrike">
                <a:solidFill>
                  <a:schemeClr val="dk1"/>
                </a:solidFill>
                <a:latin typeface="Open Sans Light"/>
                <a:ea typeface="Open Sans Light"/>
                <a:cs typeface="Open Sans Light"/>
                <a:sym typeface="Open Sans Light"/>
              </a:defRPr>
            </a:lvl6pPr>
            <a:lvl7pPr indent="0" lvl="6" marL="0" marR="0" rtl="0" algn="l">
              <a:spcBef>
                <a:spcPts val="0"/>
              </a:spcBef>
              <a:buNone/>
              <a:defRPr b="0" i="0" sz="1100" u="none" cap="none" strike="noStrike">
                <a:solidFill>
                  <a:schemeClr val="dk1"/>
                </a:solidFill>
                <a:latin typeface="Open Sans Light"/>
                <a:ea typeface="Open Sans Light"/>
                <a:cs typeface="Open Sans Light"/>
                <a:sym typeface="Open Sans Light"/>
              </a:defRPr>
            </a:lvl7pPr>
            <a:lvl8pPr indent="0" lvl="7" marL="0" marR="0" rtl="0" algn="l">
              <a:spcBef>
                <a:spcPts val="0"/>
              </a:spcBef>
              <a:buNone/>
              <a:defRPr b="0" i="0" sz="1100" u="none" cap="none" strike="noStrike">
                <a:solidFill>
                  <a:schemeClr val="dk1"/>
                </a:solidFill>
                <a:latin typeface="Open Sans Light"/>
                <a:ea typeface="Open Sans Light"/>
                <a:cs typeface="Open Sans Light"/>
                <a:sym typeface="Open Sans Light"/>
              </a:defRPr>
            </a:lvl8pPr>
            <a:lvl9pPr indent="0" lvl="8" marL="0" marR="0" rtl="0" algn="l">
              <a:spcBef>
                <a:spcPts val="0"/>
              </a:spcBef>
              <a:buNone/>
              <a:defRPr b="0" i="0" sz="1100" u="none" cap="none" strike="noStrike">
                <a:solidFill>
                  <a:schemeClr val="dk1"/>
                </a:solidFill>
                <a:latin typeface="Open Sans Light"/>
                <a:ea typeface="Open Sans Light"/>
                <a:cs typeface="Open Sans Light"/>
                <a:sym typeface="Open Sans Light"/>
              </a:defRPr>
            </a:lvl9pPr>
          </a:lstStyle>
          <a:p>
            <a:pPr indent="0" lvl="0" marL="0" rtl="0" algn="l">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55" name="Shape 55"/>
        <p:cNvGrpSpPr/>
        <p:nvPr/>
      </p:nvGrpSpPr>
      <p:grpSpPr>
        <a:xfrm>
          <a:off x="0" y="0"/>
          <a:ext cx="0" cy="0"/>
          <a:chOff x="0" y="0"/>
          <a:chExt cx="0" cy="0"/>
        </a:xfrm>
      </p:grpSpPr>
      <p:sp>
        <p:nvSpPr>
          <p:cNvPr id="56" name="Google Shape;56;p15"/>
          <p:cNvSpPr txBox="1"/>
          <p:nvPr>
            <p:ph type="ctrTitle"/>
          </p:nvPr>
        </p:nvSpPr>
        <p:spPr>
          <a:xfrm>
            <a:off x="1143000" y="841772"/>
            <a:ext cx="6858000" cy="1790700"/>
          </a:xfrm>
          <a:prstGeom prst="rect">
            <a:avLst/>
          </a:prstGeom>
          <a:noFill/>
          <a:ln>
            <a:noFill/>
          </a:ln>
        </p:spPr>
        <p:txBody>
          <a:bodyPr anchorCtr="0" anchor="b" bIns="34275" lIns="68575" spcFirstLastPara="1" rIns="68575" wrap="square" tIns="34275">
            <a:noAutofit/>
          </a:bodyPr>
          <a:lstStyle>
            <a:lvl1pPr lvl="0" marR="0" rtl="0" algn="ctr">
              <a:lnSpc>
                <a:spcPct val="90000"/>
              </a:lnSpc>
              <a:spcBef>
                <a:spcPts val="0"/>
              </a:spcBef>
              <a:spcAft>
                <a:spcPts val="0"/>
              </a:spcAft>
              <a:buClr>
                <a:schemeClr val="dk1"/>
              </a:buClr>
              <a:buSzPts val="4500"/>
              <a:buFont typeface="Calibri"/>
              <a:buNone/>
              <a:defRPr b="0" i="0" sz="4500" u="none" cap="none" strike="noStrike">
                <a:solidFill>
                  <a:schemeClr val="dk1"/>
                </a:solidFill>
                <a:latin typeface="Calibri"/>
                <a:ea typeface="Calibri"/>
                <a:cs typeface="Calibri"/>
                <a:sym typeface="Calibri"/>
              </a:defRPr>
            </a:lvl1pPr>
            <a:lvl2pPr lvl="1" rtl="0">
              <a:spcBef>
                <a:spcPts val="0"/>
              </a:spcBef>
              <a:spcAft>
                <a:spcPts val="0"/>
              </a:spcAft>
              <a:buSzPts val="1100"/>
              <a:buNone/>
              <a:defRPr sz="1400"/>
            </a:lvl2pPr>
            <a:lvl3pPr lvl="2" rtl="0">
              <a:spcBef>
                <a:spcPts val="0"/>
              </a:spcBef>
              <a:spcAft>
                <a:spcPts val="0"/>
              </a:spcAft>
              <a:buSzPts val="1100"/>
              <a:buNone/>
              <a:defRPr sz="1400"/>
            </a:lvl3pPr>
            <a:lvl4pPr lvl="3" rtl="0">
              <a:spcBef>
                <a:spcPts val="0"/>
              </a:spcBef>
              <a:spcAft>
                <a:spcPts val="0"/>
              </a:spcAft>
              <a:buSzPts val="1100"/>
              <a:buNone/>
              <a:defRPr sz="1400"/>
            </a:lvl4pPr>
            <a:lvl5pPr lvl="4" rtl="0">
              <a:spcBef>
                <a:spcPts val="0"/>
              </a:spcBef>
              <a:spcAft>
                <a:spcPts val="0"/>
              </a:spcAft>
              <a:buSzPts val="1100"/>
              <a:buNone/>
              <a:defRPr sz="1400"/>
            </a:lvl5pPr>
            <a:lvl6pPr lvl="5" rtl="0">
              <a:spcBef>
                <a:spcPts val="0"/>
              </a:spcBef>
              <a:spcAft>
                <a:spcPts val="0"/>
              </a:spcAft>
              <a:buSzPts val="1100"/>
              <a:buNone/>
              <a:defRPr sz="1400"/>
            </a:lvl6pPr>
            <a:lvl7pPr lvl="6" rtl="0">
              <a:spcBef>
                <a:spcPts val="0"/>
              </a:spcBef>
              <a:spcAft>
                <a:spcPts val="0"/>
              </a:spcAft>
              <a:buSzPts val="1100"/>
              <a:buNone/>
              <a:defRPr sz="1400"/>
            </a:lvl7pPr>
            <a:lvl8pPr lvl="7" rtl="0">
              <a:spcBef>
                <a:spcPts val="0"/>
              </a:spcBef>
              <a:spcAft>
                <a:spcPts val="0"/>
              </a:spcAft>
              <a:buSzPts val="1100"/>
              <a:buNone/>
              <a:defRPr sz="1400"/>
            </a:lvl8pPr>
            <a:lvl9pPr lvl="8" rtl="0">
              <a:spcBef>
                <a:spcPts val="0"/>
              </a:spcBef>
              <a:spcAft>
                <a:spcPts val="0"/>
              </a:spcAft>
              <a:buSzPts val="1100"/>
              <a:buNone/>
              <a:defRPr sz="1400"/>
            </a:lvl9pPr>
          </a:lstStyle>
          <a:p/>
        </p:txBody>
      </p:sp>
      <p:sp>
        <p:nvSpPr>
          <p:cNvPr id="57" name="Google Shape;57;p15"/>
          <p:cNvSpPr txBox="1"/>
          <p:nvPr>
            <p:ph idx="1" type="subTitle"/>
          </p:nvPr>
        </p:nvSpPr>
        <p:spPr>
          <a:xfrm>
            <a:off x="1143000" y="2701529"/>
            <a:ext cx="6858000" cy="1241700"/>
          </a:xfrm>
          <a:prstGeom prst="rect">
            <a:avLst/>
          </a:prstGeom>
          <a:noFill/>
          <a:ln>
            <a:noFill/>
          </a:ln>
        </p:spPr>
        <p:txBody>
          <a:bodyPr anchorCtr="0" anchor="t" bIns="34275" lIns="68575" spcFirstLastPara="1" rIns="68575" wrap="square" tIns="34275">
            <a:noAutofit/>
          </a:bodyPr>
          <a:lstStyle>
            <a:lvl1pPr lvl="0" marR="0" rtl="0" algn="ctr">
              <a:lnSpc>
                <a:spcPct val="90000"/>
              </a:lnSpc>
              <a:spcBef>
                <a:spcPts val="800"/>
              </a:spcBef>
              <a:spcAft>
                <a:spcPts val="0"/>
              </a:spcAft>
              <a:buClr>
                <a:schemeClr val="dk1"/>
              </a:buClr>
              <a:buSzPts val="1800"/>
              <a:buFont typeface="Arial"/>
              <a:buNone/>
              <a:defRPr b="0" i="0" sz="1800" u="none" cap="none" strike="noStrike">
                <a:solidFill>
                  <a:schemeClr val="dk1"/>
                </a:solidFill>
                <a:latin typeface="Calibri"/>
                <a:ea typeface="Calibri"/>
                <a:cs typeface="Calibri"/>
                <a:sym typeface="Calibri"/>
              </a:defRPr>
            </a:lvl1pPr>
            <a:lvl2pPr lvl="1" marR="0" rtl="0" algn="ctr">
              <a:lnSpc>
                <a:spcPct val="90000"/>
              </a:lnSpc>
              <a:spcBef>
                <a:spcPts val="400"/>
              </a:spcBef>
              <a:spcAft>
                <a:spcPts val="0"/>
              </a:spcAft>
              <a:buClr>
                <a:schemeClr val="dk1"/>
              </a:buClr>
              <a:buSzPts val="1500"/>
              <a:buFont typeface="Arial"/>
              <a:buNone/>
              <a:defRPr b="0" i="0" sz="1500" u="none" cap="none" strike="noStrike">
                <a:solidFill>
                  <a:schemeClr val="dk1"/>
                </a:solidFill>
                <a:latin typeface="Calibri"/>
                <a:ea typeface="Calibri"/>
                <a:cs typeface="Calibri"/>
                <a:sym typeface="Calibri"/>
              </a:defRPr>
            </a:lvl2pPr>
            <a:lvl3pPr lvl="2" marR="0" rtl="0" algn="ctr">
              <a:lnSpc>
                <a:spcPct val="90000"/>
              </a:lnSpc>
              <a:spcBef>
                <a:spcPts val="400"/>
              </a:spcBef>
              <a:spcAft>
                <a:spcPts val="0"/>
              </a:spcAft>
              <a:buClr>
                <a:schemeClr val="dk1"/>
              </a:buClr>
              <a:buSzPts val="1400"/>
              <a:buFont typeface="Arial"/>
              <a:buNone/>
              <a:defRPr b="0" i="0" sz="1400" u="none" cap="none" strike="noStrike">
                <a:solidFill>
                  <a:schemeClr val="dk1"/>
                </a:solidFill>
                <a:latin typeface="Calibri"/>
                <a:ea typeface="Calibri"/>
                <a:cs typeface="Calibri"/>
                <a:sym typeface="Calibri"/>
              </a:defRPr>
            </a:lvl3pPr>
            <a:lvl4pPr lvl="3" marR="0" rtl="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4pPr>
            <a:lvl5pPr lvl="4" marR="0" rtl="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5pPr>
            <a:lvl6pPr lvl="5" marR="0" rtl="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6pPr>
            <a:lvl7pPr lvl="6" marR="0" rtl="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7pPr>
            <a:lvl8pPr lvl="7" marR="0" rtl="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8pPr>
            <a:lvl9pPr lvl="8" marR="0" rtl="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9pPr>
          </a:lstStyle>
          <a:p/>
        </p:txBody>
      </p:sp>
      <p:sp>
        <p:nvSpPr>
          <p:cNvPr id="58" name="Google Shape;58;p15"/>
          <p:cNvSpPr txBox="1"/>
          <p:nvPr>
            <p:ph idx="10" type="dt"/>
          </p:nvPr>
        </p:nvSpPr>
        <p:spPr>
          <a:xfrm>
            <a:off x="628650" y="4767263"/>
            <a:ext cx="2057400" cy="273900"/>
          </a:xfrm>
          <a:prstGeom prst="rect">
            <a:avLst/>
          </a:prstGeom>
          <a:noFill/>
          <a:ln>
            <a:noFill/>
          </a:ln>
        </p:spPr>
        <p:txBody>
          <a:bodyPr anchorCtr="0" anchor="t" bIns="34275" lIns="68575" spcFirstLastPara="1" rIns="68575" wrap="square" tIns="34275">
            <a:noAutofit/>
          </a:bodyPr>
          <a:lstStyle>
            <a:lvl1pPr lvl="0" marR="0" rtl="0" algn="l">
              <a:spcBef>
                <a:spcPts val="0"/>
              </a:spcBef>
              <a:spcAft>
                <a:spcPts val="0"/>
              </a:spcAft>
              <a:buSzPts val="1100"/>
              <a:buNone/>
              <a:defRPr sz="1400">
                <a:solidFill>
                  <a:schemeClr val="dk1"/>
                </a:solidFill>
                <a:latin typeface="Calibri"/>
                <a:ea typeface="Calibri"/>
                <a:cs typeface="Calibri"/>
                <a:sym typeface="Calibri"/>
              </a:defRPr>
            </a:lvl1pPr>
            <a:lvl2pPr lvl="1"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59" name="Google Shape;59;p15"/>
          <p:cNvSpPr txBox="1"/>
          <p:nvPr>
            <p:ph idx="11" type="ftr"/>
          </p:nvPr>
        </p:nvSpPr>
        <p:spPr>
          <a:xfrm>
            <a:off x="0" y="4936137"/>
            <a:ext cx="9144000" cy="273900"/>
          </a:xfrm>
          <a:prstGeom prst="rect">
            <a:avLst/>
          </a:prstGeom>
          <a:noFill/>
          <a:ln>
            <a:noFill/>
          </a:ln>
        </p:spPr>
        <p:txBody>
          <a:bodyPr anchorCtr="0" anchor="ctr" bIns="34275" lIns="68575" spcFirstLastPara="1" rIns="68575" wrap="square" tIns="34275">
            <a:noAutofit/>
          </a:bodyPr>
          <a:lstStyle>
            <a:lvl1pPr lvl="0" rtl="0" algn="ctr">
              <a:spcBef>
                <a:spcPts val="0"/>
              </a:spcBef>
              <a:spcAft>
                <a:spcPts val="0"/>
              </a:spcAft>
              <a:buSzPts val="1100"/>
              <a:buNone/>
              <a:defRPr/>
            </a:lvl1pPr>
            <a:lvl2pPr lvl="1" rtl="0" algn="l">
              <a:spcBef>
                <a:spcPts val="0"/>
              </a:spcBef>
              <a:spcAft>
                <a:spcPts val="0"/>
              </a:spcAft>
              <a:buSzPts val="1100"/>
              <a:buNone/>
              <a:defRPr/>
            </a:lvl2pPr>
            <a:lvl3pPr lvl="2" rtl="0" algn="l">
              <a:spcBef>
                <a:spcPts val="0"/>
              </a:spcBef>
              <a:spcAft>
                <a:spcPts val="0"/>
              </a:spcAft>
              <a:buSzPts val="1100"/>
              <a:buNone/>
              <a:defRPr/>
            </a:lvl3pPr>
            <a:lvl4pPr lvl="3" rtl="0" algn="l">
              <a:spcBef>
                <a:spcPts val="0"/>
              </a:spcBef>
              <a:spcAft>
                <a:spcPts val="0"/>
              </a:spcAft>
              <a:buSzPts val="1100"/>
              <a:buNone/>
              <a:defRPr/>
            </a:lvl4pPr>
            <a:lvl5pPr lvl="4" rtl="0" algn="l">
              <a:spcBef>
                <a:spcPts val="0"/>
              </a:spcBef>
              <a:spcAft>
                <a:spcPts val="0"/>
              </a:spcAft>
              <a:buSzPts val="1100"/>
              <a:buNone/>
              <a:defRPr/>
            </a:lvl5pPr>
            <a:lvl6pPr lvl="5" rtl="0" algn="l">
              <a:spcBef>
                <a:spcPts val="0"/>
              </a:spcBef>
              <a:spcAft>
                <a:spcPts val="0"/>
              </a:spcAft>
              <a:buSzPts val="1100"/>
              <a:buNone/>
              <a:defRPr/>
            </a:lvl6pPr>
            <a:lvl7pPr lvl="6" rtl="0" algn="l">
              <a:spcBef>
                <a:spcPts val="0"/>
              </a:spcBef>
              <a:spcAft>
                <a:spcPts val="0"/>
              </a:spcAft>
              <a:buSzPts val="1100"/>
              <a:buNone/>
              <a:defRPr/>
            </a:lvl7pPr>
            <a:lvl8pPr lvl="7" rtl="0" algn="l">
              <a:spcBef>
                <a:spcPts val="0"/>
              </a:spcBef>
              <a:spcAft>
                <a:spcPts val="0"/>
              </a:spcAft>
              <a:buSzPts val="1100"/>
              <a:buNone/>
              <a:defRPr/>
            </a:lvl8pPr>
            <a:lvl9pPr lvl="8" rtl="0" algn="l">
              <a:spcBef>
                <a:spcPts val="0"/>
              </a:spcBef>
              <a:spcAft>
                <a:spcPts val="0"/>
              </a:spcAft>
              <a:buSzPts val="1100"/>
              <a:buNone/>
              <a:defRPr/>
            </a:lvl9pPr>
          </a:lstStyle>
          <a:p/>
        </p:txBody>
      </p:sp>
      <p:sp>
        <p:nvSpPr>
          <p:cNvPr id="60" name="Google Shape;60;p15"/>
          <p:cNvSpPr txBox="1"/>
          <p:nvPr>
            <p:ph idx="12" type="sldNum"/>
          </p:nvPr>
        </p:nvSpPr>
        <p:spPr>
          <a:xfrm>
            <a:off x="6457950" y="4767263"/>
            <a:ext cx="2057400" cy="273900"/>
          </a:xfrm>
          <a:prstGeom prst="rect">
            <a:avLst/>
          </a:prstGeom>
          <a:noFill/>
          <a:ln>
            <a:noFill/>
          </a:ln>
        </p:spPr>
        <p:txBody>
          <a:bodyPr anchorCtr="0" anchor="t" bIns="34275" lIns="68575" spcFirstLastPara="1" rIns="68575" wrap="square" tIns="34275">
            <a:noAutofit/>
          </a:bodyPr>
          <a:lstStyle>
            <a:lvl1pPr indent="0" lvl="0" marL="0" marR="0" rtl="0" algn="l">
              <a:spcBef>
                <a:spcPts val="0"/>
              </a:spcBef>
              <a:buNone/>
              <a:defRPr sz="1400">
                <a:solidFill>
                  <a:schemeClr val="dk1"/>
                </a:solidFill>
                <a:latin typeface="Calibri"/>
                <a:ea typeface="Calibri"/>
                <a:cs typeface="Calibri"/>
                <a:sym typeface="Calibri"/>
              </a:defRPr>
            </a:lvl1pPr>
            <a:lvl2pPr indent="0" lvl="1" marL="0" marR="0" rtl="0" algn="l">
              <a:spcBef>
                <a:spcPts val="0"/>
              </a:spcBef>
              <a:buNone/>
              <a:defRPr sz="1400">
                <a:solidFill>
                  <a:schemeClr val="dk1"/>
                </a:solidFill>
                <a:latin typeface="Calibri"/>
                <a:ea typeface="Calibri"/>
                <a:cs typeface="Calibri"/>
                <a:sym typeface="Calibri"/>
              </a:defRPr>
            </a:lvl2pPr>
            <a:lvl3pPr indent="0" lvl="2" marL="0" marR="0" rtl="0" algn="l">
              <a:spcBef>
                <a:spcPts val="0"/>
              </a:spcBef>
              <a:buNone/>
              <a:defRPr sz="1400">
                <a:solidFill>
                  <a:schemeClr val="dk1"/>
                </a:solidFill>
                <a:latin typeface="Calibri"/>
                <a:ea typeface="Calibri"/>
                <a:cs typeface="Calibri"/>
                <a:sym typeface="Calibri"/>
              </a:defRPr>
            </a:lvl3pPr>
            <a:lvl4pPr indent="0" lvl="3" marL="0" marR="0" rtl="0" algn="l">
              <a:spcBef>
                <a:spcPts val="0"/>
              </a:spcBef>
              <a:buNone/>
              <a:defRPr sz="1400">
                <a:solidFill>
                  <a:schemeClr val="dk1"/>
                </a:solidFill>
                <a:latin typeface="Calibri"/>
                <a:ea typeface="Calibri"/>
                <a:cs typeface="Calibri"/>
                <a:sym typeface="Calibri"/>
              </a:defRPr>
            </a:lvl4pPr>
            <a:lvl5pPr indent="0" lvl="4" marL="0" marR="0" rtl="0" algn="l">
              <a:spcBef>
                <a:spcPts val="0"/>
              </a:spcBef>
              <a:buNone/>
              <a:defRPr sz="1400">
                <a:solidFill>
                  <a:schemeClr val="dk1"/>
                </a:solidFill>
                <a:latin typeface="Calibri"/>
                <a:ea typeface="Calibri"/>
                <a:cs typeface="Calibri"/>
                <a:sym typeface="Calibri"/>
              </a:defRPr>
            </a:lvl5pPr>
            <a:lvl6pPr indent="0" lvl="5" marL="0" marR="0" rtl="0" algn="l">
              <a:spcBef>
                <a:spcPts val="0"/>
              </a:spcBef>
              <a:buNone/>
              <a:defRPr sz="1400">
                <a:solidFill>
                  <a:schemeClr val="dk1"/>
                </a:solidFill>
                <a:latin typeface="Calibri"/>
                <a:ea typeface="Calibri"/>
                <a:cs typeface="Calibri"/>
                <a:sym typeface="Calibri"/>
              </a:defRPr>
            </a:lvl6pPr>
            <a:lvl7pPr indent="0" lvl="6" marL="0" marR="0" rtl="0" algn="l">
              <a:spcBef>
                <a:spcPts val="0"/>
              </a:spcBef>
              <a:buNone/>
              <a:defRPr sz="1400">
                <a:solidFill>
                  <a:schemeClr val="dk1"/>
                </a:solidFill>
                <a:latin typeface="Calibri"/>
                <a:ea typeface="Calibri"/>
                <a:cs typeface="Calibri"/>
                <a:sym typeface="Calibri"/>
              </a:defRPr>
            </a:lvl7pPr>
            <a:lvl8pPr indent="0" lvl="7" marL="0" marR="0" rtl="0" algn="l">
              <a:spcBef>
                <a:spcPts val="0"/>
              </a:spcBef>
              <a:buNone/>
              <a:defRPr sz="1400">
                <a:solidFill>
                  <a:schemeClr val="dk1"/>
                </a:solidFill>
                <a:latin typeface="Calibri"/>
                <a:ea typeface="Calibri"/>
                <a:cs typeface="Calibri"/>
                <a:sym typeface="Calibri"/>
              </a:defRPr>
            </a:lvl8pPr>
            <a:lvl9pPr indent="0" lvl="8" marL="0" marR="0" rtl="0" algn="l">
              <a:spcBef>
                <a:spcPts val="0"/>
              </a:spcBef>
              <a:buNone/>
              <a:defRPr sz="1400">
                <a:solidFill>
                  <a:schemeClr val="dk1"/>
                </a:solidFill>
                <a:latin typeface="Calibri"/>
                <a:ea typeface="Calibri"/>
                <a:cs typeface="Calibri"/>
                <a:sym typeface="Calibri"/>
              </a:defRPr>
            </a:lvl9pPr>
          </a:lstStyle>
          <a:p>
            <a:pPr indent="0" lvl="0" marL="0" rtl="0" algn="l">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p:cSld name="Title and Content">
    <p:bg>
      <p:bgPr>
        <a:solidFill>
          <a:srgbClr val="95519E"/>
        </a:solidFill>
      </p:bgPr>
    </p:bg>
    <p:spTree>
      <p:nvGrpSpPr>
        <p:cNvPr id="61" name="Shape 61"/>
        <p:cNvGrpSpPr/>
        <p:nvPr/>
      </p:nvGrpSpPr>
      <p:grpSpPr>
        <a:xfrm>
          <a:off x="0" y="0"/>
          <a:ext cx="0" cy="0"/>
          <a:chOff x="0" y="0"/>
          <a:chExt cx="0" cy="0"/>
        </a:xfrm>
      </p:grpSpPr>
      <p:sp>
        <p:nvSpPr>
          <p:cNvPr id="62" name="Google Shape;62;p16"/>
          <p:cNvSpPr txBox="1"/>
          <p:nvPr>
            <p:ph idx="12" type="sldNum"/>
          </p:nvPr>
        </p:nvSpPr>
        <p:spPr>
          <a:xfrm>
            <a:off x="8827077" y="4925261"/>
            <a:ext cx="317100" cy="273900"/>
          </a:xfrm>
          <a:prstGeom prst="rect">
            <a:avLst/>
          </a:prstGeom>
          <a:noFill/>
          <a:ln>
            <a:noFill/>
          </a:ln>
        </p:spPr>
        <p:txBody>
          <a:bodyPr anchorCtr="0" anchor="t" bIns="34275" lIns="68575" spcFirstLastPara="1" rIns="68575" wrap="square" tIns="34275">
            <a:noAutofit/>
          </a:bodyPr>
          <a:lstStyle>
            <a:lvl1pPr indent="0" lvl="0" marL="0" marR="0" rtl="0" algn="l">
              <a:spcBef>
                <a:spcPts val="0"/>
              </a:spcBef>
              <a:buNone/>
              <a:defRPr sz="1100">
                <a:solidFill>
                  <a:schemeClr val="lt1"/>
                </a:solidFill>
                <a:latin typeface="Open Sans Light"/>
                <a:ea typeface="Open Sans Light"/>
                <a:cs typeface="Open Sans Light"/>
                <a:sym typeface="Open Sans Light"/>
              </a:defRPr>
            </a:lvl1pPr>
            <a:lvl2pPr indent="0" lvl="1" marL="0" marR="0" rtl="0" algn="l">
              <a:spcBef>
                <a:spcPts val="0"/>
              </a:spcBef>
              <a:buNone/>
              <a:defRPr sz="1100">
                <a:solidFill>
                  <a:schemeClr val="lt1"/>
                </a:solidFill>
                <a:latin typeface="Open Sans Light"/>
                <a:ea typeface="Open Sans Light"/>
                <a:cs typeface="Open Sans Light"/>
                <a:sym typeface="Open Sans Light"/>
              </a:defRPr>
            </a:lvl2pPr>
            <a:lvl3pPr indent="0" lvl="2" marL="0" marR="0" rtl="0" algn="l">
              <a:spcBef>
                <a:spcPts val="0"/>
              </a:spcBef>
              <a:buNone/>
              <a:defRPr sz="1100">
                <a:solidFill>
                  <a:schemeClr val="lt1"/>
                </a:solidFill>
                <a:latin typeface="Open Sans Light"/>
                <a:ea typeface="Open Sans Light"/>
                <a:cs typeface="Open Sans Light"/>
                <a:sym typeface="Open Sans Light"/>
              </a:defRPr>
            </a:lvl3pPr>
            <a:lvl4pPr indent="0" lvl="3" marL="0" marR="0" rtl="0" algn="l">
              <a:spcBef>
                <a:spcPts val="0"/>
              </a:spcBef>
              <a:buNone/>
              <a:defRPr sz="1100">
                <a:solidFill>
                  <a:schemeClr val="lt1"/>
                </a:solidFill>
                <a:latin typeface="Open Sans Light"/>
                <a:ea typeface="Open Sans Light"/>
                <a:cs typeface="Open Sans Light"/>
                <a:sym typeface="Open Sans Light"/>
              </a:defRPr>
            </a:lvl4pPr>
            <a:lvl5pPr indent="0" lvl="4" marL="0" marR="0" rtl="0" algn="l">
              <a:spcBef>
                <a:spcPts val="0"/>
              </a:spcBef>
              <a:buNone/>
              <a:defRPr sz="1100">
                <a:solidFill>
                  <a:schemeClr val="lt1"/>
                </a:solidFill>
                <a:latin typeface="Open Sans Light"/>
                <a:ea typeface="Open Sans Light"/>
                <a:cs typeface="Open Sans Light"/>
                <a:sym typeface="Open Sans Light"/>
              </a:defRPr>
            </a:lvl5pPr>
            <a:lvl6pPr indent="0" lvl="5" marL="0" marR="0" rtl="0" algn="l">
              <a:spcBef>
                <a:spcPts val="0"/>
              </a:spcBef>
              <a:buNone/>
              <a:defRPr sz="1100">
                <a:solidFill>
                  <a:schemeClr val="lt1"/>
                </a:solidFill>
                <a:latin typeface="Open Sans Light"/>
                <a:ea typeface="Open Sans Light"/>
                <a:cs typeface="Open Sans Light"/>
                <a:sym typeface="Open Sans Light"/>
              </a:defRPr>
            </a:lvl6pPr>
            <a:lvl7pPr indent="0" lvl="6" marL="0" marR="0" rtl="0" algn="l">
              <a:spcBef>
                <a:spcPts val="0"/>
              </a:spcBef>
              <a:buNone/>
              <a:defRPr sz="1100">
                <a:solidFill>
                  <a:schemeClr val="lt1"/>
                </a:solidFill>
                <a:latin typeface="Open Sans Light"/>
                <a:ea typeface="Open Sans Light"/>
                <a:cs typeface="Open Sans Light"/>
                <a:sym typeface="Open Sans Light"/>
              </a:defRPr>
            </a:lvl7pPr>
            <a:lvl8pPr indent="0" lvl="7" marL="0" marR="0" rtl="0" algn="l">
              <a:spcBef>
                <a:spcPts val="0"/>
              </a:spcBef>
              <a:buNone/>
              <a:defRPr sz="1100">
                <a:solidFill>
                  <a:schemeClr val="lt1"/>
                </a:solidFill>
                <a:latin typeface="Open Sans Light"/>
                <a:ea typeface="Open Sans Light"/>
                <a:cs typeface="Open Sans Light"/>
                <a:sym typeface="Open Sans Light"/>
              </a:defRPr>
            </a:lvl8pPr>
            <a:lvl9pPr indent="0" lvl="8" marL="0" marR="0" rtl="0" algn="l">
              <a:spcBef>
                <a:spcPts val="0"/>
              </a:spcBef>
              <a:buNone/>
              <a:defRPr sz="1100">
                <a:solidFill>
                  <a:schemeClr val="lt1"/>
                </a:solidFill>
                <a:latin typeface="Open Sans Light"/>
                <a:ea typeface="Open Sans Light"/>
                <a:cs typeface="Open Sans Light"/>
                <a:sym typeface="Open Sans Light"/>
              </a:defRPr>
            </a:lvl9pPr>
          </a:lstStyle>
          <a:p>
            <a:pPr indent="0" lvl="0" marL="0" rtl="0" algn="l">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63" name="Shape 63"/>
        <p:cNvGrpSpPr/>
        <p:nvPr/>
      </p:nvGrpSpPr>
      <p:grpSpPr>
        <a:xfrm>
          <a:off x="0" y="0"/>
          <a:ext cx="0" cy="0"/>
          <a:chOff x="0" y="0"/>
          <a:chExt cx="0" cy="0"/>
        </a:xfrm>
      </p:grpSpPr>
      <p:sp>
        <p:nvSpPr>
          <p:cNvPr id="64" name="Google Shape;64;p17"/>
          <p:cNvSpPr txBox="1"/>
          <p:nvPr>
            <p:ph type="title"/>
          </p:nvPr>
        </p:nvSpPr>
        <p:spPr>
          <a:xfrm>
            <a:off x="623888" y="1282303"/>
            <a:ext cx="7886700" cy="2139600"/>
          </a:xfrm>
          <a:prstGeom prst="rect">
            <a:avLst/>
          </a:prstGeom>
          <a:noFill/>
          <a:ln>
            <a:noFill/>
          </a:ln>
        </p:spPr>
        <p:txBody>
          <a:bodyPr anchorCtr="0" anchor="b" bIns="34275" lIns="68575" spcFirstLastPara="1" rIns="68575" wrap="square" tIns="34275">
            <a:noAutofit/>
          </a:bodyPr>
          <a:lstStyle>
            <a:lvl1pPr lvl="0" marR="0" rtl="0" algn="l">
              <a:lnSpc>
                <a:spcPct val="90000"/>
              </a:lnSpc>
              <a:spcBef>
                <a:spcPts val="0"/>
              </a:spcBef>
              <a:spcAft>
                <a:spcPts val="0"/>
              </a:spcAft>
              <a:buClr>
                <a:schemeClr val="dk1"/>
              </a:buClr>
              <a:buSzPts val="4500"/>
              <a:buFont typeface="Calibri"/>
              <a:buNone/>
              <a:defRPr b="0" i="0" sz="4500" u="none" cap="none" strike="noStrike">
                <a:solidFill>
                  <a:schemeClr val="dk1"/>
                </a:solidFill>
                <a:latin typeface="Calibri"/>
                <a:ea typeface="Calibri"/>
                <a:cs typeface="Calibri"/>
                <a:sym typeface="Calibri"/>
              </a:defRPr>
            </a:lvl1pPr>
            <a:lvl2pPr lvl="1" rtl="0">
              <a:spcBef>
                <a:spcPts val="0"/>
              </a:spcBef>
              <a:spcAft>
                <a:spcPts val="0"/>
              </a:spcAft>
              <a:buSzPts val="1100"/>
              <a:buNone/>
              <a:defRPr sz="1400"/>
            </a:lvl2pPr>
            <a:lvl3pPr lvl="2" rtl="0">
              <a:spcBef>
                <a:spcPts val="0"/>
              </a:spcBef>
              <a:spcAft>
                <a:spcPts val="0"/>
              </a:spcAft>
              <a:buSzPts val="1100"/>
              <a:buNone/>
              <a:defRPr sz="1400"/>
            </a:lvl3pPr>
            <a:lvl4pPr lvl="3" rtl="0">
              <a:spcBef>
                <a:spcPts val="0"/>
              </a:spcBef>
              <a:spcAft>
                <a:spcPts val="0"/>
              </a:spcAft>
              <a:buSzPts val="1100"/>
              <a:buNone/>
              <a:defRPr sz="1400"/>
            </a:lvl4pPr>
            <a:lvl5pPr lvl="4" rtl="0">
              <a:spcBef>
                <a:spcPts val="0"/>
              </a:spcBef>
              <a:spcAft>
                <a:spcPts val="0"/>
              </a:spcAft>
              <a:buSzPts val="1100"/>
              <a:buNone/>
              <a:defRPr sz="1400"/>
            </a:lvl5pPr>
            <a:lvl6pPr lvl="5" rtl="0">
              <a:spcBef>
                <a:spcPts val="0"/>
              </a:spcBef>
              <a:spcAft>
                <a:spcPts val="0"/>
              </a:spcAft>
              <a:buSzPts val="1100"/>
              <a:buNone/>
              <a:defRPr sz="1400"/>
            </a:lvl6pPr>
            <a:lvl7pPr lvl="6" rtl="0">
              <a:spcBef>
                <a:spcPts val="0"/>
              </a:spcBef>
              <a:spcAft>
                <a:spcPts val="0"/>
              </a:spcAft>
              <a:buSzPts val="1100"/>
              <a:buNone/>
              <a:defRPr sz="1400"/>
            </a:lvl7pPr>
            <a:lvl8pPr lvl="7" rtl="0">
              <a:spcBef>
                <a:spcPts val="0"/>
              </a:spcBef>
              <a:spcAft>
                <a:spcPts val="0"/>
              </a:spcAft>
              <a:buSzPts val="1100"/>
              <a:buNone/>
              <a:defRPr sz="1400"/>
            </a:lvl8pPr>
            <a:lvl9pPr lvl="8" rtl="0">
              <a:spcBef>
                <a:spcPts val="0"/>
              </a:spcBef>
              <a:spcAft>
                <a:spcPts val="0"/>
              </a:spcAft>
              <a:buSzPts val="1100"/>
              <a:buNone/>
              <a:defRPr sz="1400"/>
            </a:lvl9pPr>
          </a:lstStyle>
          <a:p/>
        </p:txBody>
      </p:sp>
      <p:sp>
        <p:nvSpPr>
          <p:cNvPr id="65" name="Google Shape;65;p17"/>
          <p:cNvSpPr txBox="1"/>
          <p:nvPr>
            <p:ph idx="1" type="body"/>
          </p:nvPr>
        </p:nvSpPr>
        <p:spPr>
          <a:xfrm>
            <a:off x="623888" y="3442097"/>
            <a:ext cx="7886700" cy="1125300"/>
          </a:xfrm>
          <a:prstGeom prst="rect">
            <a:avLst/>
          </a:prstGeom>
          <a:noFill/>
          <a:ln>
            <a:noFill/>
          </a:ln>
        </p:spPr>
        <p:txBody>
          <a:bodyPr anchorCtr="0" anchor="t" bIns="34275" lIns="68575" spcFirstLastPara="1" rIns="68575" wrap="square" tIns="34275">
            <a:noAutofit/>
          </a:bodyPr>
          <a:lstStyle>
            <a:lvl1pPr indent="-228600" lvl="0" marL="457200" marR="0" rtl="0" algn="l">
              <a:lnSpc>
                <a:spcPct val="90000"/>
              </a:lnSpc>
              <a:spcBef>
                <a:spcPts val="800"/>
              </a:spcBef>
              <a:spcAft>
                <a:spcPts val="0"/>
              </a:spcAft>
              <a:buClr>
                <a:srgbClr val="888888"/>
              </a:buClr>
              <a:buSzPts val="1800"/>
              <a:buFont typeface="Arial"/>
              <a:buNone/>
              <a:defRPr b="0" i="0" sz="1800" u="none" cap="none" strike="noStrike">
                <a:solidFill>
                  <a:srgbClr val="888888"/>
                </a:solidFill>
                <a:latin typeface="Calibri"/>
                <a:ea typeface="Calibri"/>
                <a:cs typeface="Calibri"/>
                <a:sym typeface="Calibri"/>
              </a:defRPr>
            </a:lvl1pPr>
            <a:lvl2pPr indent="-228600" lvl="1" marL="914400" marR="0" rtl="0" algn="l">
              <a:lnSpc>
                <a:spcPct val="90000"/>
              </a:lnSpc>
              <a:spcBef>
                <a:spcPts val="400"/>
              </a:spcBef>
              <a:spcAft>
                <a:spcPts val="0"/>
              </a:spcAft>
              <a:buClr>
                <a:srgbClr val="888888"/>
              </a:buClr>
              <a:buSzPts val="1500"/>
              <a:buFont typeface="Arial"/>
              <a:buNone/>
              <a:defRPr b="0" i="0" sz="1500" u="none" cap="none" strike="noStrike">
                <a:solidFill>
                  <a:srgbClr val="888888"/>
                </a:solidFill>
                <a:latin typeface="Calibri"/>
                <a:ea typeface="Calibri"/>
                <a:cs typeface="Calibri"/>
                <a:sym typeface="Calibri"/>
              </a:defRPr>
            </a:lvl2pPr>
            <a:lvl3pPr indent="-228600" lvl="2" marL="1371600" marR="0" rtl="0" algn="l">
              <a:lnSpc>
                <a:spcPct val="90000"/>
              </a:lnSpc>
              <a:spcBef>
                <a:spcPts val="400"/>
              </a:spcBef>
              <a:spcAft>
                <a:spcPts val="0"/>
              </a:spcAft>
              <a:buClr>
                <a:srgbClr val="888888"/>
              </a:buClr>
              <a:buSzPts val="1400"/>
              <a:buFont typeface="Arial"/>
              <a:buNone/>
              <a:defRPr b="0" i="0" sz="1400" u="none" cap="none" strike="noStrike">
                <a:solidFill>
                  <a:srgbClr val="888888"/>
                </a:solidFill>
                <a:latin typeface="Calibri"/>
                <a:ea typeface="Calibri"/>
                <a:cs typeface="Calibri"/>
                <a:sym typeface="Calibri"/>
              </a:defRPr>
            </a:lvl3pPr>
            <a:lvl4pPr indent="-228600" lvl="3" marL="1828800" marR="0" rtl="0" algn="l">
              <a:lnSpc>
                <a:spcPct val="90000"/>
              </a:lnSpc>
              <a:spcBef>
                <a:spcPts val="400"/>
              </a:spcBef>
              <a:spcAft>
                <a:spcPts val="0"/>
              </a:spcAft>
              <a:buClr>
                <a:srgbClr val="888888"/>
              </a:buClr>
              <a:buSzPts val="1200"/>
              <a:buFont typeface="Arial"/>
              <a:buNone/>
              <a:defRPr b="0" i="0" sz="1200" u="none" cap="none" strike="noStrike">
                <a:solidFill>
                  <a:srgbClr val="888888"/>
                </a:solidFill>
                <a:latin typeface="Calibri"/>
                <a:ea typeface="Calibri"/>
                <a:cs typeface="Calibri"/>
                <a:sym typeface="Calibri"/>
              </a:defRPr>
            </a:lvl4pPr>
            <a:lvl5pPr indent="-228600" lvl="4" marL="2286000" marR="0" rtl="0" algn="l">
              <a:lnSpc>
                <a:spcPct val="90000"/>
              </a:lnSpc>
              <a:spcBef>
                <a:spcPts val="400"/>
              </a:spcBef>
              <a:spcAft>
                <a:spcPts val="0"/>
              </a:spcAft>
              <a:buClr>
                <a:srgbClr val="888888"/>
              </a:buClr>
              <a:buSzPts val="1200"/>
              <a:buFont typeface="Arial"/>
              <a:buNone/>
              <a:defRPr b="0" i="0" sz="1200" u="none" cap="none" strike="noStrike">
                <a:solidFill>
                  <a:srgbClr val="888888"/>
                </a:solidFill>
                <a:latin typeface="Calibri"/>
                <a:ea typeface="Calibri"/>
                <a:cs typeface="Calibri"/>
                <a:sym typeface="Calibri"/>
              </a:defRPr>
            </a:lvl5pPr>
            <a:lvl6pPr indent="-228600" lvl="5" marL="2743200" marR="0" rtl="0" algn="l">
              <a:lnSpc>
                <a:spcPct val="90000"/>
              </a:lnSpc>
              <a:spcBef>
                <a:spcPts val="400"/>
              </a:spcBef>
              <a:spcAft>
                <a:spcPts val="0"/>
              </a:spcAft>
              <a:buClr>
                <a:srgbClr val="888888"/>
              </a:buClr>
              <a:buSzPts val="1200"/>
              <a:buFont typeface="Arial"/>
              <a:buNone/>
              <a:defRPr b="0" i="0" sz="1200" u="none" cap="none" strike="noStrike">
                <a:solidFill>
                  <a:srgbClr val="888888"/>
                </a:solidFill>
                <a:latin typeface="Calibri"/>
                <a:ea typeface="Calibri"/>
                <a:cs typeface="Calibri"/>
                <a:sym typeface="Calibri"/>
              </a:defRPr>
            </a:lvl6pPr>
            <a:lvl7pPr indent="-228600" lvl="6" marL="3200400" marR="0" rtl="0" algn="l">
              <a:lnSpc>
                <a:spcPct val="90000"/>
              </a:lnSpc>
              <a:spcBef>
                <a:spcPts val="400"/>
              </a:spcBef>
              <a:spcAft>
                <a:spcPts val="0"/>
              </a:spcAft>
              <a:buClr>
                <a:srgbClr val="888888"/>
              </a:buClr>
              <a:buSzPts val="1200"/>
              <a:buFont typeface="Arial"/>
              <a:buNone/>
              <a:defRPr b="0" i="0" sz="1200" u="none" cap="none" strike="noStrike">
                <a:solidFill>
                  <a:srgbClr val="888888"/>
                </a:solidFill>
                <a:latin typeface="Calibri"/>
                <a:ea typeface="Calibri"/>
                <a:cs typeface="Calibri"/>
                <a:sym typeface="Calibri"/>
              </a:defRPr>
            </a:lvl7pPr>
            <a:lvl8pPr indent="-228600" lvl="7" marL="3657600" marR="0" rtl="0" algn="l">
              <a:lnSpc>
                <a:spcPct val="90000"/>
              </a:lnSpc>
              <a:spcBef>
                <a:spcPts val="400"/>
              </a:spcBef>
              <a:spcAft>
                <a:spcPts val="0"/>
              </a:spcAft>
              <a:buClr>
                <a:srgbClr val="888888"/>
              </a:buClr>
              <a:buSzPts val="1200"/>
              <a:buFont typeface="Arial"/>
              <a:buNone/>
              <a:defRPr b="0" i="0" sz="1200" u="none" cap="none" strike="noStrike">
                <a:solidFill>
                  <a:srgbClr val="888888"/>
                </a:solidFill>
                <a:latin typeface="Calibri"/>
                <a:ea typeface="Calibri"/>
                <a:cs typeface="Calibri"/>
                <a:sym typeface="Calibri"/>
              </a:defRPr>
            </a:lvl8pPr>
            <a:lvl9pPr indent="-228600" lvl="8" marL="4114800" marR="0" rtl="0" algn="l">
              <a:lnSpc>
                <a:spcPct val="90000"/>
              </a:lnSpc>
              <a:spcBef>
                <a:spcPts val="400"/>
              </a:spcBef>
              <a:spcAft>
                <a:spcPts val="0"/>
              </a:spcAft>
              <a:buClr>
                <a:srgbClr val="888888"/>
              </a:buClr>
              <a:buSzPts val="1200"/>
              <a:buFont typeface="Arial"/>
              <a:buNone/>
              <a:defRPr b="0" i="0" sz="1200" u="none" cap="none" strike="noStrike">
                <a:solidFill>
                  <a:srgbClr val="888888"/>
                </a:solidFill>
                <a:latin typeface="Calibri"/>
                <a:ea typeface="Calibri"/>
                <a:cs typeface="Calibri"/>
                <a:sym typeface="Calibri"/>
              </a:defRPr>
            </a:lvl9pPr>
          </a:lstStyle>
          <a:p/>
        </p:txBody>
      </p:sp>
      <p:sp>
        <p:nvSpPr>
          <p:cNvPr id="66" name="Google Shape;66;p17"/>
          <p:cNvSpPr txBox="1"/>
          <p:nvPr>
            <p:ph idx="10" type="dt"/>
          </p:nvPr>
        </p:nvSpPr>
        <p:spPr>
          <a:xfrm>
            <a:off x="628650" y="4767263"/>
            <a:ext cx="2057400" cy="273900"/>
          </a:xfrm>
          <a:prstGeom prst="rect">
            <a:avLst/>
          </a:prstGeom>
          <a:noFill/>
          <a:ln>
            <a:noFill/>
          </a:ln>
        </p:spPr>
        <p:txBody>
          <a:bodyPr anchorCtr="0" anchor="t" bIns="34275" lIns="68575" spcFirstLastPara="1" rIns="68575" wrap="square" tIns="34275">
            <a:noAutofit/>
          </a:bodyPr>
          <a:lstStyle>
            <a:lvl1pPr lvl="0" marR="0" rtl="0" algn="l">
              <a:spcBef>
                <a:spcPts val="0"/>
              </a:spcBef>
              <a:spcAft>
                <a:spcPts val="0"/>
              </a:spcAft>
              <a:buSzPts val="1100"/>
              <a:buNone/>
              <a:defRPr sz="1400">
                <a:solidFill>
                  <a:schemeClr val="dk1"/>
                </a:solidFill>
                <a:latin typeface="Calibri"/>
                <a:ea typeface="Calibri"/>
                <a:cs typeface="Calibri"/>
                <a:sym typeface="Calibri"/>
              </a:defRPr>
            </a:lvl1pPr>
            <a:lvl2pPr lvl="1"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67" name="Google Shape;67;p17"/>
          <p:cNvSpPr txBox="1"/>
          <p:nvPr>
            <p:ph idx="11" type="ftr"/>
          </p:nvPr>
        </p:nvSpPr>
        <p:spPr>
          <a:xfrm>
            <a:off x="0" y="4936137"/>
            <a:ext cx="9144000" cy="273900"/>
          </a:xfrm>
          <a:prstGeom prst="rect">
            <a:avLst/>
          </a:prstGeom>
          <a:noFill/>
          <a:ln>
            <a:noFill/>
          </a:ln>
        </p:spPr>
        <p:txBody>
          <a:bodyPr anchorCtr="0" anchor="ctr" bIns="34275" lIns="68575" spcFirstLastPara="1" rIns="68575" wrap="square" tIns="34275">
            <a:noAutofit/>
          </a:bodyPr>
          <a:lstStyle>
            <a:lvl1pPr lvl="0" rtl="0" algn="ctr">
              <a:spcBef>
                <a:spcPts val="0"/>
              </a:spcBef>
              <a:spcAft>
                <a:spcPts val="0"/>
              </a:spcAft>
              <a:buSzPts val="1100"/>
              <a:buNone/>
              <a:defRPr/>
            </a:lvl1pPr>
            <a:lvl2pPr lvl="1" rtl="0" algn="l">
              <a:spcBef>
                <a:spcPts val="0"/>
              </a:spcBef>
              <a:spcAft>
                <a:spcPts val="0"/>
              </a:spcAft>
              <a:buSzPts val="1100"/>
              <a:buNone/>
              <a:defRPr/>
            </a:lvl2pPr>
            <a:lvl3pPr lvl="2" rtl="0" algn="l">
              <a:spcBef>
                <a:spcPts val="0"/>
              </a:spcBef>
              <a:spcAft>
                <a:spcPts val="0"/>
              </a:spcAft>
              <a:buSzPts val="1100"/>
              <a:buNone/>
              <a:defRPr/>
            </a:lvl3pPr>
            <a:lvl4pPr lvl="3" rtl="0" algn="l">
              <a:spcBef>
                <a:spcPts val="0"/>
              </a:spcBef>
              <a:spcAft>
                <a:spcPts val="0"/>
              </a:spcAft>
              <a:buSzPts val="1100"/>
              <a:buNone/>
              <a:defRPr/>
            </a:lvl4pPr>
            <a:lvl5pPr lvl="4" rtl="0" algn="l">
              <a:spcBef>
                <a:spcPts val="0"/>
              </a:spcBef>
              <a:spcAft>
                <a:spcPts val="0"/>
              </a:spcAft>
              <a:buSzPts val="1100"/>
              <a:buNone/>
              <a:defRPr/>
            </a:lvl5pPr>
            <a:lvl6pPr lvl="5" rtl="0" algn="l">
              <a:spcBef>
                <a:spcPts val="0"/>
              </a:spcBef>
              <a:spcAft>
                <a:spcPts val="0"/>
              </a:spcAft>
              <a:buSzPts val="1100"/>
              <a:buNone/>
              <a:defRPr/>
            </a:lvl6pPr>
            <a:lvl7pPr lvl="6" rtl="0" algn="l">
              <a:spcBef>
                <a:spcPts val="0"/>
              </a:spcBef>
              <a:spcAft>
                <a:spcPts val="0"/>
              </a:spcAft>
              <a:buSzPts val="1100"/>
              <a:buNone/>
              <a:defRPr/>
            </a:lvl7pPr>
            <a:lvl8pPr lvl="7" rtl="0" algn="l">
              <a:spcBef>
                <a:spcPts val="0"/>
              </a:spcBef>
              <a:spcAft>
                <a:spcPts val="0"/>
              </a:spcAft>
              <a:buSzPts val="1100"/>
              <a:buNone/>
              <a:defRPr/>
            </a:lvl8pPr>
            <a:lvl9pPr lvl="8" rtl="0" algn="l">
              <a:spcBef>
                <a:spcPts val="0"/>
              </a:spcBef>
              <a:spcAft>
                <a:spcPts val="0"/>
              </a:spcAft>
              <a:buSzPts val="1100"/>
              <a:buNone/>
              <a:defRPr/>
            </a:lvl9pPr>
          </a:lstStyle>
          <a:p/>
        </p:txBody>
      </p:sp>
      <p:sp>
        <p:nvSpPr>
          <p:cNvPr id="68" name="Google Shape;68;p17"/>
          <p:cNvSpPr txBox="1"/>
          <p:nvPr>
            <p:ph idx="12" type="sldNum"/>
          </p:nvPr>
        </p:nvSpPr>
        <p:spPr>
          <a:xfrm>
            <a:off x="6457950" y="4767263"/>
            <a:ext cx="2057400" cy="273900"/>
          </a:xfrm>
          <a:prstGeom prst="rect">
            <a:avLst/>
          </a:prstGeom>
          <a:noFill/>
          <a:ln>
            <a:noFill/>
          </a:ln>
        </p:spPr>
        <p:txBody>
          <a:bodyPr anchorCtr="0" anchor="t" bIns="34275" lIns="68575" spcFirstLastPara="1" rIns="68575" wrap="square" tIns="34275">
            <a:noAutofit/>
          </a:bodyPr>
          <a:lstStyle>
            <a:lvl1pPr indent="0" lvl="0" marL="0" marR="0" rtl="0" algn="l">
              <a:spcBef>
                <a:spcPts val="0"/>
              </a:spcBef>
              <a:buNone/>
              <a:defRPr sz="1400">
                <a:solidFill>
                  <a:schemeClr val="dk1"/>
                </a:solidFill>
                <a:latin typeface="Calibri"/>
                <a:ea typeface="Calibri"/>
                <a:cs typeface="Calibri"/>
                <a:sym typeface="Calibri"/>
              </a:defRPr>
            </a:lvl1pPr>
            <a:lvl2pPr indent="0" lvl="1" marL="0" marR="0" rtl="0" algn="l">
              <a:spcBef>
                <a:spcPts val="0"/>
              </a:spcBef>
              <a:buNone/>
              <a:defRPr sz="1400">
                <a:solidFill>
                  <a:schemeClr val="dk1"/>
                </a:solidFill>
                <a:latin typeface="Calibri"/>
                <a:ea typeface="Calibri"/>
                <a:cs typeface="Calibri"/>
                <a:sym typeface="Calibri"/>
              </a:defRPr>
            </a:lvl2pPr>
            <a:lvl3pPr indent="0" lvl="2" marL="0" marR="0" rtl="0" algn="l">
              <a:spcBef>
                <a:spcPts val="0"/>
              </a:spcBef>
              <a:buNone/>
              <a:defRPr sz="1400">
                <a:solidFill>
                  <a:schemeClr val="dk1"/>
                </a:solidFill>
                <a:latin typeface="Calibri"/>
                <a:ea typeface="Calibri"/>
                <a:cs typeface="Calibri"/>
                <a:sym typeface="Calibri"/>
              </a:defRPr>
            </a:lvl3pPr>
            <a:lvl4pPr indent="0" lvl="3" marL="0" marR="0" rtl="0" algn="l">
              <a:spcBef>
                <a:spcPts val="0"/>
              </a:spcBef>
              <a:buNone/>
              <a:defRPr sz="1400">
                <a:solidFill>
                  <a:schemeClr val="dk1"/>
                </a:solidFill>
                <a:latin typeface="Calibri"/>
                <a:ea typeface="Calibri"/>
                <a:cs typeface="Calibri"/>
                <a:sym typeface="Calibri"/>
              </a:defRPr>
            </a:lvl4pPr>
            <a:lvl5pPr indent="0" lvl="4" marL="0" marR="0" rtl="0" algn="l">
              <a:spcBef>
                <a:spcPts val="0"/>
              </a:spcBef>
              <a:buNone/>
              <a:defRPr sz="1400">
                <a:solidFill>
                  <a:schemeClr val="dk1"/>
                </a:solidFill>
                <a:latin typeface="Calibri"/>
                <a:ea typeface="Calibri"/>
                <a:cs typeface="Calibri"/>
                <a:sym typeface="Calibri"/>
              </a:defRPr>
            </a:lvl5pPr>
            <a:lvl6pPr indent="0" lvl="5" marL="0" marR="0" rtl="0" algn="l">
              <a:spcBef>
                <a:spcPts val="0"/>
              </a:spcBef>
              <a:buNone/>
              <a:defRPr sz="1400">
                <a:solidFill>
                  <a:schemeClr val="dk1"/>
                </a:solidFill>
                <a:latin typeface="Calibri"/>
                <a:ea typeface="Calibri"/>
                <a:cs typeface="Calibri"/>
                <a:sym typeface="Calibri"/>
              </a:defRPr>
            </a:lvl6pPr>
            <a:lvl7pPr indent="0" lvl="6" marL="0" marR="0" rtl="0" algn="l">
              <a:spcBef>
                <a:spcPts val="0"/>
              </a:spcBef>
              <a:buNone/>
              <a:defRPr sz="1400">
                <a:solidFill>
                  <a:schemeClr val="dk1"/>
                </a:solidFill>
                <a:latin typeface="Calibri"/>
                <a:ea typeface="Calibri"/>
                <a:cs typeface="Calibri"/>
                <a:sym typeface="Calibri"/>
              </a:defRPr>
            </a:lvl7pPr>
            <a:lvl8pPr indent="0" lvl="7" marL="0" marR="0" rtl="0" algn="l">
              <a:spcBef>
                <a:spcPts val="0"/>
              </a:spcBef>
              <a:buNone/>
              <a:defRPr sz="1400">
                <a:solidFill>
                  <a:schemeClr val="dk1"/>
                </a:solidFill>
                <a:latin typeface="Calibri"/>
                <a:ea typeface="Calibri"/>
                <a:cs typeface="Calibri"/>
                <a:sym typeface="Calibri"/>
              </a:defRPr>
            </a:lvl8pPr>
            <a:lvl9pPr indent="0" lvl="8" marL="0" marR="0" rtl="0" algn="l">
              <a:spcBef>
                <a:spcPts val="0"/>
              </a:spcBef>
              <a:buNone/>
              <a:defRPr sz="1400">
                <a:solidFill>
                  <a:schemeClr val="dk1"/>
                </a:solidFill>
                <a:latin typeface="Calibri"/>
                <a:ea typeface="Calibri"/>
                <a:cs typeface="Calibri"/>
                <a:sym typeface="Calibri"/>
              </a:defRPr>
            </a:lvl9pPr>
          </a:lstStyle>
          <a:p>
            <a:pPr indent="0" lvl="0" marL="0" rtl="0" algn="l">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ntent" type="twoObj">
  <p:cSld name="TWO_OBJECTS">
    <p:spTree>
      <p:nvGrpSpPr>
        <p:cNvPr id="69" name="Shape 69"/>
        <p:cNvGrpSpPr/>
        <p:nvPr/>
      </p:nvGrpSpPr>
      <p:grpSpPr>
        <a:xfrm>
          <a:off x="0" y="0"/>
          <a:ext cx="0" cy="0"/>
          <a:chOff x="0" y="0"/>
          <a:chExt cx="0" cy="0"/>
        </a:xfrm>
      </p:grpSpPr>
      <p:sp>
        <p:nvSpPr>
          <p:cNvPr id="70" name="Google Shape;70;p18"/>
          <p:cNvSpPr txBox="1"/>
          <p:nvPr>
            <p:ph type="title"/>
          </p:nvPr>
        </p:nvSpPr>
        <p:spPr>
          <a:xfrm>
            <a:off x="628650" y="273844"/>
            <a:ext cx="7886700" cy="994200"/>
          </a:xfrm>
          <a:prstGeom prst="rect">
            <a:avLst/>
          </a:prstGeom>
          <a:noFill/>
          <a:ln>
            <a:noFill/>
          </a:ln>
        </p:spPr>
        <p:txBody>
          <a:bodyPr anchorCtr="0" anchor="t" bIns="34275" lIns="68575" spcFirstLastPara="1" rIns="68575" wrap="square" tIns="34275">
            <a:noAutofit/>
          </a:bodyPr>
          <a:lstStyle>
            <a:lvl1pPr lvl="0" marR="0" rtl="0" algn="l">
              <a:lnSpc>
                <a:spcPct val="90000"/>
              </a:lnSpc>
              <a:spcBef>
                <a:spcPts val="0"/>
              </a:spcBef>
              <a:spcAft>
                <a:spcPts val="0"/>
              </a:spcAft>
              <a:buClr>
                <a:schemeClr val="dk1"/>
              </a:buClr>
              <a:buSzPts val="3300"/>
              <a:buFont typeface="Calibri"/>
              <a:buNone/>
              <a:defRPr b="0" i="0" sz="3300" u="none" cap="none" strike="noStrike">
                <a:solidFill>
                  <a:schemeClr val="dk1"/>
                </a:solidFill>
                <a:latin typeface="Calibri"/>
                <a:ea typeface="Calibri"/>
                <a:cs typeface="Calibri"/>
                <a:sym typeface="Calibri"/>
              </a:defRPr>
            </a:lvl1pPr>
            <a:lvl2pPr lvl="1" rtl="0">
              <a:spcBef>
                <a:spcPts val="0"/>
              </a:spcBef>
              <a:spcAft>
                <a:spcPts val="0"/>
              </a:spcAft>
              <a:buSzPts val="1100"/>
              <a:buNone/>
              <a:defRPr sz="1400"/>
            </a:lvl2pPr>
            <a:lvl3pPr lvl="2" rtl="0">
              <a:spcBef>
                <a:spcPts val="0"/>
              </a:spcBef>
              <a:spcAft>
                <a:spcPts val="0"/>
              </a:spcAft>
              <a:buSzPts val="1100"/>
              <a:buNone/>
              <a:defRPr sz="1400"/>
            </a:lvl3pPr>
            <a:lvl4pPr lvl="3" rtl="0">
              <a:spcBef>
                <a:spcPts val="0"/>
              </a:spcBef>
              <a:spcAft>
                <a:spcPts val="0"/>
              </a:spcAft>
              <a:buSzPts val="1100"/>
              <a:buNone/>
              <a:defRPr sz="1400"/>
            </a:lvl4pPr>
            <a:lvl5pPr lvl="4" rtl="0">
              <a:spcBef>
                <a:spcPts val="0"/>
              </a:spcBef>
              <a:spcAft>
                <a:spcPts val="0"/>
              </a:spcAft>
              <a:buSzPts val="1100"/>
              <a:buNone/>
              <a:defRPr sz="1400"/>
            </a:lvl5pPr>
            <a:lvl6pPr lvl="5" rtl="0">
              <a:spcBef>
                <a:spcPts val="0"/>
              </a:spcBef>
              <a:spcAft>
                <a:spcPts val="0"/>
              </a:spcAft>
              <a:buSzPts val="1100"/>
              <a:buNone/>
              <a:defRPr sz="1400"/>
            </a:lvl6pPr>
            <a:lvl7pPr lvl="6" rtl="0">
              <a:spcBef>
                <a:spcPts val="0"/>
              </a:spcBef>
              <a:spcAft>
                <a:spcPts val="0"/>
              </a:spcAft>
              <a:buSzPts val="1100"/>
              <a:buNone/>
              <a:defRPr sz="1400"/>
            </a:lvl7pPr>
            <a:lvl8pPr lvl="7" rtl="0">
              <a:spcBef>
                <a:spcPts val="0"/>
              </a:spcBef>
              <a:spcAft>
                <a:spcPts val="0"/>
              </a:spcAft>
              <a:buSzPts val="1100"/>
              <a:buNone/>
              <a:defRPr sz="1400"/>
            </a:lvl8pPr>
            <a:lvl9pPr lvl="8" rtl="0">
              <a:spcBef>
                <a:spcPts val="0"/>
              </a:spcBef>
              <a:spcAft>
                <a:spcPts val="0"/>
              </a:spcAft>
              <a:buSzPts val="1100"/>
              <a:buNone/>
              <a:defRPr sz="1400"/>
            </a:lvl9pPr>
          </a:lstStyle>
          <a:p/>
        </p:txBody>
      </p:sp>
      <p:sp>
        <p:nvSpPr>
          <p:cNvPr id="71" name="Google Shape;71;p18"/>
          <p:cNvSpPr txBox="1"/>
          <p:nvPr>
            <p:ph idx="1" type="body"/>
          </p:nvPr>
        </p:nvSpPr>
        <p:spPr>
          <a:xfrm>
            <a:off x="628650" y="1369219"/>
            <a:ext cx="3886200" cy="3263400"/>
          </a:xfrm>
          <a:prstGeom prst="rect">
            <a:avLst/>
          </a:prstGeom>
          <a:noFill/>
          <a:ln>
            <a:noFill/>
          </a:ln>
        </p:spPr>
        <p:txBody>
          <a:bodyPr anchorCtr="0" anchor="t" bIns="34275" lIns="68575" spcFirstLastPara="1" rIns="68575" wrap="square" tIns="34275">
            <a:noAutofit/>
          </a:bodyPr>
          <a:lstStyle>
            <a:lvl1pPr indent="-361950" lvl="0" marL="457200" marR="0" rtl="0" algn="l">
              <a:lnSpc>
                <a:spcPct val="90000"/>
              </a:lnSpc>
              <a:spcBef>
                <a:spcPts val="8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1pPr>
            <a:lvl2pPr indent="-342900" lvl="1" marL="914400"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indent="-323850" lvl="2" marL="1371600"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indent="-317500" lvl="3" marL="18288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indent="-317500" lvl="4" marL="22860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indent="-317500" lvl="5" marL="27432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indent="-317500" lvl="6" marL="32004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indent="-317500" lvl="7" marL="36576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indent="-317500" lvl="8" marL="41148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72" name="Google Shape;72;p18"/>
          <p:cNvSpPr txBox="1"/>
          <p:nvPr>
            <p:ph idx="2" type="body"/>
          </p:nvPr>
        </p:nvSpPr>
        <p:spPr>
          <a:xfrm>
            <a:off x="4629150" y="1369219"/>
            <a:ext cx="3886200" cy="3263400"/>
          </a:xfrm>
          <a:prstGeom prst="rect">
            <a:avLst/>
          </a:prstGeom>
          <a:noFill/>
          <a:ln>
            <a:noFill/>
          </a:ln>
        </p:spPr>
        <p:txBody>
          <a:bodyPr anchorCtr="0" anchor="t" bIns="34275" lIns="68575" spcFirstLastPara="1" rIns="68575" wrap="square" tIns="34275">
            <a:noAutofit/>
          </a:bodyPr>
          <a:lstStyle>
            <a:lvl1pPr indent="-361950" lvl="0" marL="457200" marR="0" rtl="0" algn="l">
              <a:lnSpc>
                <a:spcPct val="90000"/>
              </a:lnSpc>
              <a:spcBef>
                <a:spcPts val="8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1pPr>
            <a:lvl2pPr indent="-342900" lvl="1" marL="914400"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indent="-323850" lvl="2" marL="1371600"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indent="-317500" lvl="3" marL="18288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indent="-317500" lvl="4" marL="22860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indent="-317500" lvl="5" marL="27432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indent="-317500" lvl="6" marL="32004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indent="-317500" lvl="7" marL="36576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indent="-317500" lvl="8" marL="41148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73" name="Google Shape;73;p18"/>
          <p:cNvSpPr txBox="1"/>
          <p:nvPr>
            <p:ph idx="10" type="dt"/>
          </p:nvPr>
        </p:nvSpPr>
        <p:spPr>
          <a:xfrm>
            <a:off x="628650" y="4767263"/>
            <a:ext cx="2057400" cy="273900"/>
          </a:xfrm>
          <a:prstGeom prst="rect">
            <a:avLst/>
          </a:prstGeom>
          <a:noFill/>
          <a:ln>
            <a:noFill/>
          </a:ln>
        </p:spPr>
        <p:txBody>
          <a:bodyPr anchorCtr="0" anchor="t" bIns="34275" lIns="68575" spcFirstLastPara="1" rIns="68575" wrap="square" tIns="34275">
            <a:noAutofit/>
          </a:bodyPr>
          <a:lstStyle>
            <a:lvl1pPr lvl="0" marR="0" rtl="0" algn="l">
              <a:spcBef>
                <a:spcPts val="0"/>
              </a:spcBef>
              <a:spcAft>
                <a:spcPts val="0"/>
              </a:spcAft>
              <a:buSzPts val="1100"/>
              <a:buNone/>
              <a:defRPr sz="1400">
                <a:solidFill>
                  <a:schemeClr val="dk1"/>
                </a:solidFill>
                <a:latin typeface="Calibri"/>
                <a:ea typeface="Calibri"/>
                <a:cs typeface="Calibri"/>
                <a:sym typeface="Calibri"/>
              </a:defRPr>
            </a:lvl1pPr>
            <a:lvl2pPr lvl="1"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74" name="Google Shape;74;p18"/>
          <p:cNvSpPr txBox="1"/>
          <p:nvPr>
            <p:ph idx="11" type="ftr"/>
          </p:nvPr>
        </p:nvSpPr>
        <p:spPr>
          <a:xfrm>
            <a:off x="0" y="4936137"/>
            <a:ext cx="9144000" cy="273900"/>
          </a:xfrm>
          <a:prstGeom prst="rect">
            <a:avLst/>
          </a:prstGeom>
          <a:noFill/>
          <a:ln>
            <a:noFill/>
          </a:ln>
        </p:spPr>
        <p:txBody>
          <a:bodyPr anchorCtr="0" anchor="ctr" bIns="34275" lIns="68575" spcFirstLastPara="1" rIns="68575" wrap="square" tIns="34275">
            <a:noAutofit/>
          </a:bodyPr>
          <a:lstStyle>
            <a:lvl1pPr lvl="0" rtl="0" algn="ctr">
              <a:spcBef>
                <a:spcPts val="0"/>
              </a:spcBef>
              <a:spcAft>
                <a:spcPts val="0"/>
              </a:spcAft>
              <a:buSzPts val="1100"/>
              <a:buNone/>
              <a:defRPr/>
            </a:lvl1pPr>
            <a:lvl2pPr lvl="1" rtl="0" algn="l">
              <a:spcBef>
                <a:spcPts val="0"/>
              </a:spcBef>
              <a:spcAft>
                <a:spcPts val="0"/>
              </a:spcAft>
              <a:buSzPts val="1100"/>
              <a:buNone/>
              <a:defRPr/>
            </a:lvl2pPr>
            <a:lvl3pPr lvl="2" rtl="0" algn="l">
              <a:spcBef>
                <a:spcPts val="0"/>
              </a:spcBef>
              <a:spcAft>
                <a:spcPts val="0"/>
              </a:spcAft>
              <a:buSzPts val="1100"/>
              <a:buNone/>
              <a:defRPr/>
            </a:lvl3pPr>
            <a:lvl4pPr lvl="3" rtl="0" algn="l">
              <a:spcBef>
                <a:spcPts val="0"/>
              </a:spcBef>
              <a:spcAft>
                <a:spcPts val="0"/>
              </a:spcAft>
              <a:buSzPts val="1100"/>
              <a:buNone/>
              <a:defRPr/>
            </a:lvl4pPr>
            <a:lvl5pPr lvl="4" rtl="0" algn="l">
              <a:spcBef>
                <a:spcPts val="0"/>
              </a:spcBef>
              <a:spcAft>
                <a:spcPts val="0"/>
              </a:spcAft>
              <a:buSzPts val="1100"/>
              <a:buNone/>
              <a:defRPr/>
            </a:lvl5pPr>
            <a:lvl6pPr lvl="5" rtl="0" algn="l">
              <a:spcBef>
                <a:spcPts val="0"/>
              </a:spcBef>
              <a:spcAft>
                <a:spcPts val="0"/>
              </a:spcAft>
              <a:buSzPts val="1100"/>
              <a:buNone/>
              <a:defRPr/>
            </a:lvl6pPr>
            <a:lvl7pPr lvl="6" rtl="0" algn="l">
              <a:spcBef>
                <a:spcPts val="0"/>
              </a:spcBef>
              <a:spcAft>
                <a:spcPts val="0"/>
              </a:spcAft>
              <a:buSzPts val="1100"/>
              <a:buNone/>
              <a:defRPr/>
            </a:lvl7pPr>
            <a:lvl8pPr lvl="7" rtl="0" algn="l">
              <a:spcBef>
                <a:spcPts val="0"/>
              </a:spcBef>
              <a:spcAft>
                <a:spcPts val="0"/>
              </a:spcAft>
              <a:buSzPts val="1100"/>
              <a:buNone/>
              <a:defRPr/>
            </a:lvl8pPr>
            <a:lvl9pPr lvl="8" rtl="0" algn="l">
              <a:spcBef>
                <a:spcPts val="0"/>
              </a:spcBef>
              <a:spcAft>
                <a:spcPts val="0"/>
              </a:spcAft>
              <a:buSzPts val="1100"/>
              <a:buNone/>
              <a:defRPr/>
            </a:lvl9pPr>
          </a:lstStyle>
          <a:p/>
        </p:txBody>
      </p:sp>
      <p:sp>
        <p:nvSpPr>
          <p:cNvPr id="75" name="Google Shape;75;p18"/>
          <p:cNvSpPr txBox="1"/>
          <p:nvPr>
            <p:ph idx="12" type="sldNum"/>
          </p:nvPr>
        </p:nvSpPr>
        <p:spPr>
          <a:xfrm>
            <a:off x="6457950" y="4767263"/>
            <a:ext cx="2057400" cy="273900"/>
          </a:xfrm>
          <a:prstGeom prst="rect">
            <a:avLst/>
          </a:prstGeom>
          <a:noFill/>
          <a:ln>
            <a:noFill/>
          </a:ln>
        </p:spPr>
        <p:txBody>
          <a:bodyPr anchorCtr="0" anchor="t" bIns="34275" lIns="68575" spcFirstLastPara="1" rIns="68575" wrap="square" tIns="34275">
            <a:noAutofit/>
          </a:bodyPr>
          <a:lstStyle>
            <a:lvl1pPr indent="0" lvl="0" marL="0" marR="0" rtl="0" algn="l">
              <a:spcBef>
                <a:spcPts val="0"/>
              </a:spcBef>
              <a:buNone/>
              <a:defRPr sz="1400">
                <a:solidFill>
                  <a:schemeClr val="dk1"/>
                </a:solidFill>
                <a:latin typeface="Calibri"/>
                <a:ea typeface="Calibri"/>
                <a:cs typeface="Calibri"/>
                <a:sym typeface="Calibri"/>
              </a:defRPr>
            </a:lvl1pPr>
            <a:lvl2pPr indent="0" lvl="1" marL="0" marR="0" rtl="0" algn="l">
              <a:spcBef>
                <a:spcPts val="0"/>
              </a:spcBef>
              <a:buNone/>
              <a:defRPr sz="1400">
                <a:solidFill>
                  <a:schemeClr val="dk1"/>
                </a:solidFill>
                <a:latin typeface="Calibri"/>
                <a:ea typeface="Calibri"/>
                <a:cs typeface="Calibri"/>
                <a:sym typeface="Calibri"/>
              </a:defRPr>
            </a:lvl2pPr>
            <a:lvl3pPr indent="0" lvl="2" marL="0" marR="0" rtl="0" algn="l">
              <a:spcBef>
                <a:spcPts val="0"/>
              </a:spcBef>
              <a:buNone/>
              <a:defRPr sz="1400">
                <a:solidFill>
                  <a:schemeClr val="dk1"/>
                </a:solidFill>
                <a:latin typeface="Calibri"/>
                <a:ea typeface="Calibri"/>
                <a:cs typeface="Calibri"/>
                <a:sym typeface="Calibri"/>
              </a:defRPr>
            </a:lvl3pPr>
            <a:lvl4pPr indent="0" lvl="3" marL="0" marR="0" rtl="0" algn="l">
              <a:spcBef>
                <a:spcPts val="0"/>
              </a:spcBef>
              <a:buNone/>
              <a:defRPr sz="1400">
                <a:solidFill>
                  <a:schemeClr val="dk1"/>
                </a:solidFill>
                <a:latin typeface="Calibri"/>
                <a:ea typeface="Calibri"/>
                <a:cs typeface="Calibri"/>
                <a:sym typeface="Calibri"/>
              </a:defRPr>
            </a:lvl4pPr>
            <a:lvl5pPr indent="0" lvl="4" marL="0" marR="0" rtl="0" algn="l">
              <a:spcBef>
                <a:spcPts val="0"/>
              </a:spcBef>
              <a:buNone/>
              <a:defRPr sz="1400">
                <a:solidFill>
                  <a:schemeClr val="dk1"/>
                </a:solidFill>
                <a:latin typeface="Calibri"/>
                <a:ea typeface="Calibri"/>
                <a:cs typeface="Calibri"/>
                <a:sym typeface="Calibri"/>
              </a:defRPr>
            </a:lvl5pPr>
            <a:lvl6pPr indent="0" lvl="5" marL="0" marR="0" rtl="0" algn="l">
              <a:spcBef>
                <a:spcPts val="0"/>
              </a:spcBef>
              <a:buNone/>
              <a:defRPr sz="1400">
                <a:solidFill>
                  <a:schemeClr val="dk1"/>
                </a:solidFill>
                <a:latin typeface="Calibri"/>
                <a:ea typeface="Calibri"/>
                <a:cs typeface="Calibri"/>
                <a:sym typeface="Calibri"/>
              </a:defRPr>
            </a:lvl6pPr>
            <a:lvl7pPr indent="0" lvl="6" marL="0" marR="0" rtl="0" algn="l">
              <a:spcBef>
                <a:spcPts val="0"/>
              </a:spcBef>
              <a:buNone/>
              <a:defRPr sz="1400">
                <a:solidFill>
                  <a:schemeClr val="dk1"/>
                </a:solidFill>
                <a:latin typeface="Calibri"/>
                <a:ea typeface="Calibri"/>
                <a:cs typeface="Calibri"/>
                <a:sym typeface="Calibri"/>
              </a:defRPr>
            </a:lvl7pPr>
            <a:lvl8pPr indent="0" lvl="7" marL="0" marR="0" rtl="0" algn="l">
              <a:spcBef>
                <a:spcPts val="0"/>
              </a:spcBef>
              <a:buNone/>
              <a:defRPr sz="1400">
                <a:solidFill>
                  <a:schemeClr val="dk1"/>
                </a:solidFill>
                <a:latin typeface="Calibri"/>
                <a:ea typeface="Calibri"/>
                <a:cs typeface="Calibri"/>
                <a:sym typeface="Calibri"/>
              </a:defRPr>
            </a:lvl8pPr>
            <a:lvl9pPr indent="0" lvl="8" marL="0" marR="0" rtl="0" algn="l">
              <a:spcBef>
                <a:spcPts val="0"/>
              </a:spcBef>
              <a:buNone/>
              <a:defRPr sz="1400">
                <a:solidFill>
                  <a:schemeClr val="dk1"/>
                </a:solidFill>
                <a:latin typeface="Calibri"/>
                <a:ea typeface="Calibri"/>
                <a:cs typeface="Calibri"/>
                <a:sym typeface="Calibri"/>
              </a:defRPr>
            </a:lvl9pPr>
          </a:lstStyle>
          <a:p>
            <a:pPr indent="0" lvl="0" marL="0" rtl="0" algn="l">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ison" type="twoTxTwoObj">
  <p:cSld name="TWO_OBJECTS_WITH_TEXT">
    <p:spTree>
      <p:nvGrpSpPr>
        <p:cNvPr id="76" name="Shape 76"/>
        <p:cNvGrpSpPr/>
        <p:nvPr/>
      </p:nvGrpSpPr>
      <p:grpSpPr>
        <a:xfrm>
          <a:off x="0" y="0"/>
          <a:ext cx="0" cy="0"/>
          <a:chOff x="0" y="0"/>
          <a:chExt cx="0" cy="0"/>
        </a:xfrm>
      </p:grpSpPr>
      <p:sp>
        <p:nvSpPr>
          <p:cNvPr id="77" name="Google Shape;77;p19"/>
          <p:cNvSpPr txBox="1"/>
          <p:nvPr>
            <p:ph type="title"/>
          </p:nvPr>
        </p:nvSpPr>
        <p:spPr>
          <a:xfrm>
            <a:off x="629841" y="273844"/>
            <a:ext cx="7886700" cy="994200"/>
          </a:xfrm>
          <a:prstGeom prst="rect">
            <a:avLst/>
          </a:prstGeom>
          <a:noFill/>
          <a:ln>
            <a:noFill/>
          </a:ln>
        </p:spPr>
        <p:txBody>
          <a:bodyPr anchorCtr="0" anchor="t" bIns="34275" lIns="68575" spcFirstLastPara="1" rIns="68575" wrap="square" tIns="34275">
            <a:noAutofit/>
          </a:bodyPr>
          <a:lstStyle>
            <a:lvl1pPr lvl="0" marR="0" rtl="0" algn="l">
              <a:lnSpc>
                <a:spcPct val="90000"/>
              </a:lnSpc>
              <a:spcBef>
                <a:spcPts val="0"/>
              </a:spcBef>
              <a:spcAft>
                <a:spcPts val="0"/>
              </a:spcAft>
              <a:buClr>
                <a:schemeClr val="dk1"/>
              </a:buClr>
              <a:buSzPts val="3300"/>
              <a:buFont typeface="Calibri"/>
              <a:buNone/>
              <a:defRPr b="0" i="0" sz="3300" u="none" cap="none" strike="noStrike">
                <a:solidFill>
                  <a:schemeClr val="dk1"/>
                </a:solidFill>
                <a:latin typeface="Calibri"/>
                <a:ea typeface="Calibri"/>
                <a:cs typeface="Calibri"/>
                <a:sym typeface="Calibri"/>
              </a:defRPr>
            </a:lvl1pPr>
            <a:lvl2pPr lvl="1" rtl="0">
              <a:spcBef>
                <a:spcPts val="0"/>
              </a:spcBef>
              <a:spcAft>
                <a:spcPts val="0"/>
              </a:spcAft>
              <a:buSzPts val="1100"/>
              <a:buNone/>
              <a:defRPr sz="1400"/>
            </a:lvl2pPr>
            <a:lvl3pPr lvl="2" rtl="0">
              <a:spcBef>
                <a:spcPts val="0"/>
              </a:spcBef>
              <a:spcAft>
                <a:spcPts val="0"/>
              </a:spcAft>
              <a:buSzPts val="1100"/>
              <a:buNone/>
              <a:defRPr sz="1400"/>
            </a:lvl3pPr>
            <a:lvl4pPr lvl="3" rtl="0">
              <a:spcBef>
                <a:spcPts val="0"/>
              </a:spcBef>
              <a:spcAft>
                <a:spcPts val="0"/>
              </a:spcAft>
              <a:buSzPts val="1100"/>
              <a:buNone/>
              <a:defRPr sz="1400"/>
            </a:lvl4pPr>
            <a:lvl5pPr lvl="4" rtl="0">
              <a:spcBef>
                <a:spcPts val="0"/>
              </a:spcBef>
              <a:spcAft>
                <a:spcPts val="0"/>
              </a:spcAft>
              <a:buSzPts val="1100"/>
              <a:buNone/>
              <a:defRPr sz="1400"/>
            </a:lvl5pPr>
            <a:lvl6pPr lvl="5" rtl="0">
              <a:spcBef>
                <a:spcPts val="0"/>
              </a:spcBef>
              <a:spcAft>
                <a:spcPts val="0"/>
              </a:spcAft>
              <a:buSzPts val="1100"/>
              <a:buNone/>
              <a:defRPr sz="1400"/>
            </a:lvl6pPr>
            <a:lvl7pPr lvl="6" rtl="0">
              <a:spcBef>
                <a:spcPts val="0"/>
              </a:spcBef>
              <a:spcAft>
                <a:spcPts val="0"/>
              </a:spcAft>
              <a:buSzPts val="1100"/>
              <a:buNone/>
              <a:defRPr sz="1400"/>
            </a:lvl7pPr>
            <a:lvl8pPr lvl="7" rtl="0">
              <a:spcBef>
                <a:spcPts val="0"/>
              </a:spcBef>
              <a:spcAft>
                <a:spcPts val="0"/>
              </a:spcAft>
              <a:buSzPts val="1100"/>
              <a:buNone/>
              <a:defRPr sz="1400"/>
            </a:lvl8pPr>
            <a:lvl9pPr lvl="8" rtl="0">
              <a:spcBef>
                <a:spcPts val="0"/>
              </a:spcBef>
              <a:spcAft>
                <a:spcPts val="0"/>
              </a:spcAft>
              <a:buSzPts val="1100"/>
              <a:buNone/>
              <a:defRPr sz="1400"/>
            </a:lvl9pPr>
          </a:lstStyle>
          <a:p/>
        </p:txBody>
      </p:sp>
      <p:sp>
        <p:nvSpPr>
          <p:cNvPr id="78" name="Google Shape;78;p19"/>
          <p:cNvSpPr txBox="1"/>
          <p:nvPr>
            <p:ph idx="1" type="body"/>
          </p:nvPr>
        </p:nvSpPr>
        <p:spPr>
          <a:xfrm>
            <a:off x="629841" y="1260872"/>
            <a:ext cx="3868500" cy="618000"/>
          </a:xfrm>
          <a:prstGeom prst="rect">
            <a:avLst/>
          </a:prstGeom>
          <a:noFill/>
          <a:ln>
            <a:noFill/>
          </a:ln>
        </p:spPr>
        <p:txBody>
          <a:bodyPr anchorCtr="0" anchor="b" bIns="34275" lIns="68575" spcFirstLastPara="1" rIns="68575" wrap="square" tIns="34275">
            <a:noAutofit/>
          </a:bodyPr>
          <a:lstStyle>
            <a:lvl1pPr indent="-228600" lvl="0" marL="457200" marR="0" rtl="0" algn="l">
              <a:lnSpc>
                <a:spcPct val="90000"/>
              </a:lnSpc>
              <a:spcBef>
                <a:spcPts val="800"/>
              </a:spcBef>
              <a:spcAft>
                <a:spcPts val="0"/>
              </a:spcAft>
              <a:buClr>
                <a:schemeClr val="dk1"/>
              </a:buClr>
              <a:buSzPts val="1800"/>
              <a:buFont typeface="Arial"/>
              <a:buNone/>
              <a:defRPr b="1" i="0" sz="1800" u="none" cap="none" strike="noStrike">
                <a:solidFill>
                  <a:schemeClr val="dk1"/>
                </a:solidFill>
                <a:latin typeface="Calibri"/>
                <a:ea typeface="Calibri"/>
                <a:cs typeface="Calibri"/>
                <a:sym typeface="Calibri"/>
              </a:defRPr>
            </a:lvl1pPr>
            <a:lvl2pPr indent="-228600" lvl="1" marL="914400" marR="0" rtl="0" algn="l">
              <a:lnSpc>
                <a:spcPct val="90000"/>
              </a:lnSpc>
              <a:spcBef>
                <a:spcPts val="400"/>
              </a:spcBef>
              <a:spcAft>
                <a:spcPts val="0"/>
              </a:spcAft>
              <a:buClr>
                <a:schemeClr val="dk1"/>
              </a:buClr>
              <a:buSzPts val="1500"/>
              <a:buFont typeface="Arial"/>
              <a:buNone/>
              <a:defRPr b="1" i="0" sz="1500" u="none" cap="none" strike="noStrike">
                <a:solidFill>
                  <a:schemeClr val="dk1"/>
                </a:solidFill>
                <a:latin typeface="Calibri"/>
                <a:ea typeface="Calibri"/>
                <a:cs typeface="Calibri"/>
                <a:sym typeface="Calibri"/>
              </a:defRPr>
            </a:lvl2pPr>
            <a:lvl3pPr indent="-228600" lvl="2" marL="1371600" marR="0" rtl="0" algn="l">
              <a:lnSpc>
                <a:spcPct val="90000"/>
              </a:lnSpc>
              <a:spcBef>
                <a:spcPts val="400"/>
              </a:spcBef>
              <a:spcAft>
                <a:spcPts val="0"/>
              </a:spcAft>
              <a:buClr>
                <a:schemeClr val="dk1"/>
              </a:buClr>
              <a:buSzPts val="1400"/>
              <a:buFont typeface="Arial"/>
              <a:buNone/>
              <a:defRPr b="1" i="0" sz="1400" u="none" cap="none" strike="noStrike">
                <a:solidFill>
                  <a:schemeClr val="dk1"/>
                </a:solidFill>
                <a:latin typeface="Calibri"/>
                <a:ea typeface="Calibri"/>
                <a:cs typeface="Calibri"/>
                <a:sym typeface="Calibri"/>
              </a:defRPr>
            </a:lvl3pPr>
            <a:lvl4pPr indent="-228600" lvl="3" marL="1828800" marR="0" rtl="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4pPr>
            <a:lvl5pPr indent="-228600" lvl="4" marL="2286000" marR="0" rtl="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5pPr>
            <a:lvl6pPr indent="-228600" lvl="5" marL="2743200" marR="0" rtl="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6pPr>
            <a:lvl7pPr indent="-228600" lvl="6" marL="3200400" marR="0" rtl="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7pPr>
            <a:lvl8pPr indent="-228600" lvl="7" marL="3657600" marR="0" rtl="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8pPr>
            <a:lvl9pPr indent="-228600" lvl="8" marL="4114800" marR="0" rtl="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9pPr>
          </a:lstStyle>
          <a:p/>
        </p:txBody>
      </p:sp>
      <p:sp>
        <p:nvSpPr>
          <p:cNvPr id="79" name="Google Shape;79;p19"/>
          <p:cNvSpPr txBox="1"/>
          <p:nvPr>
            <p:ph idx="2" type="body"/>
          </p:nvPr>
        </p:nvSpPr>
        <p:spPr>
          <a:xfrm>
            <a:off x="629841" y="1878806"/>
            <a:ext cx="3868500" cy="2763600"/>
          </a:xfrm>
          <a:prstGeom prst="rect">
            <a:avLst/>
          </a:prstGeom>
          <a:noFill/>
          <a:ln>
            <a:noFill/>
          </a:ln>
        </p:spPr>
        <p:txBody>
          <a:bodyPr anchorCtr="0" anchor="t" bIns="34275" lIns="68575" spcFirstLastPara="1" rIns="68575" wrap="square" tIns="34275">
            <a:noAutofit/>
          </a:bodyPr>
          <a:lstStyle>
            <a:lvl1pPr indent="-361950" lvl="0" marL="457200" marR="0" rtl="0" algn="l">
              <a:lnSpc>
                <a:spcPct val="90000"/>
              </a:lnSpc>
              <a:spcBef>
                <a:spcPts val="8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1pPr>
            <a:lvl2pPr indent="-342900" lvl="1" marL="914400"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indent="-323850" lvl="2" marL="1371600"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indent="-317500" lvl="3" marL="18288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indent="-317500" lvl="4" marL="22860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indent="-317500" lvl="5" marL="27432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indent="-317500" lvl="6" marL="32004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indent="-317500" lvl="7" marL="36576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indent="-317500" lvl="8" marL="41148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80" name="Google Shape;80;p19"/>
          <p:cNvSpPr txBox="1"/>
          <p:nvPr>
            <p:ph idx="3" type="body"/>
          </p:nvPr>
        </p:nvSpPr>
        <p:spPr>
          <a:xfrm>
            <a:off x="4629150" y="1260872"/>
            <a:ext cx="3887400" cy="618000"/>
          </a:xfrm>
          <a:prstGeom prst="rect">
            <a:avLst/>
          </a:prstGeom>
          <a:noFill/>
          <a:ln>
            <a:noFill/>
          </a:ln>
        </p:spPr>
        <p:txBody>
          <a:bodyPr anchorCtr="0" anchor="b" bIns="34275" lIns="68575" spcFirstLastPara="1" rIns="68575" wrap="square" tIns="34275">
            <a:noAutofit/>
          </a:bodyPr>
          <a:lstStyle>
            <a:lvl1pPr indent="-228600" lvl="0" marL="457200" marR="0" rtl="0" algn="l">
              <a:lnSpc>
                <a:spcPct val="90000"/>
              </a:lnSpc>
              <a:spcBef>
                <a:spcPts val="800"/>
              </a:spcBef>
              <a:spcAft>
                <a:spcPts val="0"/>
              </a:spcAft>
              <a:buClr>
                <a:schemeClr val="dk1"/>
              </a:buClr>
              <a:buSzPts val="1800"/>
              <a:buFont typeface="Arial"/>
              <a:buNone/>
              <a:defRPr b="1" i="0" sz="1800" u="none" cap="none" strike="noStrike">
                <a:solidFill>
                  <a:schemeClr val="dk1"/>
                </a:solidFill>
                <a:latin typeface="Calibri"/>
                <a:ea typeface="Calibri"/>
                <a:cs typeface="Calibri"/>
                <a:sym typeface="Calibri"/>
              </a:defRPr>
            </a:lvl1pPr>
            <a:lvl2pPr indent="-228600" lvl="1" marL="914400" marR="0" rtl="0" algn="l">
              <a:lnSpc>
                <a:spcPct val="90000"/>
              </a:lnSpc>
              <a:spcBef>
                <a:spcPts val="400"/>
              </a:spcBef>
              <a:spcAft>
                <a:spcPts val="0"/>
              </a:spcAft>
              <a:buClr>
                <a:schemeClr val="dk1"/>
              </a:buClr>
              <a:buSzPts val="1500"/>
              <a:buFont typeface="Arial"/>
              <a:buNone/>
              <a:defRPr b="1" i="0" sz="1500" u="none" cap="none" strike="noStrike">
                <a:solidFill>
                  <a:schemeClr val="dk1"/>
                </a:solidFill>
                <a:latin typeface="Calibri"/>
                <a:ea typeface="Calibri"/>
                <a:cs typeface="Calibri"/>
                <a:sym typeface="Calibri"/>
              </a:defRPr>
            </a:lvl2pPr>
            <a:lvl3pPr indent="-228600" lvl="2" marL="1371600" marR="0" rtl="0" algn="l">
              <a:lnSpc>
                <a:spcPct val="90000"/>
              </a:lnSpc>
              <a:spcBef>
                <a:spcPts val="400"/>
              </a:spcBef>
              <a:spcAft>
                <a:spcPts val="0"/>
              </a:spcAft>
              <a:buClr>
                <a:schemeClr val="dk1"/>
              </a:buClr>
              <a:buSzPts val="1400"/>
              <a:buFont typeface="Arial"/>
              <a:buNone/>
              <a:defRPr b="1" i="0" sz="1400" u="none" cap="none" strike="noStrike">
                <a:solidFill>
                  <a:schemeClr val="dk1"/>
                </a:solidFill>
                <a:latin typeface="Calibri"/>
                <a:ea typeface="Calibri"/>
                <a:cs typeface="Calibri"/>
                <a:sym typeface="Calibri"/>
              </a:defRPr>
            </a:lvl3pPr>
            <a:lvl4pPr indent="-228600" lvl="3" marL="1828800" marR="0" rtl="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4pPr>
            <a:lvl5pPr indent="-228600" lvl="4" marL="2286000" marR="0" rtl="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5pPr>
            <a:lvl6pPr indent="-228600" lvl="5" marL="2743200" marR="0" rtl="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6pPr>
            <a:lvl7pPr indent="-228600" lvl="6" marL="3200400" marR="0" rtl="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7pPr>
            <a:lvl8pPr indent="-228600" lvl="7" marL="3657600" marR="0" rtl="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8pPr>
            <a:lvl9pPr indent="-228600" lvl="8" marL="4114800" marR="0" rtl="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9pPr>
          </a:lstStyle>
          <a:p/>
        </p:txBody>
      </p:sp>
      <p:sp>
        <p:nvSpPr>
          <p:cNvPr id="81" name="Google Shape;81;p19"/>
          <p:cNvSpPr txBox="1"/>
          <p:nvPr>
            <p:ph idx="4" type="body"/>
          </p:nvPr>
        </p:nvSpPr>
        <p:spPr>
          <a:xfrm>
            <a:off x="4629150" y="1878806"/>
            <a:ext cx="3887400" cy="2763600"/>
          </a:xfrm>
          <a:prstGeom prst="rect">
            <a:avLst/>
          </a:prstGeom>
          <a:noFill/>
          <a:ln>
            <a:noFill/>
          </a:ln>
        </p:spPr>
        <p:txBody>
          <a:bodyPr anchorCtr="0" anchor="t" bIns="34275" lIns="68575" spcFirstLastPara="1" rIns="68575" wrap="square" tIns="34275">
            <a:noAutofit/>
          </a:bodyPr>
          <a:lstStyle>
            <a:lvl1pPr indent="-361950" lvl="0" marL="457200" marR="0" rtl="0" algn="l">
              <a:lnSpc>
                <a:spcPct val="90000"/>
              </a:lnSpc>
              <a:spcBef>
                <a:spcPts val="8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1pPr>
            <a:lvl2pPr indent="-342900" lvl="1" marL="914400"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indent="-323850" lvl="2" marL="1371600"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indent="-317500" lvl="3" marL="18288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indent="-317500" lvl="4" marL="22860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indent="-317500" lvl="5" marL="27432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indent="-317500" lvl="6" marL="32004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indent="-317500" lvl="7" marL="36576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indent="-317500" lvl="8" marL="41148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82" name="Google Shape;82;p19"/>
          <p:cNvSpPr txBox="1"/>
          <p:nvPr>
            <p:ph idx="10" type="dt"/>
          </p:nvPr>
        </p:nvSpPr>
        <p:spPr>
          <a:xfrm>
            <a:off x="628650" y="4767263"/>
            <a:ext cx="2057400" cy="273900"/>
          </a:xfrm>
          <a:prstGeom prst="rect">
            <a:avLst/>
          </a:prstGeom>
          <a:noFill/>
          <a:ln>
            <a:noFill/>
          </a:ln>
        </p:spPr>
        <p:txBody>
          <a:bodyPr anchorCtr="0" anchor="t" bIns="34275" lIns="68575" spcFirstLastPara="1" rIns="68575" wrap="square" tIns="34275">
            <a:noAutofit/>
          </a:bodyPr>
          <a:lstStyle>
            <a:lvl1pPr lvl="0" marR="0" rtl="0" algn="l">
              <a:spcBef>
                <a:spcPts val="0"/>
              </a:spcBef>
              <a:spcAft>
                <a:spcPts val="0"/>
              </a:spcAft>
              <a:buSzPts val="1100"/>
              <a:buNone/>
              <a:defRPr sz="1400">
                <a:solidFill>
                  <a:schemeClr val="dk1"/>
                </a:solidFill>
                <a:latin typeface="Calibri"/>
                <a:ea typeface="Calibri"/>
                <a:cs typeface="Calibri"/>
                <a:sym typeface="Calibri"/>
              </a:defRPr>
            </a:lvl1pPr>
            <a:lvl2pPr lvl="1"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83" name="Google Shape;83;p19"/>
          <p:cNvSpPr txBox="1"/>
          <p:nvPr>
            <p:ph idx="11" type="ftr"/>
          </p:nvPr>
        </p:nvSpPr>
        <p:spPr>
          <a:xfrm>
            <a:off x="0" y="4936137"/>
            <a:ext cx="9144000" cy="273900"/>
          </a:xfrm>
          <a:prstGeom prst="rect">
            <a:avLst/>
          </a:prstGeom>
          <a:noFill/>
          <a:ln>
            <a:noFill/>
          </a:ln>
        </p:spPr>
        <p:txBody>
          <a:bodyPr anchorCtr="0" anchor="ctr" bIns="34275" lIns="68575" spcFirstLastPara="1" rIns="68575" wrap="square" tIns="34275">
            <a:noAutofit/>
          </a:bodyPr>
          <a:lstStyle>
            <a:lvl1pPr lvl="0" rtl="0" algn="ctr">
              <a:spcBef>
                <a:spcPts val="0"/>
              </a:spcBef>
              <a:spcAft>
                <a:spcPts val="0"/>
              </a:spcAft>
              <a:buSzPts val="1100"/>
              <a:buNone/>
              <a:defRPr/>
            </a:lvl1pPr>
            <a:lvl2pPr lvl="1" rtl="0" algn="l">
              <a:spcBef>
                <a:spcPts val="0"/>
              </a:spcBef>
              <a:spcAft>
                <a:spcPts val="0"/>
              </a:spcAft>
              <a:buSzPts val="1100"/>
              <a:buNone/>
              <a:defRPr/>
            </a:lvl2pPr>
            <a:lvl3pPr lvl="2" rtl="0" algn="l">
              <a:spcBef>
                <a:spcPts val="0"/>
              </a:spcBef>
              <a:spcAft>
                <a:spcPts val="0"/>
              </a:spcAft>
              <a:buSzPts val="1100"/>
              <a:buNone/>
              <a:defRPr/>
            </a:lvl3pPr>
            <a:lvl4pPr lvl="3" rtl="0" algn="l">
              <a:spcBef>
                <a:spcPts val="0"/>
              </a:spcBef>
              <a:spcAft>
                <a:spcPts val="0"/>
              </a:spcAft>
              <a:buSzPts val="1100"/>
              <a:buNone/>
              <a:defRPr/>
            </a:lvl4pPr>
            <a:lvl5pPr lvl="4" rtl="0" algn="l">
              <a:spcBef>
                <a:spcPts val="0"/>
              </a:spcBef>
              <a:spcAft>
                <a:spcPts val="0"/>
              </a:spcAft>
              <a:buSzPts val="1100"/>
              <a:buNone/>
              <a:defRPr/>
            </a:lvl5pPr>
            <a:lvl6pPr lvl="5" rtl="0" algn="l">
              <a:spcBef>
                <a:spcPts val="0"/>
              </a:spcBef>
              <a:spcAft>
                <a:spcPts val="0"/>
              </a:spcAft>
              <a:buSzPts val="1100"/>
              <a:buNone/>
              <a:defRPr/>
            </a:lvl6pPr>
            <a:lvl7pPr lvl="6" rtl="0" algn="l">
              <a:spcBef>
                <a:spcPts val="0"/>
              </a:spcBef>
              <a:spcAft>
                <a:spcPts val="0"/>
              </a:spcAft>
              <a:buSzPts val="1100"/>
              <a:buNone/>
              <a:defRPr/>
            </a:lvl7pPr>
            <a:lvl8pPr lvl="7" rtl="0" algn="l">
              <a:spcBef>
                <a:spcPts val="0"/>
              </a:spcBef>
              <a:spcAft>
                <a:spcPts val="0"/>
              </a:spcAft>
              <a:buSzPts val="1100"/>
              <a:buNone/>
              <a:defRPr/>
            </a:lvl8pPr>
            <a:lvl9pPr lvl="8" rtl="0" algn="l">
              <a:spcBef>
                <a:spcPts val="0"/>
              </a:spcBef>
              <a:spcAft>
                <a:spcPts val="0"/>
              </a:spcAft>
              <a:buSzPts val="1100"/>
              <a:buNone/>
              <a:defRPr/>
            </a:lvl9pPr>
          </a:lstStyle>
          <a:p/>
        </p:txBody>
      </p:sp>
      <p:sp>
        <p:nvSpPr>
          <p:cNvPr id="84" name="Google Shape;84;p19"/>
          <p:cNvSpPr txBox="1"/>
          <p:nvPr>
            <p:ph idx="12" type="sldNum"/>
          </p:nvPr>
        </p:nvSpPr>
        <p:spPr>
          <a:xfrm>
            <a:off x="6457950" y="4767263"/>
            <a:ext cx="2057400" cy="273900"/>
          </a:xfrm>
          <a:prstGeom prst="rect">
            <a:avLst/>
          </a:prstGeom>
          <a:noFill/>
          <a:ln>
            <a:noFill/>
          </a:ln>
        </p:spPr>
        <p:txBody>
          <a:bodyPr anchorCtr="0" anchor="t" bIns="34275" lIns="68575" spcFirstLastPara="1" rIns="68575" wrap="square" tIns="34275">
            <a:noAutofit/>
          </a:bodyPr>
          <a:lstStyle>
            <a:lvl1pPr indent="0" lvl="0" marL="0" marR="0" rtl="0" algn="l">
              <a:spcBef>
                <a:spcPts val="0"/>
              </a:spcBef>
              <a:buNone/>
              <a:defRPr sz="1400">
                <a:solidFill>
                  <a:schemeClr val="dk1"/>
                </a:solidFill>
                <a:latin typeface="Calibri"/>
                <a:ea typeface="Calibri"/>
                <a:cs typeface="Calibri"/>
                <a:sym typeface="Calibri"/>
              </a:defRPr>
            </a:lvl1pPr>
            <a:lvl2pPr indent="0" lvl="1" marL="0" marR="0" rtl="0" algn="l">
              <a:spcBef>
                <a:spcPts val="0"/>
              </a:spcBef>
              <a:buNone/>
              <a:defRPr sz="1400">
                <a:solidFill>
                  <a:schemeClr val="dk1"/>
                </a:solidFill>
                <a:latin typeface="Calibri"/>
                <a:ea typeface="Calibri"/>
                <a:cs typeface="Calibri"/>
                <a:sym typeface="Calibri"/>
              </a:defRPr>
            </a:lvl2pPr>
            <a:lvl3pPr indent="0" lvl="2" marL="0" marR="0" rtl="0" algn="l">
              <a:spcBef>
                <a:spcPts val="0"/>
              </a:spcBef>
              <a:buNone/>
              <a:defRPr sz="1400">
                <a:solidFill>
                  <a:schemeClr val="dk1"/>
                </a:solidFill>
                <a:latin typeface="Calibri"/>
                <a:ea typeface="Calibri"/>
                <a:cs typeface="Calibri"/>
                <a:sym typeface="Calibri"/>
              </a:defRPr>
            </a:lvl3pPr>
            <a:lvl4pPr indent="0" lvl="3" marL="0" marR="0" rtl="0" algn="l">
              <a:spcBef>
                <a:spcPts val="0"/>
              </a:spcBef>
              <a:buNone/>
              <a:defRPr sz="1400">
                <a:solidFill>
                  <a:schemeClr val="dk1"/>
                </a:solidFill>
                <a:latin typeface="Calibri"/>
                <a:ea typeface="Calibri"/>
                <a:cs typeface="Calibri"/>
                <a:sym typeface="Calibri"/>
              </a:defRPr>
            </a:lvl4pPr>
            <a:lvl5pPr indent="0" lvl="4" marL="0" marR="0" rtl="0" algn="l">
              <a:spcBef>
                <a:spcPts val="0"/>
              </a:spcBef>
              <a:buNone/>
              <a:defRPr sz="1400">
                <a:solidFill>
                  <a:schemeClr val="dk1"/>
                </a:solidFill>
                <a:latin typeface="Calibri"/>
                <a:ea typeface="Calibri"/>
                <a:cs typeface="Calibri"/>
                <a:sym typeface="Calibri"/>
              </a:defRPr>
            </a:lvl5pPr>
            <a:lvl6pPr indent="0" lvl="5" marL="0" marR="0" rtl="0" algn="l">
              <a:spcBef>
                <a:spcPts val="0"/>
              </a:spcBef>
              <a:buNone/>
              <a:defRPr sz="1400">
                <a:solidFill>
                  <a:schemeClr val="dk1"/>
                </a:solidFill>
                <a:latin typeface="Calibri"/>
                <a:ea typeface="Calibri"/>
                <a:cs typeface="Calibri"/>
                <a:sym typeface="Calibri"/>
              </a:defRPr>
            </a:lvl6pPr>
            <a:lvl7pPr indent="0" lvl="6" marL="0" marR="0" rtl="0" algn="l">
              <a:spcBef>
                <a:spcPts val="0"/>
              </a:spcBef>
              <a:buNone/>
              <a:defRPr sz="1400">
                <a:solidFill>
                  <a:schemeClr val="dk1"/>
                </a:solidFill>
                <a:latin typeface="Calibri"/>
                <a:ea typeface="Calibri"/>
                <a:cs typeface="Calibri"/>
                <a:sym typeface="Calibri"/>
              </a:defRPr>
            </a:lvl7pPr>
            <a:lvl8pPr indent="0" lvl="7" marL="0" marR="0" rtl="0" algn="l">
              <a:spcBef>
                <a:spcPts val="0"/>
              </a:spcBef>
              <a:buNone/>
              <a:defRPr sz="1400">
                <a:solidFill>
                  <a:schemeClr val="dk1"/>
                </a:solidFill>
                <a:latin typeface="Calibri"/>
                <a:ea typeface="Calibri"/>
                <a:cs typeface="Calibri"/>
                <a:sym typeface="Calibri"/>
              </a:defRPr>
            </a:lvl8pPr>
            <a:lvl9pPr indent="0" lvl="8" marL="0" marR="0" rtl="0" algn="l">
              <a:spcBef>
                <a:spcPts val="0"/>
              </a:spcBef>
              <a:buNone/>
              <a:defRPr sz="1400">
                <a:solidFill>
                  <a:schemeClr val="dk1"/>
                </a:solidFill>
                <a:latin typeface="Calibri"/>
                <a:ea typeface="Calibri"/>
                <a:cs typeface="Calibri"/>
                <a:sym typeface="Calibri"/>
              </a:defRPr>
            </a:lvl9pPr>
          </a:lstStyle>
          <a:p>
            <a:pPr indent="0" lvl="0" marL="0" rtl="0" algn="l">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85" name="Shape 85"/>
        <p:cNvGrpSpPr/>
        <p:nvPr/>
      </p:nvGrpSpPr>
      <p:grpSpPr>
        <a:xfrm>
          <a:off x="0" y="0"/>
          <a:ext cx="0" cy="0"/>
          <a:chOff x="0" y="0"/>
          <a:chExt cx="0" cy="0"/>
        </a:xfrm>
      </p:grpSpPr>
      <p:sp>
        <p:nvSpPr>
          <p:cNvPr id="86" name="Google Shape;86;p20"/>
          <p:cNvSpPr txBox="1"/>
          <p:nvPr>
            <p:ph type="title"/>
          </p:nvPr>
        </p:nvSpPr>
        <p:spPr>
          <a:xfrm>
            <a:off x="628650" y="273844"/>
            <a:ext cx="7886700" cy="994200"/>
          </a:xfrm>
          <a:prstGeom prst="rect">
            <a:avLst/>
          </a:prstGeom>
          <a:noFill/>
          <a:ln>
            <a:noFill/>
          </a:ln>
        </p:spPr>
        <p:txBody>
          <a:bodyPr anchorCtr="0" anchor="t" bIns="34275" lIns="68575" spcFirstLastPara="1" rIns="68575" wrap="square" tIns="34275">
            <a:noAutofit/>
          </a:bodyPr>
          <a:lstStyle>
            <a:lvl1pPr lvl="0" marR="0" rtl="0" algn="l">
              <a:lnSpc>
                <a:spcPct val="90000"/>
              </a:lnSpc>
              <a:spcBef>
                <a:spcPts val="0"/>
              </a:spcBef>
              <a:spcAft>
                <a:spcPts val="0"/>
              </a:spcAft>
              <a:buClr>
                <a:schemeClr val="dk1"/>
              </a:buClr>
              <a:buSzPts val="3300"/>
              <a:buFont typeface="Calibri"/>
              <a:buNone/>
              <a:defRPr b="0" i="0" sz="3300" u="none" cap="none" strike="noStrike">
                <a:solidFill>
                  <a:schemeClr val="dk1"/>
                </a:solidFill>
                <a:latin typeface="Calibri"/>
                <a:ea typeface="Calibri"/>
                <a:cs typeface="Calibri"/>
                <a:sym typeface="Calibri"/>
              </a:defRPr>
            </a:lvl1pPr>
            <a:lvl2pPr lvl="1" rtl="0">
              <a:spcBef>
                <a:spcPts val="0"/>
              </a:spcBef>
              <a:spcAft>
                <a:spcPts val="0"/>
              </a:spcAft>
              <a:buSzPts val="1100"/>
              <a:buNone/>
              <a:defRPr sz="1400"/>
            </a:lvl2pPr>
            <a:lvl3pPr lvl="2" rtl="0">
              <a:spcBef>
                <a:spcPts val="0"/>
              </a:spcBef>
              <a:spcAft>
                <a:spcPts val="0"/>
              </a:spcAft>
              <a:buSzPts val="1100"/>
              <a:buNone/>
              <a:defRPr sz="1400"/>
            </a:lvl3pPr>
            <a:lvl4pPr lvl="3" rtl="0">
              <a:spcBef>
                <a:spcPts val="0"/>
              </a:spcBef>
              <a:spcAft>
                <a:spcPts val="0"/>
              </a:spcAft>
              <a:buSzPts val="1100"/>
              <a:buNone/>
              <a:defRPr sz="1400"/>
            </a:lvl4pPr>
            <a:lvl5pPr lvl="4" rtl="0">
              <a:spcBef>
                <a:spcPts val="0"/>
              </a:spcBef>
              <a:spcAft>
                <a:spcPts val="0"/>
              </a:spcAft>
              <a:buSzPts val="1100"/>
              <a:buNone/>
              <a:defRPr sz="1400"/>
            </a:lvl5pPr>
            <a:lvl6pPr lvl="5" rtl="0">
              <a:spcBef>
                <a:spcPts val="0"/>
              </a:spcBef>
              <a:spcAft>
                <a:spcPts val="0"/>
              </a:spcAft>
              <a:buSzPts val="1100"/>
              <a:buNone/>
              <a:defRPr sz="1400"/>
            </a:lvl6pPr>
            <a:lvl7pPr lvl="6" rtl="0">
              <a:spcBef>
                <a:spcPts val="0"/>
              </a:spcBef>
              <a:spcAft>
                <a:spcPts val="0"/>
              </a:spcAft>
              <a:buSzPts val="1100"/>
              <a:buNone/>
              <a:defRPr sz="1400"/>
            </a:lvl7pPr>
            <a:lvl8pPr lvl="7" rtl="0">
              <a:spcBef>
                <a:spcPts val="0"/>
              </a:spcBef>
              <a:spcAft>
                <a:spcPts val="0"/>
              </a:spcAft>
              <a:buSzPts val="1100"/>
              <a:buNone/>
              <a:defRPr sz="1400"/>
            </a:lvl8pPr>
            <a:lvl9pPr lvl="8" rtl="0">
              <a:spcBef>
                <a:spcPts val="0"/>
              </a:spcBef>
              <a:spcAft>
                <a:spcPts val="0"/>
              </a:spcAft>
              <a:buSzPts val="1100"/>
              <a:buNone/>
              <a:defRPr sz="1400"/>
            </a:lvl9pPr>
          </a:lstStyle>
          <a:p/>
        </p:txBody>
      </p:sp>
      <p:sp>
        <p:nvSpPr>
          <p:cNvPr id="87" name="Google Shape;87;p20"/>
          <p:cNvSpPr txBox="1"/>
          <p:nvPr>
            <p:ph idx="10" type="dt"/>
          </p:nvPr>
        </p:nvSpPr>
        <p:spPr>
          <a:xfrm>
            <a:off x="628650" y="4767263"/>
            <a:ext cx="2057400" cy="273900"/>
          </a:xfrm>
          <a:prstGeom prst="rect">
            <a:avLst/>
          </a:prstGeom>
          <a:noFill/>
          <a:ln>
            <a:noFill/>
          </a:ln>
        </p:spPr>
        <p:txBody>
          <a:bodyPr anchorCtr="0" anchor="t" bIns="34275" lIns="68575" spcFirstLastPara="1" rIns="68575" wrap="square" tIns="34275">
            <a:noAutofit/>
          </a:bodyPr>
          <a:lstStyle>
            <a:lvl1pPr lvl="0" marR="0" rtl="0" algn="l">
              <a:spcBef>
                <a:spcPts val="0"/>
              </a:spcBef>
              <a:spcAft>
                <a:spcPts val="0"/>
              </a:spcAft>
              <a:buSzPts val="1100"/>
              <a:buNone/>
              <a:defRPr sz="1400">
                <a:solidFill>
                  <a:schemeClr val="dk1"/>
                </a:solidFill>
                <a:latin typeface="Calibri"/>
                <a:ea typeface="Calibri"/>
                <a:cs typeface="Calibri"/>
                <a:sym typeface="Calibri"/>
              </a:defRPr>
            </a:lvl1pPr>
            <a:lvl2pPr lvl="1"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88" name="Google Shape;88;p20"/>
          <p:cNvSpPr txBox="1"/>
          <p:nvPr>
            <p:ph idx="11" type="ftr"/>
          </p:nvPr>
        </p:nvSpPr>
        <p:spPr>
          <a:xfrm>
            <a:off x="0" y="4936137"/>
            <a:ext cx="9144000" cy="273900"/>
          </a:xfrm>
          <a:prstGeom prst="rect">
            <a:avLst/>
          </a:prstGeom>
          <a:noFill/>
          <a:ln>
            <a:noFill/>
          </a:ln>
        </p:spPr>
        <p:txBody>
          <a:bodyPr anchorCtr="0" anchor="ctr" bIns="34275" lIns="68575" spcFirstLastPara="1" rIns="68575" wrap="square" tIns="34275">
            <a:noAutofit/>
          </a:bodyPr>
          <a:lstStyle>
            <a:lvl1pPr lvl="0" rtl="0" algn="ctr">
              <a:spcBef>
                <a:spcPts val="0"/>
              </a:spcBef>
              <a:spcAft>
                <a:spcPts val="0"/>
              </a:spcAft>
              <a:buSzPts val="1100"/>
              <a:buNone/>
              <a:defRPr/>
            </a:lvl1pPr>
            <a:lvl2pPr lvl="1" rtl="0" algn="l">
              <a:spcBef>
                <a:spcPts val="0"/>
              </a:spcBef>
              <a:spcAft>
                <a:spcPts val="0"/>
              </a:spcAft>
              <a:buSzPts val="1100"/>
              <a:buNone/>
              <a:defRPr/>
            </a:lvl2pPr>
            <a:lvl3pPr lvl="2" rtl="0" algn="l">
              <a:spcBef>
                <a:spcPts val="0"/>
              </a:spcBef>
              <a:spcAft>
                <a:spcPts val="0"/>
              </a:spcAft>
              <a:buSzPts val="1100"/>
              <a:buNone/>
              <a:defRPr/>
            </a:lvl3pPr>
            <a:lvl4pPr lvl="3" rtl="0" algn="l">
              <a:spcBef>
                <a:spcPts val="0"/>
              </a:spcBef>
              <a:spcAft>
                <a:spcPts val="0"/>
              </a:spcAft>
              <a:buSzPts val="1100"/>
              <a:buNone/>
              <a:defRPr/>
            </a:lvl4pPr>
            <a:lvl5pPr lvl="4" rtl="0" algn="l">
              <a:spcBef>
                <a:spcPts val="0"/>
              </a:spcBef>
              <a:spcAft>
                <a:spcPts val="0"/>
              </a:spcAft>
              <a:buSzPts val="1100"/>
              <a:buNone/>
              <a:defRPr/>
            </a:lvl5pPr>
            <a:lvl6pPr lvl="5" rtl="0" algn="l">
              <a:spcBef>
                <a:spcPts val="0"/>
              </a:spcBef>
              <a:spcAft>
                <a:spcPts val="0"/>
              </a:spcAft>
              <a:buSzPts val="1100"/>
              <a:buNone/>
              <a:defRPr/>
            </a:lvl6pPr>
            <a:lvl7pPr lvl="6" rtl="0" algn="l">
              <a:spcBef>
                <a:spcPts val="0"/>
              </a:spcBef>
              <a:spcAft>
                <a:spcPts val="0"/>
              </a:spcAft>
              <a:buSzPts val="1100"/>
              <a:buNone/>
              <a:defRPr/>
            </a:lvl7pPr>
            <a:lvl8pPr lvl="7" rtl="0" algn="l">
              <a:spcBef>
                <a:spcPts val="0"/>
              </a:spcBef>
              <a:spcAft>
                <a:spcPts val="0"/>
              </a:spcAft>
              <a:buSzPts val="1100"/>
              <a:buNone/>
              <a:defRPr/>
            </a:lvl8pPr>
            <a:lvl9pPr lvl="8" rtl="0" algn="l">
              <a:spcBef>
                <a:spcPts val="0"/>
              </a:spcBef>
              <a:spcAft>
                <a:spcPts val="0"/>
              </a:spcAft>
              <a:buSzPts val="1100"/>
              <a:buNone/>
              <a:defRPr/>
            </a:lvl9pPr>
          </a:lstStyle>
          <a:p/>
        </p:txBody>
      </p:sp>
      <p:sp>
        <p:nvSpPr>
          <p:cNvPr id="89" name="Google Shape;89;p20"/>
          <p:cNvSpPr txBox="1"/>
          <p:nvPr>
            <p:ph idx="12" type="sldNum"/>
          </p:nvPr>
        </p:nvSpPr>
        <p:spPr>
          <a:xfrm>
            <a:off x="6457950" y="4767263"/>
            <a:ext cx="2057400" cy="273900"/>
          </a:xfrm>
          <a:prstGeom prst="rect">
            <a:avLst/>
          </a:prstGeom>
          <a:noFill/>
          <a:ln>
            <a:noFill/>
          </a:ln>
        </p:spPr>
        <p:txBody>
          <a:bodyPr anchorCtr="0" anchor="t" bIns="34275" lIns="68575" spcFirstLastPara="1" rIns="68575" wrap="square" tIns="34275">
            <a:noAutofit/>
          </a:bodyPr>
          <a:lstStyle>
            <a:lvl1pPr indent="0" lvl="0" marL="0" marR="0" rtl="0" algn="l">
              <a:spcBef>
                <a:spcPts val="0"/>
              </a:spcBef>
              <a:buNone/>
              <a:defRPr sz="1400">
                <a:solidFill>
                  <a:schemeClr val="dk1"/>
                </a:solidFill>
                <a:latin typeface="Calibri"/>
                <a:ea typeface="Calibri"/>
                <a:cs typeface="Calibri"/>
                <a:sym typeface="Calibri"/>
              </a:defRPr>
            </a:lvl1pPr>
            <a:lvl2pPr indent="0" lvl="1" marL="0" marR="0" rtl="0" algn="l">
              <a:spcBef>
                <a:spcPts val="0"/>
              </a:spcBef>
              <a:buNone/>
              <a:defRPr sz="1400">
                <a:solidFill>
                  <a:schemeClr val="dk1"/>
                </a:solidFill>
                <a:latin typeface="Calibri"/>
                <a:ea typeface="Calibri"/>
                <a:cs typeface="Calibri"/>
                <a:sym typeface="Calibri"/>
              </a:defRPr>
            </a:lvl2pPr>
            <a:lvl3pPr indent="0" lvl="2" marL="0" marR="0" rtl="0" algn="l">
              <a:spcBef>
                <a:spcPts val="0"/>
              </a:spcBef>
              <a:buNone/>
              <a:defRPr sz="1400">
                <a:solidFill>
                  <a:schemeClr val="dk1"/>
                </a:solidFill>
                <a:latin typeface="Calibri"/>
                <a:ea typeface="Calibri"/>
                <a:cs typeface="Calibri"/>
                <a:sym typeface="Calibri"/>
              </a:defRPr>
            </a:lvl3pPr>
            <a:lvl4pPr indent="0" lvl="3" marL="0" marR="0" rtl="0" algn="l">
              <a:spcBef>
                <a:spcPts val="0"/>
              </a:spcBef>
              <a:buNone/>
              <a:defRPr sz="1400">
                <a:solidFill>
                  <a:schemeClr val="dk1"/>
                </a:solidFill>
                <a:latin typeface="Calibri"/>
                <a:ea typeface="Calibri"/>
                <a:cs typeface="Calibri"/>
                <a:sym typeface="Calibri"/>
              </a:defRPr>
            </a:lvl4pPr>
            <a:lvl5pPr indent="0" lvl="4" marL="0" marR="0" rtl="0" algn="l">
              <a:spcBef>
                <a:spcPts val="0"/>
              </a:spcBef>
              <a:buNone/>
              <a:defRPr sz="1400">
                <a:solidFill>
                  <a:schemeClr val="dk1"/>
                </a:solidFill>
                <a:latin typeface="Calibri"/>
                <a:ea typeface="Calibri"/>
                <a:cs typeface="Calibri"/>
                <a:sym typeface="Calibri"/>
              </a:defRPr>
            </a:lvl5pPr>
            <a:lvl6pPr indent="0" lvl="5" marL="0" marR="0" rtl="0" algn="l">
              <a:spcBef>
                <a:spcPts val="0"/>
              </a:spcBef>
              <a:buNone/>
              <a:defRPr sz="1400">
                <a:solidFill>
                  <a:schemeClr val="dk1"/>
                </a:solidFill>
                <a:latin typeface="Calibri"/>
                <a:ea typeface="Calibri"/>
                <a:cs typeface="Calibri"/>
                <a:sym typeface="Calibri"/>
              </a:defRPr>
            </a:lvl6pPr>
            <a:lvl7pPr indent="0" lvl="6" marL="0" marR="0" rtl="0" algn="l">
              <a:spcBef>
                <a:spcPts val="0"/>
              </a:spcBef>
              <a:buNone/>
              <a:defRPr sz="1400">
                <a:solidFill>
                  <a:schemeClr val="dk1"/>
                </a:solidFill>
                <a:latin typeface="Calibri"/>
                <a:ea typeface="Calibri"/>
                <a:cs typeface="Calibri"/>
                <a:sym typeface="Calibri"/>
              </a:defRPr>
            </a:lvl7pPr>
            <a:lvl8pPr indent="0" lvl="7" marL="0" marR="0" rtl="0" algn="l">
              <a:spcBef>
                <a:spcPts val="0"/>
              </a:spcBef>
              <a:buNone/>
              <a:defRPr sz="1400">
                <a:solidFill>
                  <a:schemeClr val="dk1"/>
                </a:solidFill>
                <a:latin typeface="Calibri"/>
                <a:ea typeface="Calibri"/>
                <a:cs typeface="Calibri"/>
                <a:sym typeface="Calibri"/>
              </a:defRPr>
            </a:lvl8pPr>
            <a:lvl9pPr indent="0" lvl="8" marL="0" marR="0" rtl="0" algn="l">
              <a:spcBef>
                <a:spcPts val="0"/>
              </a:spcBef>
              <a:buNone/>
              <a:defRPr sz="1400">
                <a:solidFill>
                  <a:schemeClr val="dk1"/>
                </a:solidFill>
                <a:latin typeface="Calibri"/>
                <a:ea typeface="Calibri"/>
                <a:cs typeface="Calibri"/>
                <a:sym typeface="Calibri"/>
              </a:defRPr>
            </a:lvl9pPr>
          </a:lstStyle>
          <a:p>
            <a:pPr indent="0" lvl="0" marL="0" rtl="0" algn="l">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type="objTx">
  <p:cSld name="OBJECT_WITH_CAPTION_TEXT">
    <p:spTree>
      <p:nvGrpSpPr>
        <p:cNvPr id="90" name="Shape 90"/>
        <p:cNvGrpSpPr/>
        <p:nvPr/>
      </p:nvGrpSpPr>
      <p:grpSpPr>
        <a:xfrm>
          <a:off x="0" y="0"/>
          <a:ext cx="0" cy="0"/>
          <a:chOff x="0" y="0"/>
          <a:chExt cx="0" cy="0"/>
        </a:xfrm>
      </p:grpSpPr>
      <p:sp>
        <p:nvSpPr>
          <p:cNvPr id="91" name="Google Shape;91;p21"/>
          <p:cNvSpPr txBox="1"/>
          <p:nvPr>
            <p:ph type="title"/>
          </p:nvPr>
        </p:nvSpPr>
        <p:spPr>
          <a:xfrm>
            <a:off x="629841" y="342900"/>
            <a:ext cx="2949000" cy="1200300"/>
          </a:xfrm>
          <a:prstGeom prst="rect">
            <a:avLst/>
          </a:prstGeom>
          <a:noFill/>
          <a:ln>
            <a:noFill/>
          </a:ln>
        </p:spPr>
        <p:txBody>
          <a:bodyPr anchorCtr="0" anchor="b" bIns="34275" lIns="68575" spcFirstLastPara="1" rIns="68575" wrap="square" tIns="34275">
            <a:noAutofit/>
          </a:bodyPr>
          <a:lstStyle>
            <a:lvl1pPr lvl="0" marR="0" rtl="0" algn="l">
              <a:lnSpc>
                <a:spcPct val="90000"/>
              </a:lnSpc>
              <a:spcBef>
                <a:spcPts val="0"/>
              </a:spcBef>
              <a:spcAft>
                <a:spcPts val="0"/>
              </a:spcAft>
              <a:buClr>
                <a:schemeClr val="dk1"/>
              </a:buClr>
              <a:buSzPts val="2400"/>
              <a:buFont typeface="Calibri"/>
              <a:buNone/>
              <a:defRPr b="0" i="0" sz="2400" u="none" cap="none" strike="noStrike">
                <a:solidFill>
                  <a:schemeClr val="dk1"/>
                </a:solidFill>
                <a:latin typeface="Calibri"/>
                <a:ea typeface="Calibri"/>
                <a:cs typeface="Calibri"/>
                <a:sym typeface="Calibri"/>
              </a:defRPr>
            </a:lvl1pPr>
            <a:lvl2pPr lvl="1" rtl="0">
              <a:spcBef>
                <a:spcPts val="0"/>
              </a:spcBef>
              <a:spcAft>
                <a:spcPts val="0"/>
              </a:spcAft>
              <a:buSzPts val="1100"/>
              <a:buNone/>
              <a:defRPr sz="1400"/>
            </a:lvl2pPr>
            <a:lvl3pPr lvl="2" rtl="0">
              <a:spcBef>
                <a:spcPts val="0"/>
              </a:spcBef>
              <a:spcAft>
                <a:spcPts val="0"/>
              </a:spcAft>
              <a:buSzPts val="1100"/>
              <a:buNone/>
              <a:defRPr sz="1400"/>
            </a:lvl3pPr>
            <a:lvl4pPr lvl="3" rtl="0">
              <a:spcBef>
                <a:spcPts val="0"/>
              </a:spcBef>
              <a:spcAft>
                <a:spcPts val="0"/>
              </a:spcAft>
              <a:buSzPts val="1100"/>
              <a:buNone/>
              <a:defRPr sz="1400"/>
            </a:lvl4pPr>
            <a:lvl5pPr lvl="4" rtl="0">
              <a:spcBef>
                <a:spcPts val="0"/>
              </a:spcBef>
              <a:spcAft>
                <a:spcPts val="0"/>
              </a:spcAft>
              <a:buSzPts val="1100"/>
              <a:buNone/>
              <a:defRPr sz="1400"/>
            </a:lvl5pPr>
            <a:lvl6pPr lvl="5" rtl="0">
              <a:spcBef>
                <a:spcPts val="0"/>
              </a:spcBef>
              <a:spcAft>
                <a:spcPts val="0"/>
              </a:spcAft>
              <a:buSzPts val="1100"/>
              <a:buNone/>
              <a:defRPr sz="1400"/>
            </a:lvl6pPr>
            <a:lvl7pPr lvl="6" rtl="0">
              <a:spcBef>
                <a:spcPts val="0"/>
              </a:spcBef>
              <a:spcAft>
                <a:spcPts val="0"/>
              </a:spcAft>
              <a:buSzPts val="1100"/>
              <a:buNone/>
              <a:defRPr sz="1400"/>
            </a:lvl7pPr>
            <a:lvl8pPr lvl="7" rtl="0">
              <a:spcBef>
                <a:spcPts val="0"/>
              </a:spcBef>
              <a:spcAft>
                <a:spcPts val="0"/>
              </a:spcAft>
              <a:buSzPts val="1100"/>
              <a:buNone/>
              <a:defRPr sz="1400"/>
            </a:lvl8pPr>
            <a:lvl9pPr lvl="8" rtl="0">
              <a:spcBef>
                <a:spcPts val="0"/>
              </a:spcBef>
              <a:spcAft>
                <a:spcPts val="0"/>
              </a:spcAft>
              <a:buSzPts val="1100"/>
              <a:buNone/>
              <a:defRPr sz="1400"/>
            </a:lvl9pPr>
          </a:lstStyle>
          <a:p/>
        </p:txBody>
      </p:sp>
      <p:sp>
        <p:nvSpPr>
          <p:cNvPr id="92" name="Google Shape;92;p21"/>
          <p:cNvSpPr txBox="1"/>
          <p:nvPr>
            <p:ph idx="1" type="body"/>
          </p:nvPr>
        </p:nvSpPr>
        <p:spPr>
          <a:xfrm>
            <a:off x="3887391" y="740569"/>
            <a:ext cx="4629300" cy="3655200"/>
          </a:xfrm>
          <a:prstGeom prst="rect">
            <a:avLst/>
          </a:prstGeom>
          <a:noFill/>
          <a:ln>
            <a:noFill/>
          </a:ln>
        </p:spPr>
        <p:txBody>
          <a:bodyPr anchorCtr="0" anchor="t" bIns="34275" lIns="68575" spcFirstLastPara="1" rIns="68575" wrap="square" tIns="34275">
            <a:noAutofit/>
          </a:bodyPr>
          <a:lstStyle>
            <a:lvl1pPr indent="-381000" lvl="0" marL="457200" marR="0" rtl="0" algn="l">
              <a:lnSpc>
                <a:spcPct val="90000"/>
              </a:lnSpc>
              <a:spcBef>
                <a:spcPts val="8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1pPr>
            <a:lvl2pPr indent="-361950" lvl="1" marL="914400" marR="0" rtl="0" algn="l">
              <a:lnSpc>
                <a:spcPct val="90000"/>
              </a:lnSpc>
              <a:spcBef>
                <a:spcPts val="4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2pPr>
            <a:lvl3pPr indent="-342900" lvl="2" marL="1371600"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3pPr>
            <a:lvl4pPr indent="-323850" lvl="3" marL="1828800"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4pPr>
            <a:lvl5pPr indent="-323850" lvl="4" marL="2286000"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5pPr>
            <a:lvl6pPr indent="-323850" lvl="5" marL="2743200"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6pPr>
            <a:lvl7pPr indent="-323850" lvl="6" marL="3200400"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7pPr>
            <a:lvl8pPr indent="-323850" lvl="7" marL="3657600"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8pPr>
            <a:lvl9pPr indent="-323850" lvl="8" marL="4114800"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9pPr>
          </a:lstStyle>
          <a:p/>
        </p:txBody>
      </p:sp>
      <p:sp>
        <p:nvSpPr>
          <p:cNvPr id="93" name="Google Shape;93;p21"/>
          <p:cNvSpPr txBox="1"/>
          <p:nvPr>
            <p:ph idx="2" type="body"/>
          </p:nvPr>
        </p:nvSpPr>
        <p:spPr>
          <a:xfrm>
            <a:off x="629841" y="1543050"/>
            <a:ext cx="2949000" cy="2858700"/>
          </a:xfrm>
          <a:prstGeom prst="rect">
            <a:avLst/>
          </a:prstGeom>
          <a:noFill/>
          <a:ln>
            <a:noFill/>
          </a:ln>
        </p:spPr>
        <p:txBody>
          <a:bodyPr anchorCtr="0" anchor="t" bIns="34275" lIns="68575" spcFirstLastPara="1" rIns="68575" wrap="square" tIns="34275">
            <a:noAutofit/>
          </a:bodyPr>
          <a:lstStyle>
            <a:lvl1pPr indent="-228600" lvl="0" marL="457200" marR="0" rtl="0" algn="l">
              <a:lnSpc>
                <a:spcPct val="90000"/>
              </a:lnSpc>
              <a:spcBef>
                <a:spcPts val="8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1pPr>
            <a:lvl2pPr indent="-228600" lvl="1" marL="914400" marR="0" rtl="0" algn="l">
              <a:lnSpc>
                <a:spcPct val="90000"/>
              </a:lnSpc>
              <a:spcBef>
                <a:spcPts val="400"/>
              </a:spcBef>
              <a:spcAft>
                <a:spcPts val="0"/>
              </a:spcAft>
              <a:buClr>
                <a:schemeClr val="dk1"/>
              </a:buClr>
              <a:buSzPts val="1100"/>
              <a:buFont typeface="Arial"/>
              <a:buNone/>
              <a:defRPr b="0" i="0" sz="1100" u="none" cap="none" strike="noStrike">
                <a:solidFill>
                  <a:schemeClr val="dk1"/>
                </a:solidFill>
                <a:latin typeface="Calibri"/>
                <a:ea typeface="Calibri"/>
                <a:cs typeface="Calibri"/>
                <a:sym typeface="Calibri"/>
              </a:defRPr>
            </a:lvl2pPr>
            <a:lvl3pPr indent="-228600" lvl="2" marL="1371600" marR="0" rtl="0" algn="l">
              <a:lnSpc>
                <a:spcPct val="90000"/>
              </a:lnSpc>
              <a:spcBef>
                <a:spcPts val="400"/>
              </a:spcBef>
              <a:spcAft>
                <a:spcPts val="0"/>
              </a:spcAft>
              <a:buClr>
                <a:schemeClr val="dk1"/>
              </a:buClr>
              <a:buSzPts val="900"/>
              <a:buFont typeface="Arial"/>
              <a:buNone/>
              <a:defRPr b="0" i="0" sz="900" u="none" cap="none" strike="noStrike">
                <a:solidFill>
                  <a:schemeClr val="dk1"/>
                </a:solidFill>
                <a:latin typeface="Calibri"/>
                <a:ea typeface="Calibri"/>
                <a:cs typeface="Calibri"/>
                <a:sym typeface="Calibri"/>
              </a:defRPr>
            </a:lvl3pPr>
            <a:lvl4pPr indent="-228600" lvl="3" marL="1828800" marR="0" rtl="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4pPr>
            <a:lvl5pPr indent="-228600" lvl="4" marL="2286000" marR="0" rtl="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5pPr>
            <a:lvl6pPr indent="-228600" lvl="5" marL="2743200" marR="0" rtl="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6pPr>
            <a:lvl7pPr indent="-228600" lvl="6" marL="3200400" marR="0" rtl="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7pPr>
            <a:lvl8pPr indent="-228600" lvl="7" marL="3657600" marR="0" rtl="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8pPr>
            <a:lvl9pPr indent="-228600" lvl="8" marL="4114800" marR="0" rtl="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9pPr>
          </a:lstStyle>
          <a:p/>
        </p:txBody>
      </p:sp>
      <p:sp>
        <p:nvSpPr>
          <p:cNvPr id="94" name="Google Shape;94;p21"/>
          <p:cNvSpPr txBox="1"/>
          <p:nvPr>
            <p:ph idx="10" type="dt"/>
          </p:nvPr>
        </p:nvSpPr>
        <p:spPr>
          <a:xfrm>
            <a:off x="628650" y="4767263"/>
            <a:ext cx="2057400" cy="273900"/>
          </a:xfrm>
          <a:prstGeom prst="rect">
            <a:avLst/>
          </a:prstGeom>
          <a:noFill/>
          <a:ln>
            <a:noFill/>
          </a:ln>
        </p:spPr>
        <p:txBody>
          <a:bodyPr anchorCtr="0" anchor="t" bIns="34275" lIns="68575" spcFirstLastPara="1" rIns="68575" wrap="square" tIns="34275">
            <a:noAutofit/>
          </a:bodyPr>
          <a:lstStyle>
            <a:lvl1pPr lvl="0" marR="0" rtl="0" algn="l">
              <a:spcBef>
                <a:spcPts val="0"/>
              </a:spcBef>
              <a:spcAft>
                <a:spcPts val="0"/>
              </a:spcAft>
              <a:buSzPts val="1100"/>
              <a:buNone/>
              <a:defRPr sz="1400">
                <a:solidFill>
                  <a:schemeClr val="dk1"/>
                </a:solidFill>
                <a:latin typeface="Calibri"/>
                <a:ea typeface="Calibri"/>
                <a:cs typeface="Calibri"/>
                <a:sym typeface="Calibri"/>
              </a:defRPr>
            </a:lvl1pPr>
            <a:lvl2pPr lvl="1"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95" name="Google Shape;95;p21"/>
          <p:cNvSpPr txBox="1"/>
          <p:nvPr>
            <p:ph idx="11" type="ftr"/>
          </p:nvPr>
        </p:nvSpPr>
        <p:spPr>
          <a:xfrm>
            <a:off x="0" y="4936137"/>
            <a:ext cx="9144000" cy="273900"/>
          </a:xfrm>
          <a:prstGeom prst="rect">
            <a:avLst/>
          </a:prstGeom>
          <a:noFill/>
          <a:ln>
            <a:noFill/>
          </a:ln>
        </p:spPr>
        <p:txBody>
          <a:bodyPr anchorCtr="0" anchor="ctr" bIns="34275" lIns="68575" spcFirstLastPara="1" rIns="68575" wrap="square" tIns="34275">
            <a:noAutofit/>
          </a:bodyPr>
          <a:lstStyle>
            <a:lvl1pPr lvl="0" rtl="0" algn="ctr">
              <a:spcBef>
                <a:spcPts val="0"/>
              </a:spcBef>
              <a:spcAft>
                <a:spcPts val="0"/>
              </a:spcAft>
              <a:buSzPts val="1100"/>
              <a:buNone/>
              <a:defRPr/>
            </a:lvl1pPr>
            <a:lvl2pPr lvl="1" rtl="0" algn="l">
              <a:spcBef>
                <a:spcPts val="0"/>
              </a:spcBef>
              <a:spcAft>
                <a:spcPts val="0"/>
              </a:spcAft>
              <a:buSzPts val="1100"/>
              <a:buNone/>
              <a:defRPr/>
            </a:lvl2pPr>
            <a:lvl3pPr lvl="2" rtl="0" algn="l">
              <a:spcBef>
                <a:spcPts val="0"/>
              </a:spcBef>
              <a:spcAft>
                <a:spcPts val="0"/>
              </a:spcAft>
              <a:buSzPts val="1100"/>
              <a:buNone/>
              <a:defRPr/>
            </a:lvl3pPr>
            <a:lvl4pPr lvl="3" rtl="0" algn="l">
              <a:spcBef>
                <a:spcPts val="0"/>
              </a:spcBef>
              <a:spcAft>
                <a:spcPts val="0"/>
              </a:spcAft>
              <a:buSzPts val="1100"/>
              <a:buNone/>
              <a:defRPr/>
            </a:lvl4pPr>
            <a:lvl5pPr lvl="4" rtl="0" algn="l">
              <a:spcBef>
                <a:spcPts val="0"/>
              </a:spcBef>
              <a:spcAft>
                <a:spcPts val="0"/>
              </a:spcAft>
              <a:buSzPts val="1100"/>
              <a:buNone/>
              <a:defRPr/>
            </a:lvl5pPr>
            <a:lvl6pPr lvl="5" rtl="0" algn="l">
              <a:spcBef>
                <a:spcPts val="0"/>
              </a:spcBef>
              <a:spcAft>
                <a:spcPts val="0"/>
              </a:spcAft>
              <a:buSzPts val="1100"/>
              <a:buNone/>
              <a:defRPr/>
            </a:lvl6pPr>
            <a:lvl7pPr lvl="6" rtl="0" algn="l">
              <a:spcBef>
                <a:spcPts val="0"/>
              </a:spcBef>
              <a:spcAft>
                <a:spcPts val="0"/>
              </a:spcAft>
              <a:buSzPts val="1100"/>
              <a:buNone/>
              <a:defRPr/>
            </a:lvl7pPr>
            <a:lvl8pPr lvl="7" rtl="0" algn="l">
              <a:spcBef>
                <a:spcPts val="0"/>
              </a:spcBef>
              <a:spcAft>
                <a:spcPts val="0"/>
              </a:spcAft>
              <a:buSzPts val="1100"/>
              <a:buNone/>
              <a:defRPr/>
            </a:lvl8pPr>
            <a:lvl9pPr lvl="8" rtl="0" algn="l">
              <a:spcBef>
                <a:spcPts val="0"/>
              </a:spcBef>
              <a:spcAft>
                <a:spcPts val="0"/>
              </a:spcAft>
              <a:buSzPts val="1100"/>
              <a:buNone/>
              <a:defRPr/>
            </a:lvl9pPr>
          </a:lstStyle>
          <a:p/>
        </p:txBody>
      </p:sp>
      <p:sp>
        <p:nvSpPr>
          <p:cNvPr id="96" name="Google Shape;96;p21"/>
          <p:cNvSpPr txBox="1"/>
          <p:nvPr>
            <p:ph idx="12" type="sldNum"/>
          </p:nvPr>
        </p:nvSpPr>
        <p:spPr>
          <a:xfrm>
            <a:off x="6457950" y="4767263"/>
            <a:ext cx="2057400" cy="273900"/>
          </a:xfrm>
          <a:prstGeom prst="rect">
            <a:avLst/>
          </a:prstGeom>
          <a:noFill/>
          <a:ln>
            <a:noFill/>
          </a:ln>
        </p:spPr>
        <p:txBody>
          <a:bodyPr anchorCtr="0" anchor="t" bIns="34275" lIns="68575" spcFirstLastPara="1" rIns="68575" wrap="square" tIns="34275">
            <a:noAutofit/>
          </a:bodyPr>
          <a:lstStyle>
            <a:lvl1pPr indent="0" lvl="0" marL="0" marR="0" rtl="0" algn="l">
              <a:spcBef>
                <a:spcPts val="0"/>
              </a:spcBef>
              <a:buNone/>
              <a:defRPr sz="1400">
                <a:solidFill>
                  <a:schemeClr val="dk1"/>
                </a:solidFill>
                <a:latin typeface="Calibri"/>
                <a:ea typeface="Calibri"/>
                <a:cs typeface="Calibri"/>
                <a:sym typeface="Calibri"/>
              </a:defRPr>
            </a:lvl1pPr>
            <a:lvl2pPr indent="0" lvl="1" marL="0" marR="0" rtl="0" algn="l">
              <a:spcBef>
                <a:spcPts val="0"/>
              </a:spcBef>
              <a:buNone/>
              <a:defRPr sz="1400">
                <a:solidFill>
                  <a:schemeClr val="dk1"/>
                </a:solidFill>
                <a:latin typeface="Calibri"/>
                <a:ea typeface="Calibri"/>
                <a:cs typeface="Calibri"/>
                <a:sym typeface="Calibri"/>
              </a:defRPr>
            </a:lvl2pPr>
            <a:lvl3pPr indent="0" lvl="2" marL="0" marR="0" rtl="0" algn="l">
              <a:spcBef>
                <a:spcPts val="0"/>
              </a:spcBef>
              <a:buNone/>
              <a:defRPr sz="1400">
                <a:solidFill>
                  <a:schemeClr val="dk1"/>
                </a:solidFill>
                <a:latin typeface="Calibri"/>
                <a:ea typeface="Calibri"/>
                <a:cs typeface="Calibri"/>
                <a:sym typeface="Calibri"/>
              </a:defRPr>
            </a:lvl3pPr>
            <a:lvl4pPr indent="0" lvl="3" marL="0" marR="0" rtl="0" algn="l">
              <a:spcBef>
                <a:spcPts val="0"/>
              </a:spcBef>
              <a:buNone/>
              <a:defRPr sz="1400">
                <a:solidFill>
                  <a:schemeClr val="dk1"/>
                </a:solidFill>
                <a:latin typeface="Calibri"/>
                <a:ea typeface="Calibri"/>
                <a:cs typeface="Calibri"/>
                <a:sym typeface="Calibri"/>
              </a:defRPr>
            </a:lvl4pPr>
            <a:lvl5pPr indent="0" lvl="4" marL="0" marR="0" rtl="0" algn="l">
              <a:spcBef>
                <a:spcPts val="0"/>
              </a:spcBef>
              <a:buNone/>
              <a:defRPr sz="1400">
                <a:solidFill>
                  <a:schemeClr val="dk1"/>
                </a:solidFill>
                <a:latin typeface="Calibri"/>
                <a:ea typeface="Calibri"/>
                <a:cs typeface="Calibri"/>
                <a:sym typeface="Calibri"/>
              </a:defRPr>
            </a:lvl5pPr>
            <a:lvl6pPr indent="0" lvl="5" marL="0" marR="0" rtl="0" algn="l">
              <a:spcBef>
                <a:spcPts val="0"/>
              </a:spcBef>
              <a:buNone/>
              <a:defRPr sz="1400">
                <a:solidFill>
                  <a:schemeClr val="dk1"/>
                </a:solidFill>
                <a:latin typeface="Calibri"/>
                <a:ea typeface="Calibri"/>
                <a:cs typeface="Calibri"/>
                <a:sym typeface="Calibri"/>
              </a:defRPr>
            </a:lvl6pPr>
            <a:lvl7pPr indent="0" lvl="6" marL="0" marR="0" rtl="0" algn="l">
              <a:spcBef>
                <a:spcPts val="0"/>
              </a:spcBef>
              <a:buNone/>
              <a:defRPr sz="1400">
                <a:solidFill>
                  <a:schemeClr val="dk1"/>
                </a:solidFill>
                <a:latin typeface="Calibri"/>
                <a:ea typeface="Calibri"/>
                <a:cs typeface="Calibri"/>
                <a:sym typeface="Calibri"/>
              </a:defRPr>
            </a:lvl7pPr>
            <a:lvl8pPr indent="0" lvl="7" marL="0" marR="0" rtl="0" algn="l">
              <a:spcBef>
                <a:spcPts val="0"/>
              </a:spcBef>
              <a:buNone/>
              <a:defRPr sz="1400">
                <a:solidFill>
                  <a:schemeClr val="dk1"/>
                </a:solidFill>
                <a:latin typeface="Calibri"/>
                <a:ea typeface="Calibri"/>
                <a:cs typeface="Calibri"/>
                <a:sym typeface="Calibri"/>
              </a:defRPr>
            </a:lvl8pPr>
            <a:lvl9pPr indent="0" lvl="8" marL="0" marR="0" rtl="0" algn="l">
              <a:spcBef>
                <a:spcPts val="0"/>
              </a:spcBef>
              <a:buNone/>
              <a:defRPr sz="1400">
                <a:solidFill>
                  <a:schemeClr val="dk1"/>
                </a:solidFill>
                <a:latin typeface="Calibri"/>
                <a:ea typeface="Calibri"/>
                <a:cs typeface="Calibri"/>
                <a:sym typeface="Calibri"/>
              </a:defRPr>
            </a:lvl9pPr>
          </a:lstStyle>
          <a:p>
            <a:pPr indent="0" lvl="0" marL="0" rtl="0" algn="l">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icture with Caption" type="picTx">
  <p:cSld name="PICTURE_WITH_CAPTION_TEXT">
    <p:spTree>
      <p:nvGrpSpPr>
        <p:cNvPr id="97" name="Shape 97"/>
        <p:cNvGrpSpPr/>
        <p:nvPr/>
      </p:nvGrpSpPr>
      <p:grpSpPr>
        <a:xfrm>
          <a:off x="0" y="0"/>
          <a:ext cx="0" cy="0"/>
          <a:chOff x="0" y="0"/>
          <a:chExt cx="0" cy="0"/>
        </a:xfrm>
      </p:grpSpPr>
      <p:sp>
        <p:nvSpPr>
          <p:cNvPr id="98" name="Google Shape;98;p22"/>
          <p:cNvSpPr txBox="1"/>
          <p:nvPr>
            <p:ph type="title"/>
          </p:nvPr>
        </p:nvSpPr>
        <p:spPr>
          <a:xfrm>
            <a:off x="629841" y="342900"/>
            <a:ext cx="2949000" cy="1200300"/>
          </a:xfrm>
          <a:prstGeom prst="rect">
            <a:avLst/>
          </a:prstGeom>
          <a:noFill/>
          <a:ln>
            <a:noFill/>
          </a:ln>
        </p:spPr>
        <p:txBody>
          <a:bodyPr anchorCtr="0" anchor="b" bIns="34275" lIns="68575" spcFirstLastPara="1" rIns="68575" wrap="square" tIns="34275">
            <a:noAutofit/>
          </a:bodyPr>
          <a:lstStyle>
            <a:lvl1pPr lvl="0" marR="0" rtl="0" algn="l">
              <a:lnSpc>
                <a:spcPct val="90000"/>
              </a:lnSpc>
              <a:spcBef>
                <a:spcPts val="0"/>
              </a:spcBef>
              <a:spcAft>
                <a:spcPts val="0"/>
              </a:spcAft>
              <a:buClr>
                <a:schemeClr val="dk1"/>
              </a:buClr>
              <a:buSzPts val="2400"/>
              <a:buFont typeface="Calibri"/>
              <a:buNone/>
              <a:defRPr b="0" i="0" sz="2400" u="none" cap="none" strike="noStrike">
                <a:solidFill>
                  <a:schemeClr val="dk1"/>
                </a:solidFill>
                <a:latin typeface="Calibri"/>
                <a:ea typeface="Calibri"/>
                <a:cs typeface="Calibri"/>
                <a:sym typeface="Calibri"/>
              </a:defRPr>
            </a:lvl1pPr>
            <a:lvl2pPr lvl="1" rtl="0">
              <a:spcBef>
                <a:spcPts val="0"/>
              </a:spcBef>
              <a:spcAft>
                <a:spcPts val="0"/>
              </a:spcAft>
              <a:buSzPts val="1100"/>
              <a:buNone/>
              <a:defRPr sz="1400"/>
            </a:lvl2pPr>
            <a:lvl3pPr lvl="2" rtl="0">
              <a:spcBef>
                <a:spcPts val="0"/>
              </a:spcBef>
              <a:spcAft>
                <a:spcPts val="0"/>
              </a:spcAft>
              <a:buSzPts val="1100"/>
              <a:buNone/>
              <a:defRPr sz="1400"/>
            </a:lvl3pPr>
            <a:lvl4pPr lvl="3" rtl="0">
              <a:spcBef>
                <a:spcPts val="0"/>
              </a:spcBef>
              <a:spcAft>
                <a:spcPts val="0"/>
              </a:spcAft>
              <a:buSzPts val="1100"/>
              <a:buNone/>
              <a:defRPr sz="1400"/>
            </a:lvl4pPr>
            <a:lvl5pPr lvl="4" rtl="0">
              <a:spcBef>
                <a:spcPts val="0"/>
              </a:spcBef>
              <a:spcAft>
                <a:spcPts val="0"/>
              </a:spcAft>
              <a:buSzPts val="1100"/>
              <a:buNone/>
              <a:defRPr sz="1400"/>
            </a:lvl5pPr>
            <a:lvl6pPr lvl="5" rtl="0">
              <a:spcBef>
                <a:spcPts val="0"/>
              </a:spcBef>
              <a:spcAft>
                <a:spcPts val="0"/>
              </a:spcAft>
              <a:buSzPts val="1100"/>
              <a:buNone/>
              <a:defRPr sz="1400"/>
            </a:lvl6pPr>
            <a:lvl7pPr lvl="6" rtl="0">
              <a:spcBef>
                <a:spcPts val="0"/>
              </a:spcBef>
              <a:spcAft>
                <a:spcPts val="0"/>
              </a:spcAft>
              <a:buSzPts val="1100"/>
              <a:buNone/>
              <a:defRPr sz="1400"/>
            </a:lvl7pPr>
            <a:lvl8pPr lvl="7" rtl="0">
              <a:spcBef>
                <a:spcPts val="0"/>
              </a:spcBef>
              <a:spcAft>
                <a:spcPts val="0"/>
              </a:spcAft>
              <a:buSzPts val="1100"/>
              <a:buNone/>
              <a:defRPr sz="1400"/>
            </a:lvl8pPr>
            <a:lvl9pPr lvl="8" rtl="0">
              <a:spcBef>
                <a:spcPts val="0"/>
              </a:spcBef>
              <a:spcAft>
                <a:spcPts val="0"/>
              </a:spcAft>
              <a:buSzPts val="1100"/>
              <a:buNone/>
              <a:defRPr sz="1400"/>
            </a:lvl9pPr>
          </a:lstStyle>
          <a:p/>
        </p:txBody>
      </p:sp>
      <p:sp>
        <p:nvSpPr>
          <p:cNvPr id="99" name="Google Shape;99;p22"/>
          <p:cNvSpPr/>
          <p:nvPr>
            <p:ph idx="2" type="pic"/>
          </p:nvPr>
        </p:nvSpPr>
        <p:spPr>
          <a:xfrm>
            <a:off x="3887391" y="740569"/>
            <a:ext cx="4629300" cy="3655200"/>
          </a:xfrm>
          <a:prstGeom prst="rect">
            <a:avLst/>
          </a:prstGeom>
          <a:noFill/>
          <a:ln>
            <a:noFill/>
          </a:ln>
        </p:spPr>
      </p:sp>
      <p:sp>
        <p:nvSpPr>
          <p:cNvPr id="100" name="Google Shape;100;p22"/>
          <p:cNvSpPr txBox="1"/>
          <p:nvPr>
            <p:ph idx="1" type="body"/>
          </p:nvPr>
        </p:nvSpPr>
        <p:spPr>
          <a:xfrm>
            <a:off x="629841" y="1543050"/>
            <a:ext cx="2949000" cy="2858700"/>
          </a:xfrm>
          <a:prstGeom prst="rect">
            <a:avLst/>
          </a:prstGeom>
          <a:noFill/>
          <a:ln>
            <a:noFill/>
          </a:ln>
        </p:spPr>
        <p:txBody>
          <a:bodyPr anchorCtr="0" anchor="t" bIns="34275" lIns="68575" spcFirstLastPara="1" rIns="68575" wrap="square" tIns="34275">
            <a:noAutofit/>
          </a:bodyPr>
          <a:lstStyle>
            <a:lvl1pPr indent="-228600" lvl="0" marL="457200" marR="0" rtl="0" algn="l">
              <a:lnSpc>
                <a:spcPct val="90000"/>
              </a:lnSpc>
              <a:spcBef>
                <a:spcPts val="8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1pPr>
            <a:lvl2pPr indent="-228600" lvl="1" marL="914400" marR="0" rtl="0" algn="l">
              <a:lnSpc>
                <a:spcPct val="90000"/>
              </a:lnSpc>
              <a:spcBef>
                <a:spcPts val="400"/>
              </a:spcBef>
              <a:spcAft>
                <a:spcPts val="0"/>
              </a:spcAft>
              <a:buClr>
                <a:schemeClr val="dk1"/>
              </a:buClr>
              <a:buSzPts val="1100"/>
              <a:buFont typeface="Arial"/>
              <a:buNone/>
              <a:defRPr b="0" i="0" sz="1100" u="none" cap="none" strike="noStrike">
                <a:solidFill>
                  <a:schemeClr val="dk1"/>
                </a:solidFill>
                <a:latin typeface="Calibri"/>
                <a:ea typeface="Calibri"/>
                <a:cs typeface="Calibri"/>
                <a:sym typeface="Calibri"/>
              </a:defRPr>
            </a:lvl2pPr>
            <a:lvl3pPr indent="-228600" lvl="2" marL="1371600" marR="0" rtl="0" algn="l">
              <a:lnSpc>
                <a:spcPct val="90000"/>
              </a:lnSpc>
              <a:spcBef>
                <a:spcPts val="400"/>
              </a:spcBef>
              <a:spcAft>
                <a:spcPts val="0"/>
              </a:spcAft>
              <a:buClr>
                <a:schemeClr val="dk1"/>
              </a:buClr>
              <a:buSzPts val="900"/>
              <a:buFont typeface="Arial"/>
              <a:buNone/>
              <a:defRPr b="0" i="0" sz="900" u="none" cap="none" strike="noStrike">
                <a:solidFill>
                  <a:schemeClr val="dk1"/>
                </a:solidFill>
                <a:latin typeface="Calibri"/>
                <a:ea typeface="Calibri"/>
                <a:cs typeface="Calibri"/>
                <a:sym typeface="Calibri"/>
              </a:defRPr>
            </a:lvl3pPr>
            <a:lvl4pPr indent="-228600" lvl="3" marL="1828800" marR="0" rtl="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4pPr>
            <a:lvl5pPr indent="-228600" lvl="4" marL="2286000" marR="0" rtl="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5pPr>
            <a:lvl6pPr indent="-228600" lvl="5" marL="2743200" marR="0" rtl="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6pPr>
            <a:lvl7pPr indent="-228600" lvl="6" marL="3200400" marR="0" rtl="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7pPr>
            <a:lvl8pPr indent="-228600" lvl="7" marL="3657600" marR="0" rtl="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8pPr>
            <a:lvl9pPr indent="-228600" lvl="8" marL="4114800" marR="0" rtl="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9pPr>
          </a:lstStyle>
          <a:p/>
        </p:txBody>
      </p:sp>
      <p:sp>
        <p:nvSpPr>
          <p:cNvPr id="101" name="Google Shape;101;p22"/>
          <p:cNvSpPr txBox="1"/>
          <p:nvPr>
            <p:ph idx="10" type="dt"/>
          </p:nvPr>
        </p:nvSpPr>
        <p:spPr>
          <a:xfrm>
            <a:off x="628650" y="4767263"/>
            <a:ext cx="2057400" cy="273900"/>
          </a:xfrm>
          <a:prstGeom prst="rect">
            <a:avLst/>
          </a:prstGeom>
          <a:noFill/>
          <a:ln>
            <a:noFill/>
          </a:ln>
        </p:spPr>
        <p:txBody>
          <a:bodyPr anchorCtr="0" anchor="t" bIns="34275" lIns="68575" spcFirstLastPara="1" rIns="68575" wrap="square" tIns="34275">
            <a:noAutofit/>
          </a:bodyPr>
          <a:lstStyle>
            <a:lvl1pPr lvl="0" marR="0" rtl="0" algn="l">
              <a:spcBef>
                <a:spcPts val="0"/>
              </a:spcBef>
              <a:spcAft>
                <a:spcPts val="0"/>
              </a:spcAft>
              <a:buSzPts val="1100"/>
              <a:buNone/>
              <a:defRPr sz="1400">
                <a:solidFill>
                  <a:schemeClr val="dk1"/>
                </a:solidFill>
                <a:latin typeface="Calibri"/>
                <a:ea typeface="Calibri"/>
                <a:cs typeface="Calibri"/>
                <a:sym typeface="Calibri"/>
              </a:defRPr>
            </a:lvl1pPr>
            <a:lvl2pPr lvl="1"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02" name="Google Shape;102;p22"/>
          <p:cNvSpPr txBox="1"/>
          <p:nvPr>
            <p:ph idx="11" type="ftr"/>
          </p:nvPr>
        </p:nvSpPr>
        <p:spPr>
          <a:xfrm>
            <a:off x="0" y="4936137"/>
            <a:ext cx="9144000" cy="273900"/>
          </a:xfrm>
          <a:prstGeom prst="rect">
            <a:avLst/>
          </a:prstGeom>
          <a:noFill/>
          <a:ln>
            <a:noFill/>
          </a:ln>
        </p:spPr>
        <p:txBody>
          <a:bodyPr anchorCtr="0" anchor="ctr" bIns="34275" lIns="68575" spcFirstLastPara="1" rIns="68575" wrap="square" tIns="34275">
            <a:noAutofit/>
          </a:bodyPr>
          <a:lstStyle>
            <a:lvl1pPr lvl="0" rtl="0" algn="ctr">
              <a:spcBef>
                <a:spcPts val="0"/>
              </a:spcBef>
              <a:spcAft>
                <a:spcPts val="0"/>
              </a:spcAft>
              <a:buSzPts val="1100"/>
              <a:buNone/>
              <a:defRPr/>
            </a:lvl1pPr>
            <a:lvl2pPr lvl="1" rtl="0" algn="l">
              <a:spcBef>
                <a:spcPts val="0"/>
              </a:spcBef>
              <a:spcAft>
                <a:spcPts val="0"/>
              </a:spcAft>
              <a:buSzPts val="1100"/>
              <a:buNone/>
              <a:defRPr/>
            </a:lvl2pPr>
            <a:lvl3pPr lvl="2" rtl="0" algn="l">
              <a:spcBef>
                <a:spcPts val="0"/>
              </a:spcBef>
              <a:spcAft>
                <a:spcPts val="0"/>
              </a:spcAft>
              <a:buSzPts val="1100"/>
              <a:buNone/>
              <a:defRPr/>
            </a:lvl3pPr>
            <a:lvl4pPr lvl="3" rtl="0" algn="l">
              <a:spcBef>
                <a:spcPts val="0"/>
              </a:spcBef>
              <a:spcAft>
                <a:spcPts val="0"/>
              </a:spcAft>
              <a:buSzPts val="1100"/>
              <a:buNone/>
              <a:defRPr/>
            </a:lvl4pPr>
            <a:lvl5pPr lvl="4" rtl="0" algn="l">
              <a:spcBef>
                <a:spcPts val="0"/>
              </a:spcBef>
              <a:spcAft>
                <a:spcPts val="0"/>
              </a:spcAft>
              <a:buSzPts val="1100"/>
              <a:buNone/>
              <a:defRPr/>
            </a:lvl5pPr>
            <a:lvl6pPr lvl="5" rtl="0" algn="l">
              <a:spcBef>
                <a:spcPts val="0"/>
              </a:spcBef>
              <a:spcAft>
                <a:spcPts val="0"/>
              </a:spcAft>
              <a:buSzPts val="1100"/>
              <a:buNone/>
              <a:defRPr/>
            </a:lvl6pPr>
            <a:lvl7pPr lvl="6" rtl="0" algn="l">
              <a:spcBef>
                <a:spcPts val="0"/>
              </a:spcBef>
              <a:spcAft>
                <a:spcPts val="0"/>
              </a:spcAft>
              <a:buSzPts val="1100"/>
              <a:buNone/>
              <a:defRPr/>
            </a:lvl7pPr>
            <a:lvl8pPr lvl="7" rtl="0" algn="l">
              <a:spcBef>
                <a:spcPts val="0"/>
              </a:spcBef>
              <a:spcAft>
                <a:spcPts val="0"/>
              </a:spcAft>
              <a:buSzPts val="1100"/>
              <a:buNone/>
              <a:defRPr/>
            </a:lvl8pPr>
            <a:lvl9pPr lvl="8" rtl="0" algn="l">
              <a:spcBef>
                <a:spcPts val="0"/>
              </a:spcBef>
              <a:spcAft>
                <a:spcPts val="0"/>
              </a:spcAft>
              <a:buSzPts val="1100"/>
              <a:buNone/>
              <a:defRPr/>
            </a:lvl9pPr>
          </a:lstStyle>
          <a:p/>
        </p:txBody>
      </p:sp>
      <p:sp>
        <p:nvSpPr>
          <p:cNvPr id="103" name="Google Shape;103;p22"/>
          <p:cNvSpPr txBox="1"/>
          <p:nvPr>
            <p:ph idx="12" type="sldNum"/>
          </p:nvPr>
        </p:nvSpPr>
        <p:spPr>
          <a:xfrm>
            <a:off x="6457950" y="4767263"/>
            <a:ext cx="2057400" cy="273900"/>
          </a:xfrm>
          <a:prstGeom prst="rect">
            <a:avLst/>
          </a:prstGeom>
          <a:noFill/>
          <a:ln>
            <a:noFill/>
          </a:ln>
        </p:spPr>
        <p:txBody>
          <a:bodyPr anchorCtr="0" anchor="t" bIns="34275" lIns="68575" spcFirstLastPara="1" rIns="68575" wrap="square" tIns="34275">
            <a:noAutofit/>
          </a:bodyPr>
          <a:lstStyle>
            <a:lvl1pPr indent="0" lvl="0" marL="0" marR="0" rtl="0" algn="l">
              <a:spcBef>
                <a:spcPts val="0"/>
              </a:spcBef>
              <a:buNone/>
              <a:defRPr sz="1400">
                <a:solidFill>
                  <a:schemeClr val="dk1"/>
                </a:solidFill>
                <a:latin typeface="Calibri"/>
                <a:ea typeface="Calibri"/>
                <a:cs typeface="Calibri"/>
                <a:sym typeface="Calibri"/>
              </a:defRPr>
            </a:lvl1pPr>
            <a:lvl2pPr indent="0" lvl="1" marL="0" marR="0" rtl="0" algn="l">
              <a:spcBef>
                <a:spcPts val="0"/>
              </a:spcBef>
              <a:buNone/>
              <a:defRPr sz="1400">
                <a:solidFill>
                  <a:schemeClr val="dk1"/>
                </a:solidFill>
                <a:latin typeface="Calibri"/>
                <a:ea typeface="Calibri"/>
                <a:cs typeface="Calibri"/>
                <a:sym typeface="Calibri"/>
              </a:defRPr>
            </a:lvl2pPr>
            <a:lvl3pPr indent="0" lvl="2" marL="0" marR="0" rtl="0" algn="l">
              <a:spcBef>
                <a:spcPts val="0"/>
              </a:spcBef>
              <a:buNone/>
              <a:defRPr sz="1400">
                <a:solidFill>
                  <a:schemeClr val="dk1"/>
                </a:solidFill>
                <a:latin typeface="Calibri"/>
                <a:ea typeface="Calibri"/>
                <a:cs typeface="Calibri"/>
                <a:sym typeface="Calibri"/>
              </a:defRPr>
            </a:lvl3pPr>
            <a:lvl4pPr indent="0" lvl="3" marL="0" marR="0" rtl="0" algn="l">
              <a:spcBef>
                <a:spcPts val="0"/>
              </a:spcBef>
              <a:buNone/>
              <a:defRPr sz="1400">
                <a:solidFill>
                  <a:schemeClr val="dk1"/>
                </a:solidFill>
                <a:latin typeface="Calibri"/>
                <a:ea typeface="Calibri"/>
                <a:cs typeface="Calibri"/>
                <a:sym typeface="Calibri"/>
              </a:defRPr>
            </a:lvl4pPr>
            <a:lvl5pPr indent="0" lvl="4" marL="0" marR="0" rtl="0" algn="l">
              <a:spcBef>
                <a:spcPts val="0"/>
              </a:spcBef>
              <a:buNone/>
              <a:defRPr sz="1400">
                <a:solidFill>
                  <a:schemeClr val="dk1"/>
                </a:solidFill>
                <a:latin typeface="Calibri"/>
                <a:ea typeface="Calibri"/>
                <a:cs typeface="Calibri"/>
                <a:sym typeface="Calibri"/>
              </a:defRPr>
            </a:lvl5pPr>
            <a:lvl6pPr indent="0" lvl="5" marL="0" marR="0" rtl="0" algn="l">
              <a:spcBef>
                <a:spcPts val="0"/>
              </a:spcBef>
              <a:buNone/>
              <a:defRPr sz="1400">
                <a:solidFill>
                  <a:schemeClr val="dk1"/>
                </a:solidFill>
                <a:latin typeface="Calibri"/>
                <a:ea typeface="Calibri"/>
                <a:cs typeface="Calibri"/>
                <a:sym typeface="Calibri"/>
              </a:defRPr>
            </a:lvl6pPr>
            <a:lvl7pPr indent="0" lvl="6" marL="0" marR="0" rtl="0" algn="l">
              <a:spcBef>
                <a:spcPts val="0"/>
              </a:spcBef>
              <a:buNone/>
              <a:defRPr sz="1400">
                <a:solidFill>
                  <a:schemeClr val="dk1"/>
                </a:solidFill>
                <a:latin typeface="Calibri"/>
                <a:ea typeface="Calibri"/>
                <a:cs typeface="Calibri"/>
                <a:sym typeface="Calibri"/>
              </a:defRPr>
            </a:lvl7pPr>
            <a:lvl8pPr indent="0" lvl="7" marL="0" marR="0" rtl="0" algn="l">
              <a:spcBef>
                <a:spcPts val="0"/>
              </a:spcBef>
              <a:buNone/>
              <a:defRPr sz="1400">
                <a:solidFill>
                  <a:schemeClr val="dk1"/>
                </a:solidFill>
                <a:latin typeface="Calibri"/>
                <a:ea typeface="Calibri"/>
                <a:cs typeface="Calibri"/>
                <a:sym typeface="Calibri"/>
              </a:defRPr>
            </a:lvl8pPr>
            <a:lvl9pPr indent="0" lvl="8" marL="0" marR="0" rtl="0" algn="l">
              <a:spcBef>
                <a:spcPts val="0"/>
              </a:spcBef>
              <a:buNone/>
              <a:defRPr sz="1400">
                <a:solidFill>
                  <a:schemeClr val="dk1"/>
                </a:solidFill>
                <a:latin typeface="Calibri"/>
                <a:ea typeface="Calibri"/>
                <a:cs typeface="Calibri"/>
                <a:sym typeface="Calibri"/>
              </a:defRPr>
            </a:lvl9pPr>
          </a:lstStyle>
          <a:p>
            <a:pPr indent="0" lvl="0" marL="0" rtl="0" algn="l">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Vertical Text" type="vertTx">
  <p:cSld name="VERTICAL_TEXT">
    <p:spTree>
      <p:nvGrpSpPr>
        <p:cNvPr id="104" name="Shape 104"/>
        <p:cNvGrpSpPr/>
        <p:nvPr/>
      </p:nvGrpSpPr>
      <p:grpSpPr>
        <a:xfrm>
          <a:off x="0" y="0"/>
          <a:ext cx="0" cy="0"/>
          <a:chOff x="0" y="0"/>
          <a:chExt cx="0" cy="0"/>
        </a:xfrm>
      </p:grpSpPr>
      <p:sp>
        <p:nvSpPr>
          <p:cNvPr id="105" name="Google Shape;105;p23"/>
          <p:cNvSpPr txBox="1"/>
          <p:nvPr>
            <p:ph type="title"/>
          </p:nvPr>
        </p:nvSpPr>
        <p:spPr>
          <a:xfrm>
            <a:off x="628650" y="273844"/>
            <a:ext cx="7886700" cy="994200"/>
          </a:xfrm>
          <a:prstGeom prst="rect">
            <a:avLst/>
          </a:prstGeom>
          <a:noFill/>
          <a:ln>
            <a:noFill/>
          </a:ln>
        </p:spPr>
        <p:txBody>
          <a:bodyPr anchorCtr="0" anchor="t" bIns="34275" lIns="68575" spcFirstLastPara="1" rIns="68575" wrap="square" tIns="34275">
            <a:noAutofit/>
          </a:bodyPr>
          <a:lstStyle>
            <a:lvl1pPr lvl="0" marR="0" rtl="0" algn="l">
              <a:lnSpc>
                <a:spcPct val="90000"/>
              </a:lnSpc>
              <a:spcBef>
                <a:spcPts val="0"/>
              </a:spcBef>
              <a:spcAft>
                <a:spcPts val="0"/>
              </a:spcAft>
              <a:buClr>
                <a:schemeClr val="dk1"/>
              </a:buClr>
              <a:buSzPts val="3300"/>
              <a:buFont typeface="Calibri"/>
              <a:buNone/>
              <a:defRPr b="0" i="0" sz="3300" u="none" cap="none" strike="noStrike">
                <a:solidFill>
                  <a:schemeClr val="dk1"/>
                </a:solidFill>
                <a:latin typeface="Calibri"/>
                <a:ea typeface="Calibri"/>
                <a:cs typeface="Calibri"/>
                <a:sym typeface="Calibri"/>
              </a:defRPr>
            </a:lvl1pPr>
            <a:lvl2pPr lvl="1" rtl="0">
              <a:spcBef>
                <a:spcPts val="0"/>
              </a:spcBef>
              <a:spcAft>
                <a:spcPts val="0"/>
              </a:spcAft>
              <a:buSzPts val="1100"/>
              <a:buNone/>
              <a:defRPr sz="1400"/>
            </a:lvl2pPr>
            <a:lvl3pPr lvl="2" rtl="0">
              <a:spcBef>
                <a:spcPts val="0"/>
              </a:spcBef>
              <a:spcAft>
                <a:spcPts val="0"/>
              </a:spcAft>
              <a:buSzPts val="1100"/>
              <a:buNone/>
              <a:defRPr sz="1400"/>
            </a:lvl3pPr>
            <a:lvl4pPr lvl="3" rtl="0">
              <a:spcBef>
                <a:spcPts val="0"/>
              </a:spcBef>
              <a:spcAft>
                <a:spcPts val="0"/>
              </a:spcAft>
              <a:buSzPts val="1100"/>
              <a:buNone/>
              <a:defRPr sz="1400"/>
            </a:lvl4pPr>
            <a:lvl5pPr lvl="4" rtl="0">
              <a:spcBef>
                <a:spcPts val="0"/>
              </a:spcBef>
              <a:spcAft>
                <a:spcPts val="0"/>
              </a:spcAft>
              <a:buSzPts val="1100"/>
              <a:buNone/>
              <a:defRPr sz="1400"/>
            </a:lvl5pPr>
            <a:lvl6pPr lvl="5" rtl="0">
              <a:spcBef>
                <a:spcPts val="0"/>
              </a:spcBef>
              <a:spcAft>
                <a:spcPts val="0"/>
              </a:spcAft>
              <a:buSzPts val="1100"/>
              <a:buNone/>
              <a:defRPr sz="1400"/>
            </a:lvl6pPr>
            <a:lvl7pPr lvl="6" rtl="0">
              <a:spcBef>
                <a:spcPts val="0"/>
              </a:spcBef>
              <a:spcAft>
                <a:spcPts val="0"/>
              </a:spcAft>
              <a:buSzPts val="1100"/>
              <a:buNone/>
              <a:defRPr sz="1400"/>
            </a:lvl7pPr>
            <a:lvl8pPr lvl="7" rtl="0">
              <a:spcBef>
                <a:spcPts val="0"/>
              </a:spcBef>
              <a:spcAft>
                <a:spcPts val="0"/>
              </a:spcAft>
              <a:buSzPts val="1100"/>
              <a:buNone/>
              <a:defRPr sz="1400"/>
            </a:lvl8pPr>
            <a:lvl9pPr lvl="8" rtl="0">
              <a:spcBef>
                <a:spcPts val="0"/>
              </a:spcBef>
              <a:spcAft>
                <a:spcPts val="0"/>
              </a:spcAft>
              <a:buSzPts val="1100"/>
              <a:buNone/>
              <a:defRPr sz="1400"/>
            </a:lvl9pPr>
          </a:lstStyle>
          <a:p/>
        </p:txBody>
      </p:sp>
      <p:sp>
        <p:nvSpPr>
          <p:cNvPr id="106" name="Google Shape;106;p23"/>
          <p:cNvSpPr txBox="1"/>
          <p:nvPr>
            <p:ph idx="1" type="body"/>
          </p:nvPr>
        </p:nvSpPr>
        <p:spPr>
          <a:xfrm rot="5400000">
            <a:off x="2940300" y="-942431"/>
            <a:ext cx="3263400" cy="7886700"/>
          </a:xfrm>
          <a:prstGeom prst="rect">
            <a:avLst/>
          </a:prstGeom>
          <a:noFill/>
          <a:ln>
            <a:noFill/>
          </a:ln>
        </p:spPr>
        <p:txBody>
          <a:bodyPr anchorCtr="0" anchor="t" bIns="34275" lIns="68575" spcFirstLastPara="1" rIns="68575" wrap="square" tIns="34275">
            <a:noAutofit/>
          </a:bodyPr>
          <a:lstStyle>
            <a:lvl1pPr indent="-361950" lvl="0" marL="457200" marR="0" rtl="0" algn="l">
              <a:lnSpc>
                <a:spcPct val="90000"/>
              </a:lnSpc>
              <a:spcBef>
                <a:spcPts val="8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1pPr>
            <a:lvl2pPr indent="-342900" lvl="1" marL="914400"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indent="-323850" lvl="2" marL="1371600"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indent="-317500" lvl="3" marL="18288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indent="-317500" lvl="4" marL="22860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indent="-317500" lvl="5" marL="27432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indent="-317500" lvl="6" marL="32004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indent="-317500" lvl="7" marL="36576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indent="-317500" lvl="8" marL="41148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107" name="Google Shape;107;p23"/>
          <p:cNvSpPr txBox="1"/>
          <p:nvPr>
            <p:ph idx="10" type="dt"/>
          </p:nvPr>
        </p:nvSpPr>
        <p:spPr>
          <a:xfrm>
            <a:off x="628650" y="4767263"/>
            <a:ext cx="2057400" cy="273900"/>
          </a:xfrm>
          <a:prstGeom prst="rect">
            <a:avLst/>
          </a:prstGeom>
          <a:noFill/>
          <a:ln>
            <a:noFill/>
          </a:ln>
        </p:spPr>
        <p:txBody>
          <a:bodyPr anchorCtr="0" anchor="t" bIns="34275" lIns="68575" spcFirstLastPara="1" rIns="68575" wrap="square" tIns="34275">
            <a:noAutofit/>
          </a:bodyPr>
          <a:lstStyle>
            <a:lvl1pPr lvl="0" marR="0" rtl="0" algn="l">
              <a:spcBef>
                <a:spcPts val="0"/>
              </a:spcBef>
              <a:spcAft>
                <a:spcPts val="0"/>
              </a:spcAft>
              <a:buSzPts val="1100"/>
              <a:buNone/>
              <a:defRPr sz="1400">
                <a:solidFill>
                  <a:schemeClr val="dk1"/>
                </a:solidFill>
                <a:latin typeface="Calibri"/>
                <a:ea typeface="Calibri"/>
                <a:cs typeface="Calibri"/>
                <a:sym typeface="Calibri"/>
              </a:defRPr>
            </a:lvl1pPr>
            <a:lvl2pPr lvl="1"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08" name="Google Shape;108;p23"/>
          <p:cNvSpPr txBox="1"/>
          <p:nvPr>
            <p:ph idx="11" type="ftr"/>
          </p:nvPr>
        </p:nvSpPr>
        <p:spPr>
          <a:xfrm>
            <a:off x="0" y="4936137"/>
            <a:ext cx="9144000" cy="273900"/>
          </a:xfrm>
          <a:prstGeom prst="rect">
            <a:avLst/>
          </a:prstGeom>
          <a:noFill/>
          <a:ln>
            <a:noFill/>
          </a:ln>
        </p:spPr>
        <p:txBody>
          <a:bodyPr anchorCtr="0" anchor="ctr" bIns="34275" lIns="68575" spcFirstLastPara="1" rIns="68575" wrap="square" tIns="34275">
            <a:noAutofit/>
          </a:bodyPr>
          <a:lstStyle>
            <a:lvl1pPr lvl="0" rtl="0" algn="ctr">
              <a:spcBef>
                <a:spcPts val="0"/>
              </a:spcBef>
              <a:spcAft>
                <a:spcPts val="0"/>
              </a:spcAft>
              <a:buSzPts val="1100"/>
              <a:buNone/>
              <a:defRPr/>
            </a:lvl1pPr>
            <a:lvl2pPr lvl="1" rtl="0" algn="l">
              <a:spcBef>
                <a:spcPts val="0"/>
              </a:spcBef>
              <a:spcAft>
                <a:spcPts val="0"/>
              </a:spcAft>
              <a:buSzPts val="1100"/>
              <a:buNone/>
              <a:defRPr/>
            </a:lvl2pPr>
            <a:lvl3pPr lvl="2" rtl="0" algn="l">
              <a:spcBef>
                <a:spcPts val="0"/>
              </a:spcBef>
              <a:spcAft>
                <a:spcPts val="0"/>
              </a:spcAft>
              <a:buSzPts val="1100"/>
              <a:buNone/>
              <a:defRPr/>
            </a:lvl3pPr>
            <a:lvl4pPr lvl="3" rtl="0" algn="l">
              <a:spcBef>
                <a:spcPts val="0"/>
              </a:spcBef>
              <a:spcAft>
                <a:spcPts val="0"/>
              </a:spcAft>
              <a:buSzPts val="1100"/>
              <a:buNone/>
              <a:defRPr/>
            </a:lvl4pPr>
            <a:lvl5pPr lvl="4" rtl="0" algn="l">
              <a:spcBef>
                <a:spcPts val="0"/>
              </a:spcBef>
              <a:spcAft>
                <a:spcPts val="0"/>
              </a:spcAft>
              <a:buSzPts val="1100"/>
              <a:buNone/>
              <a:defRPr/>
            </a:lvl5pPr>
            <a:lvl6pPr lvl="5" rtl="0" algn="l">
              <a:spcBef>
                <a:spcPts val="0"/>
              </a:spcBef>
              <a:spcAft>
                <a:spcPts val="0"/>
              </a:spcAft>
              <a:buSzPts val="1100"/>
              <a:buNone/>
              <a:defRPr/>
            </a:lvl6pPr>
            <a:lvl7pPr lvl="6" rtl="0" algn="l">
              <a:spcBef>
                <a:spcPts val="0"/>
              </a:spcBef>
              <a:spcAft>
                <a:spcPts val="0"/>
              </a:spcAft>
              <a:buSzPts val="1100"/>
              <a:buNone/>
              <a:defRPr/>
            </a:lvl7pPr>
            <a:lvl8pPr lvl="7" rtl="0" algn="l">
              <a:spcBef>
                <a:spcPts val="0"/>
              </a:spcBef>
              <a:spcAft>
                <a:spcPts val="0"/>
              </a:spcAft>
              <a:buSzPts val="1100"/>
              <a:buNone/>
              <a:defRPr/>
            </a:lvl8pPr>
            <a:lvl9pPr lvl="8" rtl="0" algn="l">
              <a:spcBef>
                <a:spcPts val="0"/>
              </a:spcBef>
              <a:spcAft>
                <a:spcPts val="0"/>
              </a:spcAft>
              <a:buSzPts val="1100"/>
              <a:buNone/>
              <a:defRPr/>
            </a:lvl9pPr>
          </a:lstStyle>
          <a:p/>
        </p:txBody>
      </p:sp>
      <p:sp>
        <p:nvSpPr>
          <p:cNvPr id="109" name="Google Shape;109;p23"/>
          <p:cNvSpPr txBox="1"/>
          <p:nvPr>
            <p:ph idx="12" type="sldNum"/>
          </p:nvPr>
        </p:nvSpPr>
        <p:spPr>
          <a:xfrm>
            <a:off x="6457950" y="4767263"/>
            <a:ext cx="2057400" cy="273900"/>
          </a:xfrm>
          <a:prstGeom prst="rect">
            <a:avLst/>
          </a:prstGeom>
          <a:noFill/>
          <a:ln>
            <a:noFill/>
          </a:ln>
        </p:spPr>
        <p:txBody>
          <a:bodyPr anchorCtr="0" anchor="t" bIns="34275" lIns="68575" spcFirstLastPara="1" rIns="68575" wrap="square" tIns="34275">
            <a:noAutofit/>
          </a:bodyPr>
          <a:lstStyle>
            <a:lvl1pPr indent="0" lvl="0" marL="0" marR="0" rtl="0" algn="l">
              <a:spcBef>
                <a:spcPts val="0"/>
              </a:spcBef>
              <a:buNone/>
              <a:defRPr sz="1400">
                <a:solidFill>
                  <a:schemeClr val="dk1"/>
                </a:solidFill>
                <a:latin typeface="Calibri"/>
                <a:ea typeface="Calibri"/>
                <a:cs typeface="Calibri"/>
                <a:sym typeface="Calibri"/>
              </a:defRPr>
            </a:lvl1pPr>
            <a:lvl2pPr indent="0" lvl="1" marL="0" marR="0" rtl="0" algn="l">
              <a:spcBef>
                <a:spcPts val="0"/>
              </a:spcBef>
              <a:buNone/>
              <a:defRPr sz="1400">
                <a:solidFill>
                  <a:schemeClr val="dk1"/>
                </a:solidFill>
                <a:latin typeface="Calibri"/>
                <a:ea typeface="Calibri"/>
                <a:cs typeface="Calibri"/>
                <a:sym typeface="Calibri"/>
              </a:defRPr>
            </a:lvl2pPr>
            <a:lvl3pPr indent="0" lvl="2" marL="0" marR="0" rtl="0" algn="l">
              <a:spcBef>
                <a:spcPts val="0"/>
              </a:spcBef>
              <a:buNone/>
              <a:defRPr sz="1400">
                <a:solidFill>
                  <a:schemeClr val="dk1"/>
                </a:solidFill>
                <a:latin typeface="Calibri"/>
                <a:ea typeface="Calibri"/>
                <a:cs typeface="Calibri"/>
                <a:sym typeface="Calibri"/>
              </a:defRPr>
            </a:lvl3pPr>
            <a:lvl4pPr indent="0" lvl="3" marL="0" marR="0" rtl="0" algn="l">
              <a:spcBef>
                <a:spcPts val="0"/>
              </a:spcBef>
              <a:buNone/>
              <a:defRPr sz="1400">
                <a:solidFill>
                  <a:schemeClr val="dk1"/>
                </a:solidFill>
                <a:latin typeface="Calibri"/>
                <a:ea typeface="Calibri"/>
                <a:cs typeface="Calibri"/>
                <a:sym typeface="Calibri"/>
              </a:defRPr>
            </a:lvl4pPr>
            <a:lvl5pPr indent="0" lvl="4" marL="0" marR="0" rtl="0" algn="l">
              <a:spcBef>
                <a:spcPts val="0"/>
              </a:spcBef>
              <a:buNone/>
              <a:defRPr sz="1400">
                <a:solidFill>
                  <a:schemeClr val="dk1"/>
                </a:solidFill>
                <a:latin typeface="Calibri"/>
                <a:ea typeface="Calibri"/>
                <a:cs typeface="Calibri"/>
                <a:sym typeface="Calibri"/>
              </a:defRPr>
            </a:lvl5pPr>
            <a:lvl6pPr indent="0" lvl="5" marL="0" marR="0" rtl="0" algn="l">
              <a:spcBef>
                <a:spcPts val="0"/>
              </a:spcBef>
              <a:buNone/>
              <a:defRPr sz="1400">
                <a:solidFill>
                  <a:schemeClr val="dk1"/>
                </a:solidFill>
                <a:latin typeface="Calibri"/>
                <a:ea typeface="Calibri"/>
                <a:cs typeface="Calibri"/>
                <a:sym typeface="Calibri"/>
              </a:defRPr>
            </a:lvl6pPr>
            <a:lvl7pPr indent="0" lvl="6" marL="0" marR="0" rtl="0" algn="l">
              <a:spcBef>
                <a:spcPts val="0"/>
              </a:spcBef>
              <a:buNone/>
              <a:defRPr sz="1400">
                <a:solidFill>
                  <a:schemeClr val="dk1"/>
                </a:solidFill>
                <a:latin typeface="Calibri"/>
                <a:ea typeface="Calibri"/>
                <a:cs typeface="Calibri"/>
                <a:sym typeface="Calibri"/>
              </a:defRPr>
            </a:lvl7pPr>
            <a:lvl8pPr indent="0" lvl="7" marL="0" marR="0" rtl="0" algn="l">
              <a:spcBef>
                <a:spcPts val="0"/>
              </a:spcBef>
              <a:buNone/>
              <a:defRPr sz="1400">
                <a:solidFill>
                  <a:schemeClr val="dk1"/>
                </a:solidFill>
                <a:latin typeface="Calibri"/>
                <a:ea typeface="Calibri"/>
                <a:cs typeface="Calibri"/>
                <a:sym typeface="Calibri"/>
              </a:defRPr>
            </a:lvl8pPr>
            <a:lvl9pPr indent="0" lvl="8" marL="0" marR="0" rtl="0" algn="l">
              <a:spcBef>
                <a:spcPts val="0"/>
              </a:spcBef>
              <a:buNone/>
              <a:defRPr sz="1400">
                <a:solidFill>
                  <a:schemeClr val="dk1"/>
                </a:solidFill>
                <a:latin typeface="Calibri"/>
                <a:ea typeface="Calibri"/>
                <a:cs typeface="Calibri"/>
                <a:sym typeface="Calibri"/>
              </a:defRPr>
            </a:lvl9pPr>
          </a:lstStyle>
          <a:p>
            <a:pPr indent="0" lvl="0" marL="0" rtl="0" algn="l">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Vertical Title and Text" type="vertTitleAndTx">
  <p:cSld name="VERTICAL_TITLE_AND_VERTICAL_TEXT">
    <p:spTree>
      <p:nvGrpSpPr>
        <p:cNvPr id="110" name="Shape 110"/>
        <p:cNvGrpSpPr/>
        <p:nvPr/>
      </p:nvGrpSpPr>
      <p:grpSpPr>
        <a:xfrm>
          <a:off x="0" y="0"/>
          <a:ext cx="0" cy="0"/>
          <a:chOff x="0" y="0"/>
          <a:chExt cx="0" cy="0"/>
        </a:xfrm>
      </p:grpSpPr>
      <p:sp>
        <p:nvSpPr>
          <p:cNvPr id="111" name="Google Shape;111;p24"/>
          <p:cNvSpPr txBox="1"/>
          <p:nvPr>
            <p:ph type="title"/>
          </p:nvPr>
        </p:nvSpPr>
        <p:spPr>
          <a:xfrm rot="5400000">
            <a:off x="5350050" y="1467544"/>
            <a:ext cx="4359000" cy="1971600"/>
          </a:xfrm>
          <a:prstGeom prst="rect">
            <a:avLst/>
          </a:prstGeom>
          <a:noFill/>
          <a:ln>
            <a:noFill/>
          </a:ln>
        </p:spPr>
        <p:txBody>
          <a:bodyPr anchorCtr="0" anchor="t" bIns="34275" lIns="68575" spcFirstLastPara="1" rIns="68575" wrap="square" tIns="34275">
            <a:noAutofit/>
          </a:bodyPr>
          <a:lstStyle>
            <a:lvl1pPr lvl="0" marR="0" rtl="0" algn="l">
              <a:lnSpc>
                <a:spcPct val="90000"/>
              </a:lnSpc>
              <a:spcBef>
                <a:spcPts val="0"/>
              </a:spcBef>
              <a:spcAft>
                <a:spcPts val="0"/>
              </a:spcAft>
              <a:buClr>
                <a:schemeClr val="dk1"/>
              </a:buClr>
              <a:buSzPts val="3300"/>
              <a:buFont typeface="Calibri"/>
              <a:buNone/>
              <a:defRPr b="0" i="0" sz="3300" u="none" cap="none" strike="noStrike">
                <a:solidFill>
                  <a:schemeClr val="dk1"/>
                </a:solidFill>
                <a:latin typeface="Calibri"/>
                <a:ea typeface="Calibri"/>
                <a:cs typeface="Calibri"/>
                <a:sym typeface="Calibri"/>
              </a:defRPr>
            </a:lvl1pPr>
            <a:lvl2pPr lvl="1" rtl="0">
              <a:spcBef>
                <a:spcPts val="0"/>
              </a:spcBef>
              <a:spcAft>
                <a:spcPts val="0"/>
              </a:spcAft>
              <a:buSzPts val="1100"/>
              <a:buNone/>
              <a:defRPr sz="1400"/>
            </a:lvl2pPr>
            <a:lvl3pPr lvl="2" rtl="0">
              <a:spcBef>
                <a:spcPts val="0"/>
              </a:spcBef>
              <a:spcAft>
                <a:spcPts val="0"/>
              </a:spcAft>
              <a:buSzPts val="1100"/>
              <a:buNone/>
              <a:defRPr sz="1400"/>
            </a:lvl3pPr>
            <a:lvl4pPr lvl="3" rtl="0">
              <a:spcBef>
                <a:spcPts val="0"/>
              </a:spcBef>
              <a:spcAft>
                <a:spcPts val="0"/>
              </a:spcAft>
              <a:buSzPts val="1100"/>
              <a:buNone/>
              <a:defRPr sz="1400"/>
            </a:lvl4pPr>
            <a:lvl5pPr lvl="4" rtl="0">
              <a:spcBef>
                <a:spcPts val="0"/>
              </a:spcBef>
              <a:spcAft>
                <a:spcPts val="0"/>
              </a:spcAft>
              <a:buSzPts val="1100"/>
              <a:buNone/>
              <a:defRPr sz="1400"/>
            </a:lvl5pPr>
            <a:lvl6pPr lvl="5" rtl="0">
              <a:spcBef>
                <a:spcPts val="0"/>
              </a:spcBef>
              <a:spcAft>
                <a:spcPts val="0"/>
              </a:spcAft>
              <a:buSzPts val="1100"/>
              <a:buNone/>
              <a:defRPr sz="1400"/>
            </a:lvl6pPr>
            <a:lvl7pPr lvl="6" rtl="0">
              <a:spcBef>
                <a:spcPts val="0"/>
              </a:spcBef>
              <a:spcAft>
                <a:spcPts val="0"/>
              </a:spcAft>
              <a:buSzPts val="1100"/>
              <a:buNone/>
              <a:defRPr sz="1400"/>
            </a:lvl7pPr>
            <a:lvl8pPr lvl="7" rtl="0">
              <a:spcBef>
                <a:spcPts val="0"/>
              </a:spcBef>
              <a:spcAft>
                <a:spcPts val="0"/>
              </a:spcAft>
              <a:buSzPts val="1100"/>
              <a:buNone/>
              <a:defRPr sz="1400"/>
            </a:lvl8pPr>
            <a:lvl9pPr lvl="8" rtl="0">
              <a:spcBef>
                <a:spcPts val="0"/>
              </a:spcBef>
              <a:spcAft>
                <a:spcPts val="0"/>
              </a:spcAft>
              <a:buSzPts val="1100"/>
              <a:buNone/>
              <a:defRPr sz="1400"/>
            </a:lvl9pPr>
          </a:lstStyle>
          <a:p/>
        </p:txBody>
      </p:sp>
      <p:sp>
        <p:nvSpPr>
          <p:cNvPr id="112" name="Google Shape;112;p24"/>
          <p:cNvSpPr txBox="1"/>
          <p:nvPr>
            <p:ph idx="1" type="body"/>
          </p:nvPr>
        </p:nvSpPr>
        <p:spPr>
          <a:xfrm rot="5400000">
            <a:off x="1349475" y="-447056"/>
            <a:ext cx="4359000" cy="5800800"/>
          </a:xfrm>
          <a:prstGeom prst="rect">
            <a:avLst/>
          </a:prstGeom>
          <a:noFill/>
          <a:ln>
            <a:noFill/>
          </a:ln>
        </p:spPr>
        <p:txBody>
          <a:bodyPr anchorCtr="0" anchor="t" bIns="34275" lIns="68575" spcFirstLastPara="1" rIns="68575" wrap="square" tIns="34275">
            <a:noAutofit/>
          </a:bodyPr>
          <a:lstStyle>
            <a:lvl1pPr indent="-361950" lvl="0" marL="457200" marR="0" rtl="0" algn="l">
              <a:lnSpc>
                <a:spcPct val="90000"/>
              </a:lnSpc>
              <a:spcBef>
                <a:spcPts val="8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1pPr>
            <a:lvl2pPr indent="-342900" lvl="1" marL="914400"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indent="-323850" lvl="2" marL="1371600"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indent="-317500" lvl="3" marL="18288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indent="-317500" lvl="4" marL="22860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indent="-317500" lvl="5" marL="27432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indent="-317500" lvl="6" marL="32004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indent="-317500" lvl="7" marL="36576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indent="-317500" lvl="8" marL="41148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113" name="Google Shape;113;p24"/>
          <p:cNvSpPr txBox="1"/>
          <p:nvPr>
            <p:ph idx="10" type="dt"/>
          </p:nvPr>
        </p:nvSpPr>
        <p:spPr>
          <a:xfrm>
            <a:off x="628650" y="4767263"/>
            <a:ext cx="2057400" cy="273900"/>
          </a:xfrm>
          <a:prstGeom prst="rect">
            <a:avLst/>
          </a:prstGeom>
          <a:noFill/>
          <a:ln>
            <a:noFill/>
          </a:ln>
        </p:spPr>
        <p:txBody>
          <a:bodyPr anchorCtr="0" anchor="t" bIns="34275" lIns="68575" spcFirstLastPara="1" rIns="68575" wrap="square" tIns="34275">
            <a:noAutofit/>
          </a:bodyPr>
          <a:lstStyle>
            <a:lvl1pPr lvl="0" marR="0" rtl="0" algn="l">
              <a:spcBef>
                <a:spcPts val="0"/>
              </a:spcBef>
              <a:spcAft>
                <a:spcPts val="0"/>
              </a:spcAft>
              <a:buSzPts val="1100"/>
              <a:buNone/>
              <a:defRPr sz="1400">
                <a:solidFill>
                  <a:schemeClr val="dk1"/>
                </a:solidFill>
                <a:latin typeface="Calibri"/>
                <a:ea typeface="Calibri"/>
                <a:cs typeface="Calibri"/>
                <a:sym typeface="Calibri"/>
              </a:defRPr>
            </a:lvl1pPr>
            <a:lvl2pPr lvl="1"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14" name="Google Shape;114;p24"/>
          <p:cNvSpPr txBox="1"/>
          <p:nvPr>
            <p:ph idx="11" type="ftr"/>
          </p:nvPr>
        </p:nvSpPr>
        <p:spPr>
          <a:xfrm>
            <a:off x="0" y="4936137"/>
            <a:ext cx="9144000" cy="273900"/>
          </a:xfrm>
          <a:prstGeom prst="rect">
            <a:avLst/>
          </a:prstGeom>
          <a:noFill/>
          <a:ln>
            <a:noFill/>
          </a:ln>
        </p:spPr>
        <p:txBody>
          <a:bodyPr anchorCtr="0" anchor="ctr" bIns="34275" lIns="68575" spcFirstLastPara="1" rIns="68575" wrap="square" tIns="34275">
            <a:noAutofit/>
          </a:bodyPr>
          <a:lstStyle>
            <a:lvl1pPr lvl="0" rtl="0" algn="ctr">
              <a:spcBef>
                <a:spcPts val="0"/>
              </a:spcBef>
              <a:spcAft>
                <a:spcPts val="0"/>
              </a:spcAft>
              <a:buSzPts val="1100"/>
              <a:buNone/>
              <a:defRPr/>
            </a:lvl1pPr>
            <a:lvl2pPr lvl="1" rtl="0" algn="l">
              <a:spcBef>
                <a:spcPts val="0"/>
              </a:spcBef>
              <a:spcAft>
                <a:spcPts val="0"/>
              </a:spcAft>
              <a:buSzPts val="1100"/>
              <a:buNone/>
              <a:defRPr/>
            </a:lvl2pPr>
            <a:lvl3pPr lvl="2" rtl="0" algn="l">
              <a:spcBef>
                <a:spcPts val="0"/>
              </a:spcBef>
              <a:spcAft>
                <a:spcPts val="0"/>
              </a:spcAft>
              <a:buSzPts val="1100"/>
              <a:buNone/>
              <a:defRPr/>
            </a:lvl3pPr>
            <a:lvl4pPr lvl="3" rtl="0" algn="l">
              <a:spcBef>
                <a:spcPts val="0"/>
              </a:spcBef>
              <a:spcAft>
                <a:spcPts val="0"/>
              </a:spcAft>
              <a:buSzPts val="1100"/>
              <a:buNone/>
              <a:defRPr/>
            </a:lvl4pPr>
            <a:lvl5pPr lvl="4" rtl="0" algn="l">
              <a:spcBef>
                <a:spcPts val="0"/>
              </a:spcBef>
              <a:spcAft>
                <a:spcPts val="0"/>
              </a:spcAft>
              <a:buSzPts val="1100"/>
              <a:buNone/>
              <a:defRPr/>
            </a:lvl5pPr>
            <a:lvl6pPr lvl="5" rtl="0" algn="l">
              <a:spcBef>
                <a:spcPts val="0"/>
              </a:spcBef>
              <a:spcAft>
                <a:spcPts val="0"/>
              </a:spcAft>
              <a:buSzPts val="1100"/>
              <a:buNone/>
              <a:defRPr/>
            </a:lvl6pPr>
            <a:lvl7pPr lvl="6" rtl="0" algn="l">
              <a:spcBef>
                <a:spcPts val="0"/>
              </a:spcBef>
              <a:spcAft>
                <a:spcPts val="0"/>
              </a:spcAft>
              <a:buSzPts val="1100"/>
              <a:buNone/>
              <a:defRPr/>
            </a:lvl7pPr>
            <a:lvl8pPr lvl="7" rtl="0" algn="l">
              <a:spcBef>
                <a:spcPts val="0"/>
              </a:spcBef>
              <a:spcAft>
                <a:spcPts val="0"/>
              </a:spcAft>
              <a:buSzPts val="1100"/>
              <a:buNone/>
              <a:defRPr/>
            </a:lvl8pPr>
            <a:lvl9pPr lvl="8" rtl="0" algn="l">
              <a:spcBef>
                <a:spcPts val="0"/>
              </a:spcBef>
              <a:spcAft>
                <a:spcPts val="0"/>
              </a:spcAft>
              <a:buSzPts val="1100"/>
              <a:buNone/>
              <a:defRPr/>
            </a:lvl9pPr>
          </a:lstStyle>
          <a:p/>
        </p:txBody>
      </p:sp>
      <p:sp>
        <p:nvSpPr>
          <p:cNvPr id="115" name="Google Shape;115;p24"/>
          <p:cNvSpPr txBox="1"/>
          <p:nvPr>
            <p:ph idx="12" type="sldNum"/>
          </p:nvPr>
        </p:nvSpPr>
        <p:spPr>
          <a:xfrm>
            <a:off x="6457950" y="4767263"/>
            <a:ext cx="2057400" cy="273900"/>
          </a:xfrm>
          <a:prstGeom prst="rect">
            <a:avLst/>
          </a:prstGeom>
          <a:noFill/>
          <a:ln>
            <a:noFill/>
          </a:ln>
        </p:spPr>
        <p:txBody>
          <a:bodyPr anchorCtr="0" anchor="t" bIns="34275" lIns="68575" spcFirstLastPara="1" rIns="68575" wrap="square" tIns="34275">
            <a:noAutofit/>
          </a:bodyPr>
          <a:lstStyle>
            <a:lvl1pPr indent="0" lvl="0" marL="0" marR="0" rtl="0" algn="l">
              <a:spcBef>
                <a:spcPts val="0"/>
              </a:spcBef>
              <a:buNone/>
              <a:defRPr sz="1400">
                <a:solidFill>
                  <a:schemeClr val="dk1"/>
                </a:solidFill>
                <a:latin typeface="Calibri"/>
                <a:ea typeface="Calibri"/>
                <a:cs typeface="Calibri"/>
                <a:sym typeface="Calibri"/>
              </a:defRPr>
            </a:lvl1pPr>
            <a:lvl2pPr indent="0" lvl="1" marL="0" marR="0" rtl="0" algn="l">
              <a:spcBef>
                <a:spcPts val="0"/>
              </a:spcBef>
              <a:buNone/>
              <a:defRPr sz="1400">
                <a:solidFill>
                  <a:schemeClr val="dk1"/>
                </a:solidFill>
                <a:latin typeface="Calibri"/>
                <a:ea typeface="Calibri"/>
                <a:cs typeface="Calibri"/>
                <a:sym typeface="Calibri"/>
              </a:defRPr>
            </a:lvl2pPr>
            <a:lvl3pPr indent="0" lvl="2" marL="0" marR="0" rtl="0" algn="l">
              <a:spcBef>
                <a:spcPts val="0"/>
              </a:spcBef>
              <a:buNone/>
              <a:defRPr sz="1400">
                <a:solidFill>
                  <a:schemeClr val="dk1"/>
                </a:solidFill>
                <a:latin typeface="Calibri"/>
                <a:ea typeface="Calibri"/>
                <a:cs typeface="Calibri"/>
                <a:sym typeface="Calibri"/>
              </a:defRPr>
            </a:lvl3pPr>
            <a:lvl4pPr indent="0" lvl="3" marL="0" marR="0" rtl="0" algn="l">
              <a:spcBef>
                <a:spcPts val="0"/>
              </a:spcBef>
              <a:buNone/>
              <a:defRPr sz="1400">
                <a:solidFill>
                  <a:schemeClr val="dk1"/>
                </a:solidFill>
                <a:latin typeface="Calibri"/>
                <a:ea typeface="Calibri"/>
                <a:cs typeface="Calibri"/>
                <a:sym typeface="Calibri"/>
              </a:defRPr>
            </a:lvl4pPr>
            <a:lvl5pPr indent="0" lvl="4" marL="0" marR="0" rtl="0" algn="l">
              <a:spcBef>
                <a:spcPts val="0"/>
              </a:spcBef>
              <a:buNone/>
              <a:defRPr sz="1400">
                <a:solidFill>
                  <a:schemeClr val="dk1"/>
                </a:solidFill>
                <a:latin typeface="Calibri"/>
                <a:ea typeface="Calibri"/>
                <a:cs typeface="Calibri"/>
                <a:sym typeface="Calibri"/>
              </a:defRPr>
            </a:lvl5pPr>
            <a:lvl6pPr indent="0" lvl="5" marL="0" marR="0" rtl="0" algn="l">
              <a:spcBef>
                <a:spcPts val="0"/>
              </a:spcBef>
              <a:buNone/>
              <a:defRPr sz="1400">
                <a:solidFill>
                  <a:schemeClr val="dk1"/>
                </a:solidFill>
                <a:latin typeface="Calibri"/>
                <a:ea typeface="Calibri"/>
                <a:cs typeface="Calibri"/>
                <a:sym typeface="Calibri"/>
              </a:defRPr>
            </a:lvl6pPr>
            <a:lvl7pPr indent="0" lvl="6" marL="0" marR="0" rtl="0" algn="l">
              <a:spcBef>
                <a:spcPts val="0"/>
              </a:spcBef>
              <a:buNone/>
              <a:defRPr sz="1400">
                <a:solidFill>
                  <a:schemeClr val="dk1"/>
                </a:solidFill>
                <a:latin typeface="Calibri"/>
                <a:ea typeface="Calibri"/>
                <a:cs typeface="Calibri"/>
                <a:sym typeface="Calibri"/>
              </a:defRPr>
            </a:lvl7pPr>
            <a:lvl8pPr indent="0" lvl="7" marL="0" marR="0" rtl="0" algn="l">
              <a:spcBef>
                <a:spcPts val="0"/>
              </a:spcBef>
              <a:buNone/>
              <a:defRPr sz="1400">
                <a:solidFill>
                  <a:schemeClr val="dk1"/>
                </a:solidFill>
                <a:latin typeface="Calibri"/>
                <a:ea typeface="Calibri"/>
                <a:cs typeface="Calibri"/>
                <a:sym typeface="Calibri"/>
              </a:defRPr>
            </a:lvl8pPr>
            <a:lvl9pPr indent="0" lvl="8" marL="0" marR="0" rtl="0" algn="l">
              <a:spcBef>
                <a:spcPts val="0"/>
              </a:spcBef>
              <a:buNone/>
              <a:defRPr sz="1400">
                <a:solidFill>
                  <a:schemeClr val="dk1"/>
                </a:solidFill>
                <a:latin typeface="Calibri"/>
                <a:ea typeface="Calibri"/>
                <a:cs typeface="Calibri"/>
                <a:sym typeface="Calibri"/>
              </a:defRPr>
            </a:lvl9pPr>
          </a:lstStyle>
          <a:p>
            <a:pPr indent="0" lvl="0" marL="0" rtl="0" algn="l">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3117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8324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555600"/>
            <a:ext cx="2808000" cy="7557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311700" y="1389600"/>
            <a:ext cx="2808000" cy="31794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450150"/>
            <a:ext cx="6367800" cy="4090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65500" y="1233175"/>
            <a:ext cx="4045200" cy="14823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65500" y="2803075"/>
            <a:ext cx="4045200" cy="1235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939500" y="724075"/>
            <a:ext cx="3837000" cy="3695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4230575"/>
            <a:ext cx="5998800" cy="6051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2" Type="http://schemas.openxmlformats.org/officeDocument/2006/relationships/theme" Target="../theme/theme1.xml"/><Relationship Id="rId9" Type="http://schemas.openxmlformats.org/officeDocument/2006/relationships/slideLayout" Target="../slideLayouts/slideLayout20.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GB"/>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0" name="Shape 50"/>
        <p:cNvGrpSpPr/>
        <p:nvPr/>
      </p:nvGrpSpPr>
      <p:grpSpPr>
        <a:xfrm>
          <a:off x="0" y="0"/>
          <a:ext cx="0" cy="0"/>
          <a:chOff x="0" y="0"/>
          <a:chExt cx="0" cy="0"/>
        </a:xfrm>
      </p:grpSpPr>
      <p:sp>
        <p:nvSpPr>
          <p:cNvPr id="51" name="Google Shape;51;p13"/>
          <p:cNvSpPr txBox="1"/>
          <p:nvPr>
            <p:ph idx="11" type="ftr"/>
          </p:nvPr>
        </p:nvSpPr>
        <p:spPr>
          <a:xfrm>
            <a:off x="0" y="4936137"/>
            <a:ext cx="9144000" cy="273900"/>
          </a:xfrm>
          <a:prstGeom prst="rect">
            <a:avLst/>
          </a:prstGeom>
          <a:noFill/>
          <a:ln>
            <a:noFill/>
          </a:ln>
        </p:spPr>
        <p:txBody>
          <a:bodyPr anchorCtr="0" anchor="ctr" bIns="34275" lIns="68575" spcFirstLastPara="1" rIns="68575" wrap="square" tIns="34275">
            <a:noAutofit/>
          </a:bodyPr>
          <a:lstStyle>
            <a:lvl1pPr lvl="0" marR="0" rtl="0" algn="ctr">
              <a:spcBef>
                <a:spcPts val="0"/>
              </a:spcBef>
              <a:spcAft>
                <a:spcPts val="0"/>
              </a:spcAft>
              <a:buSzPts val="1100"/>
              <a:buNone/>
              <a:defRPr b="0" i="0" sz="1100" u="none" cap="none" strike="noStrike">
                <a:solidFill>
                  <a:schemeClr val="lt1"/>
                </a:solidFill>
                <a:latin typeface="Open Sans Light"/>
                <a:ea typeface="Open Sans Light"/>
                <a:cs typeface="Open Sans Light"/>
                <a:sym typeface="Open Sans Light"/>
              </a:defRPr>
            </a:lvl1pPr>
            <a:lvl2pPr lvl="1"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xml"/><Relationship Id="rId3" Type="http://schemas.openxmlformats.org/officeDocument/2006/relationships/image" Target="../media/image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2.xml"/><Relationship Id="rId3" Type="http://schemas.openxmlformats.org/officeDocument/2006/relationships/image" Target="../media/image4.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3.xml"/><Relationship Id="rId3" Type="http://schemas.openxmlformats.org/officeDocument/2006/relationships/image" Target="../media/image4.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4.xml"/><Relationship Id="rId3"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120" name="Shape 120"/>
        <p:cNvGrpSpPr/>
        <p:nvPr/>
      </p:nvGrpSpPr>
      <p:grpSpPr>
        <a:xfrm>
          <a:off x="0" y="0"/>
          <a:ext cx="0" cy="0"/>
          <a:chOff x="0" y="0"/>
          <a:chExt cx="0" cy="0"/>
        </a:xfrm>
      </p:grpSpPr>
      <p:sp>
        <p:nvSpPr>
          <p:cNvPr id="121" name="Google Shape;121;p25"/>
          <p:cNvSpPr/>
          <p:nvPr/>
        </p:nvSpPr>
        <p:spPr>
          <a:xfrm rot="-5400000">
            <a:off x="600167" y="1118527"/>
            <a:ext cx="2500200" cy="2624400"/>
          </a:xfrm>
          <a:prstGeom prst="downArrow">
            <a:avLst>
              <a:gd fmla="val 100000" name="adj1"/>
              <a:gd fmla="val 15788" name="adj2"/>
            </a:avLst>
          </a:prstGeom>
          <a:solidFill>
            <a:srgbClr val="404040"/>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b="0" i="0" sz="1400" u="none" cap="none" strike="noStrike">
              <a:solidFill>
                <a:schemeClr val="lt1"/>
              </a:solidFill>
              <a:latin typeface="Calibri"/>
              <a:ea typeface="Calibri"/>
              <a:cs typeface="Calibri"/>
              <a:sym typeface="Calibri"/>
            </a:endParaRPr>
          </a:p>
        </p:txBody>
      </p:sp>
      <p:sp>
        <p:nvSpPr>
          <p:cNvPr id="122" name="Google Shape;122;p25"/>
          <p:cNvSpPr txBox="1"/>
          <p:nvPr/>
        </p:nvSpPr>
        <p:spPr>
          <a:xfrm>
            <a:off x="771525" y="1475450"/>
            <a:ext cx="1971600" cy="1910400"/>
          </a:xfrm>
          <a:prstGeom prst="rect">
            <a:avLst/>
          </a:prstGeom>
          <a:noFill/>
          <a:ln>
            <a:noFill/>
          </a:ln>
        </p:spPr>
        <p:txBody>
          <a:bodyPr anchorCtr="0" anchor="ctr" bIns="34275" lIns="68575" spcFirstLastPara="1" rIns="68575" wrap="square" tIns="34275">
            <a:normAutofit/>
          </a:bodyPr>
          <a:lstStyle/>
          <a:p>
            <a:pPr indent="0" lvl="0" marL="0" marR="0" rtl="0" algn="ctr">
              <a:lnSpc>
                <a:spcPct val="90000"/>
              </a:lnSpc>
              <a:spcBef>
                <a:spcPts val="0"/>
              </a:spcBef>
              <a:spcAft>
                <a:spcPts val="0"/>
              </a:spcAft>
              <a:buNone/>
            </a:pPr>
            <a:r>
              <a:rPr b="1" lang="en-GB" sz="2700">
                <a:solidFill>
                  <a:srgbClr val="FFFFFF"/>
                </a:solidFill>
                <a:latin typeface="Calibri"/>
                <a:ea typeface="Calibri"/>
                <a:cs typeface="Calibri"/>
                <a:sym typeface="Calibri"/>
              </a:rPr>
              <a:t>Activity:</a:t>
            </a:r>
            <a:endParaRPr sz="1100"/>
          </a:p>
          <a:p>
            <a:pPr indent="0" lvl="0" marL="0" marR="0" rtl="0" algn="ctr">
              <a:lnSpc>
                <a:spcPct val="90000"/>
              </a:lnSpc>
              <a:spcBef>
                <a:spcPts val="500"/>
              </a:spcBef>
              <a:spcAft>
                <a:spcPts val="0"/>
              </a:spcAft>
              <a:buNone/>
            </a:pPr>
            <a:r>
              <a:rPr b="1" i="0" lang="en-GB" sz="2700" u="none" cap="none" strike="noStrike">
                <a:solidFill>
                  <a:srgbClr val="FFFFFF"/>
                </a:solidFill>
                <a:latin typeface="Calibri"/>
                <a:ea typeface="Calibri"/>
                <a:cs typeface="Calibri"/>
                <a:sym typeface="Calibri"/>
              </a:rPr>
              <a:t>Digital resilience </a:t>
            </a:r>
            <a:endParaRPr sz="1100"/>
          </a:p>
          <a:p>
            <a:pPr indent="0" lvl="0" marL="0" marR="0" rtl="0" algn="ctr">
              <a:lnSpc>
                <a:spcPct val="90000"/>
              </a:lnSpc>
              <a:spcBef>
                <a:spcPts val="500"/>
              </a:spcBef>
              <a:spcAft>
                <a:spcPts val="0"/>
              </a:spcAft>
              <a:buNone/>
            </a:pPr>
            <a:r>
              <a:t/>
            </a:r>
            <a:endParaRPr b="1" i="0" sz="2700" u="none" cap="none" strike="noStrike">
              <a:solidFill>
                <a:srgbClr val="FFFFFF"/>
              </a:solidFill>
              <a:latin typeface="Calibri"/>
              <a:ea typeface="Calibri"/>
              <a:cs typeface="Calibri"/>
              <a:sym typeface="Calibri"/>
            </a:endParaRPr>
          </a:p>
        </p:txBody>
      </p:sp>
      <p:pic>
        <p:nvPicPr>
          <p:cNvPr descr="Social, Social Networks" id="123" name="Google Shape;123;p25"/>
          <p:cNvPicPr preferRelativeResize="0"/>
          <p:nvPr/>
        </p:nvPicPr>
        <p:blipFill rotWithShape="1">
          <a:blip r:embed="rId3">
            <a:alphaModFix/>
          </a:blip>
          <a:srcRect b="0" l="0" r="0" t="0"/>
          <a:stretch/>
        </p:blipFill>
        <p:spPr>
          <a:xfrm>
            <a:off x="3582987" y="592526"/>
            <a:ext cx="5085525" cy="3956701"/>
          </a:xfrm>
          <a:prstGeom prst="rect">
            <a:avLst/>
          </a:prstGeom>
          <a:noFill/>
          <a:ln>
            <a:noFill/>
          </a:ln>
        </p:spPr>
      </p:pic>
      <p:sp>
        <p:nvSpPr>
          <p:cNvPr id="124" name="Google Shape;124;p25"/>
          <p:cNvSpPr txBox="1"/>
          <p:nvPr>
            <p:ph idx="12" type="sldNum"/>
          </p:nvPr>
        </p:nvSpPr>
        <p:spPr>
          <a:xfrm>
            <a:off x="8275638" y="4767263"/>
            <a:ext cx="385800" cy="273900"/>
          </a:xfrm>
          <a:prstGeom prst="rect">
            <a:avLst/>
          </a:prstGeom>
          <a:noFill/>
          <a:ln>
            <a:noFill/>
          </a:ln>
        </p:spPr>
        <p:txBody>
          <a:bodyPr anchorCtr="0" anchor="ctr" bIns="34275" lIns="68575" spcFirstLastPara="1" rIns="68575" wrap="square" tIns="34275">
            <a:normAutofit/>
          </a:bodyPr>
          <a:lstStyle/>
          <a:p>
            <a:pPr indent="0" lvl="0" marL="0" rtl="0" algn="r">
              <a:spcBef>
                <a:spcPts val="0"/>
              </a:spcBef>
              <a:spcAft>
                <a:spcPts val="0"/>
              </a:spcAft>
              <a:buNone/>
            </a:pPr>
            <a:fld id="{00000000-1234-1234-1234-123412341234}" type="slidenum">
              <a:rPr lang="en-GB" sz="900">
                <a:solidFill>
                  <a:schemeClr val="dk1"/>
                </a:solidFill>
                <a:latin typeface="Calibri"/>
                <a:ea typeface="Calibri"/>
                <a:cs typeface="Calibri"/>
                <a:sym typeface="Calibri"/>
              </a:rPr>
              <a:t>‹#›</a:t>
            </a:fld>
            <a:endParaRPr sz="900">
              <a:solidFill>
                <a:schemeClr val="dk1"/>
              </a:solidFill>
              <a:latin typeface="Calibri"/>
              <a:ea typeface="Calibri"/>
              <a:cs typeface="Calibri"/>
              <a:sym typeface="Calibri"/>
            </a:endParaRPr>
          </a:p>
        </p:txBody>
      </p:sp>
    </p:spTree>
  </p:cSld>
  <p:clrMapOvr>
    <a:masterClrMapping/>
  </p:clrMapOvr>
  <mc:AlternateContent>
    <mc:Choice Requires="p14">
      <p:transition spd="slow" p14:dur="700">
        <p:fade/>
      </p:transition>
    </mc:Choice>
    <mc:Fallback>
      <p:transition spd="slow">
        <p:fade/>
      </p:transition>
    </mc:Fallback>
  </mc:AlternateContent>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9" name="Shape 129"/>
        <p:cNvGrpSpPr/>
        <p:nvPr/>
      </p:nvGrpSpPr>
      <p:grpSpPr>
        <a:xfrm>
          <a:off x="0" y="0"/>
          <a:ext cx="0" cy="0"/>
          <a:chOff x="0" y="0"/>
          <a:chExt cx="0" cy="0"/>
        </a:xfrm>
      </p:grpSpPr>
      <p:sp>
        <p:nvSpPr>
          <p:cNvPr id="130" name="Google Shape;130;p26"/>
          <p:cNvSpPr txBox="1"/>
          <p:nvPr/>
        </p:nvSpPr>
        <p:spPr>
          <a:xfrm>
            <a:off x="145607" y="287402"/>
            <a:ext cx="8035800" cy="577200"/>
          </a:xfrm>
          <a:prstGeom prst="rect">
            <a:avLst/>
          </a:prstGeom>
          <a:noFill/>
          <a:ln>
            <a:noFill/>
          </a:ln>
        </p:spPr>
        <p:txBody>
          <a:bodyPr anchorCtr="0" anchor="t" bIns="34275" lIns="68575" spcFirstLastPara="1" rIns="68575" wrap="square" tIns="34275">
            <a:spAutoFit/>
          </a:bodyPr>
          <a:lstStyle/>
          <a:p>
            <a:pPr indent="0" lvl="0" marL="0" marR="0" rtl="0" algn="l">
              <a:spcBef>
                <a:spcPts val="0"/>
              </a:spcBef>
              <a:spcAft>
                <a:spcPts val="0"/>
              </a:spcAft>
              <a:buNone/>
            </a:pPr>
            <a:r>
              <a:rPr b="1" i="0" lang="en-GB" sz="3300" u="none" cap="none" strike="noStrike">
                <a:solidFill>
                  <a:srgbClr val="7F7F7F"/>
                </a:solidFill>
                <a:latin typeface="Calibri"/>
                <a:ea typeface="Calibri"/>
                <a:cs typeface="Calibri"/>
                <a:sym typeface="Calibri"/>
              </a:rPr>
              <a:t>  </a:t>
            </a:r>
            <a:r>
              <a:rPr b="1" i="0" lang="en-GB" sz="3300" u="none" cap="none" strike="noStrike">
                <a:solidFill>
                  <a:srgbClr val="95519E"/>
                </a:solidFill>
                <a:latin typeface="Spartan"/>
                <a:ea typeface="Spartan"/>
                <a:cs typeface="Spartan"/>
                <a:sym typeface="Spartan"/>
              </a:rPr>
              <a:t>Plus, minus, interesting</a:t>
            </a:r>
            <a:endParaRPr sz="1100"/>
          </a:p>
        </p:txBody>
      </p:sp>
      <p:sp>
        <p:nvSpPr>
          <p:cNvPr id="131" name="Google Shape;131;p26"/>
          <p:cNvSpPr txBox="1"/>
          <p:nvPr>
            <p:ph idx="12" type="sldNum"/>
          </p:nvPr>
        </p:nvSpPr>
        <p:spPr>
          <a:xfrm>
            <a:off x="8413406" y="4859939"/>
            <a:ext cx="483600" cy="273900"/>
          </a:xfrm>
          <a:prstGeom prst="rect">
            <a:avLst/>
          </a:prstGeom>
          <a:noFill/>
          <a:ln>
            <a:noFill/>
          </a:ln>
        </p:spPr>
        <p:txBody>
          <a:bodyPr anchorCtr="0" anchor="t" bIns="34275" lIns="68575" spcFirstLastPara="1" rIns="68575" wrap="square" tIns="34275">
            <a:normAutofit/>
          </a:bodyPr>
          <a:lstStyle/>
          <a:p>
            <a:pPr indent="0" lvl="0" marL="0" rtl="0" algn="r">
              <a:spcBef>
                <a:spcPts val="0"/>
              </a:spcBef>
              <a:spcAft>
                <a:spcPts val="0"/>
              </a:spcAft>
              <a:buNone/>
            </a:pPr>
            <a:fld id="{00000000-1234-1234-1234-123412341234}" type="slidenum">
              <a:rPr lang="en-GB"/>
              <a:t>‹#›</a:t>
            </a:fld>
            <a:endParaRPr/>
          </a:p>
        </p:txBody>
      </p:sp>
      <p:sp>
        <p:nvSpPr>
          <p:cNvPr id="132" name="Google Shape;132;p26"/>
          <p:cNvSpPr txBox="1"/>
          <p:nvPr/>
        </p:nvSpPr>
        <p:spPr>
          <a:xfrm>
            <a:off x="1583327" y="973647"/>
            <a:ext cx="7313700" cy="715800"/>
          </a:xfrm>
          <a:prstGeom prst="rect">
            <a:avLst/>
          </a:prstGeom>
          <a:noFill/>
          <a:ln>
            <a:noFill/>
          </a:ln>
        </p:spPr>
        <p:txBody>
          <a:bodyPr anchorCtr="0" anchor="t" bIns="34275" lIns="68575" spcFirstLastPara="1" rIns="68575" wrap="square" tIns="34275">
            <a:spAutoFit/>
          </a:bodyPr>
          <a:lstStyle/>
          <a:p>
            <a:pPr indent="0" lvl="0" marL="0" marR="0" rtl="0" algn="l">
              <a:spcBef>
                <a:spcPts val="0"/>
              </a:spcBef>
              <a:spcAft>
                <a:spcPts val="0"/>
              </a:spcAft>
              <a:buNone/>
            </a:pPr>
            <a:r>
              <a:rPr b="1" lang="en-GB" sz="2100">
                <a:solidFill>
                  <a:schemeClr val="dk1"/>
                </a:solidFill>
                <a:latin typeface="Lato"/>
                <a:ea typeface="Lato"/>
                <a:cs typeface="Lato"/>
                <a:sym typeface="Lato"/>
              </a:rPr>
              <a:t>3mins</a:t>
            </a:r>
            <a:r>
              <a:rPr lang="en-GB" sz="2100">
                <a:solidFill>
                  <a:schemeClr val="dk1"/>
                </a:solidFill>
                <a:latin typeface="Lato"/>
                <a:ea typeface="Lato"/>
                <a:cs typeface="Lato"/>
                <a:sym typeface="Lato"/>
              </a:rPr>
              <a:t>: List as many benefits to young people’s emotional wellbeing from being online and using social media</a:t>
            </a:r>
            <a:endParaRPr sz="3000">
              <a:solidFill>
                <a:schemeClr val="dk1"/>
              </a:solidFill>
              <a:latin typeface="Lato"/>
              <a:ea typeface="Lato"/>
              <a:cs typeface="Lato"/>
              <a:sym typeface="Lato"/>
            </a:endParaRPr>
          </a:p>
        </p:txBody>
      </p:sp>
      <p:pic>
        <p:nvPicPr>
          <p:cNvPr descr="Emoji, Smilie, Whatsapp, Emotion, Laugh, Face, Happy" id="133" name="Google Shape;133;p26"/>
          <p:cNvPicPr preferRelativeResize="0"/>
          <p:nvPr/>
        </p:nvPicPr>
        <p:blipFill rotWithShape="1">
          <a:blip r:embed="rId3">
            <a:alphaModFix/>
          </a:blip>
          <a:srcRect b="75382" l="16978" r="66229" t="0"/>
          <a:stretch/>
        </p:blipFill>
        <p:spPr>
          <a:xfrm>
            <a:off x="431701" y="898772"/>
            <a:ext cx="986657" cy="976304"/>
          </a:xfrm>
          <a:prstGeom prst="rect">
            <a:avLst/>
          </a:prstGeom>
          <a:noFill/>
          <a:ln>
            <a:noFill/>
          </a:ln>
        </p:spPr>
      </p:pic>
      <p:pic>
        <p:nvPicPr>
          <p:cNvPr descr="Emoji, Smilie, Whatsapp, Emotion, Laugh, Face, Happy" id="134" name="Google Shape;134;p26"/>
          <p:cNvPicPr preferRelativeResize="0"/>
          <p:nvPr/>
        </p:nvPicPr>
        <p:blipFill rotWithShape="1">
          <a:blip r:embed="rId3">
            <a:alphaModFix/>
          </a:blip>
          <a:srcRect b="0" l="67544" r="16606" t="74446"/>
          <a:stretch/>
        </p:blipFill>
        <p:spPr>
          <a:xfrm>
            <a:off x="431701" y="1909363"/>
            <a:ext cx="954310" cy="1038610"/>
          </a:xfrm>
          <a:prstGeom prst="rect">
            <a:avLst/>
          </a:prstGeom>
          <a:noFill/>
          <a:ln>
            <a:noFill/>
          </a:ln>
        </p:spPr>
      </p:pic>
      <p:pic>
        <p:nvPicPr>
          <p:cNvPr descr="Emoji, Smilie, Whatsapp, Emotion, Laugh, Face, Happy" id="135" name="Google Shape;135;p26"/>
          <p:cNvPicPr preferRelativeResize="0"/>
          <p:nvPr/>
        </p:nvPicPr>
        <p:blipFill rotWithShape="1">
          <a:blip r:embed="rId3">
            <a:alphaModFix/>
          </a:blip>
          <a:srcRect b="25405" l="49835" r="32805" t="48318"/>
          <a:stretch/>
        </p:blipFill>
        <p:spPr>
          <a:xfrm>
            <a:off x="431701" y="3038125"/>
            <a:ext cx="986657" cy="1008108"/>
          </a:xfrm>
          <a:prstGeom prst="rect">
            <a:avLst/>
          </a:prstGeom>
          <a:noFill/>
          <a:ln>
            <a:noFill/>
          </a:ln>
        </p:spPr>
      </p:pic>
      <p:sp>
        <p:nvSpPr>
          <p:cNvPr id="136" name="Google Shape;136;p26"/>
          <p:cNvSpPr txBox="1"/>
          <p:nvPr/>
        </p:nvSpPr>
        <p:spPr>
          <a:xfrm>
            <a:off x="1562236" y="2054771"/>
            <a:ext cx="7313700" cy="715800"/>
          </a:xfrm>
          <a:prstGeom prst="rect">
            <a:avLst/>
          </a:prstGeom>
          <a:noFill/>
          <a:ln>
            <a:noFill/>
          </a:ln>
        </p:spPr>
        <p:txBody>
          <a:bodyPr anchorCtr="0" anchor="t" bIns="34275" lIns="68575" spcFirstLastPara="1" rIns="68575" wrap="square" tIns="34275">
            <a:spAutoFit/>
          </a:bodyPr>
          <a:lstStyle/>
          <a:p>
            <a:pPr indent="0" lvl="0" marL="0" marR="0" rtl="0" algn="l">
              <a:spcBef>
                <a:spcPts val="0"/>
              </a:spcBef>
              <a:spcAft>
                <a:spcPts val="0"/>
              </a:spcAft>
              <a:buNone/>
            </a:pPr>
            <a:r>
              <a:rPr b="1" lang="en-GB" sz="2100">
                <a:solidFill>
                  <a:schemeClr val="dk1"/>
                </a:solidFill>
                <a:latin typeface="Lato"/>
                <a:ea typeface="Lato"/>
                <a:cs typeface="Lato"/>
                <a:sym typeface="Lato"/>
              </a:rPr>
              <a:t>3mins</a:t>
            </a:r>
            <a:r>
              <a:rPr lang="en-GB" sz="2100">
                <a:solidFill>
                  <a:schemeClr val="dk1"/>
                </a:solidFill>
                <a:latin typeface="Lato"/>
                <a:ea typeface="Lato"/>
                <a:cs typeface="Lato"/>
                <a:sym typeface="Lato"/>
              </a:rPr>
              <a:t>: List any challenges to young people’s emotional wellbeing from being online and using social media</a:t>
            </a:r>
            <a:endParaRPr sz="3000">
              <a:solidFill>
                <a:schemeClr val="dk1"/>
              </a:solidFill>
              <a:latin typeface="Lato"/>
              <a:ea typeface="Lato"/>
              <a:cs typeface="Lato"/>
              <a:sym typeface="Lato"/>
            </a:endParaRPr>
          </a:p>
        </p:txBody>
      </p:sp>
      <p:sp>
        <p:nvSpPr>
          <p:cNvPr id="137" name="Google Shape;137;p26"/>
          <p:cNvSpPr txBox="1"/>
          <p:nvPr/>
        </p:nvSpPr>
        <p:spPr>
          <a:xfrm>
            <a:off x="1583327" y="3029962"/>
            <a:ext cx="7313700" cy="1038900"/>
          </a:xfrm>
          <a:prstGeom prst="rect">
            <a:avLst/>
          </a:prstGeom>
          <a:noFill/>
          <a:ln>
            <a:noFill/>
          </a:ln>
        </p:spPr>
        <p:txBody>
          <a:bodyPr anchorCtr="0" anchor="t" bIns="34275" lIns="68575" spcFirstLastPara="1" rIns="68575" wrap="square" tIns="34275">
            <a:spAutoFit/>
          </a:bodyPr>
          <a:lstStyle/>
          <a:p>
            <a:pPr indent="0" lvl="0" marL="0" marR="0" rtl="0" algn="l">
              <a:spcBef>
                <a:spcPts val="0"/>
              </a:spcBef>
              <a:spcAft>
                <a:spcPts val="0"/>
              </a:spcAft>
              <a:buNone/>
            </a:pPr>
            <a:r>
              <a:rPr lang="en-GB" sz="2100">
                <a:solidFill>
                  <a:schemeClr val="dk1"/>
                </a:solidFill>
                <a:latin typeface="Lato"/>
                <a:ea typeface="Lato"/>
                <a:cs typeface="Lato"/>
                <a:sym typeface="Lato"/>
              </a:rPr>
              <a:t>Do you know any interesting facts about using social media and its impact on emotional wellbeing?</a:t>
            </a:r>
            <a:endParaRPr sz="1100"/>
          </a:p>
          <a:p>
            <a:pPr indent="0" lvl="0" marL="0" marR="0" rtl="0" algn="l">
              <a:spcBef>
                <a:spcPts val="0"/>
              </a:spcBef>
              <a:spcAft>
                <a:spcPts val="0"/>
              </a:spcAft>
              <a:buNone/>
            </a:pPr>
            <a:r>
              <a:rPr lang="en-GB" sz="2100">
                <a:solidFill>
                  <a:schemeClr val="dk1"/>
                </a:solidFill>
                <a:latin typeface="Lato"/>
                <a:ea typeface="Lato"/>
                <a:cs typeface="Lato"/>
                <a:sym typeface="Lato"/>
              </a:rPr>
              <a:t>Do you have any questions about today’s topic?</a:t>
            </a:r>
            <a:endParaRPr sz="3000">
              <a:solidFill>
                <a:schemeClr val="dk1"/>
              </a:solidFill>
              <a:latin typeface="Lato"/>
              <a:ea typeface="Lato"/>
              <a:cs typeface="Lato"/>
              <a:sym typeface="Lato"/>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cond evt="onBegin" delay="0">
                          <p:tn val="2"/>
                        </p:cond>
                      </p:stCondLst>
                      <p:childTnLst>
                        <p:par>
                          <p:cTn fill="hold">
                            <p:stCondLst>
                              <p:cond delay="0"/>
                            </p:stCondLst>
                            <p:childTnLst>
                              <p:par>
                                <p:cTn fill="hold" nodeType="withEffect" presetClass="entr" presetID="2" presetSubtype="4">
                                  <p:stCondLst>
                                    <p:cond delay="0"/>
                                  </p:stCondLst>
                                  <p:childTnLst>
                                    <p:set>
                                      <p:cBhvr>
                                        <p:cTn dur="1" fill="hold">
                                          <p:stCondLst>
                                            <p:cond delay="0"/>
                                          </p:stCondLst>
                                        </p:cTn>
                                        <p:tgtEl>
                                          <p:spTgt spid="131"/>
                                        </p:tgtEl>
                                        <p:attrNameLst>
                                          <p:attrName>style.visibility</p:attrName>
                                        </p:attrNameLst>
                                      </p:cBhvr>
                                      <p:to>
                                        <p:strVal val="visible"/>
                                      </p:to>
                                    </p:set>
                                    <p:anim calcmode="lin" valueType="num">
                                      <p:cBhvr additive="base">
                                        <p:cTn dur="500"/>
                                        <p:tgtEl>
                                          <p:spTgt spid="131"/>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32"/>
                                        </p:tgtEl>
                                        <p:attrNameLst>
                                          <p:attrName>style.visibility</p:attrName>
                                        </p:attrNameLst>
                                      </p:cBhvr>
                                      <p:to>
                                        <p:strVal val="visible"/>
                                      </p:to>
                                    </p:set>
                                    <p:animEffect filter="fade" transition="in">
                                      <p:cBhvr>
                                        <p:cTn dur="500"/>
                                        <p:tgtEl>
                                          <p:spTgt spid="132"/>
                                        </p:tgtEl>
                                      </p:cBhvr>
                                    </p:animEffect>
                                  </p:childTnLst>
                                </p:cTn>
                              </p:par>
                              <p:par>
                                <p:cTn fill="hold" nodeType="withEffect" presetClass="entr" presetID="10" presetSubtype="0">
                                  <p:stCondLst>
                                    <p:cond delay="0"/>
                                  </p:stCondLst>
                                  <p:childTnLst>
                                    <p:set>
                                      <p:cBhvr>
                                        <p:cTn dur="1" fill="hold">
                                          <p:stCondLst>
                                            <p:cond delay="0"/>
                                          </p:stCondLst>
                                        </p:cTn>
                                        <p:tgtEl>
                                          <p:spTgt spid="133"/>
                                        </p:tgtEl>
                                        <p:attrNameLst>
                                          <p:attrName>style.visibility</p:attrName>
                                        </p:attrNameLst>
                                      </p:cBhvr>
                                      <p:to>
                                        <p:strVal val="visible"/>
                                      </p:to>
                                    </p:set>
                                    <p:animEffect filter="fade" transition="in">
                                      <p:cBhvr>
                                        <p:cTn dur="500"/>
                                        <p:tgtEl>
                                          <p:spTgt spid="13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34"/>
                                        </p:tgtEl>
                                        <p:attrNameLst>
                                          <p:attrName>style.visibility</p:attrName>
                                        </p:attrNameLst>
                                      </p:cBhvr>
                                      <p:to>
                                        <p:strVal val="visible"/>
                                      </p:to>
                                    </p:set>
                                    <p:animEffect filter="fade" transition="in">
                                      <p:cBhvr>
                                        <p:cTn dur="500"/>
                                        <p:tgtEl>
                                          <p:spTgt spid="134"/>
                                        </p:tgtEl>
                                      </p:cBhvr>
                                    </p:animEffect>
                                  </p:childTnLst>
                                </p:cTn>
                              </p:par>
                              <p:par>
                                <p:cTn fill="hold" nodeType="withEffect" presetClass="entr" presetID="10" presetSubtype="0">
                                  <p:stCondLst>
                                    <p:cond delay="0"/>
                                  </p:stCondLst>
                                  <p:childTnLst>
                                    <p:set>
                                      <p:cBhvr>
                                        <p:cTn dur="1" fill="hold">
                                          <p:stCondLst>
                                            <p:cond delay="0"/>
                                          </p:stCondLst>
                                        </p:cTn>
                                        <p:tgtEl>
                                          <p:spTgt spid="136"/>
                                        </p:tgtEl>
                                        <p:attrNameLst>
                                          <p:attrName>style.visibility</p:attrName>
                                        </p:attrNameLst>
                                      </p:cBhvr>
                                      <p:to>
                                        <p:strVal val="visible"/>
                                      </p:to>
                                    </p:set>
                                    <p:animEffect filter="fade" transition="in">
                                      <p:cBhvr>
                                        <p:cTn dur="500"/>
                                        <p:tgtEl>
                                          <p:spTgt spid="13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35"/>
                                        </p:tgtEl>
                                        <p:attrNameLst>
                                          <p:attrName>style.visibility</p:attrName>
                                        </p:attrNameLst>
                                      </p:cBhvr>
                                      <p:to>
                                        <p:strVal val="visible"/>
                                      </p:to>
                                    </p:set>
                                    <p:animEffect filter="fade" transition="in">
                                      <p:cBhvr>
                                        <p:cTn dur="500"/>
                                        <p:tgtEl>
                                          <p:spTgt spid="135"/>
                                        </p:tgtEl>
                                      </p:cBhvr>
                                    </p:animEffect>
                                  </p:childTnLst>
                                </p:cTn>
                              </p:par>
                              <p:par>
                                <p:cTn fill="hold" nodeType="withEffect" presetClass="entr" presetID="10" presetSubtype="0">
                                  <p:stCondLst>
                                    <p:cond delay="0"/>
                                  </p:stCondLst>
                                  <p:childTnLst>
                                    <p:set>
                                      <p:cBhvr>
                                        <p:cTn dur="1" fill="hold">
                                          <p:stCondLst>
                                            <p:cond delay="0"/>
                                          </p:stCondLst>
                                        </p:cTn>
                                        <p:tgtEl>
                                          <p:spTgt spid="137"/>
                                        </p:tgtEl>
                                        <p:attrNameLst>
                                          <p:attrName>style.visibility</p:attrName>
                                        </p:attrNameLst>
                                      </p:cBhvr>
                                      <p:to>
                                        <p:strVal val="visible"/>
                                      </p:to>
                                    </p:set>
                                    <p:animEffect filter="fade" transition="in">
                                      <p:cBhvr>
                                        <p:cTn dur="500"/>
                                        <p:tgtEl>
                                          <p:spTgt spid="137"/>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142" name="Shape 142"/>
        <p:cNvGrpSpPr/>
        <p:nvPr/>
      </p:nvGrpSpPr>
      <p:grpSpPr>
        <a:xfrm>
          <a:off x="0" y="0"/>
          <a:ext cx="0" cy="0"/>
          <a:chOff x="0" y="0"/>
          <a:chExt cx="0" cy="0"/>
        </a:xfrm>
      </p:grpSpPr>
      <p:sp>
        <p:nvSpPr>
          <p:cNvPr id="143" name="Google Shape;143;p27"/>
          <p:cNvSpPr/>
          <p:nvPr/>
        </p:nvSpPr>
        <p:spPr>
          <a:xfrm>
            <a:off x="0" y="0"/>
            <a:ext cx="9144000" cy="5143500"/>
          </a:xfrm>
          <a:prstGeom prst="rect">
            <a:avLst/>
          </a:prstGeom>
          <a:solidFill>
            <a:schemeClr val="l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44" name="Google Shape;144;p27"/>
          <p:cNvSpPr/>
          <p:nvPr/>
        </p:nvSpPr>
        <p:spPr>
          <a:xfrm>
            <a:off x="0" y="0"/>
            <a:ext cx="5057598" cy="5143500"/>
          </a:xfrm>
          <a:custGeom>
            <a:rect b="b" l="l" r="r" t="t"/>
            <a:pathLst>
              <a:path extrusionOk="0" h="6858000" w="6568309">
                <a:moveTo>
                  <a:pt x="0" y="0"/>
                </a:moveTo>
                <a:lnTo>
                  <a:pt x="362841" y="0"/>
                </a:lnTo>
                <a:lnTo>
                  <a:pt x="523269" y="0"/>
                </a:lnTo>
                <a:lnTo>
                  <a:pt x="1343025" y="0"/>
                </a:lnTo>
                <a:lnTo>
                  <a:pt x="1705866" y="0"/>
                </a:lnTo>
                <a:lnTo>
                  <a:pt x="1866294" y="0"/>
                </a:lnTo>
                <a:lnTo>
                  <a:pt x="5225154" y="0"/>
                </a:lnTo>
                <a:lnTo>
                  <a:pt x="6568179" y="0"/>
                </a:lnTo>
                <a:lnTo>
                  <a:pt x="6568309" y="1"/>
                </a:lnTo>
                <a:lnTo>
                  <a:pt x="6562951" y="30700"/>
                </a:lnTo>
                <a:cubicBezTo>
                  <a:pt x="6559126" y="84364"/>
                  <a:pt x="6548218" y="241149"/>
                  <a:pt x="6547446" y="310025"/>
                </a:cubicBezTo>
                <a:cubicBezTo>
                  <a:pt x="6550151" y="367544"/>
                  <a:pt x="6557712" y="408251"/>
                  <a:pt x="6558316" y="443960"/>
                </a:cubicBezTo>
                <a:cubicBezTo>
                  <a:pt x="6555224" y="499397"/>
                  <a:pt x="6534767" y="604434"/>
                  <a:pt x="6528896" y="642659"/>
                </a:cubicBezTo>
                <a:cubicBezTo>
                  <a:pt x="6535204" y="657287"/>
                  <a:pt x="6515365" y="658191"/>
                  <a:pt x="6523095" y="673307"/>
                </a:cubicBezTo>
                <a:cubicBezTo>
                  <a:pt x="6523388" y="693769"/>
                  <a:pt x="6506868" y="797295"/>
                  <a:pt x="6496169" y="839641"/>
                </a:cubicBezTo>
                <a:cubicBezTo>
                  <a:pt x="6484119" y="887148"/>
                  <a:pt x="6457817" y="937731"/>
                  <a:pt x="6450789" y="958357"/>
                </a:cubicBezTo>
                <a:cubicBezTo>
                  <a:pt x="6443760" y="978983"/>
                  <a:pt x="6459217" y="936930"/>
                  <a:pt x="6453996" y="963398"/>
                </a:cubicBezTo>
                <a:cubicBezTo>
                  <a:pt x="6448777" y="989867"/>
                  <a:pt x="6425575" y="1087010"/>
                  <a:pt x="6419467" y="1117169"/>
                </a:cubicBezTo>
                <a:cubicBezTo>
                  <a:pt x="6431540" y="1118586"/>
                  <a:pt x="6409651" y="1135372"/>
                  <a:pt x="6417348" y="1144352"/>
                </a:cubicBezTo>
                <a:cubicBezTo>
                  <a:pt x="6424109" y="1150681"/>
                  <a:pt x="6419047" y="1157251"/>
                  <a:pt x="6418473" y="1164484"/>
                </a:cubicBezTo>
                <a:cubicBezTo>
                  <a:pt x="6423767" y="1173524"/>
                  <a:pt x="6413947" y="1205209"/>
                  <a:pt x="6406979" y="1213829"/>
                </a:cubicBezTo>
                <a:cubicBezTo>
                  <a:pt x="6382818" y="1235037"/>
                  <a:pt x="6400452" y="1277327"/>
                  <a:pt x="6381928" y="1294823"/>
                </a:cubicBezTo>
                <a:cubicBezTo>
                  <a:pt x="6379195" y="1300845"/>
                  <a:pt x="6378069" y="1306615"/>
                  <a:pt x="6377948" y="1312193"/>
                </a:cubicBezTo>
                <a:lnTo>
                  <a:pt x="6379894" y="1327626"/>
                </a:lnTo>
                <a:lnTo>
                  <a:pt x="6385024" y="1331644"/>
                </a:lnTo>
                <a:lnTo>
                  <a:pt x="6383696" y="1341276"/>
                </a:lnTo>
                <a:cubicBezTo>
                  <a:pt x="6383952" y="1342166"/>
                  <a:pt x="6384208" y="1343055"/>
                  <a:pt x="6384464" y="1343945"/>
                </a:cubicBezTo>
                <a:cubicBezTo>
                  <a:pt x="6385957" y="1349040"/>
                  <a:pt x="6387253" y="1354080"/>
                  <a:pt x="6387748" y="1359134"/>
                </a:cubicBezTo>
                <a:cubicBezTo>
                  <a:pt x="6384363" y="1373109"/>
                  <a:pt x="6372802" y="1397612"/>
                  <a:pt x="6364157" y="1427803"/>
                </a:cubicBezTo>
                <a:cubicBezTo>
                  <a:pt x="6348141" y="1460349"/>
                  <a:pt x="6348362" y="1505076"/>
                  <a:pt x="6335874" y="1540278"/>
                </a:cubicBezTo>
                <a:lnTo>
                  <a:pt x="6331892" y="1547262"/>
                </a:lnTo>
                <a:lnTo>
                  <a:pt x="6332744" y="1577056"/>
                </a:lnTo>
                <a:cubicBezTo>
                  <a:pt x="6335859" y="1582205"/>
                  <a:pt x="6336674" y="1589568"/>
                  <a:pt x="6333604" y="1595898"/>
                </a:cubicBezTo>
                <a:lnTo>
                  <a:pt x="6324749" y="1703726"/>
                </a:lnTo>
                <a:cubicBezTo>
                  <a:pt x="6324080" y="1739332"/>
                  <a:pt x="6318019" y="1754453"/>
                  <a:pt x="6329594" y="1809535"/>
                </a:cubicBezTo>
                <a:cubicBezTo>
                  <a:pt x="6344930" y="1868036"/>
                  <a:pt x="6323725" y="1952670"/>
                  <a:pt x="6329062" y="2018310"/>
                </a:cubicBezTo>
                <a:cubicBezTo>
                  <a:pt x="6308075" y="2053162"/>
                  <a:pt x="6326925" y="2034561"/>
                  <a:pt x="6321735" y="2071355"/>
                </a:cubicBezTo>
                <a:lnTo>
                  <a:pt x="6322678" y="2141166"/>
                </a:lnTo>
                <a:lnTo>
                  <a:pt x="6321340" y="2154548"/>
                </a:lnTo>
                <a:lnTo>
                  <a:pt x="6316582" y="2158153"/>
                </a:lnTo>
                <a:lnTo>
                  <a:pt x="6311428" y="2178174"/>
                </a:lnTo>
                <a:cubicBezTo>
                  <a:pt x="6310177" y="2185696"/>
                  <a:pt x="6309622" y="2193828"/>
                  <a:pt x="6310192" y="2202858"/>
                </a:cubicBezTo>
                <a:cubicBezTo>
                  <a:pt x="6319667" y="2232772"/>
                  <a:pt x="6296459" y="2283357"/>
                  <a:pt x="6309211" y="2320214"/>
                </a:cubicBezTo>
                <a:cubicBezTo>
                  <a:pt x="6307537" y="2355906"/>
                  <a:pt x="6302490" y="2394678"/>
                  <a:pt x="6300151" y="2417011"/>
                </a:cubicBezTo>
                <a:cubicBezTo>
                  <a:pt x="6292303" y="2426377"/>
                  <a:pt x="6304439" y="2456509"/>
                  <a:pt x="6295176" y="2454207"/>
                </a:cubicBezTo>
                <a:cubicBezTo>
                  <a:pt x="6299335" y="2464947"/>
                  <a:pt x="6297305" y="2476105"/>
                  <a:pt x="6293727" y="2487203"/>
                </a:cubicBezTo>
                <a:lnTo>
                  <a:pt x="6285477" y="2512282"/>
                </a:lnTo>
                <a:cubicBezTo>
                  <a:pt x="6285720" y="2512961"/>
                  <a:pt x="6285962" y="2513640"/>
                  <a:pt x="6286205" y="2514318"/>
                </a:cubicBezTo>
                <a:cubicBezTo>
                  <a:pt x="6292347" y="2534324"/>
                  <a:pt x="6298487" y="2554328"/>
                  <a:pt x="6304629" y="2574334"/>
                </a:cubicBezTo>
                <a:lnTo>
                  <a:pt x="6303842" y="2579877"/>
                </a:lnTo>
                <a:cubicBezTo>
                  <a:pt x="6303729" y="2585644"/>
                  <a:pt x="6304006" y="2603388"/>
                  <a:pt x="6303953" y="2608928"/>
                </a:cubicBezTo>
                <a:lnTo>
                  <a:pt x="6303530" y="2613111"/>
                </a:lnTo>
                <a:lnTo>
                  <a:pt x="6297474" y="2621996"/>
                </a:lnTo>
                <a:lnTo>
                  <a:pt x="6299263" y="2634265"/>
                </a:lnTo>
                <a:lnTo>
                  <a:pt x="6293065" y="2647237"/>
                </a:lnTo>
                <a:cubicBezTo>
                  <a:pt x="6294685" y="2648158"/>
                  <a:pt x="6296180" y="2649356"/>
                  <a:pt x="6297496" y="2650786"/>
                </a:cubicBezTo>
                <a:lnTo>
                  <a:pt x="6301708" y="2661993"/>
                </a:lnTo>
                <a:lnTo>
                  <a:pt x="6295884" y="2670949"/>
                </a:lnTo>
                <a:cubicBezTo>
                  <a:pt x="6304913" y="2672007"/>
                  <a:pt x="6294429" y="2681695"/>
                  <a:pt x="6291714" y="2690255"/>
                </a:cubicBezTo>
                <a:lnTo>
                  <a:pt x="6292327" y="2695683"/>
                </a:lnTo>
                <a:lnTo>
                  <a:pt x="6284410" y="2713964"/>
                </a:lnTo>
                <a:lnTo>
                  <a:pt x="6280410" y="2730175"/>
                </a:lnTo>
                <a:lnTo>
                  <a:pt x="6288082" y="2763497"/>
                </a:lnTo>
                <a:lnTo>
                  <a:pt x="6260924" y="3051539"/>
                </a:lnTo>
                <a:cubicBezTo>
                  <a:pt x="6251455" y="3165645"/>
                  <a:pt x="6222174" y="3216611"/>
                  <a:pt x="6210151" y="3335396"/>
                </a:cubicBezTo>
                <a:lnTo>
                  <a:pt x="6212034" y="3456509"/>
                </a:lnTo>
                <a:lnTo>
                  <a:pt x="6197490" y="3531827"/>
                </a:lnTo>
                <a:lnTo>
                  <a:pt x="6208018" y="3570877"/>
                </a:lnTo>
                <a:lnTo>
                  <a:pt x="6205920" y="3583849"/>
                </a:lnTo>
                <a:lnTo>
                  <a:pt x="6199616" y="3592763"/>
                </a:lnTo>
                <a:cubicBezTo>
                  <a:pt x="6191839" y="3613948"/>
                  <a:pt x="6196204" y="3641245"/>
                  <a:pt x="6181288" y="3653485"/>
                </a:cubicBezTo>
                <a:cubicBezTo>
                  <a:pt x="6178087" y="3659316"/>
                  <a:pt x="6176516" y="3664985"/>
                  <a:pt x="6175963" y="3670528"/>
                </a:cubicBezTo>
                <a:lnTo>
                  <a:pt x="6176722" y="3685990"/>
                </a:lnTo>
                <a:lnTo>
                  <a:pt x="6181549" y="3690283"/>
                </a:lnTo>
                <a:lnTo>
                  <a:pt x="6179476" y="3699787"/>
                </a:lnTo>
                <a:cubicBezTo>
                  <a:pt x="6179664" y="3700686"/>
                  <a:pt x="6179852" y="3701586"/>
                  <a:pt x="6180040" y="3702486"/>
                </a:cubicBezTo>
                <a:cubicBezTo>
                  <a:pt x="6181140" y="3707637"/>
                  <a:pt x="6182047" y="3712728"/>
                  <a:pt x="6182155" y="3717784"/>
                </a:cubicBezTo>
                <a:cubicBezTo>
                  <a:pt x="6156678" y="3711701"/>
                  <a:pt x="6178864" y="3759789"/>
                  <a:pt x="6158980" y="3746229"/>
                </a:cubicBezTo>
                <a:cubicBezTo>
                  <a:pt x="6144630" y="3780750"/>
                  <a:pt x="6117520" y="3867558"/>
                  <a:pt x="6096049" y="3924910"/>
                </a:cubicBezTo>
                <a:lnTo>
                  <a:pt x="6069712" y="3989353"/>
                </a:lnTo>
                <a:lnTo>
                  <a:pt x="6067330" y="4033899"/>
                </a:lnTo>
                <a:cubicBezTo>
                  <a:pt x="6065506" y="4070470"/>
                  <a:pt x="6063599" y="4110146"/>
                  <a:pt x="6061081" y="4142250"/>
                </a:cubicBezTo>
                <a:cubicBezTo>
                  <a:pt x="6055260" y="4200007"/>
                  <a:pt x="6045907" y="4278998"/>
                  <a:pt x="6042858" y="4329442"/>
                </a:cubicBezTo>
                <a:cubicBezTo>
                  <a:pt x="6038376" y="4381764"/>
                  <a:pt x="6036461" y="4433012"/>
                  <a:pt x="6034182" y="4456184"/>
                </a:cubicBezTo>
                <a:lnTo>
                  <a:pt x="6029178" y="4468478"/>
                </a:lnTo>
                <a:lnTo>
                  <a:pt x="6029974" y="4469862"/>
                </a:lnTo>
                <a:cubicBezTo>
                  <a:pt x="6031287" y="4476321"/>
                  <a:pt x="6030316" y="4480555"/>
                  <a:pt x="6028340" y="4483797"/>
                </a:cubicBezTo>
                <a:lnTo>
                  <a:pt x="6025168" y="4487091"/>
                </a:lnTo>
                <a:lnTo>
                  <a:pt x="6023164" y="4496728"/>
                </a:lnTo>
                <a:lnTo>
                  <a:pt x="6016839" y="4515918"/>
                </a:lnTo>
                <a:cubicBezTo>
                  <a:pt x="6017189" y="4517049"/>
                  <a:pt x="6017537" y="4518182"/>
                  <a:pt x="6017886" y="4519316"/>
                </a:cubicBezTo>
                <a:lnTo>
                  <a:pt x="6011819" y="4547957"/>
                </a:lnTo>
                <a:lnTo>
                  <a:pt x="6012791" y="4548262"/>
                </a:lnTo>
                <a:cubicBezTo>
                  <a:pt x="6014837" y="4549595"/>
                  <a:pt x="6016087" y="4551811"/>
                  <a:pt x="6015703" y="4555939"/>
                </a:cubicBezTo>
                <a:cubicBezTo>
                  <a:pt x="6031790" y="4548276"/>
                  <a:pt x="6021405" y="4557977"/>
                  <a:pt x="6018854" y="4570815"/>
                </a:cubicBezTo>
                <a:cubicBezTo>
                  <a:pt x="6021736" y="4583801"/>
                  <a:pt x="6030754" y="4622347"/>
                  <a:pt x="6033000" y="4633846"/>
                </a:cubicBezTo>
                <a:lnTo>
                  <a:pt x="6032325" y="4639816"/>
                </a:lnTo>
                <a:lnTo>
                  <a:pt x="6032549" y="4639923"/>
                </a:lnTo>
                <a:cubicBezTo>
                  <a:pt x="6032911" y="4641190"/>
                  <a:pt x="6032878" y="4643141"/>
                  <a:pt x="6032309" y="4646192"/>
                </a:cubicBezTo>
                <a:lnTo>
                  <a:pt x="6031095" y="4650706"/>
                </a:lnTo>
                <a:lnTo>
                  <a:pt x="6029786" y="4662290"/>
                </a:lnTo>
                <a:cubicBezTo>
                  <a:pt x="6030161" y="4663587"/>
                  <a:pt x="6030536" y="4664883"/>
                  <a:pt x="6030911" y="4666180"/>
                </a:cubicBezTo>
                <a:lnTo>
                  <a:pt x="6033630" y="4667585"/>
                </a:lnTo>
                <a:lnTo>
                  <a:pt x="6033189" y="4668660"/>
                </a:lnTo>
                <a:cubicBezTo>
                  <a:pt x="6027286" y="4676831"/>
                  <a:pt x="6019767" y="4679345"/>
                  <a:pt x="6038764" y="4689807"/>
                </a:cubicBezTo>
                <a:cubicBezTo>
                  <a:pt x="6028616" y="4708535"/>
                  <a:pt x="6040474" y="4712235"/>
                  <a:pt x="6042217" y="4737890"/>
                </a:cubicBezTo>
                <a:cubicBezTo>
                  <a:pt x="6033362" y="4748600"/>
                  <a:pt x="6035273" y="4757223"/>
                  <a:pt x="6040543" y="4765657"/>
                </a:cubicBezTo>
                <a:cubicBezTo>
                  <a:pt x="6034416" y="4790618"/>
                  <a:pt x="6040696" y="4813399"/>
                  <a:pt x="6039956" y="4841463"/>
                </a:cubicBezTo>
                <a:lnTo>
                  <a:pt x="6057123" y="4969863"/>
                </a:lnTo>
                <a:lnTo>
                  <a:pt x="6055039" y="4974028"/>
                </a:lnTo>
                <a:cubicBezTo>
                  <a:pt x="6053860" y="4976933"/>
                  <a:pt x="6053409" y="4978909"/>
                  <a:pt x="6053462" y="4980318"/>
                </a:cubicBezTo>
                <a:lnTo>
                  <a:pt x="6053643" y="4980501"/>
                </a:lnTo>
                <a:lnTo>
                  <a:pt x="6051733" y="4986338"/>
                </a:lnTo>
                <a:lnTo>
                  <a:pt x="6049602" y="4991296"/>
                </a:lnTo>
                <a:cubicBezTo>
                  <a:pt x="6058123" y="5019829"/>
                  <a:pt x="6066643" y="5048361"/>
                  <a:pt x="6075165" y="5076895"/>
                </a:cubicBezTo>
                <a:lnTo>
                  <a:pt x="6073751" y="5081568"/>
                </a:lnTo>
                <a:cubicBezTo>
                  <a:pt x="6073034" y="5084748"/>
                  <a:pt x="6072888" y="5086810"/>
                  <a:pt x="6073150" y="5088173"/>
                </a:cubicBezTo>
                <a:lnTo>
                  <a:pt x="6073355" y="5088300"/>
                </a:lnTo>
                <a:lnTo>
                  <a:pt x="6072362" y="5094558"/>
                </a:lnTo>
                <a:cubicBezTo>
                  <a:pt x="6070184" y="5105196"/>
                  <a:pt x="6067588" y="5115626"/>
                  <a:pt x="6064726" y="5125620"/>
                </a:cubicBezTo>
                <a:cubicBezTo>
                  <a:pt x="6063568" y="5154527"/>
                  <a:pt x="6065189" y="5244020"/>
                  <a:pt x="6065415" y="5268004"/>
                </a:cubicBezTo>
                <a:cubicBezTo>
                  <a:pt x="6065637" y="5268513"/>
                  <a:pt x="6065860" y="5269021"/>
                  <a:pt x="6066081" y="5269530"/>
                </a:cubicBezTo>
                <a:lnTo>
                  <a:pt x="6043407" y="5390941"/>
                </a:lnTo>
                <a:cubicBezTo>
                  <a:pt x="6032545" y="5438194"/>
                  <a:pt x="6020942" y="5465286"/>
                  <a:pt x="6025377" y="5539927"/>
                </a:cubicBezTo>
                <a:cubicBezTo>
                  <a:pt x="6019787" y="5610775"/>
                  <a:pt x="6013913" y="5740573"/>
                  <a:pt x="6010052" y="5791594"/>
                </a:cubicBezTo>
                <a:cubicBezTo>
                  <a:pt x="5989401" y="5787060"/>
                  <a:pt x="6018524" y="5849672"/>
                  <a:pt x="5994220" y="5855206"/>
                </a:cubicBezTo>
                <a:cubicBezTo>
                  <a:pt x="5995282" y="5860240"/>
                  <a:pt x="5980598" y="5868910"/>
                  <a:pt x="5982580" y="5873582"/>
                </a:cubicBezTo>
                <a:cubicBezTo>
                  <a:pt x="5982922" y="5874401"/>
                  <a:pt x="5983265" y="5875218"/>
                  <a:pt x="5983608" y="5876037"/>
                </a:cubicBezTo>
                <a:lnTo>
                  <a:pt x="5983535" y="5886534"/>
                </a:lnTo>
                <a:lnTo>
                  <a:pt x="5988737" y="5888644"/>
                </a:lnTo>
                <a:cubicBezTo>
                  <a:pt x="5989948" y="5893707"/>
                  <a:pt x="5991159" y="5898769"/>
                  <a:pt x="5992371" y="5903832"/>
                </a:cubicBezTo>
                <a:cubicBezTo>
                  <a:pt x="5992924" y="5909651"/>
                  <a:pt x="5992578" y="5916068"/>
                  <a:pt x="5990780" y="5923391"/>
                </a:cubicBezTo>
                <a:cubicBezTo>
                  <a:pt x="5975822" y="5948880"/>
                  <a:pt x="6013580" y="5981626"/>
                  <a:pt x="5993870" y="6013205"/>
                </a:cubicBezTo>
                <a:cubicBezTo>
                  <a:pt x="5988486" y="6024901"/>
                  <a:pt x="5991718" y="6066777"/>
                  <a:pt x="5997673" y="6074018"/>
                </a:cubicBezTo>
                <a:cubicBezTo>
                  <a:pt x="5998007" y="6081731"/>
                  <a:pt x="6007861" y="6126985"/>
                  <a:pt x="6014840" y="6130837"/>
                </a:cubicBezTo>
                <a:cubicBezTo>
                  <a:pt x="6022998" y="6137057"/>
                  <a:pt x="5999420" y="6156330"/>
                  <a:pt x="6010704" y="6152982"/>
                </a:cubicBezTo>
                <a:cubicBezTo>
                  <a:pt x="6008682" y="6186619"/>
                  <a:pt x="6039938" y="6191636"/>
                  <a:pt x="6038294" y="6221100"/>
                </a:cubicBezTo>
                <a:cubicBezTo>
                  <a:pt x="6039643" y="6222126"/>
                  <a:pt x="6046356" y="6257468"/>
                  <a:pt x="6052331" y="6287550"/>
                </a:cubicBezTo>
                <a:cubicBezTo>
                  <a:pt x="6058307" y="6317632"/>
                  <a:pt x="6082079" y="6391312"/>
                  <a:pt x="6074143" y="6401595"/>
                </a:cubicBezTo>
                <a:cubicBezTo>
                  <a:pt x="6074931" y="6423902"/>
                  <a:pt x="6059614" y="6432919"/>
                  <a:pt x="6060199" y="6487110"/>
                </a:cubicBezTo>
                <a:cubicBezTo>
                  <a:pt x="6075583" y="6574474"/>
                  <a:pt x="6076150" y="6553611"/>
                  <a:pt x="6081156" y="6588589"/>
                </a:cubicBezTo>
                <a:cubicBezTo>
                  <a:pt x="6102088" y="6637976"/>
                  <a:pt x="6067660" y="6687723"/>
                  <a:pt x="6114944" y="6769963"/>
                </a:cubicBezTo>
                <a:cubicBezTo>
                  <a:pt x="6130462" y="6819284"/>
                  <a:pt x="6119243" y="6817955"/>
                  <a:pt x="6128950" y="6835814"/>
                </a:cubicBezTo>
                <a:lnTo>
                  <a:pt x="6132536" y="6858000"/>
                </a:lnTo>
                <a:lnTo>
                  <a:pt x="4789511" y="6858000"/>
                </a:lnTo>
                <a:lnTo>
                  <a:pt x="1866294" y="6858000"/>
                </a:lnTo>
                <a:lnTo>
                  <a:pt x="1705866" y="6858000"/>
                </a:lnTo>
                <a:lnTo>
                  <a:pt x="1343025" y="6858000"/>
                </a:lnTo>
                <a:lnTo>
                  <a:pt x="523269" y="6858000"/>
                </a:lnTo>
                <a:lnTo>
                  <a:pt x="362841" y="6858000"/>
                </a:lnTo>
                <a:lnTo>
                  <a:pt x="0" y="6858000"/>
                </a:lnTo>
                <a:close/>
              </a:path>
            </a:pathLst>
          </a:custGeom>
          <a:solidFill>
            <a:srgbClr val="82766A">
              <a:alpha val="14900"/>
            </a:srgb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45" name="Google Shape;145;p27"/>
          <p:cNvSpPr txBox="1"/>
          <p:nvPr/>
        </p:nvSpPr>
        <p:spPr>
          <a:xfrm>
            <a:off x="170235" y="98473"/>
            <a:ext cx="4714800" cy="998100"/>
          </a:xfrm>
          <a:prstGeom prst="rect">
            <a:avLst/>
          </a:prstGeom>
          <a:noFill/>
          <a:ln>
            <a:noFill/>
          </a:ln>
        </p:spPr>
        <p:txBody>
          <a:bodyPr anchorCtr="0" anchor="ctr" bIns="34275" lIns="68575" spcFirstLastPara="1" rIns="68575" wrap="square" tIns="34275">
            <a:normAutofit/>
          </a:bodyPr>
          <a:lstStyle/>
          <a:p>
            <a:pPr indent="0" lvl="0" marL="0" marR="0" rtl="0" algn="l">
              <a:lnSpc>
                <a:spcPct val="90000"/>
              </a:lnSpc>
              <a:spcBef>
                <a:spcPts val="0"/>
              </a:spcBef>
              <a:spcAft>
                <a:spcPts val="0"/>
              </a:spcAft>
              <a:buNone/>
            </a:pPr>
            <a:r>
              <a:rPr b="1" lang="en-GB" sz="3300">
                <a:solidFill>
                  <a:schemeClr val="dk1"/>
                </a:solidFill>
                <a:latin typeface="Calibri"/>
                <a:ea typeface="Calibri"/>
                <a:cs typeface="Calibri"/>
                <a:sym typeface="Calibri"/>
              </a:rPr>
              <a:t>Potential answers: Benefits</a:t>
            </a:r>
            <a:endParaRPr sz="1100"/>
          </a:p>
        </p:txBody>
      </p:sp>
      <p:sp>
        <p:nvSpPr>
          <p:cNvPr id="146" name="Google Shape;146;p27"/>
          <p:cNvSpPr txBox="1"/>
          <p:nvPr/>
        </p:nvSpPr>
        <p:spPr>
          <a:xfrm>
            <a:off x="430304" y="1096604"/>
            <a:ext cx="4053900" cy="3290100"/>
          </a:xfrm>
          <a:prstGeom prst="rect">
            <a:avLst/>
          </a:prstGeom>
          <a:noFill/>
          <a:ln>
            <a:noFill/>
          </a:ln>
        </p:spPr>
        <p:txBody>
          <a:bodyPr anchorCtr="0" anchor="t" bIns="34275" lIns="68575" spcFirstLastPara="1" rIns="68575" wrap="square" tIns="34275">
            <a:noAutofit/>
          </a:bodyPr>
          <a:lstStyle/>
          <a:p>
            <a:pPr indent="-254000" lvl="0" marL="254000" marR="0" rtl="0" algn="l">
              <a:spcBef>
                <a:spcPts val="0"/>
              </a:spcBef>
              <a:spcAft>
                <a:spcPts val="0"/>
              </a:spcAft>
              <a:buClr>
                <a:schemeClr val="dk1"/>
              </a:buClr>
              <a:buSzPts val="1800"/>
              <a:buFont typeface="Arial"/>
              <a:buChar char="•"/>
            </a:pPr>
            <a:r>
              <a:rPr i="1" lang="en-GB" sz="1800">
                <a:solidFill>
                  <a:schemeClr val="dk1"/>
                </a:solidFill>
                <a:latin typeface="Calibri"/>
                <a:ea typeface="Calibri"/>
                <a:cs typeface="Calibri"/>
                <a:sym typeface="Calibri"/>
              </a:rPr>
              <a:t>meeting people around the world</a:t>
            </a:r>
            <a:endParaRPr sz="1100"/>
          </a:p>
          <a:p>
            <a:pPr indent="-254000" lvl="0" marL="254000" marR="0" rtl="0" algn="l">
              <a:spcBef>
                <a:spcPts val="0"/>
              </a:spcBef>
              <a:spcAft>
                <a:spcPts val="0"/>
              </a:spcAft>
              <a:buClr>
                <a:schemeClr val="dk1"/>
              </a:buClr>
              <a:buSzPts val="1800"/>
              <a:buFont typeface="Arial"/>
              <a:buChar char="•"/>
            </a:pPr>
            <a:r>
              <a:rPr i="1" lang="en-GB" sz="1800">
                <a:solidFill>
                  <a:schemeClr val="dk1"/>
                </a:solidFill>
                <a:latin typeface="Calibri"/>
                <a:ea typeface="Calibri"/>
                <a:cs typeface="Calibri"/>
                <a:sym typeface="Calibri"/>
              </a:rPr>
              <a:t>sharing interests</a:t>
            </a:r>
            <a:endParaRPr sz="1100"/>
          </a:p>
          <a:p>
            <a:pPr indent="-254000" lvl="0" marL="254000" marR="0" rtl="0" algn="l">
              <a:spcBef>
                <a:spcPts val="0"/>
              </a:spcBef>
              <a:spcAft>
                <a:spcPts val="0"/>
              </a:spcAft>
              <a:buClr>
                <a:schemeClr val="dk1"/>
              </a:buClr>
              <a:buSzPts val="1800"/>
              <a:buFont typeface="Arial"/>
              <a:buChar char="•"/>
            </a:pPr>
            <a:r>
              <a:rPr i="1" lang="en-GB" sz="1800">
                <a:solidFill>
                  <a:schemeClr val="dk1"/>
                </a:solidFill>
                <a:latin typeface="Calibri"/>
                <a:ea typeface="Calibri"/>
                <a:cs typeface="Calibri"/>
                <a:sym typeface="Calibri"/>
              </a:rPr>
              <a:t>it’s fun</a:t>
            </a:r>
            <a:endParaRPr sz="1100"/>
          </a:p>
          <a:p>
            <a:pPr indent="-254000" lvl="0" marL="254000" marR="0" rtl="0" algn="l">
              <a:spcBef>
                <a:spcPts val="0"/>
              </a:spcBef>
              <a:spcAft>
                <a:spcPts val="0"/>
              </a:spcAft>
              <a:buClr>
                <a:schemeClr val="dk1"/>
              </a:buClr>
              <a:buSzPts val="1800"/>
              <a:buFont typeface="Arial"/>
              <a:buChar char="•"/>
            </a:pPr>
            <a:r>
              <a:rPr i="1" lang="en-GB" sz="1800">
                <a:solidFill>
                  <a:schemeClr val="dk1"/>
                </a:solidFill>
                <a:latin typeface="Calibri"/>
                <a:ea typeface="Calibri"/>
                <a:cs typeface="Calibri"/>
                <a:sym typeface="Calibri"/>
              </a:rPr>
              <a:t>it’s an easy / quick / cheap way to communicate</a:t>
            </a:r>
            <a:endParaRPr sz="1100"/>
          </a:p>
          <a:p>
            <a:pPr indent="-254000" lvl="0" marL="254000" marR="0" rtl="0" algn="l">
              <a:spcBef>
                <a:spcPts val="0"/>
              </a:spcBef>
              <a:spcAft>
                <a:spcPts val="0"/>
              </a:spcAft>
              <a:buClr>
                <a:schemeClr val="dk1"/>
              </a:buClr>
              <a:buSzPts val="1800"/>
              <a:buFont typeface="Arial"/>
              <a:buChar char="•"/>
            </a:pPr>
            <a:r>
              <a:rPr i="1" lang="en-GB" sz="1800">
                <a:solidFill>
                  <a:schemeClr val="dk1"/>
                </a:solidFill>
                <a:latin typeface="Calibri"/>
                <a:ea typeface="Calibri"/>
                <a:cs typeface="Calibri"/>
                <a:sym typeface="Calibri"/>
              </a:rPr>
              <a:t>can express yourself creatively</a:t>
            </a:r>
            <a:endParaRPr sz="1100"/>
          </a:p>
          <a:p>
            <a:pPr indent="-254000" lvl="0" marL="254000" marR="0" rtl="0" algn="l">
              <a:spcBef>
                <a:spcPts val="0"/>
              </a:spcBef>
              <a:spcAft>
                <a:spcPts val="0"/>
              </a:spcAft>
              <a:buClr>
                <a:schemeClr val="dk1"/>
              </a:buClr>
              <a:buSzPts val="1800"/>
              <a:buFont typeface="Arial"/>
              <a:buChar char="•"/>
            </a:pPr>
            <a:r>
              <a:rPr i="1" lang="en-GB" sz="1800">
                <a:solidFill>
                  <a:schemeClr val="dk1"/>
                </a:solidFill>
                <a:latin typeface="Calibri"/>
                <a:ea typeface="Calibri"/>
                <a:cs typeface="Calibri"/>
                <a:sym typeface="Calibri"/>
              </a:rPr>
              <a:t>give you confidence to be who you want to be</a:t>
            </a:r>
            <a:endParaRPr sz="1100"/>
          </a:p>
          <a:p>
            <a:pPr indent="-254000" lvl="0" marL="254000" marR="0" rtl="0" algn="l">
              <a:spcBef>
                <a:spcPts val="0"/>
              </a:spcBef>
              <a:spcAft>
                <a:spcPts val="0"/>
              </a:spcAft>
              <a:buClr>
                <a:schemeClr val="dk1"/>
              </a:buClr>
              <a:buSzPts val="1800"/>
              <a:buFont typeface="Arial"/>
              <a:buChar char="•"/>
            </a:pPr>
            <a:r>
              <a:rPr i="1" lang="en-GB" sz="1800">
                <a:solidFill>
                  <a:schemeClr val="dk1"/>
                </a:solidFill>
                <a:latin typeface="Calibri"/>
                <a:ea typeface="Calibri"/>
                <a:cs typeface="Calibri"/>
                <a:sym typeface="Calibri"/>
              </a:rPr>
              <a:t>access to support groups</a:t>
            </a:r>
            <a:endParaRPr sz="1100"/>
          </a:p>
          <a:p>
            <a:pPr indent="-254000" lvl="0" marL="254000" marR="0" rtl="0" algn="l">
              <a:spcBef>
                <a:spcPts val="0"/>
              </a:spcBef>
              <a:spcAft>
                <a:spcPts val="0"/>
              </a:spcAft>
              <a:buClr>
                <a:schemeClr val="dk1"/>
              </a:buClr>
              <a:buSzPts val="1800"/>
              <a:buFont typeface="Arial"/>
              <a:buChar char="•"/>
            </a:pPr>
            <a:r>
              <a:rPr i="1" lang="en-GB" sz="1800">
                <a:solidFill>
                  <a:schemeClr val="dk1"/>
                </a:solidFill>
                <a:latin typeface="Calibri"/>
                <a:ea typeface="Calibri"/>
                <a:cs typeface="Calibri"/>
                <a:sym typeface="Calibri"/>
              </a:rPr>
              <a:t>time to think about what to type/say</a:t>
            </a:r>
            <a:endParaRPr sz="1100"/>
          </a:p>
          <a:p>
            <a:pPr indent="-254000" lvl="0" marL="254000" marR="0" rtl="0" algn="l">
              <a:spcBef>
                <a:spcPts val="0"/>
              </a:spcBef>
              <a:spcAft>
                <a:spcPts val="0"/>
              </a:spcAft>
              <a:buClr>
                <a:schemeClr val="dk1"/>
              </a:buClr>
              <a:buSzPts val="1800"/>
              <a:buFont typeface="Arial"/>
              <a:buChar char="•"/>
            </a:pPr>
            <a:r>
              <a:rPr i="1" lang="en-GB" sz="1800">
                <a:solidFill>
                  <a:schemeClr val="dk1"/>
                </a:solidFill>
                <a:latin typeface="Calibri"/>
                <a:ea typeface="Calibri"/>
                <a:cs typeface="Calibri"/>
                <a:sym typeface="Calibri"/>
              </a:rPr>
              <a:t>availability of wellbeing support (e.g. meditation apps)</a:t>
            </a:r>
            <a:endParaRPr sz="1800">
              <a:solidFill>
                <a:schemeClr val="dk1"/>
              </a:solidFill>
              <a:latin typeface="Calibri"/>
              <a:ea typeface="Calibri"/>
              <a:cs typeface="Calibri"/>
              <a:sym typeface="Calibri"/>
            </a:endParaRPr>
          </a:p>
        </p:txBody>
      </p:sp>
      <p:pic>
        <p:nvPicPr>
          <p:cNvPr descr="Emoji, Smilie, Whatsapp, Emotion, Laugh, Face, Happy" id="147" name="Google Shape;147;p27"/>
          <p:cNvPicPr preferRelativeResize="0"/>
          <p:nvPr/>
        </p:nvPicPr>
        <p:blipFill rotWithShape="1">
          <a:blip r:embed="rId3">
            <a:alphaModFix/>
          </a:blip>
          <a:srcRect b="75382" l="16978" r="66229" t="0"/>
          <a:stretch/>
        </p:blipFill>
        <p:spPr>
          <a:xfrm>
            <a:off x="5160457" y="822034"/>
            <a:ext cx="3553238" cy="3516092"/>
          </a:xfrm>
          <a:prstGeom prst="rect">
            <a:avLst/>
          </a:prstGeom>
          <a:noFill/>
          <a:ln>
            <a:noFill/>
          </a:ln>
        </p:spPr>
      </p:pic>
      <p:sp>
        <p:nvSpPr>
          <p:cNvPr id="148" name="Google Shape;148;p27"/>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rmAutofit/>
          </a:body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cond evt="onBegin" delay="0">
                          <p:tn val="2"/>
                        </p:cond>
                      </p:stCondLst>
                      <p:childTnLst>
                        <p:par>
                          <p:cTn fill="hold">
                            <p:stCondLst>
                              <p:cond delay="0"/>
                            </p:stCondLst>
                            <p:childTnLst>
                              <p:par>
                                <p:cTn fill="hold" nodeType="withEffect" presetClass="entr" presetID="2" presetSubtype="4">
                                  <p:stCondLst>
                                    <p:cond delay="0"/>
                                  </p:stCondLst>
                                  <p:childTnLst>
                                    <p:set>
                                      <p:cBhvr>
                                        <p:cTn dur="1" fill="hold">
                                          <p:stCondLst>
                                            <p:cond delay="0"/>
                                          </p:stCondLst>
                                        </p:cTn>
                                        <p:tgtEl>
                                          <p:spTgt spid="148"/>
                                        </p:tgtEl>
                                        <p:attrNameLst>
                                          <p:attrName>style.visibility</p:attrName>
                                        </p:attrNameLst>
                                      </p:cBhvr>
                                      <p:to>
                                        <p:strVal val="visible"/>
                                      </p:to>
                                    </p:set>
                                    <p:anim calcmode="lin" valueType="num">
                                      <p:cBhvr additive="base">
                                        <p:cTn dur="500"/>
                                        <p:tgtEl>
                                          <p:spTgt spid="148"/>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46"/>
                                        </p:tgtEl>
                                        <p:attrNameLst>
                                          <p:attrName>style.visibility</p:attrName>
                                        </p:attrNameLst>
                                      </p:cBhvr>
                                      <p:to>
                                        <p:strVal val="visible"/>
                                      </p:to>
                                    </p:set>
                                    <p:animEffect filter="fade" transition="in">
                                      <p:cBhvr>
                                        <p:cTn dur="500"/>
                                        <p:tgtEl>
                                          <p:spTgt spid="146"/>
                                        </p:tgtEl>
                                      </p:cBhvr>
                                    </p:animEffect>
                                  </p:childTnLst>
                                </p:cTn>
                              </p:par>
                              <p:par>
                                <p:cTn fill="hold" nodeType="withEffect" presetClass="entr" presetID="10" presetSubtype="0">
                                  <p:stCondLst>
                                    <p:cond delay="0"/>
                                  </p:stCondLst>
                                  <p:childTnLst>
                                    <p:set>
                                      <p:cBhvr>
                                        <p:cTn dur="1" fill="hold">
                                          <p:stCondLst>
                                            <p:cond delay="0"/>
                                          </p:stCondLst>
                                        </p:cTn>
                                        <p:tgtEl>
                                          <p:spTgt spid="147"/>
                                        </p:tgtEl>
                                        <p:attrNameLst>
                                          <p:attrName>style.visibility</p:attrName>
                                        </p:attrNameLst>
                                      </p:cBhvr>
                                      <p:to>
                                        <p:strVal val="visible"/>
                                      </p:to>
                                    </p:set>
                                    <p:animEffect filter="fade" transition="in">
                                      <p:cBhvr>
                                        <p:cTn dur="500"/>
                                        <p:tgtEl>
                                          <p:spTgt spid="147"/>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153" name="Shape 153"/>
        <p:cNvGrpSpPr/>
        <p:nvPr/>
      </p:nvGrpSpPr>
      <p:grpSpPr>
        <a:xfrm>
          <a:off x="0" y="0"/>
          <a:ext cx="0" cy="0"/>
          <a:chOff x="0" y="0"/>
          <a:chExt cx="0" cy="0"/>
        </a:xfrm>
      </p:grpSpPr>
      <p:sp>
        <p:nvSpPr>
          <p:cNvPr id="154" name="Google Shape;154;p28"/>
          <p:cNvSpPr/>
          <p:nvPr/>
        </p:nvSpPr>
        <p:spPr>
          <a:xfrm>
            <a:off x="0" y="0"/>
            <a:ext cx="9144000" cy="5143500"/>
          </a:xfrm>
          <a:prstGeom prst="rect">
            <a:avLst/>
          </a:prstGeom>
          <a:solidFill>
            <a:schemeClr val="l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55" name="Google Shape;155;p28"/>
          <p:cNvSpPr/>
          <p:nvPr/>
        </p:nvSpPr>
        <p:spPr>
          <a:xfrm>
            <a:off x="0" y="0"/>
            <a:ext cx="5057598" cy="5143500"/>
          </a:xfrm>
          <a:custGeom>
            <a:rect b="b" l="l" r="r" t="t"/>
            <a:pathLst>
              <a:path extrusionOk="0" h="6858000" w="6568309">
                <a:moveTo>
                  <a:pt x="0" y="0"/>
                </a:moveTo>
                <a:lnTo>
                  <a:pt x="362841" y="0"/>
                </a:lnTo>
                <a:lnTo>
                  <a:pt x="523269" y="0"/>
                </a:lnTo>
                <a:lnTo>
                  <a:pt x="1343025" y="0"/>
                </a:lnTo>
                <a:lnTo>
                  <a:pt x="1705866" y="0"/>
                </a:lnTo>
                <a:lnTo>
                  <a:pt x="1866294" y="0"/>
                </a:lnTo>
                <a:lnTo>
                  <a:pt x="5225154" y="0"/>
                </a:lnTo>
                <a:lnTo>
                  <a:pt x="6568179" y="0"/>
                </a:lnTo>
                <a:lnTo>
                  <a:pt x="6568309" y="1"/>
                </a:lnTo>
                <a:lnTo>
                  <a:pt x="6562951" y="30700"/>
                </a:lnTo>
                <a:cubicBezTo>
                  <a:pt x="6559126" y="84364"/>
                  <a:pt x="6548218" y="241149"/>
                  <a:pt x="6547446" y="310025"/>
                </a:cubicBezTo>
                <a:cubicBezTo>
                  <a:pt x="6550151" y="367544"/>
                  <a:pt x="6557712" y="408251"/>
                  <a:pt x="6558316" y="443960"/>
                </a:cubicBezTo>
                <a:cubicBezTo>
                  <a:pt x="6555224" y="499397"/>
                  <a:pt x="6534767" y="604434"/>
                  <a:pt x="6528896" y="642659"/>
                </a:cubicBezTo>
                <a:cubicBezTo>
                  <a:pt x="6535204" y="657287"/>
                  <a:pt x="6515365" y="658191"/>
                  <a:pt x="6523095" y="673307"/>
                </a:cubicBezTo>
                <a:cubicBezTo>
                  <a:pt x="6523388" y="693769"/>
                  <a:pt x="6506868" y="797295"/>
                  <a:pt x="6496169" y="839641"/>
                </a:cubicBezTo>
                <a:cubicBezTo>
                  <a:pt x="6484119" y="887148"/>
                  <a:pt x="6457817" y="937731"/>
                  <a:pt x="6450789" y="958357"/>
                </a:cubicBezTo>
                <a:cubicBezTo>
                  <a:pt x="6443760" y="978983"/>
                  <a:pt x="6459217" y="936930"/>
                  <a:pt x="6453996" y="963398"/>
                </a:cubicBezTo>
                <a:cubicBezTo>
                  <a:pt x="6448777" y="989867"/>
                  <a:pt x="6425575" y="1087010"/>
                  <a:pt x="6419467" y="1117169"/>
                </a:cubicBezTo>
                <a:cubicBezTo>
                  <a:pt x="6431540" y="1118586"/>
                  <a:pt x="6409651" y="1135372"/>
                  <a:pt x="6417348" y="1144352"/>
                </a:cubicBezTo>
                <a:cubicBezTo>
                  <a:pt x="6424109" y="1150681"/>
                  <a:pt x="6419047" y="1157251"/>
                  <a:pt x="6418473" y="1164484"/>
                </a:cubicBezTo>
                <a:cubicBezTo>
                  <a:pt x="6423767" y="1173524"/>
                  <a:pt x="6413947" y="1205209"/>
                  <a:pt x="6406979" y="1213829"/>
                </a:cubicBezTo>
                <a:cubicBezTo>
                  <a:pt x="6382818" y="1235037"/>
                  <a:pt x="6400452" y="1277327"/>
                  <a:pt x="6381928" y="1294823"/>
                </a:cubicBezTo>
                <a:cubicBezTo>
                  <a:pt x="6379195" y="1300845"/>
                  <a:pt x="6378069" y="1306615"/>
                  <a:pt x="6377948" y="1312193"/>
                </a:cubicBezTo>
                <a:lnTo>
                  <a:pt x="6379894" y="1327626"/>
                </a:lnTo>
                <a:lnTo>
                  <a:pt x="6385024" y="1331644"/>
                </a:lnTo>
                <a:lnTo>
                  <a:pt x="6383696" y="1341276"/>
                </a:lnTo>
                <a:cubicBezTo>
                  <a:pt x="6383952" y="1342166"/>
                  <a:pt x="6384208" y="1343055"/>
                  <a:pt x="6384464" y="1343945"/>
                </a:cubicBezTo>
                <a:cubicBezTo>
                  <a:pt x="6385957" y="1349040"/>
                  <a:pt x="6387253" y="1354080"/>
                  <a:pt x="6387748" y="1359134"/>
                </a:cubicBezTo>
                <a:cubicBezTo>
                  <a:pt x="6384363" y="1373109"/>
                  <a:pt x="6372802" y="1397612"/>
                  <a:pt x="6364157" y="1427803"/>
                </a:cubicBezTo>
                <a:cubicBezTo>
                  <a:pt x="6348141" y="1460349"/>
                  <a:pt x="6348362" y="1505076"/>
                  <a:pt x="6335874" y="1540278"/>
                </a:cubicBezTo>
                <a:lnTo>
                  <a:pt x="6331892" y="1547262"/>
                </a:lnTo>
                <a:lnTo>
                  <a:pt x="6332744" y="1577056"/>
                </a:lnTo>
                <a:cubicBezTo>
                  <a:pt x="6335859" y="1582205"/>
                  <a:pt x="6336674" y="1589568"/>
                  <a:pt x="6333604" y="1595898"/>
                </a:cubicBezTo>
                <a:lnTo>
                  <a:pt x="6324749" y="1703726"/>
                </a:lnTo>
                <a:cubicBezTo>
                  <a:pt x="6324080" y="1739332"/>
                  <a:pt x="6318019" y="1754453"/>
                  <a:pt x="6329594" y="1809535"/>
                </a:cubicBezTo>
                <a:cubicBezTo>
                  <a:pt x="6344930" y="1868036"/>
                  <a:pt x="6323725" y="1952670"/>
                  <a:pt x="6329062" y="2018310"/>
                </a:cubicBezTo>
                <a:cubicBezTo>
                  <a:pt x="6308075" y="2053162"/>
                  <a:pt x="6326925" y="2034561"/>
                  <a:pt x="6321735" y="2071355"/>
                </a:cubicBezTo>
                <a:lnTo>
                  <a:pt x="6322678" y="2141166"/>
                </a:lnTo>
                <a:lnTo>
                  <a:pt x="6321340" y="2154548"/>
                </a:lnTo>
                <a:lnTo>
                  <a:pt x="6316582" y="2158153"/>
                </a:lnTo>
                <a:lnTo>
                  <a:pt x="6311428" y="2178174"/>
                </a:lnTo>
                <a:cubicBezTo>
                  <a:pt x="6310177" y="2185696"/>
                  <a:pt x="6309622" y="2193828"/>
                  <a:pt x="6310192" y="2202858"/>
                </a:cubicBezTo>
                <a:cubicBezTo>
                  <a:pt x="6319667" y="2232772"/>
                  <a:pt x="6296459" y="2283357"/>
                  <a:pt x="6309211" y="2320214"/>
                </a:cubicBezTo>
                <a:cubicBezTo>
                  <a:pt x="6307537" y="2355906"/>
                  <a:pt x="6302490" y="2394678"/>
                  <a:pt x="6300151" y="2417011"/>
                </a:cubicBezTo>
                <a:cubicBezTo>
                  <a:pt x="6292303" y="2426377"/>
                  <a:pt x="6304439" y="2456509"/>
                  <a:pt x="6295176" y="2454207"/>
                </a:cubicBezTo>
                <a:cubicBezTo>
                  <a:pt x="6299335" y="2464947"/>
                  <a:pt x="6297305" y="2476105"/>
                  <a:pt x="6293727" y="2487203"/>
                </a:cubicBezTo>
                <a:lnTo>
                  <a:pt x="6285477" y="2512282"/>
                </a:lnTo>
                <a:cubicBezTo>
                  <a:pt x="6285720" y="2512961"/>
                  <a:pt x="6285962" y="2513640"/>
                  <a:pt x="6286205" y="2514318"/>
                </a:cubicBezTo>
                <a:cubicBezTo>
                  <a:pt x="6292347" y="2534324"/>
                  <a:pt x="6298487" y="2554328"/>
                  <a:pt x="6304629" y="2574334"/>
                </a:cubicBezTo>
                <a:lnTo>
                  <a:pt x="6303842" y="2579877"/>
                </a:lnTo>
                <a:cubicBezTo>
                  <a:pt x="6303729" y="2585644"/>
                  <a:pt x="6304006" y="2603388"/>
                  <a:pt x="6303953" y="2608928"/>
                </a:cubicBezTo>
                <a:lnTo>
                  <a:pt x="6303530" y="2613111"/>
                </a:lnTo>
                <a:lnTo>
                  <a:pt x="6297474" y="2621996"/>
                </a:lnTo>
                <a:lnTo>
                  <a:pt x="6299263" y="2634265"/>
                </a:lnTo>
                <a:lnTo>
                  <a:pt x="6293065" y="2647237"/>
                </a:lnTo>
                <a:cubicBezTo>
                  <a:pt x="6294685" y="2648158"/>
                  <a:pt x="6296180" y="2649356"/>
                  <a:pt x="6297496" y="2650786"/>
                </a:cubicBezTo>
                <a:lnTo>
                  <a:pt x="6301708" y="2661993"/>
                </a:lnTo>
                <a:lnTo>
                  <a:pt x="6295884" y="2670949"/>
                </a:lnTo>
                <a:cubicBezTo>
                  <a:pt x="6304913" y="2672007"/>
                  <a:pt x="6294429" y="2681695"/>
                  <a:pt x="6291714" y="2690255"/>
                </a:cubicBezTo>
                <a:lnTo>
                  <a:pt x="6292327" y="2695683"/>
                </a:lnTo>
                <a:lnTo>
                  <a:pt x="6284410" y="2713964"/>
                </a:lnTo>
                <a:lnTo>
                  <a:pt x="6280410" y="2730175"/>
                </a:lnTo>
                <a:lnTo>
                  <a:pt x="6288082" y="2763497"/>
                </a:lnTo>
                <a:lnTo>
                  <a:pt x="6260924" y="3051539"/>
                </a:lnTo>
                <a:cubicBezTo>
                  <a:pt x="6251455" y="3165645"/>
                  <a:pt x="6222174" y="3216611"/>
                  <a:pt x="6210151" y="3335396"/>
                </a:cubicBezTo>
                <a:lnTo>
                  <a:pt x="6212034" y="3456509"/>
                </a:lnTo>
                <a:lnTo>
                  <a:pt x="6197490" y="3531827"/>
                </a:lnTo>
                <a:lnTo>
                  <a:pt x="6208018" y="3570877"/>
                </a:lnTo>
                <a:lnTo>
                  <a:pt x="6205920" y="3583849"/>
                </a:lnTo>
                <a:lnTo>
                  <a:pt x="6199616" y="3592763"/>
                </a:lnTo>
                <a:cubicBezTo>
                  <a:pt x="6191839" y="3613948"/>
                  <a:pt x="6196204" y="3641245"/>
                  <a:pt x="6181288" y="3653485"/>
                </a:cubicBezTo>
                <a:cubicBezTo>
                  <a:pt x="6178087" y="3659316"/>
                  <a:pt x="6176516" y="3664985"/>
                  <a:pt x="6175963" y="3670528"/>
                </a:cubicBezTo>
                <a:lnTo>
                  <a:pt x="6176722" y="3685990"/>
                </a:lnTo>
                <a:lnTo>
                  <a:pt x="6181549" y="3690283"/>
                </a:lnTo>
                <a:lnTo>
                  <a:pt x="6179476" y="3699787"/>
                </a:lnTo>
                <a:cubicBezTo>
                  <a:pt x="6179664" y="3700686"/>
                  <a:pt x="6179852" y="3701586"/>
                  <a:pt x="6180040" y="3702486"/>
                </a:cubicBezTo>
                <a:cubicBezTo>
                  <a:pt x="6181140" y="3707637"/>
                  <a:pt x="6182047" y="3712728"/>
                  <a:pt x="6182155" y="3717784"/>
                </a:cubicBezTo>
                <a:cubicBezTo>
                  <a:pt x="6156678" y="3711701"/>
                  <a:pt x="6178864" y="3759789"/>
                  <a:pt x="6158980" y="3746229"/>
                </a:cubicBezTo>
                <a:cubicBezTo>
                  <a:pt x="6144630" y="3780750"/>
                  <a:pt x="6117520" y="3867558"/>
                  <a:pt x="6096049" y="3924910"/>
                </a:cubicBezTo>
                <a:lnTo>
                  <a:pt x="6069712" y="3989353"/>
                </a:lnTo>
                <a:lnTo>
                  <a:pt x="6067330" y="4033899"/>
                </a:lnTo>
                <a:cubicBezTo>
                  <a:pt x="6065506" y="4070470"/>
                  <a:pt x="6063599" y="4110146"/>
                  <a:pt x="6061081" y="4142250"/>
                </a:cubicBezTo>
                <a:cubicBezTo>
                  <a:pt x="6055260" y="4200007"/>
                  <a:pt x="6045907" y="4278998"/>
                  <a:pt x="6042858" y="4329442"/>
                </a:cubicBezTo>
                <a:cubicBezTo>
                  <a:pt x="6038376" y="4381764"/>
                  <a:pt x="6036461" y="4433012"/>
                  <a:pt x="6034182" y="4456184"/>
                </a:cubicBezTo>
                <a:lnTo>
                  <a:pt x="6029178" y="4468478"/>
                </a:lnTo>
                <a:lnTo>
                  <a:pt x="6029974" y="4469862"/>
                </a:lnTo>
                <a:cubicBezTo>
                  <a:pt x="6031287" y="4476321"/>
                  <a:pt x="6030316" y="4480555"/>
                  <a:pt x="6028340" y="4483797"/>
                </a:cubicBezTo>
                <a:lnTo>
                  <a:pt x="6025168" y="4487091"/>
                </a:lnTo>
                <a:lnTo>
                  <a:pt x="6023164" y="4496728"/>
                </a:lnTo>
                <a:lnTo>
                  <a:pt x="6016839" y="4515918"/>
                </a:lnTo>
                <a:cubicBezTo>
                  <a:pt x="6017189" y="4517049"/>
                  <a:pt x="6017537" y="4518182"/>
                  <a:pt x="6017886" y="4519316"/>
                </a:cubicBezTo>
                <a:lnTo>
                  <a:pt x="6011819" y="4547957"/>
                </a:lnTo>
                <a:lnTo>
                  <a:pt x="6012791" y="4548262"/>
                </a:lnTo>
                <a:cubicBezTo>
                  <a:pt x="6014837" y="4549595"/>
                  <a:pt x="6016087" y="4551811"/>
                  <a:pt x="6015703" y="4555939"/>
                </a:cubicBezTo>
                <a:cubicBezTo>
                  <a:pt x="6031790" y="4548276"/>
                  <a:pt x="6021405" y="4557977"/>
                  <a:pt x="6018854" y="4570815"/>
                </a:cubicBezTo>
                <a:cubicBezTo>
                  <a:pt x="6021736" y="4583801"/>
                  <a:pt x="6030754" y="4622347"/>
                  <a:pt x="6033000" y="4633846"/>
                </a:cubicBezTo>
                <a:lnTo>
                  <a:pt x="6032325" y="4639816"/>
                </a:lnTo>
                <a:lnTo>
                  <a:pt x="6032549" y="4639923"/>
                </a:lnTo>
                <a:cubicBezTo>
                  <a:pt x="6032911" y="4641190"/>
                  <a:pt x="6032878" y="4643141"/>
                  <a:pt x="6032309" y="4646192"/>
                </a:cubicBezTo>
                <a:lnTo>
                  <a:pt x="6031095" y="4650706"/>
                </a:lnTo>
                <a:lnTo>
                  <a:pt x="6029786" y="4662290"/>
                </a:lnTo>
                <a:cubicBezTo>
                  <a:pt x="6030161" y="4663587"/>
                  <a:pt x="6030536" y="4664883"/>
                  <a:pt x="6030911" y="4666180"/>
                </a:cubicBezTo>
                <a:lnTo>
                  <a:pt x="6033630" y="4667585"/>
                </a:lnTo>
                <a:lnTo>
                  <a:pt x="6033189" y="4668660"/>
                </a:lnTo>
                <a:cubicBezTo>
                  <a:pt x="6027286" y="4676831"/>
                  <a:pt x="6019767" y="4679345"/>
                  <a:pt x="6038764" y="4689807"/>
                </a:cubicBezTo>
                <a:cubicBezTo>
                  <a:pt x="6028616" y="4708535"/>
                  <a:pt x="6040474" y="4712235"/>
                  <a:pt x="6042217" y="4737890"/>
                </a:cubicBezTo>
                <a:cubicBezTo>
                  <a:pt x="6033362" y="4748600"/>
                  <a:pt x="6035273" y="4757223"/>
                  <a:pt x="6040543" y="4765657"/>
                </a:cubicBezTo>
                <a:cubicBezTo>
                  <a:pt x="6034416" y="4790618"/>
                  <a:pt x="6040696" y="4813399"/>
                  <a:pt x="6039956" y="4841463"/>
                </a:cubicBezTo>
                <a:lnTo>
                  <a:pt x="6057123" y="4969863"/>
                </a:lnTo>
                <a:lnTo>
                  <a:pt x="6055039" y="4974028"/>
                </a:lnTo>
                <a:cubicBezTo>
                  <a:pt x="6053860" y="4976933"/>
                  <a:pt x="6053409" y="4978909"/>
                  <a:pt x="6053462" y="4980318"/>
                </a:cubicBezTo>
                <a:lnTo>
                  <a:pt x="6053643" y="4980501"/>
                </a:lnTo>
                <a:lnTo>
                  <a:pt x="6051733" y="4986338"/>
                </a:lnTo>
                <a:lnTo>
                  <a:pt x="6049602" y="4991296"/>
                </a:lnTo>
                <a:cubicBezTo>
                  <a:pt x="6058123" y="5019829"/>
                  <a:pt x="6066643" y="5048361"/>
                  <a:pt x="6075165" y="5076895"/>
                </a:cubicBezTo>
                <a:lnTo>
                  <a:pt x="6073751" y="5081568"/>
                </a:lnTo>
                <a:cubicBezTo>
                  <a:pt x="6073034" y="5084748"/>
                  <a:pt x="6072888" y="5086810"/>
                  <a:pt x="6073150" y="5088173"/>
                </a:cubicBezTo>
                <a:lnTo>
                  <a:pt x="6073355" y="5088300"/>
                </a:lnTo>
                <a:lnTo>
                  <a:pt x="6072362" y="5094558"/>
                </a:lnTo>
                <a:cubicBezTo>
                  <a:pt x="6070184" y="5105196"/>
                  <a:pt x="6067588" y="5115626"/>
                  <a:pt x="6064726" y="5125620"/>
                </a:cubicBezTo>
                <a:cubicBezTo>
                  <a:pt x="6063568" y="5154527"/>
                  <a:pt x="6065189" y="5244020"/>
                  <a:pt x="6065415" y="5268004"/>
                </a:cubicBezTo>
                <a:cubicBezTo>
                  <a:pt x="6065637" y="5268513"/>
                  <a:pt x="6065860" y="5269021"/>
                  <a:pt x="6066081" y="5269530"/>
                </a:cubicBezTo>
                <a:lnTo>
                  <a:pt x="6043407" y="5390941"/>
                </a:lnTo>
                <a:cubicBezTo>
                  <a:pt x="6032545" y="5438194"/>
                  <a:pt x="6020942" y="5465286"/>
                  <a:pt x="6025377" y="5539927"/>
                </a:cubicBezTo>
                <a:cubicBezTo>
                  <a:pt x="6019787" y="5610775"/>
                  <a:pt x="6013913" y="5740573"/>
                  <a:pt x="6010052" y="5791594"/>
                </a:cubicBezTo>
                <a:cubicBezTo>
                  <a:pt x="5989401" y="5787060"/>
                  <a:pt x="6018524" y="5849672"/>
                  <a:pt x="5994220" y="5855206"/>
                </a:cubicBezTo>
                <a:cubicBezTo>
                  <a:pt x="5995282" y="5860240"/>
                  <a:pt x="5980598" y="5868910"/>
                  <a:pt x="5982580" y="5873582"/>
                </a:cubicBezTo>
                <a:cubicBezTo>
                  <a:pt x="5982922" y="5874401"/>
                  <a:pt x="5983265" y="5875218"/>
                  <a:pt x="5983608" y="5876037"/>
                </a:cubicBezTo>
                <a:lnTo>
                  <a:pt x="5983535" y="5886534"/>
                </a:lnTo>
                <a:lnTo>
                  <a:pt x="5988737" y="5888644"/>
                </a:lnTo>
                <a:cubicBezTo>
                  <a:pt x="5989948" y="5893707"/>
                  <a:pt x="5991159" y="5898769"/>
                  <a:pt x="5992371" y="5903832"/>
                </a:cubicBezTo>
                <a:cubicBezTo>
                  <a:pt x="5992924" y="5909651"/>
                  <a:pt x="5992578" y="5916068"/>
                  <a:pt x="5990780" y="5923391"/>
                </a:cubicBezTo>
                <a:cubicBezTo>
                  <a:pt x="5975822" y="5948880"/>
                  <a:pt x="6013580" y="5981626"/>
                  <a:pt x="5993870" y="6013205"/>
                </a:cubicBezTo>
                <a:cubicBezTo>
                  <a:pt x="5988486" y="6024901"/>
                  <a:pt x="5991718" y="6066777"/>
                  <a:pt x="5997673" y="6074018"/>
                </a:cubicBezTo>
                <a:cubicBezTo>
                  <a:pt x="5998007" y="6081731"/>
                  <a:pt x="6007861" y="6126985"/>
                  <a:pt x="6014840" y="6130837"/>
                </a:cubicBezTo>
                <a:cubicBezTo>
                  <a:pt x="6022998" y="6137057"/>
                  <a:pt x="5999420" y="6156330"/>
                  <a:pt x="6010704" y="6152982"/>
                </a:cubicBezTo>
                <a:cubicBezTo>
                  <a:pt x="6008682" y="6186619"/>
                  <a:pt x="6039938" y="6191636"/>
                  <a:pt x="6038294" y="6221100"/>
                </a:cubicBezTo>
                <a:cubicBezTo>
                  <a:pt x="6039643" y="6222126"/>
                  <a:pt x="6046356" y="6257468"/>
                  <a:pt x="6052331" y="6287550"/>
                </a:cubicBezTo>
                <a:cubicBezTo>
                  <a:pt x="6058307" y="6317632"/>
                  <a:pt x="6082079" y="6391312"/>
                  <a:pt x="6074143" y="6401595"/>
                </a:cubicBezTo>
                <a:cubicBezTo>
                  <a:pt x="6074931" y="6423902"/>
                  <a:pt x="6059614" y="6432919"/>
                  <a:pt x="6060199" y="6487110"/>
                </a:cubicBezTo>
                <a:cubicBezTo>
                  <a:pt x="6075583" y="6574474"/>
                  <a:pt x="6076150" y="6553611"/>
                  <a:pt x="6081156" y="6588589"/>
                </a:cubicBezTo>
                <a:cubicBezTo>
                  <a:pt x="6102088" y="6637976"/>
                  <a:pt x="6067660" y="6687723"/>
                  <a:pt x="6114944" y="6769963"/>
                </a:cubicBezTo>
                <a:cubicBezTo>
                  <a:pt x="6130462" y="6819284"/>
                  <a:pt x="6119243" y="6817955"/>
                  <a:pt x="6128950" y="6835814"/>
                </a:cubicBezTo>
                <a:lnTo>
                  <a:pt x="6132536" y="6858000"/>
                </a:lnTo>
                <a:lnTo>
                  <a:pt x="4789511" y="6858000"/>
                </a:lnTo>
                <a:lnTo>
                  <a:pt x="1866294" y="6858000"/>
                </a:lnTo>
                <a:lnTo>
                  <a:pt x="1705866" y="6858000"/>
                </a:lnTo>
                <a:lnTo>
                  <a:pt x="1343025" y="6858000"/>
                </a:lnTo>
                <a:lnTo>
                  <a:pt x="523269" y="6858000"/>
                </a:lnTo>
                <a:lnTo>
                  <a:pt x="362841" y="6858000"/>
                </a:lnTo>
                <a:lnTo>
                  <a:pt x="0" y="6858000"/>
                </a:lnTo>
                <a:close/>
              </a:path>
            </a:pathLst>
          </a:custGeom>
          <a:solidFill>
            <a:srgbClr val="82766A">
              <a:alpha val="14900"/>
            </a:srgb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56" name="Google Shape;156;p28"/>
          <p:cNvSpPr txBox="1"/>
          <p:nvPr/>
        </p:nvSpPr>
        <p:spPr>
          <a:xfrm>
            <a:off x="-116060" y="67420"/>
            <a:ext cx="5454600" cy="998100"/>
          </a:xfrm>
          <a:prstGeom prst="rect">
            <a:avLst/>
          </a:prstGeom>
          <a:noFill/>
          <a:ln>
            <a:noFill/>
          </a:ln>
        </p:spPr>
        <p:txBody>
          <a:bodyPr anchorCtr="0" anchor="ctr" bIns="34275" lIns="68575" spcFirstLastPara="1" rIns="68575" wrap="square" tIns="34275">
            <a:normAutofit/>
          </a:bodyPr>
          <a:lstStyle/>
          <a:p>
            <a:pPr indent="0" lvl="0" marL="0" marR="0" rtl="0" algn="l">
              <a:lnSpc>
                <a:spcPct val="90000"/>
              </a:lnSpc>
              <a:spcBef>
                <a:spcPts val="0"/>
              </a:spcBef>
              <a:spcAft>
                <a:spcPts val="0"/>
              </a:spcAft>
              <a:buNone/>
            </a:pPr>
            <a:r>
              <a:rPr b="1" lang="en-GB" sz="3300">
                <a:solidFill>
                  <a:schemeClr val="dk1"/>
                </a:solidFill>
                <a:latin typeface="Calibri"/>
                <a:ea typeface="Calibri"/>
                <a:cs typeface="Calibri"/>
                <a:sym typeface="Calibri"/>
              </a:rPr>
              <a:t>  Potential answers: Challenges</a:t>
            </a:r>
            <a:endParaRPr sz="1100"/>
          </a:p>
        </p:txBody>
      </p:sp>
      <p:sp>
        <p:nvSpPr>
          <p:cNvPr id="157" name="Google Shape;157;p28"/>
          <p:cNvSpPr txBox="1"/>
          <p:nvPr/>
        </p:nvSpPr>
        <p:spPr>
          <a:xfrm>
            <a:off x="168965" y="960120"/>
            <a:ext cx="4403100" cy="3616800"/>
          </a:xfrm>
          <a:prstGeom prst="rect">
            <a:avLst/>
          </a:prstGeom>
          <a:noFill/>
          <a:ln>
            <a:noFill/>
          </a:ln>
        </p:spPr>
        <p:txBody>
          <a:bodyPr anchorCtr="0" anchor="t" bIns="34275" lIns="68575" spcFirstLastPara="1" rIns="68575" wrap="square" tIns="34275">
            <a:noAutofit/>
          </a:bodyPr>
          <a:lstStyle/>
          <a:p>
            <a:pPr indent="0" lvl="0" marL="0" marR="0" rtl="0" algn="l">
              <a:lnSpc>
                <a:spcPct val="90000"/>
              </a:lnSpc>
              <a:spcBef>
                <a:spcPts val="0"/>
              </a:spcBef>
              <a:spcAft>
                <a:spcPts val="0"/>
              </a:spcAft>
              <a:buClr>
                <a:schemeClr val="dk1"/>
              </a:buClr>
              <a:buSzPts val="1800"/>
              <a:buFont typeface="Arial"/>
              <a:buChar char="•"/>
            </a:pPr>
            <a:r>
              <a:rPr i="1" lang="en-GB" sz="1800">
                <a:solidFill>
                  <a:schemeClr val="dk1"/>
                </a:solidFill>
                <a:latin typeface="Calibri"/>
                <a:ea typeface="Calibri"/>
                <a:cs typeface="Calibri"/>
                <a:sym typeface="Calibri"/>
              </a:rPr>
              <a:t>peer pressure</a:t>
            </a:r>
            <a:endParaRPr sz="1100"/>
          </a:p>
          <a:p>
            <a:pPr indent="0" lvl="0" marL="0" marR="0" rtl="0" algn="l">
              <a:lnSpc>
                <a:spcPct val="90000"/>
              </a:lnSpc>
              <a:spcBef>
                <a:spcPts val="500"/>
              </a:spcBef>
              <a:spcAft>
                <a:spcPts val="0"/>
              </a:spcAft>
              <a:buClr>
                <a:schemeClr val="dk1"/>
              </a:buClr>
              <a:buSzPts val="1800"/>
              <a:buFont typeface="Arial"/>
              <a:buChar char="•"/>
            </a:pPr>
            <a:r>
              <a:rPr i="1" lang="en-GB" sz="1800">
                <a:solidFill>
                  <a:schemeClr val="dk1"/>
                </a:solidFill>
                <a:latin typeface="Calibri"/>
                <a:ea typeface="Calibri"/>
                <a:cs typeface="Calibri"/>
                <a:sym typeface="Calibri"/>
              </a:rPr>
              <a:t>cyber-bullying</a:t>
            </a:r>
            <a:endParaRPr sz="1100"/>
          </a:p>
          <a:p>
            <a:pPr indent="0" lvl="0" marL="0" marR="0" rtl="0" algn="l">
              <a:lnSpc>
                <a:spcPct val="90000"/>
              </a:lnSpc>
              <a:spcBef>
                <a:spcPts val="500"/>
              </a:spcBef>
              <a:spcAft>
                <a:spcPts val="0"/>
              </a:spcAft>
              <a:buClr>
                <a:schemeClr val="dk1"/>
              </a:buClr>
              <a:buSzPts val="1800"/>
              <a:buFont typeface="Arial"/>
              <a:buChar char="•"/>
            </a:pPr>
            <a:r>
              <a:rPr i="1" lang="en-GB" sz="1800">
                <a:solidFill>
                  <a:schemeClr val="dk1"/>
                </a:solidFill>
                <a:latin typeface="Calibri"/>
                <a:ea typeface="Calibri"/>
                <a:cs typeface="Calibri"/>
                <a:sym typeface="Calibri"/>
              </a:rPr>
              <a:t>expected to always be available</a:t>
            </a:r>
            <a:endParaRPr sz="1100"/>
          </a:p>
          <a:p>
            <a:pPr indent="0" lvl="0" marL="0" marR="0" rtl="0" algn="l">
              <a:lnSpc>
                <a:spcPct val="90000"/>
              </a:lnSpc>
              <a:spcBef>
                <a:spcPts val="500"/>
              </a:spcBef>
              <a:spcAft>
                <a:spcPts val="0"/>
              </a:spcAft>
              <a:buClr>
                <a:schemeClr val="dk1"/>
              </a:buClr>
              <a:buSzPts val="1800"/>
              <a:buFont typeface="Arial"/>
              <a:buChar char="•"/>
            </a:pPr>
            <a:r>
              <a:rPr i="1" lang="en-GB" sz="1800">
                <a:solidFill>
                  <a:schemeClr val="dk1"/>
                </a:solidFill>
                <a:latin typeface="Calibri"/>
                <a:ea typeface="Calibri"/>
                <a:cs typeface="Calibri"/>
                <a:sym typeface="Calibri"/>
              </a:rPr>
              <a:t>might feel excluded from certain groups (e.g. don’t have the app)</a:t>
            </a:r>
            <a:endParaRPr sz="1100"/>
          </a:p>
          <a:p>
            <a:pPr indent="0" lvl="0" marL="0" marR="0" rtl="0" algn="l">
              <a:lnSpc>
                <a:spcPct val="90000"/>
              </a:lnSpc>
              <a:spcBef>
                <a:spcPts val="500"/>
              </a:spcBef>
              <a:spcAft>
                <a:spcPts val="0"/>
              </a:spcAft>
              <a:buClr>
                <a:schemeClr val="dk1"/>
              </a:buClr>
              <a:buSzPts val="1800"/>
              <a:buFont typeface="Arial"/>
              <a:buChar char="•"/>
            </a:pPr>
            <a:r>
              <a:rPr i="1" lang="en-GB" sz="1800">
                <a:solidFill>
                  <a:schemeClr val="dk1"/>
                </a:solidFill>
                <a:latin typeface="Calibri"/>
                <a:ea typeface="Calibri"/>
                <a:cs typeface="Calibri"/>
                <a:sym typeface="Calibri"/>
              </a:rPr>
              <a:t>people behave differently online than they would face-to-face</a:t>
            </a:r>
            <a:endParaRPr sz="1100"/>
          </a:p>
          <a:p>
            <a:pPr indent="0" lvl="0" marL="0" marR="0" rtl="0" algn="l">
              <a:lnSpc>
                <a:spcPct val="90000"/>
              </a:lnSpc>
              <a:spcBef>
                <a:spcPts val="500"/>
              </a:spcBef>
              <a:spcAft>
                <a:spcPts val="0"/>
              </a:spcAft>
              <a:buClr>
                <a:schemeClr val="dk1"/>
              </a:buClr>
              <a:buSzPts val="1800"/>
              <a:buFont typeface="Arial"/>
              <a:buChar char="•"/>
            </a:pPr>
            <a:r>
              <a:rPr i="1" lang="en-GB" sz="1800">
                <a:solidFill>
                  <a:schemeClr val="dk1"/>
                </a:solidFill>
                <a:latin typeface="Calibri"/>
                <a:ea typeface="Calibri"/>
                <a:cs typeface="Calibri"/>
                <a:sym typeface="Calibri"/>
              </a:rPr>
              <a:t>can see upsetting content accidentally,</a:t>
            </a:r>
            <a:endParaRPr sz="1100"/>
          </a:p>
          <a:p>
            <a:pPr indent="0" lvl="0" marL="0" marR="0" rtl="0" algn="l">
              <a:lnSpc>
                <a:spcPct val="90000"/>
              </a:lnSpc>
              <a:spcBef>
                <a:spcPts val="500"/>
              </a:spcBef>
              <a:spcAft>
                <a:spcPts val="0"/>
              </a:spcAft>
              <a:buClr>
                <a:schemeClr val="dk1"/>
              </a:buClr>
              <a:buSzPts val="1800"/>
              <a:buFont typeface="Arial"/>
              <a:buChar char="•"/>
            </a:pPr>
            <a:r>
              <a:rPr i="1" lang="en-GB" sz="1800">
                <a:solidFill>
                  <a:schemeClr val="dk1"/>
                </a:solidFill>
                <a:latin typeface="Calibri"/>
                <a:ea typeface="Calibri"/>
                <a:cs typeface="Calibri"/>
                <a:sym typeface="Calibri"/>
              </a:rPr>
              <a:t>fear of missing out (FOMO)</a:t>
            </a:r>
            <a:endParaRPr sz="1100"/>
          </a:p>
          <a:p>
            <a:pPr indent="0" lvl="0" marL="0" marR="0" rtl="0" algn="l">
              <a:lnSpc>
                <a:spcPct val="90000"/>
              </a:lnSpc>
              <a:spcBef>
                <a:spcPts val="500"/>
              </a:spcBef>
              <a:spcAft>
                <a:spcPts val="0"/>
              </a:spcAft>
              <a:buClr>
                <a:schemeClr val="dk1"/>
              </a:buClr>
              <a:buSzPts val="1800"/>
              <a:buFont typeface="Arial"/>
              <a:buChar char="•"/>
            </a:pPr>
            <a:r>
              <a:rPr i="1" lang="en-GB" sz="1800">
                <a:solidFill>
                  <a:schemeClr val="dk1"/>
                </a:solidFill>
                <a:latin typeface="Calibri"/>
                <a:ea typeface="Calibri"/>
                <a:cs typeface="Calibri"/>
                <a:sym typeface="Calibri"/>
              </a:rPr>
              <a:t>jealousy caused by looking at others’ social media accounts</a:t>
            </a:r>
            <a:endParaRPr sz="1100"/>
          </a:p>
          <a:p>
            <a:pPr indent="0" lvl="0" marL="0" marR="0" rtl="0" algn="l">
              <a:lnSpc>
                <a:spcPct val="90000"/>
              </a:lnSpc>
              <a:spcBef>
                <a:spcPts val="500"/>
              </a:spcBef>
              <a:spcAft>
                <a:spcPts val="0"/>
              </a:spcAft>
              <a:buClr>
                <a:schemeClr val="dk1"/>
              </a:buClr>
              <a:buSzPts val="1800"/>
              <a:buFont typeface="Arial"/>
              <a:buChar char="•"/>
            </a:pPr>
            <a:r>
              <a:rPr i="1" lang="en-GB" sz="1800">
                <a:solidFill>
                  <a:schemeClr val="dk1"/>
                </a:solidFill>
                <a:latin typeface="Calibri"/>
                <a:ea typeface="Calibri"/>
                <a:cs typeface="Calibri"/>
                <a:sym typeface="Calibri"/>
              </a:rPr>
              <a:t>pressure to look a certain way</a:t>
            </a:r>
            <a:endParaRPr sz="1100"/>
          </a:p>
          <a:p>
            <a:pPr indent="0" lvl="0" marL="0" marR="0" rtl="0" algn="l">
              <a:lnSpc>
                <a:spcPct val="90000"/>
              </a:lnSpc>
              <a:spcBef>
                <a:spcPts val="500"/>
              </a:spcBef>
              <a:spcAft>
                <a:spcPts val="0"/>
              </a:spcAft>
              <a:buClr>
                <a:schemeClr val="dk1"/>
              </a:buClr>
              <a:buSzPts val="1800"/>
              <a:buFont typeface="Arial"/>
              <a:buChar char="•"/>
            </a:pPr>
            <a:r>
              <a:rPr i="1" lang="en-GB" sz="1800">
                <a:solidFill>
                  <a:schemeClr val="dk1"/>
                </a:solidFill>
                <a:latin typeface="Calibri"/>
                <a:ea typeface="Calibri"/>
                <a:cs typeface="Calibri"/>
                <a:sym typeface="Calibri"/>
              </a:rPr>
              <a:t>sleep deprivation</a:t>
            </a:r>
            <a:endParaRPr sz="1800">
              <a:solidFill>
                <a:schemeClr val="dk1"/>
              </a:solidFill>
              <a:latin typeface="Calibri"/>
              <a:ea typeface="Calibri"/>
              <a:cs typeface="Calibri"/>
              <a:sym typeface="Calibri"/>
            </a:endParaRPr>
          </a:p>
        </p:txBody>
      </p:sp>
      <p:pic>
        <p:nvPicPr>
          <p:cNvPr descr="Emoji, Smilie, Whatsapp, Emotion, Laugh, Face, Happy" id="158" name="Google Shape;158;p28"/>
          <p:cNvPicPr preferRelativeResize="0"/>
          <p:nvPr/>
        </p:nvPicPr>
        <p:blipFill rotWithShape="1">
          <a:blip r:embed="rId3">
            <a:alphaModFix/>
          </a:blip>
          <a:srcRect b="0" l="67544" r="16606" t="74446"/>
          <a:stretch/>
        </p:blipFill>
        <p:spPr>
          <a:xfrm>
            <a:off x="5160457" y="646531"/>
            <a:ext cx="3553238" cy="3867100"/>
          </a:xfrm>
          <a:prstGeom prst="rect">
            <a:avLst/>
          </a:prstGeom>
          <a:noFill/>
          <a:ln>
            <a:noFill/>
          </a:ln>
        </p:spPr>
      </p:pic>
      <p:sp>
        <p:nvSpPr>
          <p:cNvPr id="159" name="Google Shape;159;p28"/>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rmAutofit/>
          </a:body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cond evt="onBegin" delay="0">
                          <p:tn val="2"/>
                        </p:cond>
                      </p:stCondLst>
                      <p:childTnLst>
                        <p:par>
                          <p:cTn fill="hold">
                            <p:stCondLst>
                              <p:cond delay="0"/>
                            </p:stCondLst>
                            <p:childTnLst>
                              <p:par>
                                <p:cTn fill="hold" nodeType="withEffect" presetClass="entr" presetID="2" presetSubtype="4">
                                  <p:stCondLst>
                                    <p:cond delay="0"/>
                                  </p:stCondLst>
                                  <p:childTnLst>
                                    <p:set>
                                      <p:cBhvr>
                                        <p:cTn dur="1" fill="hold">
                                          <p:stCondLst>
                                            <p:cond delay="0"/>
                                          </p:stCondLst>
                                        </p:cTn>
                                        <p:tgtEl>
                                          <p:spTgt spid="159"/>
                                        </p:tgtEl>
                                        <p:attrNameLst>
                                          <p:attrName>style.visibility</p:attrName>
                                        </p:attrNameLst>
                                      </p:cBhvr>
                                      <p:to>
                                        <p:strVal val="visible"/>
                                      </p:to>
                                    </p:set>
                                    <p:anim calcmode="lin" valueType="num">
                                      <p:cBhvr additive="base">
                                        <p:cTn dur="500"/>
                                        <p:tgtEl>
                                          <p:spTgt spid="159"/>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58"/>
                                        </p:tgtEl>
                                        <p:attrNameLst>
                                          <p:attrName>style.visibility</p:attrName>
                                        </p:attrNameLst>
                                      </p:cBhvr>
                                      <p:to>
                                        <p:strVal val="visible"/>
                                      </p:to>
                                    </p:set>
                                    <p:animEffect filter="fade" transition="in">
                                      <p:cBhvr>
                                        <p:cTn dur="500"/>
                                        <p:tgtEl>
                                          <p:spTgt spid="158"/>
                                        </p:tgtEl>
                                      </p:cBhvr>
                                    </p:animEffect>
                                  </p:childTnLst>
                                </p:cTn>
                              </p:par>
                              <p:par>
                                <p:cTn fill="hold" nodeType="withEffect" presetClass="entr" presetID="10" presetSubtype="0">
                                  <p:stCondLst>
                                    <p:cond delay="0"/>
                                  </p:stCondLst>
                                  <p:childTnLst>
                                    <p:set>
                                      <p:cBhvr>
                                        <p:cTn dur="1" fill="hold">
                                          <p:stCondLst>
                                            <p:cond delay="0"/>
                                          </p:stCondLst>
                                        </p:cTn>
                                        <p:tgtEl>
                                          <p:spTgt spid="157"/>
                                        </p:tgtEl>
                                        <p:attrNameLst>
                                          <p:attrName>style.visibility</p:attrName>
                                        </p:attrNameLst>
                                      </p:cBhvr>
                                      <p:to>
                                        <p:strVal val="visible"/>
                                      </p:to>
                                    </p:set>
                                    <p:animEffect filter="fade" transition="in">
                                      <p:cBhvr>
                                        <p:cTn dur="500"/>
                                        <p:tgtEl>
                                          <p:spTgt spid="157"/>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theme/theme1.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