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7" r:id="rId1"/>
  </p:sldMasterIdLst>
  <p:notesMasterIdLst>
    <p:notesMasterId r:id="rId10"/>
  </p:notesMasterIdLst>
  <p:sldIdLst>
    <p:sldId id="256" r:id="rId2"/>
    <p:sldId id="269" r:id="rId3"/>
    <p:sldId id="257" r:id="rId4"/>
    <p:sldId id="258" r:id="rId5"/>
    <p:sldId id="259" r:id="rId6"/>
    <p:sldId id="270" r:id="rId7"/>
    <p:sldId id="271" r:id="rId8"/>
    <p:sldId id="272" r:id="rId9"/>
  </p:sldIdLst>
  <p:sldSz cx="9144000" cy="5143500" type="screen16x9"/>
  <p:notesSz cx="6858000" cy="9144000"/>
  <p:embeddedFontLst>
    <p:embeddedFont>
      <p:font typeface="Darker Grotesque" pitchFamily="2" charset="0"/>
      <p:regular r:id="rId11"/>
      <p:bold r:id="rId12"/>
    </p:embeddedFont>
    <p:embeddedFont>
      <p:font typeface="Darker Grotesque ExtraBold" pitchFamily="2" charset="0"/>
      <p:bold r:id="rId13"/>
    </p:embeddedFont>
    <p:embeddedFont>
      <p:font typeface="Jost" pitchFamily="2" charset="77"/>
      <p:regular r:id="rId14"/>
      <p:bold r:id="rId15"/>
      <p:italic r:id="rId16"/>
      <p:boldItalic r:id="rId17"/>
    </p:embeddedFont>
    <p:embeddedFont>
      <p:font typeface="Jost ExtraBold" pitchFamily="2" charset="77"/>
      <p:bold r:id="rId18"/>
      <p:italic r:id="rId19"/>
      <p:boldItalic r:id="rId20"/>
    </p:embeddedFont>
    <p:embeddedFont>
      <p:font typeface="Jost Medium" pitchFamily="2" charset="77"/>
      <p:regular r:id="rId21"/>
      <p:bold r:id="rId22"/>
      <p:italic r:id="rId23"/>
      <p:boldItalic r:id="rId24"/>
    </p:embeddedFont>
    <p:embeddedFont>
      <p:font typeface="PT Sans" panose="020B0503020203020204" pitchFamily="34" charset="77"/>
      <p:regular r:id="rId25"/>
      <p:bold r:id="rId26"/>
      <p:italic r:id="rId27"/>
      <p:boldItalic r:id="rId28"/>
    </p:embeddedFont>
    <p:embeddedFont>
      <p:font typeface="Roboto Condensed Light" panose="02000000000000000000" pitchFamily="2" charset="0"/>
      <p:regular r:id="rId29"/>
      <p:italic r:id="rId3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83592"/>
  </p:normalViewPr>
  <p:slideViewPr>
    <p:cSldViewPr snapToGrid="0">
      <p:cViewPr varScale="1">
        <p:scale>
          <a:sx n="136" d="100"/>
          <a:sy n="136" d="100"/>
        </p:scale>
        <p:origin x="960"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font" Target="fonts/font3.fntdata"/><Relationship Id="rId18" Type="http://schemas.openxmlformats.org/officeDocument/2006/relationships/font" Target="fonts/font8.fntdata"/><Relationship Id="rId26" Type="http://schemas.openxmlformats.org/officeDocument/2006/relationships/font" Target="fonts/font16.fntdata"/><Relationship Id="rId3" Type="http://schemas.openxmlformats.org/officeDocument/2006/relationships/slide" Target="slides/slide2.xml"/><Relationship Id="rId21" Type="http://schemas.openxmlformats.org/officeDocument/2006/relationships/font" Target="fonts/font11.fntdata"/><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font" Target="fonts/font2.fntdata"/><Relationship Id="rId17" Type="http://schemas.openxmlformats.org/officeDocument/2006/relationships/font" Target="fonts/font7.fntdata"/><Relationship Id="rId25" Type="http://schemas.openxmlformats.org/officeDocument/2006/relationships/font" Target="fonts/font15.fntdata"/><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font" Target="fonts/font6.fntdata"/><Relationship Id="rId20" Type="http://schemas.openxmlformats.org/officeDocument/2006/relationships/font" Target="fonts/font10.fntdata"/><Relationship Id="rId29" Type="http://schemas.openxmlformats.org/officeDocument/2006/relationships/font" Target="fonts/font19.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1.fntdata"/><Relationship Id="rId24" Type="http://schemas.openxmlformats.org/officeDocument/2006/relationships/font" Target="fonts/font14.fntdata"/><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font" Target="fonts/font5.fntdata"/><Relationship Id="rId23" Type="http://schemas.openxmlformats.org/officeDocument/2006/relationships/font" Target="fonts/font13.fntdata"/><Relationship Id="rId28" Type="http://schemas.openxmlformats.org/officeDocument/2006/relationships/font" Target="fonts/font18.fntdata"/><Relationship Id="rId10" Type="http://schemas.openxmlformats.org/officeDocument/2006/relationships/notesMaster" Target="notesMasters/notesMaster1.xml"/><Relationship Id="rId19" Type="http://schemas.openxmlformats.org/officeDocument/2006/relationships/font" Target="fonts/font9.fntdata"/><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4.fntdata"/><Relationship Id="rId22" Type="http://schemas.openxmlformats.org/officeDocument/2006/relationships/font" Target="fonts/font12.fntdata"/><Relationship Id="rId27" Type="http://schemas.openxmlformats.org/officeDocument/2006/relationships/font" Target="fonts/font17.fntdata"/><Relationship Id="rId30" Type="http://schemas.openxmlformats.org/officeDocument/2006/relationships/font" Target="fonts/font20.fntdata"/><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5"/>
        <p:cNvGrpSpPr/>
        <p:nvPr/>
      </p:nvGrpSpPr>
      <p:grpSpPr>
        <a:xfrm>
          <a:off x="0" y="0"/>
          <a:ext cx="0" cy="0"/>
          <a:chOff x="0" y="0"/>
          <a:chExt cx="0" cy="0"/>
        </a:xfrm>
      </p:grpSpPr>
      <p:sp>
        <p:nvSpPr>
          <p:cNvPr id="646" name="Google Shape;646;ge96f68d51d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7" name="Google Shape;647;ge96f68d51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dirty="0"/>
              <a:t>Teacher notes: Explain to students that comparing ourselves to others can impact our emotions negatively, but that there are ways to learn to love ourselves and others that can help our wellbeing.</a:t>
            </a:r>
          </a:p>
        </p:txBody>
      </p:sp>
    </p:spTree>
    <p:extLst>
      <p:ext uri="{BB962C8B-B14F-4D97-AF65-F5344CB8AC3E}">
        <p14:creationId xmlns:p14="http://schemas.microsoft.com/office/powerpoint/2010/main" val="19552948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3"/>
        <p:cNvGrpSpPr/>
        <p:nvPr/>
      </p:nvGrpSpPr>
      <p:grpSpPr>
        <a:xfrm>
          <a:off x="0" y="0"/>
          <a:ext cx="0" cy="0"/>
          <a:chOff x="0" y="0"/>
          <a:chExt cx="0" cy="0"/>
        </a:xfrm>
      </p:grpSpPr>
      <p:sp>
        <p:nvSpPr>
          <p:cNvPr id="814" name="Google Shape;814;g11237d51388_0_12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15" name="Google Shape;815;g11237d51388_0_12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dirty="0"/>
              <a:t>Teacher notes: Explain to students that social comparison happens all the time in our daily life but that today it happens more than ever before because of social media.</a:t>
            </a: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1"/>
        <p:cNvGrpSpPr/>
        <p:nvPr/>
      </p:nvGrpSpPr>
      <p:grpSpPr>
        <a:xfrm>
          <a:off x="0" y="0"/>
          <a:ext cx="0" cy="0"/>
          <a:chOff x="0" y="0"/>
          <a:chExt cx="0" cy="0"/>
        </a:xfrm>
      </p:grpSpPr>
      <p:sp>
        <p:nvSpPr>
          <p:cNvPr id="822" name="Google Shape;822;ge9c6d6876a_0_70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3" name="Google Shape;823;ge9c6d6876a_0_70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dirty="0"/>
              <a:t>Techer notes: Use the emotion wheel from Lesson 1.</a:t>
            </a:r>
          </a:p>
          <a:p>
            <a:pPr marL="0" lvl="0" indent="0" algn="l" rtl="0">
              <a:spcBef>
                <a:spcPts val="0"/>
              </a:spcBef>
              <a:spcAft>
                <a:spcPts val="0"/>
              </a:spcAft>
              <a:buNone/>
            </a:pPr>
            <a:r>
              <a:rPr lang="en-GB" dirty="0"/>
              <a:t>Students may offer different emotions as an answer for this question. Are their answers mainly positive or negative? </a:t>
            </a:r>
          </a:p>
          <a:p>
            <a:pPr marL="0" lvl="0" indent="0" algn="l" rtl="0">
              <a:spcBef>
                <a:spcPts val="0"/>
              </a:spcBef>
              <a:spcAft>
                <a:spcPts val="0"/>
              </a:spcAft>
              <a:buNone/>
            </a:pPr>
            <a:r>
              <a:rPr lang="en-GB" dirty="0"/>
              <a:t>Generally social comparison causes unhelpful, negative emotions such as depression and frustration.</a:t>
            </a:r>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1"/>
        <p:cNvGrpSpPr/>
        <p:nvPr/>
      </p:nvGrpSpPr>
      <p:grpSpPr>
        <a:xfrm>
          <a:off x="0" y="0"/>
          <a:ext cx="0" cy="0"/>
          <a:chOff x="0" y="0"/>
          <a:chExt cx="0" cy="0"/>
        </a:xfrm>
      </p:grpSpPr>
      <p:sp>
        <p:nvSpPr>
          <p:cNvPr id="832" name="Google Shape;832;g99f2f57a71_0_18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3" name="Google Shape;833;g99f2f57a71_0_18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dirty="0"/>
              <a:t>Teacher notes: Use the questions on this slide as topics for discussion. Social media constantly allows people to compare themselves to others highlight reel rather than their real life – this can lead to anxiety and depression – how much time do students spend online comparing themselves to others? Point out that this is not healthy and can lead to negative emotions. What can they do that builds confidence instead of creating negative emotions.</a:t>
            </a: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3"/>
        <p:cNvGrpSpPr/>
        <p:nvPr/>
      </p:nvGrpSpPr>
      <p:grpSpPr>
        <a:xfrm>
          <a:off x="0" y="0"/>
          <a:ext cx="0" cy="0"/>
          <a:chOff x="0" y="0"/>
          <a:chExt cx="0" cy="0"/>
        </a:xfrm>
      </p:grpSpPr>
      <p:sp>
        <p:nvSpPr>
          <p:cNvPr id="814" name="Google Shape;814;g10e1701436b_0_1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15" name="Google Shape;815;g10e1701436b_0_1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dirty="0"/>
              <a:t>Teacher notes: Self-Love languages can help you to build your self-confidence. Ask students which of the self-love languages they would find most helpful to help them build their confidence and positive emotions. Students will need paper and pens or a book to write in to create their own self-love plan.</a:t>
            </a:r>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8"/>
        <p:cNvGrpSpPr/>
        <p:nvPr/>
      </p:nvGrpSpPr>
      <p:grpSpPr>
        <a:xfrm>
          <a:off x="0" y="0"/>
          <a:ext cx="0" cy="0"/>
          <a:chOff x="0" y="0"/>
          <a:chExt cx="0" cy="0"/>
        </a:xfrm>
      </p:grpSpPr>
      <p:sp>
        <p:nvSpPr>
          <p:cNvPr id="899" name="Google Shape;899;g1153be82d59_0_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0" name="Google Shape;900;g1153be82d59_0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dirty="0"/>
              <a:t>Teacher notes: Explain to students that emotions link to behaviour. Breaking the negative cycle involves changing behaviour.</a:t>
            </a:r>
            <a:endParaRP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5"/>
        <p:cNvGrpSpPr/>
        <p:nvPr/>
      </p:nvGrpSpPr>
      <p:grpSpPr>
        <a:xfrm>
          <a:off x="0" y="0"/>
          <a:ext cx="0" cy="0"/>
          <a:chOff x="0" y="0"/>
          <a:chExt cx="0" cy="0"/>
        </a:xfrm>
      </p:grpSpPr>
      <p:sp>
        <p:nvSpPr>
          <p:cNvPr id="906" name="Google Shape;906;gbd6c00e730_0_1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7" name="Google Shape;907;gbd6c00e730_0_1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dirty="0"/>
              <a:t>Teacher notes: Explain to students that another way to build confidence and avoid social comparison is to concentrate on others, to treat others with the compassion and care we would like for ourselves. This prevents us from becoming too selfish and inward looking. Our own emotions are affected positively by following </a:t>
            </a:r>
            <a:r>
              <a:rPr lang="en-GB"/>
              <a:t>this rule.</a:t>
            </a: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hyperlink" Target="http://bit.ly/2Tynxth" TargetMode="External"/><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hyperlink" Target="http://bit.ly/2TyoMsr" TargetMode="Externa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dk1"/>
        </a:solidFill>
        <a:effectLst/>
      </p:bgPr>
    </p:bg>
    <p:spTree>
      <p:nvGrpSpPr>
        <p:cNvPr id="1" name="Shape 8"/>
        <p:cNvGrpSpPr/>
        <p:nvPr/>
      </p:nvGrpSpPr>
      <p:grpSpPr>
        <a:xfrm>
          <a:off x="0" y="0"/>
          <a:ext cx="0" cy="0"/>
          <a:chOff x="0" y="0"/>
          <a:chExt cx="0" cy="0"/>
        </a:xfrm>
      </p:grpSpPr>
      <p:sp>
        <p:nvSpPr>
          <p:cNvPr id="9" name="Google Shape;9;p2"/>
          <p:cNvSpPr/>
          <p:nvPr/>
        </p:nvSpPr>
        <p:spPr>
          <a:xfrm rot="10800000">
            <a:off x="5328273" y="1018151"/>
            <a:ext cx="3854376" cy="4169174"/>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0;p2"/>
          <p:cNvSpPr/>
          <p:nvPr/>
        </p:nvSpPr>
        <p:spPr>
          <a:xfrm>
            <a:off x="8285050" y="1895977"/>
            <a:ext cx="634691" cy="276848"/>
          </a:xfrm>
          <a:custGeom>
            <a:avLst/>
            <a:gdLst/>
            <a:ahLst/>
            <a:cxnLst/>
            <a:rect l="l" t="t" r="r" b="b"/>
            <a:pathLst>
              <a:path w="13870" h="6050" extrusionOk="0">
                <a:moveTo>
                  <a:pt x="7659" y="1"/>
                </a:moveTo>
                <a:cubicBezTo>
                  <a:pt x="6962" y="1"/>
                  <a:pt x="6283" y="396"/>
                  <a:pt x="6036" y="961"/>
                </a:cubicBezTo>
                <a:cubicBezTo>
                  <a:pt x="5741" y="676"/>
                  <a:pt x="5296" y="519"/>
                  <a:pt x="4859" y="519"/>
                </a:cubicBezTo>
                <a:cubicBezTo>
                  <a:pt x="4656" y="519"/>
                  <a:pt x="4454" y="553"/>
                  <a:pt x="4270" y="624"/>
                </a:cubicBezTo>
                <a:cubicBezTo>
                  <a:pt x="3677" y="849"/>
                  <a:pt x="3275" y="1427"/>
                  <a:pt x="3339" y="1973"/>
                </a:cubicBezTo>
                <a:cubicBezTo>
                  <a:pt x="3210" y="1923"/>
                  <a:pt x="3069" y="1900"/>
                  <a:pt x="2926" y="1900"/>
                </a:cubicBezTo>
                <a:cubicBezTo>
                  <a:pt x="2699" y="1900"/>
                  <a:pt x="2468" y="1960"/>
                  <a:pt x="2280" y="2069"/>
                </a:cubicBezTo>
                <a:cubicBezTo>
                  <a:pt x="1976" y="2262"/>
                  <a:pt x="1798" y="2583"/>
                  <a:pt x="1830" y="2904"/>
                </a:cubicBezTo>
                <a:cubicBezTo>
                  <a:pt x="1822" y="2903"/>
                  <a:pt x="1813" y="2903"/>
                  <a:pt x="1805" y="2903"/>
                </a:cubicBezTo>
                <a:cubicBezTo>
                  <a:pt x="1287" y="2903"/>
                  <a:pt x="854" y="3393"/>
                  <a:pt x="980" y="3835"/>
                </a:cubicBezTo>
                <a:cubicBezTo>
                  <a:pt x="467" y="3946"/>
                  <a:pt x="65" y="4380"/>
                  <a:pt x="17" y="4830"/>
                </a:cubicBezTo>
                <a:cubicBezTo>
                  <a:pt x="1" y="5166"/>
                  <a:pt x="146" y="5487"/>
                  <a:pt x="418" y="5729"/>
                </a:cubicBezTo>
                <a:cubicBezTo>
                  <a:pt x="531" y="5825"/>
                  <a:pt x="643" y="5873"/>
                  <a:pt x="756" y="5937"/>
                </a:cubicBezTo>
                <a:lnTo>
                  <a:pt x="13565" y="6050"/>
                </a:lnTo>
                <a:cubicBezTo>
                  <a:pt x="13741" y="5953"/>
                  <a:pt x="13805" y="5776"/>
                  <a:pt x="13837" y="5616"/>
                </a:cubicBezTo>
                <a:cubicBezTo>
                  <a:pt x="13869" y="5408"/>
                  <a:pt x="13837" y="5198"/>
                  <a:pt x="13741" y="5006"/>
                </a:cubicBezTo>
                <a:cubicBezTo>
                  <a:pt x="13580" y="4669"/>
                  <a:pt x="13212" y="4412"/>
                  <a:pt x="12810" y="4348"/>
                </a:cubicBezTo>
                <a:cubicBezTo>
                  <a:pt x="12970" y="3899"/>
                  <a:pt x="12842" y="3353"/>
                  <a:pt x="12457" y="3000"/>
                </a:cubicBezTo>
                <a:cubicBezTo>
                  <a:pt x="12153" y="2708"/>
                  <a:pt x="11710" y="2547"/>
                  <a:pt x="11268" y="2547"/>
                </a:cubicBezTo>
                <a:cubicBezTo>
                  <a:pt x="11150" y="2547"/>
                  <a:pt x="11031" y="2559"/>
                  <a:pt x="10916" y="2583"/>
                </a:cubicBezTo>
                <a:cubicBezTo>
                  <a:pt x="10948" y="2229"/>
                  <a:pt x="10787" y="1876"/>
                  <a:pt x="10498" y="1635"/>
                </a:cubicBezTo>
                <a:cubicBezTo>
                  <a:pt x="10251" y="1453"/>
                  <a:pt x="9930" y="1345"/>
                  <a:pt x="9603" y="1345"/>
                </a:cubicBezTo>
                <a:cubicBezTo>
                  <a:pt x="9527" y="1345"/>
                  <a:pt x="9451" y="1351"/>
                  <a:pt x="9375" y="1363"/>
                </a:cubicBezTo>
                <a:cubicBezTo>
                  <a:pt x="9310" y="689"/>
                  <a:pt x="8653" y="111"/>
                  <a:pt x="7883" y="14"/>
                </a:cubicBezTo>
                <a:cubicBezTo>
                  <a:pt x="7808" y="5"/>
                  <a:pt x="7734" y="1"/>
                  <a:pt x="765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p:nvPr/>
        </p:nvSpPr>
        <p:spPr>
          <a:xfrm rot="-4500048">
            <a:off x="7188542" y="3466015"/>
            <a:ext cx="2362412" cy="1680276"/>
          </a:xfrm>
          <a:custGeom>
            <a:avLst/>
            <a:gdLst/>
            <a:ahLst/>
            <a:cxnLst/>
            <a:rect l="l" t="t" r="r" b="b"/>
            <a:pathLst>
              <a:path w="35204" h="25039" extrusionOk="0">
                <a:moveTo>
                  <a:pt x="0" y="0"/>
                </a:moveTo>
                <a:lnTo>
                  <a:pt x="0" y="212"/>
                </a:lnTo>
                <a:cubicBezTo>
                  <a:pt x="358" y="439"/>
                  <a:pt x="682" y="699"/>
                  <a:pt x="992" y="974"/>
                </a:cubicBezTo>
                <a:cubicBezTo>
                  <a:pt x="2291" y="2128"/>
                  <a:pt x="3167" y="3654"/>
                  <a:pt x="3947" y="5196"/>
                </a:cubicBezTo>
                <a:cubicBezTo>
                  <a:pt x="5376" y="8071"/>
                  <a:pt x="6658" y="11399"/>
                  <a:pt x="9695" y="12958"/>
                </a:cubicBezTo>
                <a:cubicBezTo>
                  <a:pt x="11245" y="13757"/>
                  <a:pt x="12921" y="14005"/>
                  <a:pt x="14622" y="14005"/>
                </a:cubicBezTo>
                <a:cubicBezTo>
                  <a:pt x="16378" y="14005"/>
                  <a:pt x="18161" y="13740"/>
                  <a:pt x="19860" y="13542"/>
                </a:cubicBezTo>
                <a:cubicBezTo>
                  <a:pt x="20872" y="13430"/>
                  <a:pt x="21897" y="13341"/>
                  <a:pt x="22923" y="13341"/>
                </a:cubicBezTo>
                <a:cubicBezTo>
                  <a:pt x="23822" y="13341"/>
                  <a:pt x="24720" y="13410"/>
                  <a:pt x="25608" y="13592"/>
                </a:cubicBezTo>
                <a:cubicBezTo>
                  <a:pt x="27182" y="13917"/>
                  <a:pt x="28693" y="14566"/>
                  <a:pt x="30025" y="15491"/>
                </a:cubicBezTo>
                <a:cubicBezTo>
                  <a:pt x="33125" y="17651"/>
                  <a:pt x="34977" y="21272"/>
                  <a:pt x="35009" y="25039"/>
                </a:cubicBezTo>
                <a:lnTo>
                  <a:pt x="35204" y="25039"/>
                </a:lnTo>
                <a:cubicBezTo>
                  <a:pt x="35171" y="21776"/>
                  <a:pt x="33792" y="18561"/>
                  <a:pt x="31372" y="16335"/>
                </a:cubicBezTo>
                <a:cubicBezTo>
                  <a:pt x="30187" y="15248"/>
                  <a:pt x="28791" y="14404"/>
                  <a:pt x="27280" y="13867"/>
                </a:cubicBezTo>
                <a:cubicBezTo>
                  <a:pt x="25856" y="13347"/>
                  <a:pt x="24386" y="13150"/>
                  <a:pt x="22890" y="13150"/>
                </a:cubicBezTo>
                <a:cubicBezTo>
                  <a:pt x="22611" y="13150"/>
                  <a:pt x="22332" y="13157"/>
                  <a:pt x="22051" y="13170"/>
                </a:cubicBezTo>
                <a:cubicBezTo>
                  <a:pt x="19607" y="13287"/>
                  <a:pt x="17106" y="13822"/>
                  <a:pt x="14647" y="13822"/>
                </a:cubicBezTo>
                <a:cubicBezTo>
                  <a:pt x="13381" y="13822"/>
                  <a:pt x="12127" y="13681"/>
                  <a:pt x="10897" y="13267"/>
                </a:cubicBezTo>
                <a:cubicBezTo>
                  <a:pt x="9208" y="12698"/>
                  <a:pt x="7859" y="11578"/>
                  <a:pt x="6837" y="10165"/>
                </a:cubicBezTo>
                <a:cubicBezTo>
                  <a:pt x="5813" y="8753"/>
                  <a:pt x="5099" y="7145"/>
                  <a:pt x="4337" y="5586"/>
                </a:cubicBezTo>
                <a:cubicBezTo>
                  <a:pt x="3492" y="3832"/>
                  <a:pt x="2550" y="2063"/>
                  <a:pt x="1056" y="764"/>
                </a:cubicBezTo>
                <a:cubicBezTo>
                  <a:pt x="715" y="487"/>
                  <a:pt x="374" y="227"/>
                  <a:pt x="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a:off x="3759119" y="3705235"/>
            <a:ext cx="1311032" cy="424824"/>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3" name="Google Shape;13;p2"/>
          <p:cNvPicPr preferRelativeResize="0"/>
          <p:nvPr/>
        </p:nvPicPr>
        <p:blipFill rotWithShape="1">
          <a:blip r:embed="rId2">
            <a:alphaModFix/>
          </a:blip>
          <a:srcRect l="32308"/>
          <a:stretch/>
        </p:blipFill>
        <p:spPr>
          <a:xfrm>
            <a:off x="-89366" y="-213912"/>
            <a:ext cx="4764790" cy="5571324"/>
          </a:xfrm>
          <a:prstGeom prst="rect">
            <a:avLst/>
          </a:prstGeom>
          <a:noFill/>
          <a:ln>
            <a:noFill/>
          </a:ln>
        </p:spPr>
      </p:pic>
      <p:pic>
        <p:nvPicPr>
          <p:cNvPr id="14" name="Google Shape;14;p2"/>
          <p:cNvPicPr preferRelativeResize="0"/>
          <p:nvPr/>
        </p:nvPicPr>
        <p:blipFill rotWithShape="1">
          <a:blip r:embed="rId2">
            <a:alphaModFix/>
          </a:blip>
          <a:srcRect l="32308"/>
          <a:stretch/>
        </p:blipFill>
        <p:spPr>
          <a:xfrm>
            <a:off x="4705809" y="-213912"/>
            <a:ext cx="4764790" cy="5571324"/>
          </a:xfrm>
          <a:prstGeom prst="rect">
            <a:avLst/>
          </a:prstGeom>
          <a:noFill/>
          <a:ln>
            <a:noFill/>
          </a:ln>
        </p:spPr>
      </p:pic>
      <p:sp>
        <p:nvSpPr>
          <p:cNvPr id="15" name="Google Shape;15;p2"/>
          <p:cNvSpPr/>
          <p:nvPr/>
        </p:nvSpPr>
        <p:spPr>
          <a:xfrm>
            <a:off x="-89375" y="-35751"/>
            <a:ext cx="3590384" cy="3883553"/>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p:nvPr/>
        </p:nvSpPr>
        <p:spPr>
          <a:xfrm>
            <a:off x="713099" y="629750"/>
            <a:ext cx="634691" cy="276848"/>
          </a:xfrm>
          <a:custGeom>
            <a:avLst/>
            <a:gdLst/>
            <a:ahLst/>
            <a:cxnLst/>
            <a:rect l="l" t="t" r="r" b="b"/>
            <a:pathLst>
              <a:path w="13870" h="6050" extrusionOk="0">
                <a:moveTo>
                  <a:pt x="7659" y="1"/>
                </a:moveTo>
                <a:cubicBezTo>
                  <a:pt x="6962" y="1"/>
                  <a:pt x="6283" y="396"/>
                  <a:pt x="6036" y="961"/>
                </a:cubicBezTo>
                <a:cubicBezTo>
                  <a:pt x="5741" y="676"/>
                  <a:pt x="5296" y="519"/>
                  <a:pt x="4859" y="519"/>
                </a:cubicBezTo>
                <a:cubicBezTo>
                  <a:pt x="4656" y="519"/>
                  <a:pt x="4454" y="553"/>
                  <a:pt x="4270" y="624"/>
                </a:cubicBezTo>
                <a:cubicBezTo>
                  <a:pt x="3677" y="849"/>
                  <a:pt x="3275" y="1427"/>
                  <a:pt x="3339" y="1973"/>
                </a:cubicBezTo>
                <a:cubicBezTo>
                  <a:pt x="3210" y="1923"/>
                  <a:pt x="3069" y="1900"/>
                  <a:pt x="2926" y="1900"/>
                </a:cubicBezTo>
                <a:cubicBezTo>
                  <a:pt x="2699" y="1900"/>
                  <a:pt x="2468" y="1960"/>
                  <a:pt x="2280" y="2069"/>
                </a:cubicBezTo>
                <a:cubicBezTo>
                  <a:pt x="1976" y="2262"/>
                  <a:pt x="1798" y="2583"/>
                  <a:pt x="1830" y="2904"/>
                </a:cubicBezTo>
                <a:cubicBezTo>
                  <a:pt x="1822" y="2903"/>
                  <a:pt x="1813" y="2903"/>
                  <a:pt x="1805" y="2903"/>
                </a:cubicBezTo>
                <a:cubicBezTo>
                  <a:pt x="1287" y="2903"/>
                  <a:pt x="854" y="3393"/>
                  <a:pt x="980" y="3835"/>
                </a:cubicBezTo>
                <a:cubicBezTo>
                  <a:pt x="467" y="3946"/>
                  <a:pt x="65" y="4380"/>
                  <a:pt x="17" y="4830"/>
                </a:cubicBezTo>
                <a:cubicBezTo>
                  <a:pt x="1" y="5166"/>
                  <a:pt x="146" y="5487"/>
                  <a:pt x="418" y="5729"/>
                </a:cubicBezTo>
                <a:cubicBezTo>
                  <a:pt x="531" y="5825"/>
                  <a:pt x="643" y="5873"/>
                  <a:pt x="756" y="5937"/>
                </a:cubicBezTo>
                <a:lnTo>
                  <a:pt x="13565" y="6050"/>
                </a:lnTo>
                <a:cubicBezTo>
                  <a:pt x="13741" y="5953"/>
                  <a:pt x="13805" y="5776"/>
                  <a:pt x="13837" y="5616"/>
                </a:cubicBezTo>
                <a:cubicBezTo>
                  <a:pt x="13869" y="5408"/>
                  <a:pt x="13837" y="5198"/>
                  <a:pt x="13741" y="5006"/>
                </a:cubicBezTo>
                <a:cubicBezTo>
                  <a:pt x="13580" y="4669"/>
                  <a:pt x="13212" y="4412"/>
                  <a:pt x="12810" y="4348"/>
                </a:cubicBezTo>
                <a:cubicBezTo>
                  <a:pt x="12970" y="3899"/>
                  <a:pt x="12842" y="3353"/>
                  <a:pt x="12457" y="3000"/>
                </a:cubicBezTo>
                <a:cubicBezTo>
                  <a:pt x="12153" y="2708"/>
                  <a:pt x="11710" y="2547"/>
                  <a:pt x="11268" y="2547"/>
                </a:cubicBezTo>
                <a:cubicBezTo>
                  <a:pt x="11150" y="2547"/>
                  <a:pt x="11031" y="2559"/>
                  <a:pt x="10916" y="2583"/>
                </a:cubicBezTo>
                <a:cubicBezTo>
                  <a:pt x="10948" y="2229"/>
                  <a:pt x="10787" y="1876"/>
                  <a:pt x="10498" y="1635"/>
                </a:cubicBezTo>
                <a:cubicBezTo>
                  <a:pt x="10251" y="1453"/>
                  <a:pt x="9930" y="1345"/>
                  <a:pt x="9603" y="1345"/>
                </a:cubicBezTo>
                <a:cubicBezTo>
                  <a:pt x="9527" y="1345"/>
                  <a:pt x="9451" y="1351"/>
                  <a:pt x="9375" y="1363"/>
                </a:cubicBezTo>
                <a:cubicBezTo>
                  <a:pt x="9310" y="689"/>
                  <a:pt x="8653" y="111"/>
                  <a:pt x="7883" y="14"/>
                </a:cubicBezTo>
                <a:cubicBezTo>
                  <a:pt x="7808" y="5"/>
                  <a:pt x="7734" y="1"/>
                  <a:pt x="765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a:off x="1577500" y="432341"/>
            <a:ext cx="660826" cy="214104"/>
          </a:xfrm>
          <a:custGeom>
            <a:avLst/>
            <a:gdLst/>
            <a:ahLst/>
            <a:cxnLst/>
            <a:rect l="l" t="t" r="r" b="b"/>
            <a:pathLst>
              <a:path w="7031" h="2278" extrusionOk="0">
                <a:moveTo>
                  <a:pt x="2903" y="0"/>
                </a:moveTo>
                <a:cubicBezTo>
                  <a:pt x="2697" y="0"/>
                  <a:pt x="2492" y="52"/>
                  <a:pt x="2312" y="158"/>
                </a:cubicBezTo>
                <a:cubicBezTo>
                  <a:pt x="1943" y="368"/>
                  <a:pt x="1718" y="785"/>
                  <a:pt x="1750" y="1202"/>
                </a:cubicBezTo>
                <a:cubicBezTo>
                  <a:pt x="1603" y="1054"/>
                  <a:pt x="1399" y="969"/>
                  <a:pt x="1195" y="969"/>
                </a:cubicBezTo>
                <a:cubicBezTo>
                  <a:pt x="1089" y="969"/>
                  <a:pt x="983" y="992"/>
                  <a:pt x="884" y="1042"/>
                </a:cubicBezTo>
                <a:cubicBezTo>
                  <a:pt x="595" y="1170"/>
                  <a:pt x="417" y="1491"/>
                  <a:pt x="466" y="1812"/>
                </a:cubicBezTo>
                <a:cubicBezTo>
                  <a:pt x="435" y="1804"/>
                  <a:pt x="403" y="1800"/>
                  <a:pt x="371" y="1800"/>
                </a:cubicBezTo>
                <a:cubicBezTo>
                  <a:pt x="271" y="1800"/>
                  <a:pt x="173" y="1839"/>
                  <a:pt x="113" y="1924"/>
                </a:cubicBezTo>
                <a:cubicBezTo>
                  <a:pt x="32" y="2020"/>
                  <a:pt x="0" y="2165"/>
                  <a:pt x="64" y="2277"/>
                </a:cubicBezTo>
                <a:lnTo>
                  <a:pt x="6983" y="2277"/>
                </a:lnTo>
                <a:cubicBezTo>
                  <a:pt x="7031" y="2020"/>
                  <a:pt x="6951" y="1731"/>
                  <a:pt x="6758" y="1555"/>
                </a:cubicBezTo>
                <a:cubicBezTo>
                  <a:pt x="6608" y="1417"/>
                  <a:pt x="6416" y="1345"/>
                  <a:pt x="6225" y="1345"/>
                </a:cubicBezTo>
                <a:cubicBezTo>
                  <a:pt x="6150" y="1345"/>
                  <a:pt x="6076" y="1356"/>
                  <a:pt x="6003" y="1378"/>
                </a:cubicBezTo>
                <a:cubicBezTo>
                  <a:pt x="6084" y="1089"/>
                  <a:pt x="5956" y="768"/>
                  <a:pt x="5714" y="608"/>
                </a:cubicBezTo>
                <a:cubicBezTo>
                  <a:pt x="5572" y="512"/>
                  <a:pt x="5401" y="468"/>
                  <a:pt x="5228" y="468"/>
                </a:cubicBezTo>
                <a:cubicBezTo>
                  <a:pt x="5110" y="468"/>
                  <a:pt x="4991" y="489"/>
                  <a:pt x="4880" y="528"/>
                </a:cubicBezTo>
                <a:cubicBezTo>
                  <a:pt x="4608" y="624"/>
                  <a:pt x="4383" y="832"/>
                  <a:pt x="4222" y="1089"/>
                </a:cubicBezTo>
                <a:cubicBezTo>
                  <a:pt x="4126" y="689"/>
                  <a:pt x="3853" y="319"/>
                  <a:pt x="3484" y="143"/>
                </a:cubicBezTo>
                <a:cubicBezTo>
                  <a:pt x="3303" y="48"/>
                  <a:pt x="3102" y="0"/>
                  <a:pt x="29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txBox="1">
            <a:spLocks noGrp="1"/>
          </p:cNvSpPr>
          <p:nvPr>
            <p:ph type="ctrTitle"/>
          </p:nvPr>
        </p:nvSpPr>
        <p:spPr>
          <a:xfrm>
            <a:off x="713100" y="1355725"/>
            <a:ext cx="3992700" cy="1680300"/>
          </a:xfrm>
          <a:prstGeom prst="rect">
            <a:avLst/>
          </a:prstGeom>
        </p:spPr>
        <p:txBody>
          <a:bodyPr spcFirstLastPara="1" wrap="square" lIns="91425" tIns="91425" rIns="91425" bIns="91425" anchor="ctr" anchorCtr="0">
            <a:noAutofit/>
          </a:bodyPr>
          <a:lstStyle>
            <a:lvl1pPr lvl="0">
              <a:lnSpc>
                <a:spcPct val="80000"/>
              </a:lnSpc>
              <a:spcBef>
                <a:spcPts val="0"/>
              </a:spcBef>
              <a:spcAft>
                <a:spcPts val="0"/>
              </a:spcAft>
              <a:buClr>
                <a:srgbClr val="191919"/>
              </a:buClr>
              <a:buSzPts val="5200"/>
              <a:buNone/>
              <a:defRPr sz="4500">
                <a:solidFill>
                  <a:schemeClr val="accent3"/>
                </a:solidFill>
                <a:latin typeface="Darker Grotesque ExtraBold"/>
                <a:ea typeface="Darker Grotesque ExtraBold"/>
                <a:cs typeface="Darker Grotesque ExtraBold"/>
                <a:sym typeface="Darker Grotesque ExtraBold"/>
              </a:defRPr>
            </a:lvl1pPr>
            <a:lvl2pPr lvl="1" algn="ctr">
              <a:spcBef>
                <a:spcPts val="0"/>
              </a:spcBef>
              <a:spcAft>
                <a:spcPts val="0"/>
              </a:spcAft>
              <a:buClr>
                <a:srgbClr val="191919"/>
              </a:buClr>
              <a:buSzPts val="5200"/>
              <a:buNone/>
              <a:defRPr sz="5200">
                <a:solidFill>
                  <a:srgbClr val="191919"/>
                </a:solidFill>
              </a:defRPr>
            </a:lvl2pPr>
            <a:lvl3pPr lvl="2" algn="ctr">
              <a:spcBef>
                <a:spcPts val="0"/>
              </a:spcBef>
              <a:spcAft>
                <a:spcPts val="0"/>
              </a:spcAft>
              <a:buClr>
                <a:srgbClr val="191919"/>
              </a:buClr>
              <a:buSzPts val="5200"/>
              <a:buNone/>
              <a:defRPr sz="5200">
                <a:solidFill>
                  <a:srgbClr val="191919"/>
                </a:solidFill>
              </a:defRPr>
            </a:lvl3pPr>
            <a:lvl4pPr lvl="3" algn="ctr">
              <a:spcBef>
                <a:spcPts val="0"/>
              </a:spcBef>
              <a:spcAft>
                <a:spcPts val="0"/>
              </a:spcAft>
              <a:buClr>
                <a:srgbClr val="191919"/>
              </a:buClr>
              <a:buSzPts val="5200"/>
              <a:buNone/>
              <a:defRPr sz="5200">
                <a:solidFill>
                  <a:srgbClr val="191919"/>
                </a:solidFill>
              </a:defRPr>
            </a:lvl4pPr>
            <a:lvl5pPr lvl="4" algn="ctr">
              <a:spcBef>
                <a:spcPts val="0"/>
              </a:spcBef>
              <a:spcAft>
                <a:spcPts val="0"/>
              </a:spcAft>
              <a:buClr>
                <a:srgbClr val="191919"/>
              </a:buClr>
              <a:buSzPts val="5200"/>
              <a:buNone/>
              <a:defRPr sz="5200">
                <a:solidFill>
                  <a:srgbClr val="191919"/>
                </a:solidFill>
              </a:defRPr>
            </a:lvl5pPr>
            <a:lvl6pPr lvl="5" algn="ctr">
              <a:spcBef>
                <a:spcPts val="0"/>
              </a:spcBef>
              <a:spcAft>
                <a:spcPts val="0"/>
              </a:spcAft>
              <a:buClr>
                <a:srgbClr val="191919"/>
              </a:buClr>
              <a:buSzPts val="5200"/>
              <a:buNone/>
              <a:defRPr sz="5200">
                <a:solidFill>
                  <a:srgbClr val="191919"/>
                </a:solidFill>
              </a:defRPr>
            </a:lvl6pPr>
            <a:lvl7pPr lvl="6" algn="ctr">
              <a:spcBef>
                <a:spcPts val="0"/>
              </a:spcBef>
              <a:spcAft>
                <a:spcPts val="0"/>
              </a:spcAft>
              <a:buClr>
                <a:srgbClr val="191919"/>
              </a:buClr>
              <a:buSzPts val="5200"/>
              <a:buNone/>
              <a:defRPr sz="5200">
                <a:solidFill>
                  <a:srgbClr val="191919"/>
                </a:solidFill>
              </a:defRPr>
            </a:lvl7pPr>
            <a:lvl8pPr lvl="7" algn="ctr">
              <a:spcBef>
                <a:spcPts val="0"/>
              </a:spcBef>
              <a:spcAft>
                <a:spcPts val="0"/>
              </a:spcAft>
              <a:buClr>
                <a:srgbClr val="191919"/>
              </a:buClr>
              <a:buSzPts val="5200"/>
              <a:buNone/>
              <a:defRPr sz="5200">
                <a:solidFill>
                  <a:srgbClr val="191919"/>
                </a:solidFill>
              </a:defRPr>
            </a:lvl8pPr>
            <a:lvl9pPr lvl="8" algn="ctr">
              <a:spcBef>
                <a:spcPts val="0"/>
              </a:spcBef>
              <a:spcAft>
                <a:spcPts val="0"/>
              </a:spcAft>
              <a:buClr>
                <a:srgbClr val="191919"/>
              </a:buClr>
              <a:buSzPts val="5200"/>
              <a:buNone/>
              <a:defRPr sz="5200">
                <a:solidFill>
                  <a:srgbClr val="191919"/>
                </a:solidFill>
              </a:defRPr>
            </a:lvl9pPr>
          </a:lstStyle>
          <a:p>
            <a:endParaRPr/>
          </a:p>
        </p:txBody>
      </p:sp>
      <p:sp>
        <p:nvSpPr>
          <p:cNvPr id="19" name="Google Shape;19;p2"/>
          <p:cNvSpPr/>
          <p:nvPr/>
        </p:nvSpPr>
        <p:spPr>
          <a:xfrm rot="4500022">
            <a:off x="1989931" y="3774492"/>
            <a:ext cx="3272681" cy="3695042"/>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a:off x="3260549" y="4276750"/>
            <a:ext cx="634691" cy="276848"/>
          </a:xfrm>
          <a:custGeom>
            <a:avLst/>
            <a:gdLst/>
            <a:ahLst/>
            <a:cxnLst/>
            <a:rect l="l" t="t" r="r" b="b"/>
            <a:pathLst>
              <a:path w="13870" h="6050" extrusionOk="0">
                <a:moveTo>
                  <a:pt x="7659" y="1"/>
                </a:moveTo>
                <a:cubicBezTo>
                  <a:pt x="6962" y="1"/>
                  <a:pt x="6283" y="396"/>
                  <a:pt x="6036" y="961"/>
                </a:cubicBezTo>
                <a:cubicBezTo>
                  <a:pt x="5741" y="676"/>
                  <a:pt x="5296" y="519"/>
                  <a:pt x="4859" y="519"/>
                </a:cubicBezTo>
                <a:cubicBezTo>
                  <a:pt x="4656" y="519"/>
                  <a:pt x="4454" y="553"/>
                  <a:pt x="4270" y="624"/>
                </a:cubicBezTo>
                <a:cubicBezTo>
                  <a:pt x="3677" y="849"/>
                  <a:pt x="3275" y="1427"/>
                  <a:pt x="3339" y="1973"/>
                </a:cubicBezTo>
                <a:cubicBezTo>
                  <a:pt x="3210" y="1923"/>
                  <a:pt x="3069" y="1900"/>
                  <a:pt x="2926" y="1900"/>
                </a:cubicBezTo>
                <a:cubicBezTo>
                  <a:pt x="2699" y="1900"/>
                  <a:pt x="2468" y="1960"/>
                  <a:pt x="2280" y="2069"/>
                </a:cubicBezTo>
                <a:cubicBezTo>
                  <a:pt x="1976" y="2262"/>
                  <a:pt x="1798" y="2583"/>
                  <a:pt x="1830" y="2904"/>
                </a:cubicBezTo>
                <a:cubicBezTo>
                  <a:pt x="1822" y="2903"/>
                  <a:pt x="1813" y="2903"/>
                  <a:pt x="1805" y="2903"/>
                </a:cubicBezTo>
                <a:cubicBezTo>
                  <a:pt x="1287" y="2903"/>
                  <a:pt x="854" y="3393"/>
                  <a:pt x="980" y="3835"/>
                </a:cubicBezTo>
                <a:cubicBezTo>
                  <a:pt x="467" y="3946"/>
                  <a:pt x="65" y="4380"/>
                  <a:pt x="17" y="4830"/>
                </a:cubicBezTo>
                <a:cubicBezTo>
                  <a:pt x="1" y="5166"/>
                  <a:pt x="146" y="5487"/>
                  <a:pt x="418" y="5729"/>
                </a:cubicBezTo>
                <a:cubicBezTo>
                  <a:pt x="531" y="5825"/>
                  <a:pt x="643" y="5873"/>
                  <a:pt x="756" y="5937"/>
                </a:cubicBezTo>
                <a:lnTo>
                  <a:pt x="13565" y="6050"/>
                </a:lnTo>
                <a:cubicBezTo>
                  <a:pt x="13741" y="5953"/>
                  <a:pt x="13805" y="5776"/>
                  <a:pt x="13837" y="5616"/>
                </a:cubicBezTo>
                <a:cubicBezTo>
                  <a:pt x="13869" y="5408"/>
                  <a:pt x="13837" y="5198"/>
                  <a:pt x="13741" y="5006"/>
                </a:cubicBezTo>
                <a:cubicBezTo>
                  <a:pt x="13580" y="4669"/>
                  <a:pt x="13212" y="4412"/>
                  <a:pt x="12810" y="4348"/>
                </a:cubicBezTo>
                <a:cubicBezTo>
                  <a:pt x="12970" y="3899"/>
                  <a:pt x="12842" y="3353"/>
                  <a:pt x="12457" y="3000"/>
                </a:cubicBezTo>
                <a:cubicBezTo>
                  <a:pt x="12153" y="2708"/>
                  <a:pt x="11710" y="2547"/>
                  <a:pt x="11268" y="2547"/>
                </a:cubicBezTo>
                <a:cubicBezTo>
                  <a:pt x="11150" y="2547"/>
                  <a:pt x="11031" y="2559"/>
                  <a:pt x="10916" y="2583"/>
                </a:cubicBezTo>
                <a:cubicBezTo>
                  <a:pt x="10948" y="2229"/>
                  <a:pt x="10787" y="1876"/>
                  <a:pt x="10498" y="1635"/>
                </a:cubicBezTo>
                <a:cubicBezTo>
                  <a:pt x="10251" y="1453"/>
                  <a:pt x="9930" y="1345"/>
                  <a:pt x="9603" y="1345"/>
                </a:cubicBezTo>
                <a:cubicBezTo>
                  <a:pt x="9527" y="1345"/>
                  <a:pt x="9451" y="1351"/>
                  <a:pt x="9375" y="1363"/>
                </a:cubicBezTo>
                <a:cubicBezTo>
                  <a:pt x="9310" y="689"/>
                  <a:pt x="8653" y="111"/>
                  <a:pt x="7883" y="14"/>
                </a:cubicBezTo>
                <a:cubicBezTo>
                  <a:pt x="7808" y="5"/>
                  <a:pt x="7734" y="1"/>
                  <a:pt x="765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a:off x="-74571" y="3563250"/>
            <a:ext cx="2362452" cy="1680305"/>
          </a:xfrm>
          <a:custGeom>
            <a:avLst/>
            <a:gdLst/>
            <a:ahLst/>
            <a:cxnLst/>
            <a:rect l="l" t="t" r="r" b="b"/>
            <a:pathLst>
              <a:path w="35204" h="25039" extrusionOk="0">
                <a:moveTo>
                  <a:pt x="0" y="0"/>
                </a:moveTo>
                <a:lnTo>
                  <a:pt x="0" y="212"/>
                </a:lnTo>
                <a:cubicBezTo>
                  <a:pt x="358" y="439"/>
                  <a:pt x="682" y="699"/>
                  <a:pt x="992" y="974"/>
                </a:cubicBezTo>
                <a:cubicBezTo>
                  <a:pt x="2291" y="2128"/>
                  <a:pt x="3167" y="3654"/>
                  <a:pt x="3947" y="5196"/>
                </a:cubicBezTo>
                <a:cubicBezTo>
                  <a:pt x="5376" y="8071"/>
                  <a:pt x="6658" y="11399"/>
                  <a:pt x="9695" y="12958"/>
                </a:cubicBezTo>
                <a:cubicBezTo>
                  <a:pt x="11245" y="13757"/>
                  <a:pt x="12921" y="14005"/>
                  <a:pt x="14622" y="14005"/>
                </a:cubicBezTo>
                <a:cubicBezTo>
                  <a:pt x="16378" y="14005"/>
                  <a:pt x="18161" y="13740"/>
                  <a:pt x="19860" y="13542"/>
                </a:cubicBezTo>
                <a:cubicBezTo>
                  <a:pt x="20872" y="13430"/>
                  <a:pt x="21897" y="13341"/>
                  <a:pt x="22923" y="13341"/>
                </a:cubicBezTo>
                <a:cubicBezTo>
                  <a:pt x="23822" y="13341"/>
                  <a:pt x="24720" y="13410"/>
                  <a:pt x="25608" y="13592"/>
                </a:cubicBezTo>
                <a:cubicBezTo>
                  <a:pt x="27182" y="13917"/>
                  <a:pt x="28693" y="14566"/>
                  <a:pt x="30025" y="15491"/>
                </a:cubicBezTo>
                <a:cubicBezTo>
                  <a:pt x="33125" y="17651"/>
                  <a:pt x="34977" y="21272"/>
                  <a:pt x="35009" y="25039"/>
                </a:cubicBezTo>
                <a:lnTo>
                  <a:pt x="35204" y="25039"/>
                </a:lnTo>
                <a:cubicBezTo>
                  <a:pt x="35171" y="21776"/>
                  <a:pt x="33792" y="18561"/>
                  <a:pt x="31372" y="16335"/>
                </a:cubicBezTo>
                <a:cubicBezTo>
                  <a:pt x="30187" y="15248"/>
                  <a:pt x="28791" y="14404"/>
                  <a:pt x="27280" y="13867"/>
                </a:cubicBezTo>
                <a:cubicBezTo>
                  <a:pt x="25856" y="13347"/>
                  <a:pt x="24386" y="13150"/>
                  <a:pt x="22890" y="13150"/>
                </a:cubicBezTo>
                <a:cubicBezTo>
                  <a:pt x="22611" y="13150"/>
                  <a:pt x="22332" y="13157"/>
                  <a:pt x="22051" y="13170"/>
                </a:cubicBezTo>
                <a:cubicBezTo>
                  <a:pt x="19607" y="13287"/>
                  <a:pt x="17106" y="13822"/>
                  <a:pt x="14647" y="13822"/>
                </a:cubicBezTo>
                <a:cubicBezTo>
                  <a:pt x="13381" y="13822"/>
                  <a:pt x="12127" y="13681"/>
                  <a:pt x="10897" y="13267"/>
                </a:cubicBezTo>
                <a:cubicBezTo>
                  <a:pt x="9208" y="12698"/>
                  <a:pt x="7859" y="11578"/>
                  <a:pt x="6837" y="10165"/>
                </a:cubicBezTo>
                <a:cubicBezTo>
                  <a:pt x="5813" y="8753"/>
                  <a:pt x="5099" y="7145"/>
                  <a:pt x="4337" y="5586"/>
                </a:cubicBezTo>
                <a:cubicBezTo>
                  <a:pt x="3492" y="3832"/>
                  <a:pt x="2550" y="2063"/>
                  <a:pt x="1056" y="764"/>
                </a:cubicBezTo>
                <a:cubicBezTo>
                  <a:pt x="715" y="487"/>
                  <a:pt x="374" y="227"/>
                  <a:pt x="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2"/>
          <p:cNvSpPr/>
          <p:nvPr/>
        </p:nvSpPr>
        <p:spPr>
          <a:xfrm>
            <a:off x="2880425" y="-567233"/>
            <a:ext cx="5024565" cy="1856650"/>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2"/>
          <p:cNvSpPr/>
          <p:nvPr/>
        </p:nvSpPr>
        <p:spPr>
          <a:xfrm>
            <a:off x="5053335" y="394187"/>
            <a:ext cx="894761" cy="290421"/>
          </a:xfrm>
          <a:custGeom>
            <a:avLst/>
            <a:gdLst/>
            <a:ahLst/>
            <a:cxnLst/>
            <a:rect l="l" t="t" r="r" b="b"/>
            <a:pathLst>
              <a:path w="9520" h="3090" extrusionOk="0">
                <a:moveTo>
                  <a:pt x="3949" y="1"/>
                </a:moveTo>
                <a:cubicBezTo>
                  <a:pt x="3657" y="1"/>
                  <a:pt x="3366" y="73"/>
                  <a:pt x="3114" y="216"/>
                </a:cubicBezTo>
                <a:cubicBezTo>
                  <a:pt x="2633" y="504"/>
                  <a:pt x="2328" y="1067"/>
                  <a:pt x="2360" y="1613"/>
                </a:cubicBezTo>
                <a:cubicBezTo>
                  <a:pt x="2173" y="1414"/>
                  <a:pt x="1897" y="1311"/>
                  <a:pt x="1622" y="1311"/>
                </a:cubicBezTo>
                <a:cubicBezTo>
                  <a:pt x="1473" y="1311"/>
                  <a:pt x="1323" y="1342"/>
                  <a:pt x="1188" y="1403"/>
                </a:cubicBezTo>
                <a:cubicBezTo>
                  <a:pt x="803" y="1596"/>
                  <a:pt x="563" y="2030"/>
                  <a:pt x="610" y="2447"/>
                </a:cubicBezTo>
                <a:cubicBezTo>
                  <a:pt x="574" y="2436"/>
                  <a:pt x="535" y="2431"/>
                  <a:pt x="497" y="2431"/>
                </a:cubicBezTo>
                <a:cubicBezTo>
                  <a:pt x="366" y="2431"/>
                  <a:pt x="232" y="2492"/>
                  <a:pt x="145" y="2591"/>
                </a:cubicBezTo>
                <a:cubicBezTo>
                  <a:pt x="32" y="2736"/>
                  <a:pt x="0" y="2929"/>
                  <a:pt x="81" y="3089"/>
                </a:cubicBezTo>
                <a:lnTo>
                  <a:pt x="9438" y="3089"/>
                </a:lnTo>
                <a:cubicBezTo>
                  <a:pt x="9519" y="2736"/>
                  <a:pt x="9391" y="2351"/>
                  <a:pt x="9134" y="2094"/>
                </a:cubicBezTo>
                <a:cubicBezTo>
                  <a:pt x="8950" y="1921"/>
                  <a:pt x="8691" y="1822"/>
                  <a:pt x="8428" y="1822"/>
                </a:cubicBezTo>
                <a:cubicBezTo>
                  <a:pt x="8325" y="1822"/>
                  <a:pt x="8222" y="1838"/>
                  <a:pt x="8122" y="1869"/>
                </a:cubicBezTo>
                <a:cubicBezTo>
                  <a:pt x="8235" y="1484"/>
                  <a:pt x="8058" y="1050"/>
                  <a:pt x="7737" y="825"/>
                </a:cubicBezTo>
                <a:cubicBezTo>
                  <a:pt x="7538" y="693"/>
                  <a:pt x="7305" y="633"/>
                  <a:pt x="7071" y="633"/>
                </a:cubicBezTo>
                <a:cubicBezTo>
                  <a:pt x="6910" y="633"/>
                  <a:pt x="6748" y="661"/>
                  <a:pt x="6598" y="714"/>
                </a:cubicBezTo>
                <a:cubicBezTo>
                  <a:pt x="6228" y="858"/>
                  <a:pt x="5924" y="1131"/>
                  <a:pt x="5714" y="1468"/>
                </a:cubicBezTo>
                <a:cubicBezTo>
                  <a:pt x="5586" y="922"/>
                  <a:pt x="5217" y="440"/>
                  <a:pt x="4719" y="183"/>
                </a:cubicBezTo>
                <a:cubicBezTo>
                  <a:pt x="4482" y="61"/>
                  <a:pt x="4216" y="1"/>
                  <a:pt x="394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2"/>
          <p:cNvSpPr txBox="1">
            <a:spLocks noGrp="1"/>
          </p:cNvSpPr>
          <p:nvPr>
            <p:ph type="subTitle" idx="1"/>
          </p:nvPr>
        </p:nvSpPr>
        <p:spPr>
          <a:xfrm>
            <a:off x="713100" y="3008078"/>
            <a:ext cx="3992700" cy="5817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SzPts val="1400"/>
              <a:buNone/>
              <a:defRPr sz="3000">
                <a:solidFill>
                  <a:schemeClr val="accent5"/>
                </a:solidFill>
                <a:latin typeface="Jost Medium"/>
                <a:ea typeface="Jost Medium"/>
                <a:cs typeface="Jost Medium"/>
                <a:sym typeface="Jost Medium"/>
              </a:defRPr>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bg>
      <p:bgPr>
        <a:solidFill>
          <a:schemeClr val="dk1"/>
        </a:solidFill>
        <a:effectLst/>
      </p:bgPr>
    </p:bg>
    <p:spTree>
      <p:nvGrpSpPr>
        <p:cNvPr id="1" name="Shape 138"/>
        <p:cNvGrpSpPr/>
        <p:nvPr/>
      </p:nvGrpSpPr>
      <p:grpSpPr>
        <a:xfrm>
          <a:off x="0" y="0"/>
          <a:ext cx="0" cy="0"/>
          <a:chOff x="0" y="0"/>
          <a:chExt cx="0" cy="0"/>
        </a:xfrm>
      </p:grpSpPr>
      <p:pic>
        <p:nvPicPr>
          <p:cNvPr id="139" name="Google Shape;139;p11"/>
          <p:cNvPicPr preferRelativeResize="0"/>
          <p:nvPr/>
        </p:nvPicPr>
        <p:blipFill rotWithShape="1">
          <a:blip r:embed="rId2">
            <a:alphaModFix/>
          </a:blip>
          <a:srcRect l="32308"/>
          <a:stretch/>
        </p:blipFill>
        <p:spPr>
          <a:xfrm>
            <a:off x="-110191" y="-327775"/>
            <a:ext cx="4764790" cy="5571324"/>
          </a:xfrm>
          <a:prstGeom prst="rect">
            <a:avLst/>
          </a:prstGeom>
          <a:noFill/>
          <a:ln>
            <a:noFill/>
          </a:ln>
        </p:spPr>
      </p:pic>
      <p:pic>
        <p:nvPicPr>
          <p:cNvPr id="140" name="Google Shape;140;p11"/>
          <p:cNvPicPr preferRelativeResize="0"/>
          <p:nvPr/>
        </p:nvPicPr>
        <p:blipFill rotWithShape="1">
          <a:blip r:embed="rId2">
            <a:alphaModFix/>
          </a:blip>
          <a:srcRect l="32308"/>
          <a:stretch/>
        </p:blipFill>
        <p:spPr>
          <a:xfrm>
            <a:off x="4582171" y="-327775"/>
            <a:ext cx="4764790" cy="5571324"/>
          </a:xfrm>
          <a:prstGeom prst="rect">
            <a:avLst/>
          </a:prstGeom>
          <a:noFill/>
          <a:ln>
            <a:noFill/>
          </a:ln>
        </p:spPr>
      </p:pic>
      <p:sp>
        <p:nvSpPr>
          <p:cNvPr id="141" name="Google Shape;141;p11"/>
          <p:cNvSpPr txBox="1">
            <a:spLocks noGrp="1"/>
          </p:cNvSpPr>
          <p:nvPr>
            <p:ph type="title" hasCustomPrompt="1"/>
          </p:nvPr>
        </p:nvSpPr>
        <p:spPr>
          <a:xfrm>
            <a:off x="1284000" y="1473088"/>
            <a:ext cx="6576000" cy="1547700"/>
          </a:xfrm>
          <a:prstGeom prst="rect">
            <a:avLst/>
          </a:prstGeom>
        </p:spPr>
        <p:txBody>
          <a:bodyPr spcFirstLastPara="1" wrap="square" lIns="91425" tIns="91425" rIns="91425" bIns="91425" anchor="ctr" anchorCtr="0">
            <a:noAutofit/>
          </a:bodyPr>
          <a:lstStyle>
            <a:lvl1pPr lvl="0" algn="ctr">
              <a:spcBef>
                <a:spcPts val="0"/>
              </a:spcBef>
              <a:spcAft>
                <a:spcPts val="0"/>
              </a:spcAft>
              <a:buSzPts val="9600"/>
              <a:buNone/>
              <a:defRPr sz="14500">
                <a:solidFill>
                  <a:schemeClr val="accent5"/>
                </a:solidFill>
                <a:latin typeface="Darker Grotesque ExtraBold"/>
                <a:ea typeface="Darker Grotesque ExtraBold"/>
                <a:cs typeface="Darker Grotesque ExtraBold"/>
                <a:sym typeface="Darker Grotesque ExtraBold"/>
              </a:defRPr>
            </a:lvl1pPr>
            <a:lvl2pPr lvl="1" algn="ctr">
              <a:spcBef>
                <a:spcPts val="0"/>
              </a:spcBef>
              <a:spcAft>
                <a:spcPts val="0"/>
              </a:spcAft>
              <a:buSzPts val="9600"/>
              <a:buNone/>
              <a:defRPr sz="9600"/>
            </a:lvl2pPr>
            <a:lvl3pPr lvl="2" algn="ctr">
              <a:spcBef>
                <a:spcPts val="0"/>
              </a:spcBef>
              <a:spcAft>
                <a:spcPts val="0"/>
              </a:spcAft>
              <a:buSzPts val="9600"/>
              <a:buNone/>
              <a:defRPr sz="9600"/>
            </a:lvl3pPr>
            <a:lvl4pPr lvl="3" algn="ctr">
              <a:spcBef>
                <a:spcPts val="0"/>
              </a:spcBef>
              <a:spcAft>
                <a:spcPts val="0"/>
              </a:spcAft>
              <a:buSzPts val="9600"/>
              <a:buNone/>
              <a:defRPr sz="9600"/>
            </a:lvl4pPr>
            <a:lvl5pPr lvl="4" algn="ctr">
              <a:spcBef>
                <a:spcPts val="0"/>
              </a:spcBef>
              <a:spcAft>
                <a:spcPts val="0"/>
              </a:spcAft>
              <a:buSzPts val="9600"/>
              <a:buNone/>
              <a:defRPr sz="9600"/>
            </a:lvl5pPr>
            <a:lvl6pPr lvl="5" algn="ctr">
              <a:spcBef>
                <a:spcPts val="0"/>
              </a:spcBef>
              <a:spcAft>
                <a:spcPts val="0"/>
              </a:spcAft>
              <a:buSzPts val="9600"/>
              <a:buNone/>
              <a:defRPr sz="9600"/>
            </a:lvl6pPr>
            <a:lvl7pPr lvl="6" algn="ctr">
              <a:spcBef>
                <a:spcPts val="0"/>
              </a:spcBef>
              <a:spcAft>
                <a:spcPts val="0"/>
              </a:spcAft>
              <a:buSzPts val="9600"/>
              <a:buNone/>
              <a:defRPr sz="9600"/>
            </a:lvl7pPr>
            <a:lvl8pPr lvl="7" algn="ctr">
              <a:spcBef>
                <a:spcPts val="0"/>
              </a:spcBef>
              <a:spcAft>
                <a:spcPts val="0"/>
              </a:spcAft>
              <a:buSzPts val="9600"/>
              <a:buNone/>
              <a:defRPr sz="9600"/>
            </a:lvl8pPr>
            <a:lvl9pPr lvl="8" algn="ctr">
              <a:spcBef>
                <a:spcPts val="0"/>
              </a:spcBef>
              <a:spcAft>
                <a:spcPts val="0"/>
              </a:spcAft>
              <a:buSzPts val="9600"/>
              <a:buNone/>
              <a:defRPr sz="9600"/>
            </a:lvl9pPr>
          </a:lstStyle>
          <a:p>
            <a:r>
              <a:t>xx%</a:t>
            </a:r>
          </a:p>
        </p:txBody>
      </p:sp>
      <p:sp>
        <p:nvSpPr>
          <p:cNvPr id="142" name="Google Shape;142;p11"/>
          <p:cNvSpPr txBox="1">
            <a:spLocks noGrp="1"/>
          </p:cNvSpPr>
          <p:nvPr>
            <p:ph type="subTitle" idx="1"/>
          </p:nvPr>
        </p:nvSpPr>
        <p:spPr>
          <a:xfrm>
            <a:off x="1284000" y="3173313"/>
            <a:ext cx="6576000" cy="4971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600"/>
              <a:buNone/>
              <a:defRPr sz="1800">
                <a:solidFill>
                  <a:schemeClr val="accent3"/>
                </a:solidFill>
                <a:latin typeface="Jost Medium"/>
                <a:ea typeface="Jost Medium"/>
                <a:cs typeface="Jost Medium"/>
                <a:sym typeface="Jost Medium"/>
              </a:defRPr>
            </a:lvl1pPr>
            <a:lvl2pPr lvl="1" algn="ctr" rtl="0">
              <a:lnSpc>
                <a:spcPct val="100000"/>
              </a:lnSpc>
              <a:spcBef>
                <a:spcPts val="0"/>
              </a:spcBef>
              <a:spcAft>
                <a:spcPts val="0"/>
              </a:spcAft>
              <a:buSzPts val="1600"/>
              <a:buNone/>
              <a:defRPr sz="1600"/>
            </a:lvl2pPr>
            <a:lvl3pPr lvl="2" algn="ctr" rtl="0">
              <a:lnSpc>
                <a:spcPct val="100000"/>
              </a:lnSpc>
              <a:spcBef>
                <a:spcPts val="1600"/>
              </a:spcBef>
              <a:spcAft>
                <a:spcPts val="0"/>
              </a:spcAft>
              <a:buSzPts val="1600"/>
              <a:buNone/>
              <a:defRPr sz="1600"/>
            </a:lvl3pPr>
            <a:lvl4pPr lvl="3" algn="ctr" rtl="0">
              <a:lnSpc>
                <a:spcPct val="100000"/>
              </a:lnSpc>
              <a:spcBef>
                <a:spcPts val="1600"/>
              </a:spcBef>
              <a:spcAft>
                <a:spcPts val="0"/>
              </a:spcAft>
              <a:buSzPts val="1600"/>
              <a:buNone/>
              <a:defRPr sz="1600"/>
            </a:lvl4pPr>
            <a:lvl5pPr lvl="4" algn="ctr" rtl="0">
              <a:lnSpc>
                <a:spcPct val="100000"/>
              </a:lnSpc>
              <a:spcBef>
                <a:spcPts val="1600"/>
              </a:spcBef>
              <a:spcAft>
                <a:spcPts val="0"/>
              </a:spcAft>
              <a:buSzPts val="1600"/>
              <a:buNone/>
              <a:defRPr sz="1600"/>
            </a:lvl5pPr>
            <a:lvl6pPr lvl="5" algn="ctr" rtl="0">
              <a:lnSpc>
                <a:spcPct val="100000"/>
              </a:lnSpc>
              <a:spcBef>
                <a:spcPts val="1600"/>
              </a:spcBef>
              <a:spcAft>
                <a:spcPts val="0"/>
              </a:spcAft>
              <a:buSzPts val="1600"/>
              <a:buNone/>
              <a:defRPr sz="1600"/>
            </a:lvl6pPr>
            <a:lvl7pPr lvl="6" algn="ctr" rtl="0">
              <a:lnSpc>
                <a:spcPct val="100000"/>
              </a:lnSpc>
              <a:spcBef>
                <a:spcPts val="1600"/>
              </a:spcBef>
              <a:spcAft>
                <a:spcPts val="0"/>
              </a:spcAft>
              <a:buSzPts val="1600"/>
              <a:buNone/>
              <a:defRPr sz="1600"/>
            </a:lvl7pPr>
            <a:lvl8pPr lvl="7" algn="ctr" rtl="0">
              <a:lnSpc>
                <a:spcPct val="100000"/>
              </a:lnSpc>
              <a:spcBef>
                <a:spcPts val="1600"/>
              </a:spcBef>
              <a:spcAft>
                <a:spcPts val="0"/>
              </a:spcAft>
              <a:buSzPts val="1600"/>
              <a:buNone/>
              <a:defRPr sz="1600"/>
            </a:lvl8pPr>
            <a:lvl9pPr lvl="8" algn="ctr" rtl="0">
              <a:lnSpc>
                <a:spcPct val="100000"/>
              </a:lnSpc>
              <a:spcBef>
                <a:spcPts val="1600"/>
              </a:spcBef>
              <a:spcAft>
                <a:spcPts val="1600"/>
              </a:spcAft>
              <a:buSzPts val="1600"/>
              <a:buNone/>
              <a:defRPr sz="1600"/>
            </a:lvl9pPr>
          </a:lstStyle>
          <a:p>
            <a:endParaRPr/>
          </a:p>
        </p:txBody>
      </p:sp>
      <p:sp>
        <p:nvSpPr>
          <p:cNvPr id="143" name="Google Shape;143;p11"/>
          <p:cNvSpPr/>
          <p:nvPr/>
        </p:nvSpPr>
        <p:spPr>
          <a:xfrm rot="5081888" flipH="1">
            <a:off x="8345498" y="1454784"/>
            <a:ext cx="1978601" cy="2233931"/>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11"/>
          <p:cNvSpPr/>
          <p:nvPr/>
        </p:nvSpPr>
        <p:spPr>
          <a:xfrm rot="-5715905" flipH="1">
            <a:off x="-3234834" y="1132861"/>
            <a:ext cx="4854747" cy="5481208"/>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11"/>
          <p:cNvSpPr/>
          <p:nvPr/>
        </p:nvSpPr>
        <p:spPr>
          <a:xfrm>
            <a:off x="4036521" y="-209650"/>
            <a:ext cx="5183591" cy="1915487"/>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11"/>
          <p:cNvSpPr/>
          <p:nvPr/>
        </p:nvSpPr>
        <p:spPr>
          <a:xfrm rot="10800000" flipH="1">
            <a:off x="2129675" y="4408613"/>
            <a:ext cx="2376737" cy="878239"/>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11"/>
          <p:cNvSpPr/>
          <p:nvPr/>
        </p:nvSpPr>
        <p:spPr>
          <a:xfrm rot="10800000" flipH="1">
            <a:off x="7415713" y="3928303"/>
            <a:ext cx="1786654" cy="1271479"/>
          </a:xfrm>
          <a:custGeom>
            <a:avLst/>
            <a:gdLst/>
            <a:ahLst/>
            <a:cxnLst/>
            <a:rect l="l" t="t" r="r" b="b"/>
            <a:pathLst>
              <a:path w="35205" h="25055" extrusionOk="0">
                <a:moveTo>
                  <a:pt x="1" y="0"/>
                </a:moveTo>
                <a:cubicBezTo>
                  <a:pt x="33" y="3281"/>
                  <a:pt x="1414" y="6496"/>
                  <a:pt x="3833" y="8704"/>
                </a:cubicBezTo>
                <a:cubicBezTo>
                  <a:pt x="5019" y="9791"/>
                  <a:pt x="6415" y="10636"/>
                  <a:pt x="7925" y="11188"/>
                </a:cubicBezTo>
                <a:cubicBezTo>
                  <a:pt x="9315" y="11687"/>
                  <a:pt x="10771" y="11895"/>
                  <a:pt x="12249" y="11895"/>
                </a:cubicBezTo>
                <a:cubicBezTo>
                  <a:pt x="12550" y="11895"/>
                  <a:pt x="12851" y="11886"/>
                  <a:pt x="13154" y="11870"/>
                </a:cubicBezTo>
                <a:cubicBezTo>
                  <a:pt x="15584" y="11763"/>
                  <a:pt x="18077" y="11232"/>
                  <a:pt x="20537" y="11232"/>
                </a:cubicBezTo>
                <a:cubicBezTo>
                  <a:pt x="21808" y="11232"/>
                  <a:pt x="23070" y="11374"/>
                  <a:pt x="24310" y="11789"/>
                </a:cubicBezTo>
                <a:cubicBezTo>
                  <a:pt x="25998" y="12357"/>
                  <a:pt x="27330" y="13461"/>
                  <a:pt x="28369" y="14890"/>
                </a:cubicBezTo>
                <a:cubicBezTo>
                  <a:pt x="29391" y="16303"/>
                  <a:pt x="30106" y="17910"/>
                  <a:pt x="30853" y="19469"/>
                </a:cubicBezTo>
                <a:cubicBezTo>
                  <a:pt x="31714" y="21207"/>
                  <a:pt x="32656" y="22993"/>
                  <a:pt x="34150" y="24275"/>
                </a:cubicBezTo>
                <a:cubicBezTo>
                  <a:pt x="34474" y="24568"/>
                  <a:pt x="34832" y="24827"/>
                  <a:pt x="35204" y="25055"/>
                </a:cubicBezTo>
                <a:lnTo>
                  <a:pt x="35204" y="24827"/>
                </a:lnTo>
                <a:cubicBezTo>
                  <a:pt x="34847" y="24617"/>
                  <a:pt x="34522" y="24357"/>
                  <a:pt x="34198" y="24080"/>
                </a:cubicBezTo>
                <a:cubicBezTo>
                  <a:pt x="32899" y="22928"/>
                  <a:pt x="32022" y="21402"/>
                  <a:pt x="31259" y="19859"/>
                </a:cubicBezTo>
                <a:cubicBezTo>
                  <a:pt x="29830" y="16985"/>
                  <a:pt x="28547" y="13640"/>
                  <a:pt x="25511" y="12081"/>
                </a:cubicBezTo>
                <a:cubicBezTo>
                  <a:pt x="23962" y="11290"/>
                  <a:pt x="22286" y="11046"/>
                  <a:pt x="20586" y="11046"/>
                </a:cubicBezTo>
                <a:cubicBezTo>
                  <a:pt x="18829" y="11046"/>
                  <a:pt x="17046" y="11307"/>
                  <a:pt x="15346" y="11497"/>
                </a:cubicBezTo>
                <a:cubicBezTo>
                  <a:pt x="14315" y="11619"/>
                  <a:pt x="13278" y="11713"/>
                  <a:pt x="12244" y="11713"/>
                </a:cubicBezTo>
                <a:cubicBezTo>
                  <a:pt x="11358" y="11713"/>
                  <a:pt x="10475" y="11644"/>
                  <a:pt x="9598" y="11464"/>
                </a:cubicBezTo>
                <a:cubicBezTo>
                  <a:pt x="8022" y="11140"/>
                  <a:pt x="6513" y="10490"/>
                  <a:pt x="5181" y="9564"/>
                </a:cubicBezTo>
                <a:cubicBezTo>
                  <a:pt x="2079" y="7388"/>
                  <a:pt x="228" y="3768"/>
                  <a:pt x="18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11"/>
          <p:cNvSpPr/>
          <p:nvPr/>
        </p:nvSpPr>
        <p:spPr>
          <a:xfrm rot="10800000" flipH="1">
            <a:off x="7548422" y="4176306"/>
            <a:ext cx="1653943" cy="1023476"/>
          </a:xfrm>
          <a:custGeom>
            <a:avLst/>
            <a:gdLst/>
            <a:ahLst/>
            <a:cxnLst/>
            <a:rect l="l" t="t" r="r" b="b"/>
            <a:pathLst>
              <a:path w="32590" h="20168" extrusionOk="0">
                <a:moveTo>
                  <a:pt x="1" y="0"/>
                </a:moveTo>
                <a:cubicBezTo>
                  <a:pt x="221" y="6273"/>
                  <a:pt x="6068" y="8542"/>
                  <a:pt x="13151" y="8542"/>
                </a:cubicBezTo>
                <a:cubicBezTo>
                  <a:pt x="14942" y="8542"/>
                  <a:pt x="16812" y="8397"/>
                  <a:pt x="18690" y="8135"/>
                </a:cubicBezTo>
                <a:cubicBezTo>
                  <a:pt x="19595" y="8008"/>
                  <a:pt x="20442" y="7949"/>
                  <a:pt x="21233" y="7949"/>
                </a:cubicBezTo>
                <a:cubicBezTo>
                  <a:pt x="32589" y="7949"/>
                  <a:pt x="32589" y="20168"/>
                  <a:pt x="32589" y="20168"/>
                </a:cubicBezTo>
                <a:lnTo>
                  <a:pt x="3258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11"/>
          <p:cNvSpPr/>
          <p:nvPr/>
        </p:nvSpPr>
        <p:spPr>
          <a:xfrm rot="10800000" flipH="1">
            <a:off x="-56754" y="-66296"/>
            <a:ext cx="2994474" cy="878248"/>
          </a:xfrm>
          <a:custGeom>
            <a:avLst/>
            <a:gdLst/>
            <a:ahLst/>
            <a:cxnLst/>
            <a:rect l="l" t="t" r="r" b="b"/>
            <a:pathLst>
              <a:path w="11579" h="3396" extrusionOk="0">
                <a:moveTo>
                  <a:pt x="0" y="1"/>
                </a:moveTo>
                <a:lnTo>
                  <a:pt x="0" y="3395"/>
                </a:lnTo>
                <a:lnTo>
                  <a:pt x="11579" y="3395"/>
                </a:lnTo>
                <a:cubicBezTo>
                  <a:pt x="11579" y="3395"/>
                  <a:pt x="9094" y="1040"/>
                  <a:pt x="7389" y="1040"/>
                </a:cubicBezTo>
                <a:cubicBezTo>
                  <a:pt x="5482" y="1040"/>
                  <a:pt x="6139" y="2467"/>
                  <a:pt x="3523" y="2467"/>
                </a:cubicBezTo>
                <a:cubicBezTo>
                  <a:pt x="3377" y="2467"/>
                  <a:pt x="3221" y="2463"/>
                  <a:pt x="3053" y="2453"/>
                </a:cubicBezTo>
                <a:cubicBezTo>
                  <a:pt x="2111" y="2404"/>
                  <a:pt x="1154" y="1072"/>
                  <a:pt x="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11"/>
          <p:cNvSpPr/>
          <p:nvPr/>
        </p:nvSpPr>
        <p:spPr>
          <a:xfrm>
            <a:off x="7678150" y="816376"/>
            <a:ext cx="1786658" cy="578944"/>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11"/>
          <p:cNvSpPr/>
          <p:nvPr/>
        </p:nvSpPr>
        <p:spPr>
          <a:xfrm>
            <a:off x="397680" y="707808"/>
            <a:ext cx="1534216" cy="497098"/>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11"/>
          <p:cNvSpPr/>
          <p:nvPr/>
        </p:nvSpPr>
        <p:spPr>
          <a:xfrm>
            <a:off x="452100" y="3549924"/>
            <a:ext cx="947939" cy="307145"/>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53" name="Google Shape;153;p11"/>
          <p:cNvGrpSpPr/>
          <p:nvPr/>
        </p:nvGrpSpPr>
        <p:grpSpPr>
          <a:xfrm rot="10800000" flipH="1">
            <a:off x="8131197" y="1915006"/>
            <a:ext cx="355704" cy="470530"/>
            <a:chOff x="286275" y="729525"/>
            <a:chExt cx="240000" cy="317475"/>
          </a:xfrm>
        </p:grpSpPr>
        <p:sp>
          <p:nvSpPr>
            <p:cNvPr id="154" name="Google Shape;154;p11"/>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11"/>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6" name="Google Shape;156;p11"/>
          <p:cNvGrpSpPr/>
          <p:nvPr/>
        </p:nvGrpSpPr>
        <p:grpSpPr>
          <a:xfrm rot="5400000" flipH="1">
            <a:off x="1901335" y="4023969"/>
            <a:ext cx="355704" cy="470530"/>
            <a:chOff x="286275" y="729525"/>
            <a:chExt cx="240000" cy="317475"/>
          </a:xfrm>
        </p:grpSpPr>
        <p:sp>
          <p:nvSpPr>
            <p:cNvPr id="157" name="Google Shape;157;p11"/>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11"/>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9" name="Google Shape;159;p11"/>
          <p:cNvGrpSpPr/>
          <p:nvPr/>
        </p:nvGrpSpPr>
        <p:grpSpPr>
          <a:xfrm flipH="1">
            <a:off x="5096610" y="960481"/>
            <a:ext cx="355704" cy="470530"/>
            <a:chOff x="286275" y="729525"/>
            <a:chExt cx="240000" cy="317475"/>
          </a:xfrm>
        </p:grpSpPr>
        <p:sp>
          <p:nvSpPr>
            <p:cNvPr id="160" name="Google Shape;160;p11"/>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11"/>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2" name="Google Shape;162;p11"/>
          <p:cNvGrpSpPr/>
          <p:nvPr/>
        </p:nvGrpSpPr>
        <p:grpSpPr>
          <a:xfrm rot="10800000" flipH="1">
            <a:off x="6988197" y="4295881"/>
            <a:ext cx="355704" cy="470530"/>
            <a:chOff x="286275" y="729525"/>
            <a:chExt cx="240000" cy="317475"/>
          </a:xfrm>
        </p:grpSpPr>
        <p:sp>
          <p:nvSpPr>
            <p:cNvPr id="163" name="Google Shape;163;p11"/>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11"/>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65" name="Google Shape;165;p11"/>
          <p:cNvSpPr/>
          <p:nvPr/>
        </p:nvSpPr>
        <p:spPr>
          <a:xfrm>
            <a:off x="7343898" y="3320976"/>
            <a:ext cx="947939" cy="307145"/>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6" name="Google Shape;166;p11"/>
          <p:cNvGrpSpPr/>
          <p:nvPr/>
        </p:nvGrpSpPr>
        <p:grpSpPr>
          <a:xfrm rot="10800000" flipH="1">
            <a:off x="748222" y="1301219"/>
            <a:ext cx="355704" cy="470530"/>
            <a:chOff x="286275" y="729525"/>
            <a:chExt cx="240000" cy="317475"/>
          </a:xfrm>
        </p:grpSpPr>
        <p:sp>
          <p:nvSpPr>
            <p:cNvPr id="167" name="Google Shape;167;p11"/>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11"/>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69" name="Google Shape;169;p11"/>
          <p:cNvSpPr/>
          <p:nvPr/>
        </p:nvSpPr>
        <p:spPr>
          <a:xfrm rot="10800000">
            <a:off x="-277545" y="3681955"/>
            <a:ext cx="2407230" cy="1713010"/>
          </a:xfrm>
          <a:custGeom>
            <a:avLst/>
            <a:gdLst/>
            <a:ahLst/>
            <a:cxnLst/>
            <a:rect l="l" t="t" r="r" b="b"/>
            <a:pathLst>
              <a:path w="35205" h="25055" extrusionOk="0">
                <a:moveTo>
                  <a:pt x="1" y="0"/>
                </a:moveTo>
                <a:cubicBezTo>
                  <a:pt x="33" y="3281"/>
                  <a:pt x="1414" y="6496"/>
                  <a:pt x="3833" y="8704"/>
                </a:cubicBezTo>
                <a:cubicBezTo>
                  <a:pt x="5019" y="9791"/>
                  <a:pt x="6415" y="10636"/>
                  <a:pt x="7925" y="11188"/>
                </a:cubicBezTo>
                <a:cubicBezTo>
                  <a:pt x="9315" y="11687"/>
                  <a:pt x="10771" y="11895"/>
                  <a:pt x="12249" y="11895"/>
                </a:cubicBezTo>
                <a:cubicBezTo>
                  <a:pt x="12550" y="11895"/>
                  <a:pt x="12851" y="11886"/>
                  <a:pt x="13154" y="11870"/>
                </a:cubicBezTo>
                <a:cubicBezTo>
                  <a:pt x="15584" y="11763"/>
                  <a:pt x="18077" y="11232"/>
                  <a:pt x="20537" y="11232"/>
                </a:cubicBezTo>
                <a:cubicBezTo>
                  <a:pt x="21808" y="11232"/>
                  <a:pt x="23070" y="11374"/>
                  <a:pt x="24310" y="11789"/>
                </a:cubicBezTo>
                <a:cubicBezTo>
                  <a:pt x="25998" y="12357"/>
                  <a:pt x="27330" y="13461"/>
                  <a:pt x="28369" y="14890"/>
                </a:cubicBezTo>
                <a:cubicBezTo>
                  <a:pt x="29391" y="16303"/>
                  <a:pt x="30106" y="17910"/>
                  <a:pt x="30853" y="19469"/>
                </a:cubicBezTo>
                <a:cubicBezTo>
                  <a:pt x="31714" y="21207"/>
                  <a:pt x="32656" y="22993"/>
                  <a:pt x="34150" y="24275"/>
                </a:cubicBezTo>
                <a:cubicBezTo>
                  <a:pt x="34474" y="24568"/>
                  <a:pt x="34832" y="24827"/>
                  <a:pt x="35204" y="25055"/>
                </a:cubicBezTo>
                <a:lnTo>
                  <a:pt x="35204" y="24827"/>
                </a:lnTo>
                <a:cubicBezTo>
                  <a:pt x="34847" y="24617"/>
                  <a:pt x="34522" y="24357"/>
                  <a:pt x="34198" y="24080"/>
                </a:cubicBezTo>
                <a:cubicBezTo>
                  <a:pt x="32899" y="22928"/>
                  <a:pt x="32022" y="21402"/>
                  <a:pt x="31259" y="19859"/>
                </a:cubicBezTo>
                <a:cubicBezTo>
                  <a:pt x="29830" y="16985"/>
                  <a:pt x="28547" y="13640"/>
                  <a:pt x="25511" y="12081"/>
                </a:cubicBezTo>
                <a:cubicBezTo>
                  <a:pt x="23962" y="11290"/>
                  <a:pt x="22286" y="11046"/>
                  <a:pt x="20586" y="11046"/>
                </a:cubicBezTo>
                <a:cubicBezTo>
                  <a:pt x="18829" y="11046"/>
                  <a:pt x="17046" y="11307"/>
                  <a:pt x="15346" y="11497"/>
                </a:cubicBezTo>
                <a:cubicBezTo>
                  <a:pt x="14315" y="11619"/>
                  <a:pt x="13278" y="11713"/>
                  <a:pt x="12244" y="11713"/>
                </a:cubicBezTo>
                <a:cubicBezTo>
                  <a:pt x="11358" y="11713"/>
                  <a:pt x="10475" y="11644"/>
                  <a:pt x="9598" y="11464"/>
                </a:cubicBezTo>
                <a:cubicBezTo>
                  <a:pt x="8022" y="11140"/>
                  <a:pt x="6513" y="10490"/>
                  <a:pt x="5181" y="9564"/>
                </a:cubicBezTo>
                <a:cubicBezTo>
                  <a:pt x="2079" y="7388"/>
                  <a:pt x="228" y="3768"/>
                  <a:pt x="18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70"/>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able of Contents">
  <p:cSld name="BLANK_1_1_1_1_1_1">
    <p:spTree>
      <p:nvGrpSpPr>
        <p:cNvPr id="1" name="Shape 171"/>
        <p:cNvGrpSpPr/>
        <p:nvPr/>
      </p:nvGrpSpPr>
      <p:grpSpPr>
        <a:xfrm>
          <a:off x="0" y="0"/>
          <a:ext cx="0" cy="0"/>
          <a:chOff x="0" y="0"/>
          <a:chExt cx="0" cy="0"/>
        </a:xfrm>
      </p:grpSpPr>
      <p:grpSp>
        <p:nvGrpSpPr>
          <p:cNvPr id="172" name="Google Shape;172;p13"/>
          <p:cNvGrpSpPr/>
          <p:nvPr/>
        </p:nvGrpSpPr>
        <p:grpSpPr>
          <a:xfrm>
            <a:off x="-110191" y="-327775"/>
            <a:ext cx="9457152" cy="5571324"/>
            <a:chOff x="-110191" y="-327775"/>
            <a:chExt cx="9457152" cy="5571324"/>
          </a:xfrm>
        </p:grpSpPr>
        <p:pic>
          <p:nvPicPr>
            <p:cNvPr id="173" name="Google Shape;173;p13"/>
            <p:cNvPicPr preferRelativeResize="0"/>
            <p:nvPr/>
          </p:nvPicPr>
          <p:blipFill rotWithShape="1">
            <a:blip r:embed="rId2">
              <a:alphaModFix/>
            </a:blip>
            <a:srcRect l="32308"/>
            <a:stretch/>
          </p:blipFill>
          <p:spPr>
            <a:xfrm>
              <a:off x="-110191" y="-327775"/>
              <a:ext cx="4764790" cy="5571324"/>
            </a:xfrm>
            <a:prstGeom prst="rect">
              <a:avLst/>
            </a:prstGeom>
            <a:noFill/>
            <a:ln>
              <a:noFill/>
            </a:ln>
          </p:spPr>
        </p:pic>
        <p:pic>
          <p:nvPicPr>
            <p:cNvPr id="174" name="Google Shape;174;p13"/>
            <p:cNvPicPr preferRelativeResize="0"/>
            <p:nvPr/>
          </p:nvPicPr>
          <p:blipFill rotWithShape="1">
            <a:blip r:embed="rId2">
              <a:alphaModFix/>
            </a:blip>
            <a:srcRect l="32308"/>
            <a:stretch/>
          </p:blipFill>
          <p:spPr>
            <a:xfrm>
              <a:off x="4582171" y="-327775"/>
              <a:ext cx="4764790" cy="5571324"/>
            </a:xfrm>
            <a:prstGeom prst="rect">
              <a:avLst/>
            </a:prstGeom>
            <a:noFill/>
            <a:ln>
              <a:noFill/>
            </a:ln>
          </p:spPr>
        </p:pic>
      </p:grpSp>
      <p:sp>
        <p:nvSpPr>
          <p:cNvPr id="175" name="Google Shape;175;p13"/>
          <p:cNvSpPr/>
          <p:nvPr/>
        </p:nvSpPr>
        <p:spPr>
          <a:xfrm rot="1723082">
            <a:off x="7845523" y="3687578"/>
            <a:ext cx="1862329" cy="2102660"/>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13"/>
          <p:cNvSpPr/>
          <p:nvPr/>
        </p:nvSpPr>
        <p:spPr>
          <a:xfrm rot="-5400000" flipH="1">
            <a:off x="69350" y="-152398"/>
            <a:ext cx="1698903" cy="1837625"/>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177;p13"/>
          <p:cNvSpPr/>
          <p:nvPr/>
        </p:nvSpPr>
        <p:spPr>
          <a:xfrm>
            <a:off x="-457504" y="4313305"/>
            <a:ext cx="3115694" cy="851221"/>
          </a:xfrm>
          <a:custGeom>
            <a:avLst/>
            <a:gdLst/>
            <a:ahLst/>
            <a:cxnLst/>
            <a:rect l="l" t="t" r="r" b="b"/>
            <a:pathLst>
              <a:path w="17295" h="4725" extrusionOk="0">
                <a:moveTo>
                  <a:pt x="3039" y="0"/>
                </a:moveTo>
                <a:cubicBezTo>
                  <a:pt x="0" y="0"/>
                  <a:pt x="0" y="4725"/>
                  <a:pt x="0" y="4725"/>
                </a:cubicBezTo>
                <a:lnTo>
                  <a:pt x="17294" y="4725"/>
                </a:lnTo>
                <a:cubicBezTo>
                  <a:pt x="17294" y="4725"/>
                  <a:pt x="14809" y="2371"/>
                  <a:pt x="13105" y="2371"/>
                </a:cubicBezTo>
                <a:cubicBezTo>
                  <a:pt x="11199" y="2371"/>
                  <a:pt x="11854" y="3797"/>
                  <a:pt x="9257" y="3797"/>
                </a:cubicBezTo>
                <a:cubicBezTo>
                  <a:pt x="9110" y="3797"/>
                  <a:pt x="8954" y="3793"/>
                  <a:pt x="8786" y="3783"/>
                </a:cubicBezTo>
                <a:cubicBezTo>
                  <a:pt x="7194" y="3686"/>
                  <a:pt x="5554" y="16"/>
                  <a:pt x="3070" y="0"/>
                </a:cubicBezTo>
                <a:cubicBezTo>
                  <a:pt x="3059" y="0"/>
                  <a:pt x="3049" y="0"/>
                  <a:pt x="303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13"/>
          <p:cNvSpPr/>
          <p:nvPr/>
        </p:nvSpPr>
        <p:spPr>
          <a:xfrm>
            <a:off x="7167498" y="657009"/>
            <a:ext cx="1113235" cy="360719"/>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79;p13"/>
          <p:cNvSpPr/>
          <p:nvPr/>
        </p:nvSpPr>
        <p:spPr>
          <a:xfrm>
            <a:off x="6485729" y="446435"/>
            <a:ext cx="649814" cy="210564"/>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180;p13"/>
          <p:cNvSpPr/>
          <p:nvPr/>
        </p:nvSpPr>
        <p:spPr>
          <a:xfrm rot="4500022">
            <a:off x="4107038" y="-1722686"/>
            <a:ext cx="1993710" cy="2251024"/>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81;p13"/>
          <p:cNvSpPr/>
          <p:nvPr/>
        </p:nvSpPr>
        <p:spPr>
          <a:xfrm rot="1799986">
            <a:off x="-231450" y="2595100"/>
            <a:ext cx="649828" cy="738982"/>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13"/>
          <p:cNvSpPr/>
          <p:nvPr/>
        </p:nvSpPr>
        <p:spPr>
          <a:xfrm rot="-3600034">
            <a:off x="8663028" y="1591811"/>
            <a:ext cx="745422" cy="847699"/>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83" name="Google Shape;183;p13"/>
          <p:cNvGrpSpPr/>
          <p:nvPr/>
        </p:nvGrpSpPr>
        <p:grpSpPr>
          <a:xfrm flipH="1">
            <a:off x="8106975" y="-381051"/>
            <a:ext cx="1113233" cy="5753003"/>
            <a:chOff x="74040" y="318198"/>
            <a:chExt cx="477025" cy="2465080"/>
          </a:xfrm>
        </p:grpSpPr>
        <p:sp>
          <p:nvSpPr>
            <p:cNvPr id="184" name="Google Shape;184;p13"/>
            <p:cNvSpPr/>
            <p:nvPr/>
          </p:nvSpPr>
          <p:spPr>
            <a:xfrm>
              <a:off x="74040" y="318198"/>
              <a:ext cx="382025" cy="556175"/>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13"/>
            <p:cNvSpPr/>
            <p:nvPr/>
          </p:nvSpPr>
          <p:spPr>
            <a:xfrm>
              <a:off x="95140" y="1754202"/>
              <a:ext cx="455925" cy="1029075"/>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86" name="Google Shape;186;p13"/>
          <p:cNvSpPr/>
          <p:nvPr/>
        </p:nvSpPr>
        <p:spPr>
          <a:xfrm rot="-8996209" flipH="1">
            <a:off x="-657425" y="1723128"/>
            <a:ext cx="1364738" cy="1986924"/>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187;p13"/>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sz="4000">
                <a:solidFill>
                  <a:schemeClr val="dk1"/>
                </a:solidFill>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88" name="Google Shape;188;p13"/>
          <p:cNvSpPr txBox="1">
            <a:spLocks noGrp="1"/>
          </p:cNvSpPr>
          <p:nvPr>
            <p:ph type="title" idx="2"/>
          </p:nvPr>
        </p:nvSpPr>
        <p:spPr>
          <a:xfrm>
            <a:off x="1689100" y="1682850"/>
            <a:ext cx="18894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89" name="Google Shape;189;p13"/>
          <p:cNvSpPr txBox="1">
            <a:spLocks noGrp="1"/>
          </p:cNvSpPr>
          <p:nvPr>
            <p:ph type="subTitle" idx="1"/>
          </p:nvPr>
        </p:nvSpPr>
        <p:spPr>
          <a:xfrm>
            <a:off x="1689100" y="2269375"/>
            <a:ext cx="18894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90" name="Google Shape;190;p13"/>
          <p:cNvSpPr txBox="1">
            <a:spLocks noGrp="1"/>
          </p:cNvSpPr>
          <p:nvPr>
            <p:ph type="title" idx="3"/>
          </p:nvPr>
        </p:nvSpPr>
        <p:spPr>
          <a:xfrm>
            <a:off x="3627299" y="1682850"/>
            <a:ext cx="18894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91" name="Google Shape;191;p13"/>
          <p:cNvSpPr txBox="1">
            <a:spLocks noGrp="1"/>
          </p:cNvSpPr>
          <p:nvPr>
            <p:ph type="subTitle" idx="4"/>
          </p:nvPr>
        </p:nvSpPr>
        <p:spPr>
          <a:xfrm>
            <a:off x="3627299" y="2269375"/>
            <a:ext cx="18894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92" name="Google Shape;192;p13"/>
          <p:cNvSpPr txBox="1">
            <a:spLocks noGrp="1"/>
          </p:cNvSpPr>
          <p:nvPr>
            <p:ph type="title" idx="5"/>
          </p:nvPr>
        </p:nvSpPr>
        <p:spPr>
          <a:xfrm>
            <a:off x="2658200" y="3116250"/>
            <a:ext cx="18894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93" name="Google Shape;193;p13"/>
          <p:cNvSpPr txBox="1">
            <a:spLocks noGrp="1"/>
          </p:cNvSpPr>
          <p:nvPr>
            <p:ph type="subTitle" idx="6"/>
          </p:nvPr>
        </p:nvSpPr>
        <p:spPr>
          <a:xfrm>
            <a:off x="2658200" y="3702775"/>
            <a:ext cx="18894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94" name="Google Shape;194;p13"/>
          <p:cNvSpPr txBox="1">
            <a:spLocks noGrp="1"/>
          </p:cNvSpPr>
          <p:nvPr>
            <p:ph type="title" idx="7"/>
          </p:nvPr>
        </p:nvSpPr>
        <p:spPr>
          <a:xfrm>
            <a:off x="4596399" y="3116250"/>
            <a:ext cx="18894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95" name="Google Shape;195;p13"/>
          <p:cNvSpPr txBox="1">
            <a:spLocks noGrp="1"/>
          </p:cNvSpPr>
          <p:nvPr>
            <p:ph type="subTitle" idx="8"/>
          </p:nvPr>
        </p:nvSpPr>
        <p:spPr>
          <a:xfrm>
            <a:off x="4596399" y="3702775"/>
            <a:ext cx="18894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96" name="Google Shape;196;p13"/>
          <p:cNvSpPr txBox="1">
            <a:spLocks noGrp="1"/>
          </p:cNvSpPr>
          <p:nvPr>
            <p:ph type="title" idx="9"/>
          </p:nvPr>
        </p:nvSpPr>
        <p:spPr>
          <a:xfrm>
            <a:off x="5565499" y="1682850"/>
            <a:ext cx="18894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97" name="Google Shape;197;p13"/>
          <p:cNvSpPr txBox="1">
            <a:spLocks noGrp="1"/>
          </p:cNvSpPr>
          <p:nvPr>
            <p:ph type="subTitle" idx="13"/>
          </p:nvPr>
        </p:nvSpPr>
        <p:spPr>
          <a:xfrm>
            <a:off x="5565499" y="2269375"/>
            <a:ext cx="18894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98" name="Google Shape;198;p13"/>
          <p:cNvSpPr txBox="1">
            <a:spLocks noGrp="1"/>
          </p:cNvSpPr>
          <p:nvPr>
            <p:ph type="title" idx="14"/>
          </p:nvPr>
        </p:nvSpPr>
        <p:spPr>
          <a:xfrm>
            <a:off x="6534599" y="3116250"/>
            <a:ext cx="18894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99" name="Google Shape;199;p13"/>
          <p:cNvSpPr txBox="1">
            <a:spLocks noGrp="1"/>
          </p:cNvSpPr>
          <p:nvPr>
            <p:ph type="subTitle" idx="15"/>
          </p:nvPr>
        </p:nvSpPr>
        <p:spPr>
          <a:xfrm>
            <a:off x="6534599" y="3702775"/>
            <a:ext cx="18894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200" name="Google Shape;200;p13"/>
          <p:cNvSpPr txBox="1">
            <a:spLocks noGrp="1"/>
          </p:cNvSpPr>
          <p:nvPr>
            <p:ph type="title" idx="16"/>
          </p:nvPr>
        </p:nvSpPr>
        <p:spPr>
          <a:xfrm>
            <a:off x="720000" y="3116250"/>
            <a:ext cx="18894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01" name="Google Shape;201;p13"/>
          <p:cNvSpPr txBox="1">
            <a:spLocks noGrp="1"/>
          </p:cNvSpPr>
          <p:nvPr>
            <p:ph type="subTitle" idx="17"/>
          </p:nvPr>
        </p:nvSpPr>
        <p:spPr>
          <a:xfrm>
            <a:off x="720000" y="3702775"/>
            <a:ext cx="18894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Text">
  <p:cSld name="CUSTOM_1">
    <p:bg>
      <p:bgPr>
        <a:solidFill>
          <a:schemeClr val="dk1"/>
        </a:solidFill>
        <a:effectLst/>
      </p:bgPr>
    </p:bg>
    <p:spTree>
      <p:nvGrpSpPr>
        <p:cNvPr id="1" name="Shape 202"/>
        <p:cNvGrpSpPr/>
        <p:nvPr/>
      </p:nvGrpSpPr>
      <p:grpSpPr>
        <a:xfrm>
          <a:off x="0" y="0"/>
          <a:ext cx="0" cy="0"/>
          <a:chOff x="0" y="0"/>
          <a:chExt cx="0" cy="0"/>
        </a:xfrm>
      </p:grpSpPr>
      <p:sp>
        <p:nvSpPr>
          <p:cNvPr id="203" name="Google Shape;203;p14"/>
          <p:cNvSpPr/>
          <p:nvPr/>
        </p:nvSpPr>
        <p:spPr>
          <a:xfrm rot="10799901" flipH="1">
            <a:off x="2580008" y="192890"/>
            <a:ext cx="8068892" cy="5171719"/>
          </a:xfrm>
          <a:custGeom>
            <a:avLst/>
            <a:gdLst/>
            <a:ahLst/>
            <a:cxnLst/>
            <a:rect l="l" t="t" r="r" b="b"/>
            <a:pathLst>
              <a:path w="92882" h="59534" extrusionOk="0">
                <a:moveTo>
                  <a:pt x="33633" y="1"/>
                </a:moveTo>
                <a:cubicBezTo>
                  <a:pt x="29210" y="1"/>
                  <a:pt x="24402" y="1182"/>
                  <a:pt x="21107" y="5256"/>
                </a:cubicBezTo>
                <a:cubicBezTo>
                  <a:pt x="13427" y="14804"/>
                  <a:pt x="32133" y="27257"/>
                  <a:pt x="12825" y="36773"/>
                </a:cubicBezTo>
                <a:cubicBezTo>
                  <a:pt x="1" y="43079"/>
                  <a:pt x="5407" y="59534"/>
                  <a:pt x="18099" y="59534"/>
                </a:cubicBezTo>
                <a:cubicBezTo>
                  <a:pt x="18906" y="59534"/>
                  <a:pt x="19741" y="59467"/>
                  <a:pt x="20604" y="59328"/>
                </a:cubicBezTo>
                <a:cubicBezTo>
                  <a:pt x="33369" y="57257"/>
                  <a:pt x="29463" y="51189"/>
                  <a:pt x="44137" y="51189"/>
                </a:cubicBezTo>
                <a:cubicBezTo>
                  <a:pt x="48333" y="51189"/>
                  <a:pt x="54048" y="51685"/>
                  <a:pt x="62108" y="52913"/>
                </a:cubicBezTo>
                <a:cubicBezTo>
                  <a:pt x="62964" y="53044"/>
                  <a:pt x="63815" y="53107"/>
                  <a:pt x="64654" y="53107"/>
                </a:cubicBezTo>
                <a:cubicBezTo>
                  <a:pt x="81052" y="53107"/>
                  <a:pt x="92881" y="28801"/>
                  <a:pt x="47899" y="3762"/>
                </a:cubicBezTo>
                <a:cubicBezTo>
                  <a:pt x="44181" y="1699"/>
                  <a:pt x="40057" y="433"/>
                  <a:pt x="35818" y="92"/>
                </a:cubicBezTo>
                <a:cubicBezTo>
                  <a:pt x="35106" y="34"/>
                  <a:pt x="34375" y="1"/>
                  <a:pt x="3363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04" name="Google Shape;204;p14"/>
          <p:cNvPicPr preferRelativeResize="0"/>
          <p:nvPr/>
        </p:nvPicPr>
        <p:blipFill rotWithShape="1">
          <a:blip r:embed="rId2">
            <a:alphaModFix/>
          </a:blip>
          <a:srcRect l="32308"/>
          <a:stretch/>
        </p:blipFill>
        <p:spPr>
          <a:xfrm>
            <a:off x="-110191" y="-327775"/>
            <a:ext cx="4764790" cy="5571324"/>
          </a:xfrm>
          <a:prstGeom prst="rect">
            <a:avLst/>
          </a:prstGeom>
          <a:noFill/>
          <a:ln>
            <a:noFill/>
          </a:ln>
        </p:spPr>
      </p:pic>
      <p:pic>
        <p:nvPicPr>
          <p:cNvPr id="205" name="Google Shape;205;p14"/>
          <p:cNvPicPr preferRelativeResize="0"/>
          <p:nvPr/>
        </p:nvPicPr>
        <p:blipFill rotWithShape="1">
          <a:blip r:embed="rId2">
            <a:alphaModFix/>
          </a:blip>
          <a:srcRect l="32308"/>
          <a:stretch/>
        </p:blipFill>
        <p:spPr>
          <a:xfrm>
            <a:off x="4582171" y="-327775"/>
            <a:ext cx="4764790" cy="5571324"/>
          </a:xfrm>
          <a:prstGeom prst="rect">
            <a:avLst/>
          </a:prstGeom>
          <a:noFill/>
          <a:ln>
            <a:noFill/>
          </a:ln>
        </p:spPr>
      </p:pic>
      <p:sp>
        <p:nvSpPr>
          <p:cNvPr id="206" name="Google Shape;206;p14"/>
          <p:cNvSpPr/>
          <p:nvPr/>
        </p:nvSpPr>
        <p:spPr>
          <a:xfrm>
            <a:off x="19425" y="0"/>
            <a:ext cx="3223816" cy="3487053"/>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07;p14"/>
          <p:cNvSpPr/>
          <p:nvPr/>
        </p:nvSpPr>
        <p:spPr>
          <a:xfrm>
            <a:off x="5861800" y="-746400"/>
            <a:ext cx="1138810" cy="1285792"/>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208;p14"/>
          <p:cNvSpPr/>
          <p:nvPr/>
        </p:nvSpPr>
        <p:spPr>
          <a:xfrm>
            <a:off x="-425700" y="4192925"/>
            <a:ext cx="1138810" cy="1285792"/>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209;p14"/>
          <p:cNvSpPr/>
          <p:nvPr/>
        </p:nvSpPr>
        <p:spPr>
          <a:xfrm>
            <a:off x="6527499" y="2029750"/>
            <a:ext cx="634691" cy="276848"/>
          </a:xfrm>
          <a:custGeom>
            <a:avLst/>
            <a:gdLst/>
            <a:ahLst/>
            <a:cxnLst/>
            <a:rect l="l" t="t" r="r" b="b"/>
            <a:pathLst>
              <a:path w="13870" h="6050" extrusionOk="0">
                <a:moveTo>
                  <a:pt x="7659" y="1"/>
                </a:moveTo>
                <a:cubicBezTo>
                  <a:pt x="6962" y="1"/>
                  <a:pt x="6283" y="396"/>
                  <a:pt x="6036" y="961"/>
                </a:cubicBezTo>
                <a:cubicBezTo>
                  <a:pt x="5741" y="676"/>
                  <a:pt x="5296" y="519"/>
                  <a:pt x="4859" y="519"/>
                </a:cubicBezTo>
                <a:cubicBezTo>
                  <a:pt x="4656" y="519"/>
                  <a:pt x="4454" y="553"/>
                  <a:pt x="4270" y="624"/>
                </a:cubicBezTo>
                <a:cubicBezTo>
                  <a:pt x="3677" y="849"/>
                  <a:pt x="3275" y="1427"/>
                  <a:pt x="3339" y="1973"/>
                </a:cubicBezTo>
                <a:cubicBezTo>
                  <a:pt x="3210" y="1923"/>
                  <a:pt x="3069" y="1900"/>
                  <a:pt x="2926" y="1900"/>
                </a:cubicBezTo>
                <a:cubicBezTo>
                  <a:pt x="2699" y="1900"/>
                  <a:pt x="2468" y="1960"/>
                  <a:pt x="2280" y="2069"/>
                </a:cubicBezTo>
                <a:cubicBezTo>
                  <a:pt x="1976" y="2262"/>
                  <a:pt x="1798" y="2583"/>
                  <a:pt x="1830" y="2904"/>
                </a:cubicBezTo>
                <a:cubicBezTo>
                  <a:pt x="1822" y="2903"/>
                  <a:pt x="1813" y="2903"/>
                  <a:pt x="1805" y="2903"/>
                </a:cubicBezTo>
                <a:cubicBezTo>
                  <a:pt x="1287" y="2903"/>
                  <a:pt x="854" y="3393"/>
                  <a:pt x="980" y="3835"/>
                </a:cubicBezTo>
                <a:cubicBezTo>
                  <a:pt x="467" y="3946"/>
                  <a:pt x="65" y="4380"/>
                  <a:pt x="17" y="4830"/>
                </a:cubicBezTo>
                <a:cubicBezTo>
                  <a:pt x="1" y="5166"/>
                  <a:pt x="146" y="5487"/>
                  <a:pt x="418" y="5729"/>
                </a:cubicBezTo>
                <a:cubicBezTo>
                  <a:pt x="531" y="5825"/>
                  <a:pt x="643" y="5873"/>
                  <a:pt x="756" y="5937"/>
                </a:cubicBezTo>
                <a:lnTo>
                  <a:pt x="13565" y="6050"/>
                </a:lnTo>
                <a:cubicBezTo>
                  <a:pt x="13741" y="5953"/>
                  <a:pt x="13805" y="5776"/>
                  <a:pt x="13837" y="5616"/>
                </a:cubicBezTo>
                <a:cubicBezTo>
                  <a:pt x="13869" y="5408"/>
                  <a:pt x="13837" y="5198"/>
                  <a:pt x="13741" y="5006"/>
                </a:cubicBezTo>
                <a:cubicBezTo>
                  <a:pt x="13580" y="4669"/>
                  <a:pt x="13212" y="4412"/>
                  <a:pt x="12810" y="4348"/>
                </a:cubicBezTo>
                <a:cubicBezTo>
                  <a:pt x="12970" y="3899"/>
                  <a:pt x="12842" y="3353"/>
                  <a:pt x="12457" y="3000"/>
                </a:cubicBezTo>
                <a:cubicBezTo>
                  <a:pt x="12153" y="2708"/>
                  <a:pt x="11710" y="2547"/>
                  <a:pt x="11268" y="2547"/>
                </a:cubicBezTo>
                <a:cubicBezTo>
                  <a:pt x="11150" y="2547"/>
                  <a:pt x="11031" y="2559"/>
                  <a:pt x="10916" y="2583"/>
                </a:cubicBezTo>
                <a:cubicBezTo>
                  <a:pt x="10948" y="2229"/>
                  <a:pt x="10787" y="1876"/>
                  <a:pt x="10498" y="1635"/>
                </a:cubicBezTo>
                <a:cubicBezTo>
                  <a:pt x="10251" y="1453"/>
                  <a:pt x="9930" y="1345"/>
                  <a:pt x="9603" y="1345"/>
                </a:cubicBezTo>
                <a:cubicBezTo>
                  <a:pt x="9527" y="1345"/>
                  <a:pt x="9451" y="1351"/>
                  <a:pt x="9375" y="1363"/>
                </a:cubicBezTo>
                <a:cubicBezTo>
                  <a:pt x="9310" y="689"/>
                  <a:pt x="8653" y="111"/>
                  <a:pt x="7883" y="14"/>
                </a:cubicBezTo>
                <a:cubicBezTo>
                  <a:pt x="7808" y="5"/>
                  <a:pt x="7734" y="1"/>
                  <a:pt x="76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210;p14"/>
          <p:cNvSpPr/>
          <p:nvPr/>
        </p:nvSpPr>
        <p:spPr>
          <a:xfrm>
            <a:off x="7026069" y="1458235"/>
            <a:ext cx="1311032" cy="424823"/>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14"/>
          <p:cNvSpPr/>
          <p:nvPr/>
        </p:nvSpPr>
        <p:spPr>
          <a:xfrm>
            <a:off x="-597931" y="764285"/>
            <a:ext cx="1311032" cy="424823"/>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212;p14"/>
          <p:cNvSpPr/>
          <p:nvPr/>
        </p:nvSpPr>
        <p:spPr>
          <a:xfrm>
            <a:off x="4187194" y="4192935"/>
            <a:ext cx="1311032" cy="424824"/>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213;p14"/>
          <p:cNvSpPr txBox="1">
            <a:spLocks noGrp="1"/>
          </p:cNvSpPr>
          <p:nvPr>
            <p:ph type="title"/>
          </p:nvPr>
        </p:nvSpPr>
        <p:spPr>
          <a:xfrm>
            <a:off x="713100" y="1189100"/>
            <a:ext cx="4864500" cy="19644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sz="14000">
                <a:solidFill>
                  <a:schemeClr val="accent5"/>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sp>
        <p:nvSpPr>
          <p:cNvPr id="214" name="Google Shape;214;p14"/>
          <p:cNvSpPr txBox="1">
            <a:spLocks noGrp="1"/>
          </p:cNvSpPr>
          <p:nvPr>
            <p:ph type="subTitle" idx="1"/>
          </p:nvPr>
        </p:nvSpPr>
        <p:spPr>
          <a:xfrm>
            <a:off x="713100" y="2966150"/>
            <a:ext cx="4520400" cy="5994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lt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Quote">
  <p:cSld name="BLANK_1_1">
    <p:bg>
      <p:bgPr>
        <a:solidFill>
          <a:schemeClr val="dk1"/>
        </a:solidFill>
        <a:effectLst/>
      </p:bgPr>
    </p:bg>
    <p:spTree>
      <p:nvGrpSpPr>
        <p:cNvPr id="1" name="Shape 215"/>
        <p:cNvGrpSpPr/>
        <p:nvPr/>
      </p:nvGrpSpPr>
      <p:grpSpPr>
        <a:xfrm>
          <a:off x="0" y="0"/>
          <a:ext cx="0" cy="0"/>
          <a:chOff x="0" y="0"/>
          <a:chExt cx="0" cy="0"/>
        </a:xfrm>
      </p:grpSpPr>
      <p:pic>
        <p:nvPicPr>
          <p:cNvPr id="216" name="Google Shape;216;p15"/>
          <p:cNvPicPr preferRelativeResize="0"/>
          <p:nvPr/>
        </p:nvPicPr>
        <p:blipFill rotWithShape="1">
          <a:blip r:embed="rId2">
            <a:alphaModFix/>
          </a:blip>
          <a:srcRect l="32308"/>
          <a:stretch/>
        </p:blipFill>
        <p:spPr>
          <a:xfrm>
            <a:off x="-110191" y="-327775"/>
            <a:ext cx="4764790" cy="5571324"/>
          </a:xfrm>
          <a:prstGeom prst="rect">
            <a:avLst/>
          </a:prstGeom>
          <a:noFill/>
          <a:ln>
            <a:noFill/>
          </a:ln>
        </p:spPr>
      </p:pic>
      <p:pic>
        <p:nvPicPr>
          <p:cNvPr id="217" name="Google Shape;217;p15"/>
          <p:cNvPicPr preferRelativeResize="0"/>
          <p:nvPr/>
        </p:nvPicPr>
        <p:blipFill rotWithShape="1">
          <a:blip r:embed="rId2">
            <a:alphaModFix/>
          </a:blip>
          <a:srcRect l="32308"/>
          <a:stretch/>
        </p:blipFill>
        <p:spPr>
          <a:xfrm>
            <a:off x="4582171" y="-327775"/>
            <a:ext cx="4764790" cy="5571324"/>
          </a:xfrm>
          <a:prstGeom prst="rect">
            <a:avLst/>
          </a:prstGeom>
          <a:noFill/>
          <a:ln>
            <a:noFill/>
          </a:ln>
        </p:spPr>
      </p:pic>
      <p:sp>
        <p:nvSpPr>
          <p:cNvPr id="218" name="Google Shape;218;p15"/>
          <p:cNvSpPr txBox="1">
            <a:spLocks noGrp="1"/>
          </p:cNvSpPr>
          <p:nvPr>
            <p:ph type="title"/>
          </p:nvPr>
        </p:nvSpPr>
        <p:spPr>
          <a:xfrm>
            <a:off x="713100" y="3447575"/>
            <a:ext cx="4360200" cy="5319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sz="2500">
                <a:solidFill>
                  <a:schemeClr val="accent5"/>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endParaRPr/>
          </a:p>
        </p:txBody>
      </p:sp>
      <p:sp>
        <p:nvSpPr>
          <p:cNvPr id="219" name="Google Shape;219;p15"/>
          <p:cNvSpPr txBox="1">
            <a:spLocks noGrp="1"/>
          </p:cNvSpPr>
          <p:nvPr>
            <p:ph type="subTitle" idx="1"/>
          </p:nvPr>
        </p:nvSpPr>
        <p:spPr>
          <a:xfrm>
            <a:off x="713100" y="1164013"/>
            <a:ext cx="7204500" cy="2172900"/>
          </a:xfrm>
          <a:prstGeom prst="rect">
            <a:avLst/>
          </a:prstGeom>
        </p:spPr>
        <p:txBody>
          <a:bodyPr spcFirstLastPara="1" wrap="square" lIns="91425" tIns="91425" rIns="91425" bIns="91425" anchor="ctr" anchorCtr="0">
            <a:noAutofit/>
          </a:bodyPr>
          <a:lstStyle>
            <a:lvl1pPr lvl="0" rtl="0">
              <a:lnSpc>
                <a:spcPct val="80000"/>
              </a:lnSpc>
              <a:spcBef>
                <a:spcPts val="0"/>
              </a:spcBef>
              <a:spcAft>
                <a:spcPts val="0"/>
              </a:spcAft>
              <a:buSzPts val="3000"/>
              <a:buNone/>
              <a:defRPr sz="4000">
                <a:solidFill>
                  <a:schemeClr val="accent3"/>
                </a:solidFill>
                <a:latin typeface="Jost Medium"/>
                <a:ea typeface="Jost Medium"/>
                <a:cs typeface="Jost Medium"/>
                <a:sym typeface="Jost Medium"/>
              </a:defRPr>
            </a:lvl1pPr>
            <a:lvl2pPr lvl="1" algn="ctr" rtl="0">
              <a:lnSpc>
                <a:spcPct val="100000"/>
              </a:lnSpc>
              <a:spcBef>
                <a:spcPts val="0"/>
              </a:spcBef>
              <a:spcAft>
                <a:spcPts val="0"/>
              </a:spcAft>
              <a:buSzPts val="3000"/>
              <a:buNone/>
              <a:defRPr sz="3000"/>
            </a:lvl2pPr>
            <a:lvl3pPr lvl="2" algn="ctr" rtl="0">
              <a:lnSpc>
                <a:spcPct val="100000"/>
              </a:lnSpc>
              <a:spcBef>
                <a:spcPts val="1600"/>
              </a:spcBef>
              <a:spcAft>
                <a:spcPts val="0"/>
              </a:spcAft>
              <a:buSzPts val="3000"/>
              <a:buNone/>
              <a:defRPr sz="3000"/>
            </a:lvl3pPr>
            <a:lvl4pPr lvl="3" algn="ctr" rtl="0">
              <a:lnSpc>
                <a:spcPct val="100000"/>
              </a:lnSpc>
              <a:spcBef>
                <a:spcPts val="1600"/>
              </a:spcBef>
              <a:spcAft>
                <a:spcPts val="0"/>
              </a:spcAft>
              <a:buSzPts val="3000"/>
              <a:buNone/>
              <a:defRPr sz="3000"/>
            </a:lvl4pPr>
            <a:lvl5pPr lvl="4" algn="ctr" rtl="0">
              <a:lnSpc>
                <a:spcPct val="100000"/>
              </a:lnSpc>
              <a:spcBef>
                <a:spcPts val="1600"/>
              </a:spcBef>
              <a:spcAft>
                <a:spcPts val="0"/>
              </a:spcAft>
              <a:buSzPts val="3000"/>
              <a:buNone/>
              <a:defRPr sz="3000"/>
            </a:lvl5pPr>
            <a:lvl6pPr lvl="5" algn="ctr" rtl="0">
              <a:lnSpc>
                <a:spcPct val="100000"/>
              </a:lnSpc>
              <a:spcBef>
                <a:spcPts val="1600"/>
              </a:spcBef>
              <a:spcAft>
                <a:spcPts val="0"/>
              </a:spcAft>
              <a:buSzPts val="3000"/>
              <a:buNone/>
              <a:defRPr sz="3000"/>
            </a:lvl6pPr>
            <a:lvl7pPr lvl="6" algn="ctr" rtl="0">
              <a:lnSpc>
                <a:spcPct val="100000"/>
              </a:lnSpc>
              <a:spcBef>
                <a:spcPts val="1600"/>
              </a:spcBef>
              <a:spcAft>
                <a:spcPts val="0"/>
              </a:spcAft>
              <a:buSzPts val="3000"/>
              <a:buNone/>
              <a:defRPr sz="3000"/>
            </a:lvl7pPr>
            <a:lvl8pPr lvl="7" algn="ctr" rtl="0">
              <a:lnSpc>
                <a:spcPct val="100000"/>
              </a:lnSpc>
              <a:spcBef>
                <a:spcPts val="1600"/>
              </a:spcBef>
              <a:spcAft>
                <a:spcPts val="0"/>
              </a:spcAft>
              <a:buSzPts val="3000"/>
              <a:buNone/>
              <a:defRPr sz="3000"/>
            </a:lvl8pPr>
            <a:lvl9pPr lvl="8" algn="ctr" rtl="0">
              <a:lnSpc>
                <a:spcPct val="100000"/>
              </a:lnSpc>
              <a:spcBef>
                <a:spcPts val="1600"/>
              </a:spcBef>
              <a:spcAft>
                <a:spcPts val="1600"/>
              </a:spcAft>
              <a:buSzPts val="3000"/>
              <a:buNone/>
              <a:defRPr sz="3000"/>
            </a:lvl9pPr>
          </a:lstStyle>
          <a:p>
            <a:endParaRPr/>
          </a:p>
        </p:txBody>
      </p:sp>
      <p:sp>
        <p:nvSpPr>
          <p:cNvPr id="220" name="Google Shape;220;p15"/>
          <p:cNvSpPr/>
          <p:nvPr/>
        </p:nvSpPr>
        <p:spPr>
          <a:xfrm rot="10800000" flipH="1">
            <a:off x="4036521" y="3447565"/>
            <a:ext cx="5183591" cy="1915487"/>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221;p15"/>
          <p:cNvSpPr/>
          <p:nvPr/>
        </p:nvSpPr>
        <p:spPr>
          <a:xfrm>
            <a:off x="-159850" y="-133450"/>
            <a:ext cx="2376737" cy="878239"/>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222;p15"/>
          <p:cNvSpPr/>
          <p:nvPr/>
        </p:nvSpPr>
        <p:spPr>
          <a:xfrm>
            <a:off x="7415713" y="-46379"/>
            <a:ext cx="1786654" cy="1271479"/>
          </a:xfrm>
          <a:custGeom>
            <a:avLst/>
            <a:gdLst/>
            <a:ahLst/>
            <a:cxnLst/>
            <a:rect l="l" t="t" r="r" b="b"/>
            <a:pathLst>
              <a:path w="35205" h="25055" extrusionOk="0">
                <a:moveTo>
                  <a:pt x="1" y="0"/>
                </a:moveTo>
                <a:cubicBezTo>
                  <a:pt x="33" y="3281"/>
                  <a:pt x="1414" y="6496"/>
                  <a:pt x="3833" y="8704"/>
                </a:cubicBezTo>
                <a:cubicBezTo>
                  <a:pt x="5019" y="9791"/>
                  <a:pt x="6415" y="10636"/>
                  <a:pt x="7925" y="11188"/>
                </a:cubicBezTo>
                <a:cubicBezTo>
                  <a:pt x="9315" y="11687"/>
                  <a:pt x="10771" y="11895"/>
                  <a:pt x="12249" y="11895"/>
                </a:cubicBezTo>
                <a:cubicBezTo>
                  <a:pt x="12550" y="11895"/>
                  <a:pt x="12851" y="11886"/>
                  <a:pt x="13154" y="11870"/>
                </a:cubicBezTo>
                <a:cubicBezTo>
                  <a:pt x="15584" y="11763"/>
                  <a:pt x="18077" y="11232"/>
                  <a:pt x="20537" y="11232"/>
                </a:cubicBezTo>
                <a:cubicBezTo>
                  <a:pt x="21808" y="11232"/>
                  <a:pt x="23070" y="11374"/>
                  <a:pt x="24310" y="11789"/>
                </a:cubicBezTo>
                <a:cubicBezTo>
                  <a:pt x="25998" y="12357"/>
                  <a:pt x="27330" y="13461"/>
                  <a:pt x="28369" y="14890"/>
                </a:cubicBezTo>
                <a:cubicBezTo>
                  <a:pt x="29391" y="16303"/>
                  <a:pt x="30106" y="17910"/>
                  <a:pt x="30853" y="19469"/>
                </a:cubicBezTo>
                <a:cubicBezTo>
                  <a:pt x="31714" y="21207"/>
                  <a:pt x="32656" y="22993"/>
                  <a:pt x="34150" y="24275"/>
                </a:cubicBezTo>
                <a:cubicBezTo>
                  <a:pt x="34474" y="24568"/>
                  <a:pt x="34832" y="24827"/>
                  <a:pt x="35204" y="25055"/>
                </a:cubicBezTo>
                <a:lnTo>
                  <a:pt x="35204" y="24827"/>
                </a:lnTo>
                <a:cubicBezTo>
                  <a:pt x="34847" y="24617"/>
                  <a:pt x="34522" y="24357"/>
                  <a:pt x="34198" y="24080"/>
                </a:cubicBezTo>
                <a:cubicBezTo>
                  <a:pt x="32899" y="22928"/>
                  <a:pt x="32022" y="21402"/>
                  <a:pt x="31259" y="19859"/>
                </a:cubicBezTo>
                <a:cubicBezTo>
                  <a:pt x="29830" y="16985"/>
                  <a:pt x="28547" y="13640"/>
                  <a:pt x="25511" y="12081"/>
                </a:cubicBezTo>
                <a:cubicBezTo>
                  <a:pt x="23962" y="11290"/>
                  <a:pt x="22286" y="11046"/>
                  <a:pt x="20586" y="11046"/>
                </a:cubicBezTo>
                <a:cubicBezTo>
                  <a:pt x="18829" y="11046"/>
                  <a:pt x="17046" y="11307"/>
                  <a:pt x="15346" y="11497"/>
                </a:cubicBezTo>
                <a:cubicBezTo>
                  <a:pt x="14315" y="11619"/>
                  <a:pt x="13278" y="11713"/>
                  <a:pt x="12244" y="11713"/>
                </a:cubicBezTo>
                <a:cubicBezTo>
                  <a:pt x="11358" y="11713"/>
                  <a:pt x="10475" y="11644"/>
                  <a:pt x="9598" y="11464"/>
                </a:cubicBezTo>
                <a:cubicBezTo>
                  <a:pt x="8022" y="11140"/>
                  <a:pt x="6513" y="10490"/>
                  <a:pt x="5181" y="9564"/>
                </a:cubicBezTo>
                <a:cubicBezTo>
                  <a:pt x="2079" y="7388"/>
                  <a:pt x="228" y="3768"/>
                  <a:pt x="18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223;p15"/>
          <p:cNvSpPr/>
          <p:nvPr/>
        </p:nvSpPr>
        <p:spPr>
          <a:xfrm>
            <a:off x="7548422" y="-46379"/>
            <a:ext cx="1653943" cy="1023476"/>
          </a:xfrm>
          <a:custGeom>
            <a:avLst/>
            <a:gdLst/>
            <a:ahLst/>
            <a:cxnLst/>
            <a:rect l="l" t="t" r="r" b="b"/>
            <a:pathLst>
              <a:path w="32590" h="20168" extrusionOk="0">
                <a:moveTo>
                  <a:pt x="1" y="0"/>
                </a:moveTo>
                <a:cubicBezTo>
                  <a:pt x="221" y="6273"/>
                  <a:pt x="6068" y="8542"/>
                  <a:pt x="13151" y="8542"/>
                </a:cubicBezTo>
                <a:cubicBezTo>
                  <a:pt x="14942" y="8542"/>
                  <a:pt x="16812" y="8397"/>
                  <a:pt x="18690" y="8135"/>
                </a:cubicBezTo>
                <a:cubicBezTo>
                  <a:pt x="19595" y="8008"/>
                  <a:pt x="20442" y="7949"/>
                  <a:pt x="21233" y="7949"/>
                </a:cubicBezTo>
                <a:cubicBezTo>
                  <a:pt x="32589" y="7949"/>
                  <a:pt x="32589" y="20168"/>
                  <a:pt x="32589" y="20168"/>
                </a:cubicBezTo>
                <a:lnTo>
                  <a:pt x="3258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224;p15"/>
          <p:cNvSpPr/>
          <p:nvPr/>
        </p:nvSpPr>
        <p:spPr>
          <a:xfrm>
            <a:off x="-56754" y="4341450"/>
            <a:ext cx="2994474" cy="878248"/>
          </a:xfrm>
          <a:custGeom>
            <a:avLst/>
            <a:gdLst/>
            <a:ahLst/>
            <a:cxnLst/>
            <a:rect l="l" t="t" r="r" b="b"/>
            <a:pathLst>
              <a:path w="11579" h="3396" extrusionOk="0">
                <a:moveTo>
                  <a:pt x="0" y="1"/>
                </a:moveTo>
                <a:lnTo>
                  <a:pt x="0" y="3395"/>
                </a:lnTo>
                <a:lnTo>
                  <a:pt x="11579" y="3395"/>
                </a:lnTo>
                <a:cubicBezTo>
                  <a:pt x="11579" y="3395"/>
                  <a:pt x="9094" y="1040"/>
                  <a:pt x="7389" y="1040"/>
                </a:cubicBezTo>
                <a:cubicBezTo>
                  <a:pt x="5482" y="1040"/>
                  <a:pt x="6139" y="2467"/>
                  <a:pt x="3523" y="2467"/>
                </a:cubicBezTo>
                <a:cubicBezTo>
                  <a:pt x="3377" y="2467"/>
                  <a:pt x="3221" y="2463"/>
                  <a:pt x="3053" y="2453"/>
                </a:cubicBezTo>
                <a:cubicBezTo>
                  <a:pt x="2111" y="2404"/>
                  <a:pt x="1154" y="1072"/>
                  <a:pt x="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25" name="Google Shape;225;p15"/>
          <p:cNvGrpSpPr/>
          <p:nvPr/>
        </p:nvGrpSpPr>
        <p:grpSpPr>
          <a:xfrm>
            <a:off x="8131197" y="2767866"/>
            <a:ext cx="355704" cy="470530"/>
            <a:chOff x="286275" y="729525"/>
            <a:chExt cx="240000" cy="317475"/>
          </a:xfrm>
        </p:grpSpPr>
        <p:sp>
          <p:nvSpPr>
            <p:cNvPr id="226" name="Google Shape;226;p15"/>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227;p15"/>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28" name="Google Shape;228;p15"/>
          <p:cNvGrpSpPr/>
          <p:nvPr/>
        </p:nvGrpSpPr>
        <p:grpSpPr>
          <a:xfrm rot="5400000">
            <a:off x="986935" y="354103"/>
            <a:ext cx="355704" cy="470530"/>
            <a:chOff x="286275" y="729525"/>
            <a:chExt cx="240000" cy="317475"/>
          </a:xfrm>
        </p:grpSpPr>
        <p:sp>
          <p:nvSpPr>
            <p:cNvPr id="229" name="Google Shape;229;p15"/>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230;p15"/>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31" name="Google Shape;231;p15"/>
          <p:cNvGrpSpPr/>
          <p:nvPr/>
        </p:nvGrpSpPr>
        <p:grpSpPr>
          <a:xfrm rot="10800000">
            <a:off x="5096610" y="3722391"/>
            <a:ext cx="355704" cy="470530"/>
            <a:chOff x="286275" y="729525"/>
            <a:chExt cx="240000" cy="317475"/>
          </a:xfrm>
        </p:grpSpPr>
        <p:sp>
          <p:nvSpPr>
            <p:cNvPr id="232" name="Google Shape;232;p15"/>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233;p15"/>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34" name="Google Shape;234;p15"/>
          <p:cNvGrpSpPr/>
          <p:nvPr/>
        </p:nvGrpSpPr>
        <p:grpSpPr>
          <a:xfrm>
            <a:off x="6988197" y="386991"/>
            <a:ext cx="355704" cy="470530"/>
            <a:chOff x="286275" y="729525"/>
            <a:chExt cx="240000" cy="317475"/>
          </a:xfrm>
        </p:grpSpPr>
        <p:sp>
          <p:nvSpPr>
            <p:cNvPr id="235" name="Google Shape;235;p15"/>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236;p15"/>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Text 1">
  <p:cSld name="CUSTOM">
    <p:spTree>
      <p:nvGrpSpPr>
        <p:cNvPr id="1" name="Shape 237"/>
        <p:cNvGrpSpPr/>
        <p:nvPr/>
      </p:nvGrpSpPr>
      <p:grpSpPr>
        <a:xfrm>
          <a:off x="0" y="0"/>
          <a:ext cx="0" cy="0"/>
          <a:chOff x="0" y="0"/>
          <a:chExt cx="0" cy="0"/>
        </a:xfrm>
      </p:grpSpPr>
      <p:sp>
        <p:nvSpPr>
          <p:cNvPr id="238" name="Google Shape;238;p16"/>
          <p:cNvSpPr txBox="1">
            <a:spLocks noGrp="1"/>
          </p:cNvSpPr>
          <p:nvPr>
            <p:ph type="title"/>
          </p:nvPr>
        </p:nvSpPr>
        <p:spPr>
          <a:xfrm>
            <a:off x="4492050" y="1268650"/>
            <a:ext cx="3932100" cy="1525200"/>
          </a:xfrm>
          <a:prstGeom prst="rect">
            <a:avLst/>
          </a:prstGeom>
        </p:spPr>
        <p:txBody>
          <a:bodyPr spcFirstLastPara="1" wrap="square" lIns="91425" tIns="91425" rIns="91425" bIns="91425" anchor="ctr" anchorCtr="0">
            <a:noAutofit/>
          </a:bodyPr>
          <a:lstStyle>
            <a:lvl1pPr lvl="0" algn="r" rtl="0">
              <a:lnSpc>
                <a:spcPct val="80000"/>
              </a:lnSpc>
              <a:spcBef>
                <a:spcPts val="0"/>
              </a:spcBef>
              <a:spcAft>
                <a:spcPts val="0"/>
              </a:spcAft>
              <a:buSzPts val="3500"/>
              <a:buNone/>
              <a:defRPr sz="4000">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239" name="Google Shape;239;p16"/>
          <p:cNvSpPr txBox="1">
            <a:spLocks noGrp="1"/>
          </p:cNvSpPr>
          <p:nvPr>
            <p:ph type="subTitle" idx="1"/>
          </p:nvPr>
        </p:nvSpPr>
        <p:spPr>
          <a:xfrm>
            <a:off x="5017100" y="2870150"/>
            <a:ext cx="3406800" cy="10047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400"/>
              <a:buNone/>
              <a:defRPr sz="1600">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grpSp>
        <p:nvGrpSpPr>
          <p:cNvPr id="240" name="Google Shape;240;p16"/>
          <p:cNvGrpSpPr/>
          <p:nvPr/>
        </p:nvGrpSpPr>
        <p:grpSpPr>
          <a:xfrm rot="-5400000" flipH="1">
            <a:off x="3485277" y="-4077401"/>
            <a:ext cx="2831191" cy="10128096"/>
            <a:chOff x="-94951" y="-1216381"/>
            <a:chExt cx="1213177" cy="4339745"/>
          </a:xfrm>
        </p:grpSpPr>
        <p:sp>
          <p:nvSpPr>
            <p:cNvPr id="241" name="Google Shape;241;p16"/>
            <p:cNvSpPr/>
            <p:nvPr/>
          </p:nvSpPr>
          <p:spPr>
            <a:xfrm>
              <a:off x="41388" y="-1216381"/>
              <a:ext cx="382025" cy="556175"/>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42;p16"/>
            <p:cNvSpPr/>
            <p:nvPr/>
          </p:nvSpPr>
          <p:spPr>
            <a:xfrm rot="-2162779">
              <a:off x="227750" y="1797456"/>
              <a:ext cx="567776" cy="1281537"/>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43" name="Google Shape;243;p16"/>
          <p:cNvGrpSpPr/>
          <p:nvPr/>
        </p:nvGrpSpPr>
        <p:grpSpPr>
          <a:xfrm rot="-5400000">
            <a:off x="4847519" y="1517875"/>
            <a:ext cx="1827994" cy="6917641"/>
            <a:chOff x="287125" y="-159790"/>
            <a:chExt cx="783303" cy="2964110"/>
          </a:xfrm>
        </p:grpSpPr>
        <p:sp>
          <p:nvSpPr>
            <p:cNvPr id="244" name="Google Shape;244;p16"/>
            <p:cNvSpPr/>
            <p:nvPr/>
          </p:nvSpPr>
          <p:spPr>
            <a:xfrm rot="-1594672">
              <a:off x="391357" y="-103717"/>
              <a:ext cx="382013" cy="556158"/>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245;p16"/>
            <p:cNvSpPr/>
            <p:nvPr/>
          </p:nvSpPr>
          <p:spPr>
            <a:xfrm rot="252807">
              <a:off x="456322" y="1503618"/>
              <a:ext cx="567793" cy="1281575"/>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46" name="Google Shape;246;p16"/>
          <p:cNvSpPr/>
          <p:nvPr/>
        </p:nvSpPr>
        <p:spPr>
          <a:xfrm rot="-5400000">
            <a:off x="-8868" y="3464585"/>
            <a:ext cx="1687803" cy="1825618"/>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Text 2">
  <p:cSld name="CUSTOM_4">
    <p:spTree>
      <p:nvGrpSpPr>
        <p:cNvPr id="1" name="Shape 247"/>
        <p:cNvGrpSpPr/>
        <p:nvPr/>
      </p:nvGrpSpPr>
      <p:grpSpPr>
        <a:xfrm>
          <a:off x="0" y="0"/>
          <a:ext cx="0" cy="0"/>
          <a:chOff x="0" y="0"/>
          <a:chExt cx="0" cy="0"/>
        </a:xfrm>
      </p:grpSpPr>
      <p:sp>
        <p:nvSpPr>
          <p:cNvPr id="248" name="Google Shape;248;p17"/>
          <p:cNvSpPr txBox="1">
            <a:spLocks noGrp="1"/>
          </p:cNvSpPr>
          <p:nvPr>
            <p:ph type="title"/>
          </p:nvPr>
        </p:nvSpPr>
        <p:spPr>
          <a:xfrm>
            <a:off x="702150" y="1604625"/>
            <a:ext cx="35163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sz="4800">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249" name="Google Shape;249;p17"/>
          <p:cNvSpPr txBox="1">
            <a:spLocks noGrp="1"/>
          </p:cNvSpPr>
          <p:nvPr>
            <p:ph type="subTitle" idx="1"/>
          </p:nvPr>
        </p:nvSpPr>
        <p:spPr>
          <a:xfrm>
            <a:off x="702138" y="2234179"/>
            <a:ext cx="2935800" cy="1304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250" name="Google Shape;250;p17"/>
          <p:cNvSpPr/>
          <p:nvPr/>
        </p:nvSpPr>
        <p:spPr>
          <a:xfrm rot="5715905">
            <a:off x="6003521" y="-1603239"/>
            <a:ext cx="4854747" cy="5481208"/>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1;p17"/>
          <p:cNvSpPr/>
          <p:nvPr/>
        </p:nvSpPr>
        <p:spPr>
          <a:xfrm rot="10416767" flipH="1">
            <a:off x="1427315" y="4156135"/>
            <a:ext cx="4312027" cy="1527485"/>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252;p17"/>
          <p:cNvSpPr/>
          <p:nvPr/>
        </p:nvSpPr>
        <p:spPr>
          <a:xfrm>
            <a:off x="-42414" y="-56319"/>
            <a:ext cx="1687803" cy="1825618"/>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53" name="Google Shape;253;p17"/>
          <p:cNvGrpSpPr/>
          <p:nvPr/>
        </p:nvGrpSpPr>
        <p:grpSpPr>
          <a:xfrm rot="-5400000">
            <a:off x="3805849" y="-202077"/>
            <a:ext cx="1763187" cy="9779239"/>
            <a:chOff x="424913" y="-1233093"/>
            <a:chExt cx="755533" cy="4190265"/>
          </a:xfrm>
        </p:grpSpPr>
        <p:sp>
          <p:nvSpPr>
            <p:cNvPr id="254" name="Google Shape;254;p17"/>
            <p:cNvSpPr/>
            <p:nvPr/>
          </p:nvSpPr>
          <p:spPr>
            <a:xfrm rot="618721">
              <a:off x="611680" y="-1203393"/>
              <a:ext cx="382007" cy="556148"/>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17"/>
            <p:cNvSpPr/>
            <p:nvPr/>
          </p:nvSpPr>
          <p:spPr>
            <a:xfrm rot="-523175">
              <a:off x="518776" y="1639935"/>
              <a:ext cx="567806" cy="1281604"/>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56" name="Google Shape;256;p17"/>
          <p:cNvSpPr/>
          <p:nvPr/>
        </p:nvSpPr>
        <p:spPr>
          <a:xfrm rot="3553563">
            <a:off x="2442390" y="-898483"/>
            <a:ext cx="1196506" cy="1741974"/>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and Text 3">
  <p:cSld name="CUSTOM_4_1">
    <p:spTree>
      <p:nvGrpSpPr>
        <p:cNvPr id="1" name="Shape 257"/>
        <p:cNvGrpSpPr/>
        <p:nvPr/>
      </p:nvGrpSpPr>
      <p:grpSpPr>
        <a:xfrm>
          <a:off x="0" y="0"/>
          <a:ext cx="0" cy="0"/>
          <a:chOff x="0" y="0"/>
          <a:chExt cx="0" cy="0"/>
        </a:xfrm>
      </p:grpSpPr>
      <p:sp>
        <p:nvSpPr>
          <p:cNvPr id="258" name="Google Shape;258;p18"/>
          <p:cNvSpPr txBox="1">
            <a:spLocks noGrp="1"/>
          </p:cNvSpPr>
          <p:nvPr>
            <p:ph type="title"/>
          </p:nvPr>
        </p:nvSpPr>
        <p:spPr>
          <a:xfrm>
            <a:off x="5026675" y="1674105"/>
            <a:ext cx="3404100" cy="572700"/>
          </a:xfrm>
          <a:prstGeom prst="rect">
            <a:avLst/>
          </a:prstGeom>
        </p:spPr>
        <p:txBody>
          <a:bodyPr spcFirstLastPara="1" wrap="square" lIns="91425" tIns="91425" rIns="91425" bIns="91425" anchor="ctr" anchorCtr="0">
            <a:noAutofit/>
          </a:bodyPr>
          <a:lstStyle>
            <a:lvl1pPr lvl="0" algn="r" rtl="0">
              <a:lnSpc>
                <a:spcPct val="70000"/>
              </a:lnSpc>
              <a:spcBef>
                <a:spcPts val="0"/>
              </a:spcBef>
              <a:spcAft>
                <a:spcPts val="0"/>
              </a:spcAft>
              <a:buSzPts val="3500"/>
              <a:buNone/>
              <a:defRPr sz="4800">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259" name="Google Shape;259;p18"/>
          <p:cNvSpPr txBox="1">
            <a:spLocks noGrp="1"/>
          </p:cNvSpPr>
          <p:nvPr>
            <p:ph type="subTitle" idx="1"/>
          </p:nvPr>
        </p:nvSpPr>
        <p:spPr>
          <a:xfrm>
            <a:off x="5495100" y="2234179"/>
            <a:ext cx="2935800" cy="13047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260" name="Google Shape;260;p18"/>
          <p:cNvSpPr/>
          <p:nvPr/>
        </p:nvSpPr>
        <p:spPr>
          <a:xfrm rot="7142154">
            <a:off x="-457704" y="2593421"/>
            <a:ext cx="3561744" cy="4021334"/>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261;p18"/>
          <p:cNvSpPr/>
          <p:nvPr/>
        </p:nvSpPr>
        <p:spPr>
          <a:xfrm rot="-5400000">
            <a:off x="-1586827" y="-938748"/>
            <a:ext cx="4312068" cy="1527459"/>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62;p18"/>
          <p:cNvSpPr/>
          <p:nvPr/>
        </p:nvSpPr>
        <p:spPr>
          <a:xfrm rot="5400000">
            <a:off x="6984345" y="-172877"/>
            <a:ext cx="2367778" cy="2561117"/>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63" name="Google Shape;263;p18"/>
          <p:cNvGrpSpPr/>
          <p:nvPr/>
        </p:nvGrpSpPr>
        <p:grpSpPr>
          <a:xfrm rot="-5400000">
            <a:off x="5853825" y="2204260"/>
            <a:ext cx="2121548" cy="5324927"/>
            <a:chOff x="271354" y="675517"/>
            <a:chExt cx="909092" cy="2281655"/>
          </a:xfrm>
        </p:grpSpPr>
        <p:sp>
          <p:nvSpPr>
            <p:cNvPr id="264" name="Google Shape;264;p18"/>
            <p:cNvSpPr/>
            <p:nvPr/>
          </p:nvSpPr>
          <p:spPr>
            <a:xfrm rot="-1952939">
              <a:off x="390964" y="734604"/>
              <a:ext cx="382011" cy="556154"/>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265;p18"/>
            <p:cNvSpPr/>
            <p:nvPr/>
          </p:nvSpPr>
          <p:spPr>
            <a:xfrm rot="-523175">
              <a:off x="518776" y="1639935"/>
              <a:ext cx="567806" cy="1281604"/>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and two columns 1">
  <p:cSld name="CUSTOM_10">
    <p:spTree>
      <p:nvGrpSpPr>
        <p:cNvPr id="1" name="Shape 266"/>
        <p:cNvGrpSpPr/>
        <p:nvPr/>
      </p:nvGrpSpPr>
      <p:grpSpPr>
        <a:xfrm>
          <a:off x="0" y="0"/>
          <a:ext cx="0" cy="0"/>
          <a:chOff x="0" y="0"/>
          <a:chExt cx="0" cy="0"/>
        </a:xfrm>
      </p:grpSpPr>
      <p:sp>
        <p:nvSpPr>
          <p:cNvPr id="267" name="Google Shape;267;p19"/>
          <p:cNvSpPr txBox="1">
            <a:spLocks noGrp="1"/>
          </p:cNvSpPr>
          <p:nvPr>
            <p:ph type="body" idx="1"/>
          </p:nvPr>
        </p:nvSpPr>
        <p:spPr>
          <a:xfrm>
            <a:off x="719900" y="1533450"/>
            <a:ext cx="3729600" cy="3098700"/>
          </a:xfrm>
          <a:prstGeom prst="rect">
            <a:avLst/>
          </a:prstGeom>
        </p:spPr>
        <p:txBody>
          <a:bodyPr spcFirstLastPara="1" wrap="square" lIns="91425" tIns="91425" rIns="91425" bIns="91425" anchor="t" anchorCtr="0">
            <a:noAutofit/>
          </a:bodyPr>
          <a:lstStyle>
            <a:lvl1pPr marL="457200" lvl="0" indent="-304800" rtl="0">
              <a:lnSpc>
                <a:spcPct val="100000"/>
              </a:lnSpc>
              <a:spcBef>
                <a:spcPts val="0"/>
              </a:spcBef>
              <a:spcAft>
                <a:spcPts val="0"/>
              </a:spcAft>
              <a:buClr>
                <a:schemeClr val="dk1"/>
              </a:buClr>
              <a:buSzPts val="1200"/>
              <a:buChar char="●"/>
              <a:defRPr sz="1250">
                <a:solidFill>
                  <a:schemeClr val="dk1"/>
                </a:solidFill>
              </a:defRPr>
            </a:lvl1pPr>
            <a:lvl2pPr marL="914400" lvl="1" indent="-304800" rtl="0">
              <a:lnSpc>
                <a:spcPct val="115000"/>
              </a:lnSpc>
              <a:spcBef>
                <a:spcPts val="0"/>
              </a:spcBef>
              <a:spcAft>
                <a:spcPts val="0"/>
              </a:spcAft>
              <a:buClr>
                <a:schemeClr val="dk1"/>
              </a:buClr>
              <a:buSzPts val="1200"/>
              <a:buFont typeface="Roboto Condensed Light"/>
              <a:buChar char="○"/>
              <a:defRPr>
                <a:solidFill>
                  <a:schemeClr val="dk1"/>
                </a:solidFill>
              </a:defRPr>
            </a:lvl2pPr>
            <a:lvl3pPr marL="1371600" lvl="2" indent="-304800" rtl="0">
              <a:lnSpc>
                <a:spcPct val="115000"/>
              </a:lnSpc>
              <a:spcBef>
                <a:spcPts val="1600"/>
              </a:spcBef>
              <a:spcAft>
                <a:spcPts val="0"/>
              </a:spcAft>
              <a:buClr>
                <a:schemeClr val="dk1"/>
              </a:buClr>
              <a:buSzPts val="1200"/>
              <a:buFont typeface="Roboto Condensed Light"/>
              <a:buChar char="■"/>
              <a:defRPr>
                <a:solidFill>
                  <a:schemeClr val="dk1"/>
                </a:solidFill>
              </a:defRPr>
            </a:lvl3pPr>
            <a:lvl4pPr marL="1828800" lvl="3" indent="-304800" rtl="0">
              <a:lnSpc>
                <a:spcPct val="115000"/>
              </a:lnSpc>
              <a:spcBef>
                <a:spcPts val="1600"/>
              </a:spcBef>
              <a:spcAft>
                <a:spcPts val="0"/>
              </a:spcAft>
              <a:buClr>
                <a:schemeClr val="dk1"/>
              </a:buClr>
              <a:buSzPts val="1200"/>
              <a:buFont typeface="Roboto Condensed Light"/>
              <a:buChar char="●"/>
              <a:defRPr>
                <a:solidFill>
                  <a:schemeClr val="dk1"/>
                </a:solidFill>
              </a:defRPr>
            </a:lvl4pPr>
            <a:lvl5pPr marL="2286000" lvl="4" indent="-304800" rtl="0">
              <a:lnSpc>
                <a:spcPct val="115000"/>
              </a:lnSpc>
              <a:spcBef>
                <a:spcPts val="1600"/>
              </a:spcBef>
              <a:spcAft>
                <a:spcPts val="0"/>
              </a:spcAft>
              <a:buClr>
                <a:schemeClr val="dk1"/>
              </a:buClr>
              <a:buSzPts val="1200"/>
              <a:buFont typeface="Roboto Condensed Light"/>
              <a:buChar char="○"/>
              <a:defRPr>
                <a:solidFill>
                  <a:schemeClr val="dk1"/>
                </a:solidFill>
              </a:defRPr>
            </a:lvl5pPr>
            <a:lvl6pPr marL="2743200" lvl="5" indent="-304800" rtl="0">
              <a:lnSpc>
                <a:spcPct val="115000"/>
              </a:lnSpc>
              <a:spcBef>
                <a:spcPts val="1600"/>
              </a:spcBef>
              <a:spcAft>
                <a:spcPts val="0"/>
              </a:spcAft>
              <a:buClr>
                <a:schemeClr val="dk1"/>
              </a:buClr>
              <a:buSzPts val="1200"/>
              <a:buFont typeface="Roboto Condensed Light"/>
              <a:buChar char="■"/>
              <a:defRPr>
                <a:solidFill>
                  <a:schemeClr val="dk1"/>
                </a:solidFill>
              </a:defRPr>
            </a:lvl6pPr>
            <a:lvl7pPr marL="3200400" lvl="6" indent="-304800" rtl="0">
              <a:lnSpc>
                <a:spcPct val="115000"/>
              </a:lnSpc>
              <a:spcBef>
                <a:spcPts val="1600"/>
              </a:spcBef>
              <a:spcAft>
                <a:spcPts val="0"/>
              </a:spcAft>
              <a:buClr>
                <a:schemeClr val="dk1"/>
              </a:buClr>
              <a:buSzPts val="1200"/>
              <a:buFont typeface="Roboto Condensed Light"/>
              <a:buChar char="●"/>
              <a:defRPr>
                <a:solidFill>
                  <a:schemeClr val="dk1"/>
                </a:solidFill>
              </a:defRPr>
            </a:lvl7pPr>
            <a:lvl8pPr marL="3657600" lvl="7" indent="-304800" rtl="0">
              <a:lnSpc>
                <a:spcPct val="115000"/>
              </a:lnSpc>
              <a:spcBef>
                <a:spcPts val="1600"/>
              </a:spcBef>
              <a:spcAft>
                <a:spcPts val="0"/>
              </a:spcAft>
              <a:buClr>
                <a:schemeClr val="dk1"/>
              </a:buClr>
              <a:buSzPts val="1200"/>
              <a:buFont typeface="Roboto Condensed Light"/>
              <a:buChar char="○"/>
              <a:defRPr>
                <a:solidFill>
                  <a:schemeClr val="dk1"/>
                </a:solidFill>
              </a:defRPr>
            </a:lvl8pPr>
            <a:lvl9pPr marL="4114800" lvl="8" indent="-304800" rtl="0">
              <a:lnSpc>
                <a:spcPct val="115000"/>
              </a:lnSpc>
              <a:spcBef>
                <a:spcPts val="1600"/>
              </a:spcBef>
              <a:spcAft>
                <a:spcPts val="1600"/>
              </a:spcAft>
              <a:buClr>
                <a:schemeClr val="dk1"/>
              </a:buClr>
              <a:buSzPts val="1200"/>
              <a:buFont typeface="Roboto Condensed Light"/>
              <a:buChar char="■"/>
              <a:defRPr>
                <a:solidFill>
                  <a:schemeClr val="dk1"/>
                </a:solidFill>
              </a:defRPr>
            </a:lvl9pPr>
          </a:lstStyle>
          <a:p>
            <a:endParaRPr/>
          </a:p>
        </p:txBody>
      </p:sp>
      <p:sp>
        <p:nvSpPr>
          <p:cNvPr id="268" name="Google Shape;268;p19"/>
          <p:cNvSpPr txBox="1">
            <a:spLocks noGrp="1"/>
          </p:cNvSpPr>
          <p:nvPr>
            <p:ph type="body" idx="2"/>
          </p:nvPr>
        </p:nvSpPr>
        <p:spPr>
          <a:xfrm>
            <a:off x="4694500" y="1533450"/>
            <a:ext cx="3729600" cy="3098700"/>
          </a:xfrm>
          <a:prstGeom prst="rect">
            <a:avLst/>
          </a:prstGeom>
        </p:spPr>
        <p:txBody>
          <a:bodyPr spcFirstLastPara="1" wrap="square" lIns="91425" tIns="91425" rIns="91425" bIns="91425" anchor="t" anchorCtr="0">
            <a:noAutofit/>
          </a:bodyPr>
          <a:lstStyle>
            <a:lvl1pPr marL="457200" lvl="0" indent="-304800" rtl="0">
              <a:lnSpc>
                <a:spcPct val="100000"/>
              </a:lnSpc>
              <a:spcBef>
                <a:spcPts val="0"/>
              </a:spcBef>
              <a:spcAft>
                <a:spcPts val="0"/>
              </a:spcAft>
              <a:buClr>
                <a:schemeClr val="dk1"/>
              </a:buClr>
              <a:buSzPts val="1200"/>
              <a:buFont typeface="Darker Grotesque ExtraBold"/>
              <a:buChar char="●"/>
              <a:defRPr sz="2500">
                <a:solidFill>
                  <a:schemeClr val="dk1"/>
                </a:solidFill>
                <a:latin typeface="Darker Grotesque ExtraBold"/>
                <a:ea typeface="Darker Grotesque ExtraBold"/>
                <a:cs typeface="Darker Grotesque ExtraBold"/>
                <a:sym typeface="Darker Grotesque ExtraBold"/>
              </a:defRPr>
            </a:lvl1pPr>
            <a:lvl2pPr marL="914400" lvl="1" indent="-304800" rtl="0">
              <a:lnSpc>
                <a:spcPct val="115000"/>
              </a:lnSpc>
              <a:spcBef>
                <a:spcPts val="0"/>
              </a:spcBef>
              <a:spcAft>
                <a:spcPts val="0"/>
              </a:spcAft>
              <a:buClr>
                <a:schemeClr val="dk1"/>
              </a:buClr>
              <a:buSzPts val="1200"/>
              <a:buFont typeface="Roboto Condensed Light"/>
              <a:buChar char="○"/>
              <a:defRPr>
                <a:solidFill>
                  <a:schemeClr val="dk1"/>
                </a:solidFill>
              </a:defRPr>
            </a:lvl2pPr>
            <a:lvl3pPr marL="1371600" lvl="2" indent="-304800" rtl="0">
              <a:lnSpc>
                <a:spcPct val="115000"/>
              </a:lnSpc>
              <a:spcBef>
                <a:spcPts val="1600"/>
              </a:spcBef>
              <a:spcAft>
                <a:spcPts val="0"/>
              </a:spcAft>
              <a:buClr>
                <a:schemeClr val="dk1"/>
              </a:buClr>
              <a:buSzPts val="1200"/>
              <a:buFont typeface="Roboto Condensed Light"/>
              <a:buChar char="■"/>
              <a:defRPr>
                <a:solidFill>
                  <a:schemeClr val="dk1"/>
                </a:solidFill>
              </a:defRPr>
            </a:lvl3pPr>
            <a:lvl4pPr marL="1828800" lvl="3" indent="-304800" rtl="0">
              <a:lnSpc>
                <a:spcPct val="115000"/>
              </a:lnSpc>
              <a:spcBef>
                <a:spcPts val="1600"/>
              </a:spcBef>
              <a:spcAft>
                <a:spcPts val="0"/>
              </a:spcAft>
              <a:buClr>
                <a:schemeClr val="dk1"/>
              </a:buClr>
              <a:buSzPts val="1200"/>
              <a:buFont typeface="Roboto Condensed Light"/>
              <a:buChar char="●"/>
              <a:defRPr>
                <a:solidFill>
                  <a:schemeClr val="dk1"/>
                </a:solidFill>
              </a:defRPr>
            </a:lvl4pPr>
            <a:lvl5pPr marL="2286000" lvl="4" indent="-304800" rtl="0">
              <a:lnSpc>
                <a:spcPct val="115000"/>
              </a:lnSpc>
              <a:spcBef>
                <a:spcPts val="1600"/>
              </a:spcBef>
              <a:spcAft>
                <a:spcPts val="0"/>
              </a:spcAft>
              <a:buClr>
                <a:schemeClr val="dk1"/>
              </a:buClr>
              <a:buSzPts val="1200"/>
              <a:buFont typeface="Roboto Condensed Light"/>
              <a:buChar char="○"/>
              <a:defRPr>
                <a:solidFill>
                  <a:schemeClr val="dk1"/>
                </a:solidFill>
              </a:defRPr>
            </a:lvl5pPr>
            <a:lvl6pPr marL="2743200" lvl="5" indent="-304800" rtl="0">
              <a:lnSpc>
                <a:spcPct val="115000"/>
              </a:lnSpc>
              <a:spcBef>
                <a:spcPts val="1600"/>
              </a:spcBef>
              <a:spcAft>
                <a:spcPts val="0"/>
              </a:spcAft>
              <a:buClr>
                <a:schemeClr val="dk1"/>
              </a:buClr>
              <a:buSzPts val="1200"/>
              <a:buFont typeface="Roboto Condensed Light"/>
              <a:buChar char="■"/>
              <a:defRPr>
                <a:solidFill>
                  <a:schemeClr val="dk1"/>
                </a:solidFill>
              </a:defRPr>
            </a:lvl6pPr>
            <a:lvl7pPr marL="3200400" lvl="6" indent="-304800" rtl="0">
              <a:lnSpc>
                <a:spcPct val="115000"/>
              </a:lnSpc>
              <a:spcBef>
                <a:spcPts val="1600"/>
              </a:spcBef>
              <a:spcAft>
                <a:spcPts val="0"/>
              </a:spcAft>
              <a:buClr>
                <a:schemeClr val="dk1"/>
              </a:buClr>
              <a:buSzPts val="1200"/>
              <a:buFont typeface="Roboto Condensed Light"/>
              <a:buChar char="●"/>
              <a:defRPr>
                <a:solidFill>
                  <a:schemeClr val="dk1"/>
                </a:solidFill>
              </a:defRPr>
            </a:lvl7pPr>
            <a:lvl8pPr marL="3657600" lvl="7" indent="-304800" rtl="0">
              <a:lnSpc>
                <a:spcPct val="115000"/>
              </a:lnSpc>
              <a:spcBef>
                <a:spcPts val="1600"/>
              </a:spcBef>
              <a:spcAft>
                <a:spcPts val="0"/>
              </a:spcAft>
              <a:buClr>
                <a:schemeClr val="dk1"/>
              </a:buClr>
              <a:buSzPts val="1200"/>
              <a:buFont typeface="Roboto Condensed Light"/>
              <a:buChar char="○"/>
              <a:defRPr>
                <a:solidFill>
                  <a:schemeClr val="dk1"/>
                </a:solidFill>
              </a:defRPr>
            </a:lvl8pPr>
            <a:lvl9pPr marL="4114800" lvl="8" indent="-304800" rtl="0">
              <a:lnSpc>
                <a:spcPct val="115000"/>
              </a:lnSpc>
              <a:spcBef>
                <a:spcPts val="1600"/>
              </a:spcBef>
              <a:spcAft>
                <a:spcPts val="1600"/>
              </a:spcAft>
              <a:buClr>
                <a:schemeClr val="dk1"/>
              </a:buClr>
              <a:buSzPts val="1200"/>
              <a:buFont typeface="Roboto Condensed Light"/>
              <a:buChar char="■"/>
              <a:defRPr>
                <a:solidFill>
                  <a:schemeClr val="dk1"/>
                </a:solidFill>
              </a:defRPr>
            </a:lvl9pPr>
          </a:lstStyle>
          <a:p>
            <a:endParaRPr/>
          </a:p>
        </p:txBody>
      </p:sp>
      <p:sp>
        <p:nvSpPr>
          <p:cNvPr id="269" name="Google Shape;269;p19"/>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sz="4000">
                <a:solidFill>
                  <a:schemeClr val="dk1"/>
                </a:solidFill>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270" name="Google Shape;270;p19"/>
          <p:cNvSpPr/>
          <p:nvPr/>
        </p:nvSpPr>
        <p:spPr>
          <a:xfrm rot="-2700000">
            <a:off x="8848478" y="2203937"/>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271;p19"/>
          <p:cNvSpPr/>
          <p:nvPr/>
        </p:nvSpPr>
        <p:spPr>
          <a:xfrm rot="-5400000">
            <a:off x="-8886" y="3948952"/>
            <a:ext cx="1211372" cy="1310285"/>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272;p19"/>
          <p:cNvSpPr/>
          <p:nvPr/>
        </p:nvSpPr>
        <p:spPr>
          <a:xfrm rot="2700000">
            <a:off x="-203260" y="3072137"/>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273;p19"/>
          <p:cNvSpPr/>
          <p:nvPr/>
        </p:nvSpPr>
        <p:spPr>
          <a:xfrm>
            <a:off x="6001197" y="-275726"/>
            <a:ext cx="3500406" cy="1293451"/>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and Three Columns">
  <p:cSld name="CUSTOM_6">
    <p:spTree>
      <p:nvGrpSpPr>
        <p:cNvPr id="1" name="Shape 274"/>
        <p:cNvGrpSpPr/>
        <p:nvPr/>
      </p:nvGrpSpPr>
      <p:grpSpPr>
        <a:xfrm>
          <a:off x="0" y="0"/>
          <a:ext cx="0" cy="0"/>
          <a:chOff x="0" y="0"/>
          <a:chExt cx="0" cy="0"/>
        </a:xfrm>
      </p:grpSpPr>
      <p:sp>
        <p:nvSpPr>
          <p:cNvPr id="275" name="Google Shape;275;p20"/>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sz="4000">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276" name="Google Shape;276;p20"/>
          <p:cNvSpPr txBox="1">
            <a:spLocks noGrp="1"/>
          </p:cNvSpPr>
          <p:nvPr>
            <p:ph type="title" idx="2"/>
          </p:nvPr>
        </p:nvSpPr>
        <p:spPr>
          <a:xfrm>
            <a:off x="5267400" y="2647725"/>
            <a:ext cx="2608200" cy="3510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solidFill>
                  <a:srgbClr val="5F63AF"/>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77" name="Google Shape;277;p20"/>
          <p:cNvSpPr txBox="1">
            <a:spLocks noGrp="1"/>
          </p:cNvSpPr>
          <p:nvPr>
            <p:ph type="subTitle" idx="1"/>
          </p:nvPr>
        </p:nvSpPr>
        <p:spPr>
          <a:xfrm>
            <a:off x="5267400" y="3003000"/>
            <a:ext cx="3156600" cy="572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solidFill>
                  <a:srgbClr val="5F63AF"/>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278" name="Google Shape;278;p20"/>
          <p:cNvSpPr txBox="1">
            <a:spLocks noGrp="1"/>
          </p:cNvSpPr>
          <p:nvPr>
            <p:ph type="title" idx="3"/>
          </p:nvPr>
        </p:nvSpPr>
        <p:spPr>
          <a:xfrm>
            <a:off x="5267400" y="3668125"/>
            <a:ext cx="2175300" cy="3510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solidFill>
                  <a:srgbClr val="5F63AF"/>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79" name="Google Shape;279;p20"/>
          <p:cNvSpPr txBox="1">
            <a:spLocks noGrp="1"/>
          </p:cNvSpPr>
          <p:nvPr>
            <p:ph type="subTitle" idx="4"/>
          </p:nvPr>
        </p:nvSpPr>
        <p:spPr>
          <a:xfrm>
            <a:off x="5267400" y="4023400"/>
            <a:ext cx="3156600" cy="572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solidFill>
                  <a:srgbClr val="5F63AF"/>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280" name="Google Shape;280;p20"/>
          <p:cNvSpPr txBox="1">
            <a:spLocks noGrp="1"/>
          </p:cNvSpPr>
          <p:nvPr>
            <p:ph type="title" idx="5"/>
          </p:nvPr>
        </p:nvSpPr>
        <p:spPr>
          <a:xfrm>
            <a:off x="5267400" y="1627325"/>
            <a:ext cx="2175300" cy="3510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solidFill>
                  <a:srgbClr val="5F63AF"/>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81" name="Google Shape;281;p20"/>
          <p:cNvSpPr txBox="1">
            <a:spLocks noGrp="1"/>
          </p:cNvSpPr>
          <p:nvPr>
            <p:ph type="subTitle" idx="6"/>
          </p:nvPr>
        </p:nvSpPr>
        <p:spPr>
          <a:xfrm>
            <a:off x="5267400" y="1982600"/>
            <a:ext cx="3156600" cy="572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solidFill>
                  <a:srgbClr val="5F63AF"/>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282" name="Google Shape;282;p20"/>
          <p:cNvSpPr/>
          <p:nvPr/>
        </p:nvSpPr>
        <p:spPr>
          <a:xfrm rot="-5400000">
            <a:off x="-1320485" y="1263221"/>
            <a:ext cx="4067178" cy="1502881"/>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283;p20"/>
          <p:cNvSpPr/>
          <p:nvPr/>
        </p:nvSpPr>
        <p:spPr>
          <a:xfrm rot="5400000" flipH="1">
            <a:off x="8293177" y="4228476"/>
            <a:ext cx="891532" cy="1298001"/>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284;p20"/>
          <p:cNvSpPr/>
          <p:nvPr/>
        </p:nvSpPr>
        <p:spPr>
          <a:xfrm rot="5400000">
            <a:off x="7160686" y="-336422"/>
            <a:ext cx="2947742" cy="1089233"/>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dk1"/>
        </a:solidFill>
        <a:effectLst/>
      </p:bgPr>
    </p:bg>
    <p:spTree>
      <p:nvGrpSpPr>
        <p:cNvPr id="1" name="Shape 25"/>
        <p:cNvGrpSpPr/>
        <p:nvPr/>
      </p:nvGrpSpPr>
      <p:grpSpPr>
        <a:xfrm>
          <a:off x="0" y="0"/>
          <a:ext cx="0" cy="0"/>
          <a:chOff x="0" y="0"/>
          <a:chExt cx="0" cy="0"/>
        </a:xfrm>
      </p:grpSpPr>
      <p:sp>
        <p:nvSpPr>
          <p:cNvPr id="26" name="Google Shape;26;p3"/>
          <p:cNvSpPr/>
          <p:nvPr/>
        </p:nvSpPr>
        <p:spPr>
          <a:xfrm rot="4500031">
            <a:off x="5886356" y="1497334"/>
            <a:ext cx="4536942" cy="5122459"/>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7" name="Google Shape;27;p3"/>
          <p:cNvPicPr preferRelativeResize="0"/>
          <p:nvPr/>
        </p:nvPicPr>
        <p:blipFill rotWithShape="1">
          <a:blip r:embed="rId2">
            <a:alphaModFix/>
          </a:blip>
          <a:srcRect l="29957"/>
          <a:stretch/>
        </p:blipFill>
        <p:spPr>
          <a:xfrm>
            <a:off x="4503300" y="-213912"/>
            <a:ext cx="4930350" cy="5571324"/>
          </a:xfrm>
          <a:prstGeom prst="rect">
            <a:avLst/>
          </a:prstGeom>
          <a:noFill/>
          <a:ln>
            <a:noFill/>
          </a:ln>
        </p:spPr>
      </p:pic>
      <p:sp>
        <p:nvSpPr>
          <p:cNvPr id="28" name="Google Shape;28;p3"/>
          <p:cNvSpPr/>
          <p:nvPr/>
        </p:nvSpPr>
        <p:spPr>
          <a:xfrm>
            <a:off x="8727351" y="2083949"/>
            <a:ext cx="484829" cy="2291817"/>
          </a:xfrm>
          <a:custGeom>
            <a:avLst/>
            <a:gdLst/>
            <a:ahLst/>
            <a:cxnLst/>
            <a:rect l="l" t="t" r="r" b="b"/>
            <a:pathLst>
              <a:path w="6496" h="30707" extrusionOk="0">
                <a:moveTo>
                  <a:pt x="6496" y="1"/>
                </a:moveTo>
                <a:cubicBezTo>
                  <a:pt x="4141" y="2745"/>
                  <a:pt x="2387" y="6025"/>
                  <a:pt x="1462" y="9533"/>
                </a:cubicBezTo>
                <a:cubicBezTo>
                  <a:pt x="1" y="15086"/>
                  <a:pt x="763" y="21029"/>
                  <a:pt x="3394" y="26111"/>
                </a:cubicBezTo>
                <a:cubicBezTo>
                  <a:pt x="4255" y="27751"/>
                  <a:pt x="5294" y="29293"/>
                  <a:pt x="6496" y="30707"/>
                </a:cubicBezTo>
                <a:lnTo>
                  <a:pt x="6496" y="30317"/>
                </a:lnTo>
                <a:cubicBezTo>
                  <a:pt x="3816" y="27118"/>
                  <a:pt x="1998" y="23220"/>
                  <a:pt x="1283" y="19096"/>
                </a:cubicBezTo>
                <a:cubicBezTo>
                  <a:pt x="326" y="13543"/>
                  <a:pt x="1575" y="7812"/>
                  <a:pt x="4563" y="3053"/>
                </a:cubicBezTo>
                <a:cubicBezTo>
                  <a:pt x="5148" y="2111"/>
                  <a:pt x="5797" y="1235"/>
                  <a:pt x="6496" y="390"/>
                </a:cubicBezTo>
                <a:lnTo>
                  <a:pt x="649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9" name="Google Shape;29;p3"/>
          <p:cNvGrpSpPr/>
          <p:nvPr/>
        </p:nvGrpSpPr>
        <p:grpSpPr>
          <a:xfrm>
            <a:off x="6069960" y="1427041"/>
            <a:ext cx="355704" cy="470530"/>
            <a:chOff x="286275" y="729525"/>
            <a:chExt cx="240000" cy="317475"/>
          </a:xfrm>
        </p:grpSpPr>
        <p:sp>
          <p:nvSpPr>
            <p:cNvPr id="30" name="Google Shape;30;p3"/>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3"/>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2" name="Google Shape;32;p3"/>
          <p:cNvGrpSpPr/>
          <p:nvPr/>
        </p:nvGrpSpPr>
        <p:grpSpPr>
          <a:xfrm>
            <a:off x="7976972" y="2525766"/>
            <a:ext cx="355704" cy="470530"/>
            <a:chOff x="286275" y="729525"/>
            <a:chExt cx="240000" cy="317475"/>
          </a:xfrm>
        </p:grpSpPr>
        <p:sp>
          <p:nvSpPr>
            <p:cNvPr id="33" name="Google Shape;33;p3"/>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3"/>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5" name="Google Shape;35;p3"/>
          <p:cNvGrpSpPr/>
          <p:nvPr/>
        </p:nvGrpSpPr>
        <p:grpSpPr>
          <a:xfrm>
            <a:off x="5292672" y="2525766"/>
            <a:ext cx="355704" cy="470530"/>
            <a:chOff x="286275" y="729525"/>
            <a:chExt cx="240000" cy="317475"/>
          </a:xfrm>
        </p:grpSpPr>
        <p:sp>
          <p:nvSpPr>
            <p:cNvPr id="36" name="Google Shape;36;p3"/>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3"/>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8" name="Google Shape;38;p3"/>
          <p:cNvSpPr/>
          <p:nvPr/>
        </p:nvSpPr>
        <p:spPr>
          <a:xfrm rot="7735829">
            <a:off x="-240072" y="-598439"/>
            <a:ext cx="2362519" cy="1680352"/>
          </a:xfrm>
          <a:custGeom>
            <a:avLst/>
            <a:gdLst/>
            <a:ahLst/>
            <a:cxnLst/>
            <a:rect l="l" t="t" r="r" b="b"/>
            <a:pathLst>
              <a:path w="35204" h="25039" extrusionOk="0">
                <a:moveTo>
                  <a:pt x="0" y="0"/>
                </a:moveTo>
                <a:lnTo>
                  <a:pt x="0" y="212"/>
                </a:lnTo>
                <a:cubicBezTo>
                  <a:pt x="358" y="439"/>
                  <a:pt x="682" y="699"/>
                  <a:pt x="992" y="974"/>
                </a:cubicBezTo>
                <a:cubicBezTo>
                  <a:pt x="2291" y="2128"/>
                  <a:pt x="3167" y="3654"/>
                  <a:pt x="3947" y="5196"/>
                </a:cubicBezTo>
                <a:cubicBezTo>
                  <a:pt x="5376" y="8071"/>
                  <a:pt x="6658" y="11399"/>
                  <a:pt x="9695" y="12958"/>
                </a:cubicBezTo>
                <a:cubicBezTo>
                  <a:pt x="11245" y="13757"/>
                  <a:pt x="12921" y="14005"/>
                  <a:pt x="14622" y="14005"/>
                </a:cubicBezTo>
                <a:cubicBezTo>
                  <a:pt x="16378" y="14005"/>
                  <a:pt x="18161" y="13740"/>
                  <a:pt x="19860" y="13542"/>
                </a:cubicBezTo>
                <a:cubicBezTo>
                  <a:pt x="20872" y="13430"/>
                  <a:pt x="21897" y="13341"/>
                  <a:pt x="22923" y="13341"/>
                </a:cubicBezTo>
                <a:cubicBezTo>
                  <a:pt x="23822" y="13341"/>
                  <a:pt x="24720" y="13410"/>
                  <a:pt x="25608" y="13592"/>
                </a:cubicBezTo>
                <a:cubicBezTo>
                  <a:pt x="27182" y="13917"/>
                  <a:pt x="28693" y="14566"/>
                  <a:pt x="30025" y="15491"/>
                </a:cubicBezTo>
                <a:cubicBezTo>
                  <a:pt x="33125" y="17651"/>
                  <a:pt x="34977" y="21272"/>
                  <a:pt x="35009" y="25039"/>
                </a:cubicBezTo>
                <a:lnTo>
                  <a:pt x="35204" y="25039"/>
                </a:lnTo>
                <a:cubicBezTo>
                  <a:pt x="35171" y="21776"/>
                  <a:pt x="33792" y="18561"/>
                  <a:pt x="31372" y="16335"/>
                </a:cubicBezTo>
                <a:cubicBezTo>
                  <a:pt x="30187" y="15248"/>
                  <a:pt x="28791" y="14404"/>
                  <a:pt x="27280" y="13867"/>
                </a:cubicBezTo>
                <a:cubicBezTo>
                  <a:pt x="25856" y="13347"/>
                  <a:pt x="24386" y="13150"/>
                  <a:pt x="22890" y="13150"/>
                </a:cubicBezTo>
                <a:cubicBezTo>
                  <a:pt x="22611" y="13150"/>
                  <a:pt x="22332" y="13157"/>
                  <a:pt x="22051" y="13170"/>
                </a:cubicBezTo>
                <a:cubicBezTo>
                  <a:pt x="19607" y="13287"/>
                  <a:pt x="17106" y="13822"/>
                  <a:pt x="14647" y="13822"/>
                </a:cubicBezTo>
                <a:cubicBezTo>
                  <a:pt x="13381" y="13822"/>
                  <a:pt x="12127" y="13681"/>
                  <a:pt x="10897" y="13267"/>
                </a:cubicBezTo>
                <a:cubicBezTo>
                  <a:pt x="9208" y="12698"/>
                  <a:pt x="7859" y="11578"/>
                  <a:pt x="6837" y="10165"/>
                </a:cubicBezTo>
                <a:cubicBezTo>
                  <a:pt x="5813" y="8753"/>
                  <a:pt x="5099" y="7145"/>
                  <a:pt x="4337" y="5586"/>
                </a:cubicBezTo>
                <a:cubicBezTo>
                  <a:pt x="3492" y="3832"/>
                  <a:pt x="2550" y="2063"/>
                  <a:pt x="1056" y="764"/>
                </a:cubicBezTo>
                <a:cubicBezTo>
                  <a:pt x="715" y="487"/>
                  <a:pt x="374" y="227"/>
                  <a:pt x="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3"/>
          <p:cNvSpPr/>
          <p:nvPr/>
        </p:nvSpPr>
        <p:spPr>
          <a:xfrm>
            <a:off x="3539094" y="555760"/>
            <a:ext cx="1311032" cy="424823"/>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0" name="Google Shape;40;p3"/>
          <p:cNvPicPr preferRelativeResize="0"/>
          <p:nvPr/>
        </p:nvPicPr>
        <p:blipFill rotWithShape="1">
          <a:blip r:embed="rId2">
            <a:alphaModFix/>
          </a:blip>
          <a:srcRect l="29957"/>
          <a:stretch/>
        </p:blipFill>
        <p:spPr>
          <a:xfrm>
            <a:off x="-427050" y="-213912"/>
            <a:ext cx="4930350" cy="5571324"/>
          </a:xfrm>
          <a:prstGeom prst="rect">
            <a:avLst/>
          </a:prstGeom>
          <a:noFill/>
          <a:ln>
            <a:noFill/>
          </a:ln>
        </p:spPr>
      </p:pic>
      <p:sp>
        <p:nvSpPr>
          <p:cNvPr id="41" name="Google Shape;41;p3"/>
          <p:cNvSpPr txBox="1">
            <a:spLocks noGrp="1"/>
          </p:cNvSpPr>
          <p:nvPr>
            <p:ph type="title"/>
          </p:nvPr>
        </p:nvSpPr>
        <p:spPr>
          <a:xfrm>
            <a:off x="720000" y="1508400"/>
            <a:ext cx="3033000" cy="1553400"/>
          </a:xfrm>
          <a:prstGeom prst="rect">
            <a:avLst/>
          </a:prstGeom>
        </p:spPr>
        <p:txBody>
          <a:bodyPr spcFirstLastPara="1" wrap="square" lIns="91425" tIns="91425" rIns="91425" bIns="91425" anchor="ctr" anchorCtr="0">
            <a:noAutofit/>
          </a:bodyPr>
          <a:lstStyle>
            <a:lvl1pPr lvl="0">
              <a:lnSpc>
                <a:spcPct val="70000"/>
              </a:lnSpc>
              <a:spcBef>
                <a:spcPts val="0"/>
              </a:spcBef>
              <a:spcAft>
                <a:spcPts val="0"/>
              </a:spcAft>
              <a:buSzPts val="3600"/>
              <a:buNone/>
              <a:defRPr sz="4800">
                <a:solidFill>
                  <a:schemeClr val="accent3"/>
                </a:solidFill>
                <a:latin typeface="Darker Grotesque ExtraBold"/>
                <a:ea typeface="Darker Grotesque ExtraBold"/>
                <a:cs typeface="Darker Grotesque ExtraBold"/>
                <a:sym typeface="Darker Grotesque ExtraBold"/>
              </a:defRPr>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42" name="Google Shape;42;p3"/>
          <p:cNvSpPr txBox="1">
            <a:spLocks noGrp="1"/>
          </p:cNvSpPr>
          <p:nvPr>
            <p:ph type="title" idx="2" hasCustomPrompt="1"/>
          </p:nvPr>
        </p:nvSpPr>
        <p:spPr>
          <a:xfrm>
            <a:off x="7044973" y="1224225"/>
            <a:ext cx="1386000" cy="8418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6000"/>
              <a:buNone/>
              <a:defRPr sz="6000">
                <a:solidFill>
                  <a:schemeClr val="accent3"/>
                </a:solidFill>
                <a:latin typeface="Jost ExtraBold"/>
                <a:ea typeface="Jost ExtraBold"/>
                <a:cs typeface="Jost ExtraBold"/>
                <a:sym typeface="Jost ExtraBold"/>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43" name="Google Shape;43;p3"/>
          <p:cNvSpPr txBox="1">
            <a:spLocks noGrp="1"/>
          </p:cNvSpPr>
          <p:nvPr>
            <p:ph type="subTitle" idx="1"/>
          </p:nvPr>
        </p:nvSpPr>
        <p:spPr>
          <a:xfrm>
            <a:off x="720000" y="3207325"/>
            <a:ext cx="2819100" cy="427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accent5"/>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44" name="Google Shape;44;p3"/>
          <p:cNvSpPr/>
          <p:nvPr/>
        </p:nvSpPr>
        <p:spPr>
          <a:xfrm rot="-7175431">
            <a:off x="-1847575" y="4199691"/>
            <a:ext cx="6745876" cy="2492699"/>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3"/>
          <p:cNvSpPr/>
          <p:nvPr/>
        </p:nvSpPr>
        <p:spPr>
          <a:xfrm>
            <a:off x="5093775" y="-30125"/>
            <a:ext cx="3570950" cy="1319518"/>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3"/>
          <p:cNvSpPr/>
          <p:nvPr/>
        </p:nvSpPr>
        <p:spPr>
          <a:xfrm>
            <a:off x="-50575" y="3478698"/>
            <a:ext cx="674000" cy="1688818"/>
          </a:xfrm>
          <a:custGeom>
            <a:avLst/>
            <a:gdLst/>
            <a:ahLst/>
            <a:cxnLst/>
            <a:rect l="l" t="t" r="r" b="b"/>
            <a:pathLst>
              <a:path w="10946" h="27427" extrusionOk="0">
                <a:moveTo>
                  <a:pt x="1" y="0"/>
                </a:moveTo>
                <a:lnTo>
                  <a:pt x="1" y="260"/>
                </a:lnTo>
                <a:cubicBezTo>
                  <a:pt x="1219" y="634"/>
                  <a:pt x="2339" y="1364"/>
                  <a:pt x="3233" y="2273"/>
                </a:cubicBezTo>
                <a:cubicBezTo>
                  <a:pt x="5132" y="4222"/>
                  <a:pt x="5863" y="6950"/>
                  <a:pt x="6123" y="9580"/>
                </a:cubicBezTo>
                <a:cubicBezTo>
                  <a:pt x="6626" y="14728"/>
                  <a:pt x="5311" y="20622"/>
                  <a:pt x="8396" y="25186"/>
                </a:cubicBezTo>
                <a:cubicBezTo>
                  <a:pt x="8981" y="26045"/>
                  <a:pt x="9695" y="26825"/>
                  <a:pt x="10523" y="27426"/>
                </a:cubicBezTo>
                <a:lnTo>
                  <a:pt x="10945" y="27426"/>
                </a:lnTo>
                <a:cubicBezTo>
                  <a:pt x="10003" y="26792"/>
                  <a:pt x="9176" y="25916"/>
                  <a:pt x="8542" y="24958"/>
                </a:cubicBezTo>
                <a:cubicBezTo>
                  <a:pt x="7015" y="22636"/>
                  <a:pt x="6643" y="19810"/>
                  <a:pt x="6545" y="17082"/>
                </a:cubicBezTo>
                <a:cubicBezTo>
                  <a:pt x="6383" y="12098"/>
                  <a:pt x="7243" y="6008"/>
                  <a:pt x="3411" y="2095"/>
                </a:cubicBezTo>
                <a:cubicBezTo>
                  <a:pt x="2469" y="1137"/>
                  <a:pt x="1284" y="374"/>
                  <a:pt x="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7;p3"/>
          <p:cNvSpPr/>
          <p:nvPr/>
        </p:nvSpPr>
        <p:spPr>
          <a:xfrm>
            <a:off x="713099" y="629750"/>
            <a:ext cx="634691" cy="276848"/>
          </a:xfrm>
          <a:custGeom>
            <a:avLst/>
            <a:gdLst/>
            <a:ahLst/>
            <a:cxnLst/>
            <a:rect l="l" t="t" r="r" b="b"/>
            <a:pathLst>
              <a:path w="13870" h="6050" extrusionOk="0">
                <a:moveTo>
                  <a:pt x="7659" y="1"/>
                </a:moveTo>
                <a:cubicBezTo>
                  <a:pt x="6962" y="1"/>
                  <a:pt x="6283" y="396"/>
                  <a:pt x="6036" y="961"/>
                </a:cubicBezTo>
                <a:cubicBezTo>
                  <a:pt x="5741" y="676"/>
                  <a:pt x="5296" y="519"/>
                  <a:pt x="4859" y="519"/>
                </a:cubicBezTo>
                <a:cubicBezTo>
                  <a:pt x="4656" y="519"/>
                  <a:pt x="4454" y="553"/>
                  <a:pt x="4270" y="624"/>
                </a:cubicBezTo>
                <a:cubicBezTo>
                  <a:pt x="3677" y="849"/>
                  <a:pt x="3275" y="1427"/>
                  <a:pt x="3339" y="1973"/>
                </a:cubicBezTo>
                <a:cubicBezTo>
                  <a:pt x="3210" y="1923"/>
                  <a:pt x="3069" y="1900"/>
                  <a:pt x="2926" y="1900"/>
                </a:cubicBezTo>
                <a:cubicBezTo>
                  <a:pt x="2699" y="1900"/>
                  <a:pt x="2468" y="1960"/>
                  <a:pt x="2280" y="2069"/>
                </a:cubicBezTo>
                <a:cubicBezTo>
                  <a:pt x="1976" y="2262"/>
                  <a:pt x="1798" y="2583"/>
                  <a:pt x="1830" y="2904"/>
                </a:cubicBezTo>
                <a:cubicBezTo>
                  <a:pt x="1822" y="2903"/>
                  <a:pt x="1813" y="2903"/>
                  <a:pt x="1805" y="2903"/>
                </a:cubicBezTo>
                <a:cubicBezTo>
                  <a:pt x="1287" y="2903"/>
                  <a:pt x="854" y="3393"/>
                  <a:pt x="980" y="3835"/>
                </a:cubicBezTo>
                <a:cubicBezTo>
                  <a:pt x="467" y="3946"/>
                  <a:pt x="65" y="4380"/>
                  <a:pt x="17" y="4830"/>
                </a:cubicBezTo>
                <a:cubicBezTo>
                  <a:pt x="1" y="5166"/>
                  <a:pt x="146" y="5487"/>
                  <a:pt x="418" y="5729"/>
                </a:cubicBezTo>
                <a:cubicBezTo>
                  <a:pt x="531" y="5825"/>
                  <a:pt x="643" y="5873"/>
                  <a:pt x="756" y="5937"/>
                </a:cubicBezTo>
                <a:lnTo>
                  <a:pt x="13565" y="6050"/>
                </a:lnTo>
                <a:cubicBezTo>
                  <a:pt x="13741" y="5953"/>
                  <a:pt x="13805" y="5776"/>
                  <a:pt x="13837" y="5616"/>
                </a:cubicBezTo>
                <a:cubicBezTo>
                  <a:pt x="13869" y="5408"/>
                  <a:pt x="13837" y="5198"/>
                  <a:pt x="13741" y="5006"/>
                </a:cubicBezTo>
                <a:cubicBezTo>
                  <a:pt x="13580" y="4669"/>
                  <a:pt x="13212" y="4412"/>
                  <a:pt x="12810" y="4348"/>
                </a:cubicBezTo>
                <a:cubicBezTo>
                  <a:pt x="12970" y="3899"/>
                  <a:pt x="12842" y="3353"/>
                  <a:pt x="12457" y="3000"/>
                </a:cubicBezTo>
                <a:cubicBezTo>
                  <a:pt x="12153" y="2708"/>
                  <a:pt x="11710" y="2547"/>
                  <a:pt x="11268" y="2547"/>
                </a:cubicBezTo>
                <a:cubicBezTo>
                  <a:pt x="11150" y="2547"/>
                  <a:pt x="11031" y="2559"/>
                  <a:pt x="10916" y="2583"/>
                </a:cubicBezTo>
                <a:cubicBezTo>
                  <a:pt x="10948" y="2229"/>
                  <a:pt x="10787" y="1876"/>
                  <a:pt x="10498" y="1635"/>
                </a:cubicBezTo>
                <a:cubicBezTo>
                  <a:pt x="10251" y="1453"/>
                  <a:pt x="9930" y="1345"/>
                  <a:pt x="9603" y="1345"/>
                </a:cubicBezTo>
                <a:cubicBezTo>
                  <a:pt x="9527" y="1345"/>
                  <a:pt x="9451" y="1351"/>
                  <a:pt x="9375" y="1363"/>
                </a:cubicBezTo>
                <a:cubicBezTo>
                  <a:pt x="9310" y="689"/>
                  <a:pt x="8653" y="111"/>
                  <a:pt x="7883" y="14"/>
                </a:cubicBezTo>
                <a:cubicBezTo>
                  <a:pt x="7808" y="5"/>
                  <a:pt x="7734" y="1"/>
                  <a:pt x="765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3"/>
          <p:cNvSpPr/>
          <p:nvPr/>
        </p:nvSpPr>
        <p:spPr>
          <a:xfrm>
            <a:off x="1577500" y="432341"/>
            <a:ext cx="660826" cy="214104"/>
          </a:xfrm>
          <a:custGeom>
            <a:avLst/>
            <a:gdLst/>
            <a:ahLst/>
            <a:cxnLst/>
            <a:rect l="l" t="t" r="r" b="b"/>
            <a:pathLst>
              <a:path w="7031" h="2278" extrusionOk="0">
                <a:moveTo>
                  <a:pt x="2903" y="0"/>
                </a:moveTo>
                <a:cubicBezTo>
                  <a:pt x="2697" y="0"/>
                  <a:pt x="2492" y="52"/>
                  <a:pt x="2312" y="158"/>
                </a:cubicBezTo>
                <a:cubicBezTo>
                  <a:pt x="1943" y="368"/>
                  <a:pt x="1718" y="785"/>
                  <a:pt x="1750" y="1202"/>
                </a:cubicBezTo>
                <a:cubicBezTo>
                  <a:pt x="1603" y="1054"/>
                  <a:pt x="1399" y="969"/>
                  <a:pt x="1195" y="969"/>
                </a:cubicBezTo>
                <a:cubicBezTo>
                  <a:pt x="1089" y="969"/>
                  <a:pt x="983" y="992"/>
                  <a:pt x="884" y="1042"/>
                </a:cubicBezTo>
                <a:cubicBezTo>
                  <a:pt x="595" y="1170"/>
                  <a:pt x="417" y="1491"/>
                  <a:pt x="466" y="1812"/>
                </a:cubicBezTo>
                <a:cubicBezTo>
                  <a:pt x="435" y="1804"/>
                  <a:pt x="403" y="1800"/>
                  <a:pt x="371" y="1800"/>
                </a:cubicBezTo>
                <a:cubicBezTo>
                  <a:pt x="271" y="1800"/>
                  <a:pt x="173" y="1839"/>
                  <a:pt x="113" y="1924"/>
                </a:cubicBezTo>
                <a:cubicBezTo>
                  <a:pt x="32" y="2020"/>
                  <a:pt x="0" y="2165"/>
                  <a:pt x="64" y="2277"/>
                </a:cubicBezTo>
                <a:lnTo>
                  <a:pt x="6983" y="2277"/>
                </a:lnTo>
                <a:cubicBezTo>
                  <a:pt x="7031" y="2020"/>
                  <a:pt x="6951" y="1731"/>
                  <a:pt x="6758" y="1555"/>
                </a:cubicBezTo>
                <a:cubicBezTo>
                  <a:pt x="6608" y="1417"/>
                  <a:pt x="6416" y="1345"/>
                  <a:pt x="6225" y="1345"/>
                </a:cubicBezTo>
                <a:cubicBezTo>
                  <a:pt x="6150" y="1345"/>
                  <a:pt x="6076" y="1356"/>
                  <a:pt x="6003" y="1378"/>
                </a:cubicBezTo>
                <a:cubicBezTo>
                  <a:pt x="6084" y="1089"/>
                  <a:pt x="5956" y="768"/>
                  <a:pt x="5714" y="608"/>
                </a:cubicBezTo>
                <a:cubicBezTo>
                  <a:pt x="5572" y="512"/>
                  <a:pt x="5401" y="468"/>
                  <a:pt x="5228" y="468"/>
                </a:cubicBezTo>
                <a:cubicBezTo>
                  <a:pt x="5110" y="468"/>
                  <a:pt x="4991" y="489"/>
                  <a:pt x="4880" y="528"/>
                </a:cubicBezTo>
                <a:cubicBezTo>
                  <a:pt x="4608" y="624"/>
                  <a:pt x="4383" y="832"/>
                  <a:pt x="4222" y="1089"/>
                </a:cubicBezTo>
                <a:cubicBezTo>
                  <a:pt x="4126" y="689"/>
                  <a:pt x="3853" y="319"/>
                  <a:pt x="3484" y="143"/>
                </a:cubicBezTo>
                <a:cubicBezTo>
                  <a:pt x="3303" y="48"/>
                  <a:pt x="3102" y="0"/>
                  <a:pt x="29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3"/>
          <p:cNvSpPr/>
          <p:nvPr/>
        </p:nvSpPr>
        <p:spPr>
          <a:xfrm>
            <a:off x="5292674" y="1076875"/>
            <a:ext cx="634691" cy="276848"/>
          </a:xfrm>
          <a:custGeom>
            <a:avLst/>
            <a:gdLst/>
            <a:ahLst/>
            <a:cxnLst/>
            <a:rect l="l" t="t" r="r" b="b"/>
            <a:pathLst>
              <a:path w="13870" h="6050" extrusionOk="0">
                <a:moveTo>
                  <a:pt x="7659" y="1"/>
                </a:moveTo>
                <a:cubicBezTo>
                  <a:pt x="6962" y="1"/>
                  <a:pt x="6283" y="396"/>
                  <a:pt x="6036" y="961"/>
                </a:cubicBezTo>
                <a:cubicBezTo>
                  <a:pt x="5741" y="676"/>
                  <a:pt x="5296" y="519"/>
                  <a:pt x="4859" y="519"/>
                </a:cubicBezTo>
                <a:cubicBezTo>
                  <a:pt x="4656" y="519"/>
                  <a:pt x="4454" y="553"/>
                  <a:pt x="4270" y="624"/>
                </a:cubicBezTo>
                <a:cubicBezTo>
                  <a:pt x="3677" y="849"/>
                  <a:pt x="3275" y="1427"/>
                  <a:pt x="3339" y="1973"/>
                </a:cubicBezTo>
                <a:cubicBezTo>
                  <a:pt x="3210" y="1923"/>
                  <a:pt x="3069" y="1900"/>
                  <a:pt x="2926" y="1900"/>
                </a:cubicBezTo>
                <a:cubicBezTo>
                  <a:pt x="2699" y="1900"/>
                  <a:pt x="2468" y="1960"/>
                  <a:pt x="2280" y="2069"/>
                </a:cubicBezTo>
                <a:cubicBezTo>
                  <a:pt x="1976" y="2262"/>
                  <a:pt x="1798" y="2583"/>
                  <a:pt x="1830" y="2904"/>
                </a:cubicBezTo>
                <a:cubicBezTo>
                  <a:pt x="1822" y="2903"/>
                  <a:pt x="1813" y="2903"/>
                  <a:pt x="1805" y="2903"/>
                </a:cubicBezTo>
                <a:cubicBezTo>
                  <a:pt x="1287" y="2903"/>
                  <a:pt x="854" y="3393"/>
                  <a:pt x="980" y="3835"/>
                </a:cubicBezTo>
                <a:cubicBezTo>
                  <a:pt x="467" y="3946"/>
                  <a:pt x="65" y="4380"/>
                  <a:pt x="17" y="4830"/>
                </a:cubicBezTo>
                <a:cubicBezTo>
                  <a:pt x="1" y="5166"/>
                  <a:pt x="146" y="5487"/>
                  <a:pt x="418" y="5729"/>
                </a:cubicBezTo>
                <a:cubicBezTo>
                  <a:pt x="531" y="5825"/>
                  <a:pt x="643" y="5873"/>
                  <a:pt x="756" y="5937"/>
                </a:cubicBezTo>
                <a:lnTo>
                  <a:pt x="13565" y="6050"/>
                </a:lnTo>
                <a:cubicBezTo>
                  <a:pt x="13741" y="5953"/>
                  <a:pt x="13805" y="5776"/>
                  <a:pt x="13837" y="5616"/>
                </a:cubicBezTo>
                <a:cubicBezTo>
                  <a:pt x="13869" y="5408"/>
                  <a:pt x="13837" y="5198"/>
                  <a:pt x="13741" y="5006"/>
                </a:cubicBezTo>
                <a:cubicBezTo>
                  <a:pt x="13580" y="4669"/>
                  <a:pt x="13212" y="4412"/>
                  <a:pt x="12810" y="4348"/>
                </a:cubicBezTo>
                <a:cubicBezTo>
                  <a:pt x="12970" y="3899"/>
                  <a:pt x="12842" y="3353"/>
                  <a:pt x="12457" y="3000"/>
                </a:cubicBezTo>
                <a:cubicBezTo>
                  <a:pt x="12153" y="2708"/>
                  <a:pt x="11710" y="2547"/>
                  <a:pt x="11268" y="2547"/>
                </a:cubicBezTo>
                <a:cubicBezTo>
                  <a:pt x="11150" y="2547"/>
                  <a:pt x="11031" y="2559"/>
                  <a:pt x="10916" y="2583"/>
                </a:cubicBezTo>
                <a:cubicBezTo>
                  <a:pt x="10948" y="2229"/>
                  <a:pt x="10787" y="1876"/>
                  <a:pt x="10498" y="1635"/>
                </a:cubicBezTo>
                <a:cubicBezTo>
                  <a:pt x="10251" y="1453"/>
                  <a:pt x="9930" y="1345"/>
                  <a:pt x="9603" y="1345"/>
                </a:cubicBezTo>
                <a:cubicBezTo>
                  <a:pt x="9527" y="1345"/>
                  <a:pt x="9451" y="1351"/>
                  <a:pt x="9375" y="1363"/>
                </a:cubicBezTo>
                <a:cubicBezTo>
                  <a:pt x="9310" y="689"/>
                  <a:pt x="8653" y="111"/>
                  <a:pt x="7883" y="14"/>
                </a:cubicBezTo>
                <a:cubicBezTo>
                  <a:pt x="7808" y="5"/>
                  <a:pt x="7734" y="1"/>
                  <a:pt x="765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3"/>
          <p:cNvSpPr/>
          <p:nvPr/>
        </p:nvSpPr>
        <p:spPr>
          <a:xfrm>
            <a:off x="4274694" y="1427047"/>
            <a:ext cx="1311032" cy="424823"/>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and Three Columns 1">
  <p:cSld name="CUSTOM_6_1">
    <p:spTree>
      <p:nvGrpSpPr>
        <p:cNvPr id="1" name="Shape 285"/>
        <p:cNvGrpSpPr/>
        <p:nvPr/>
      </p:nvGrpSpPr>
      <p:grpSpPr>
        <a:xfrm>
          <a:off x="0" y="0"/>
          <a:ext cx="0" cy="0"/>
          <a:chOff x="0" y="0"/>
          <a:chExt cx="0" cy="0"/>
        </a:xfrm>
      </p:grpSpPr>
      <p:sp>
        <p:nvSpPr>
          <p:cNvPr id="286" name="Google Shape;286;p21"/>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sz="4000">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287" name="Google Shape;287;p21"/>
          <p:cNvSpPr txBox="1">
            <a:spLocks noGrp="1"/>
          </p:cNvSpPr>
          <p:nvPr>
            <p:ph type="title" idx="2"/>
          </p:nvPr>
        </p:nvSpPr>
        <p:spPr>
          <a:xfrm>
            <a:off x="3469401" y="3218500"/>
            <a:ext cx="2214600" cy="351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rgbClr val="5F63AF"/>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88" name="Google Shape;288;p21"/>
          <p:cNvSpPr txBox="1">
            <a:spLocks noGrp="1"/>
          </p:cNvSpPr>
          <p:nvPr>
            <p:ph type="subTitle" idx="1"/>
          </p:nvPr>
        </p:nvSpPr>
        <p:spPr>
          <a:xfrm>
            <a:off x="3469401" y="3638150"/>
            <a:ext cx="2214600" cy="588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289" name="Google Shape;289;p21"/>
          <p:cNvSpPr txBox="1">
            <a:spLocks noGrp="1"/>
          </p:cNvSpPr>
          <p:nvPr>
            <p:ph type="title" idx="3"/>
          </p:nvPr>
        </p:nvSpPr>
        <p:spPr>
          <a:xfrm>
            <a:off x="6194350" y="3218500"/>
            <a:ext cx="2214600" cy="351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rgbClr val="5F63AF"/>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90" name="Google Shape;290;p21"/>
          <p:cNvSpPr txBox="1">
            <a:spLocks noGrp="1"/>
          </p:cNvSpPr>
          <p:nvPr>
            <p:ph type="subTitle" idx="4"/>
          </p:nvPr>
        </p:nvSpPr>
        <p:spPr>
          <a:xfrm>
            <a:off x="6194350" y="3638150"/>
            <a:ext cx="2214600" cy="588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291" name="Google Shape;291;p21"/>
          <p:cNvSpPr txBox="1">
            <a:spLocks noGrp="1"/>
          </p:cNvSpPr>
          <p:nvPr>
            <p:ph type="title" idx="5"/>
          </p:nvPr>
        </p:nvSpPr>
        <p:spPr>
          <a:xfrm>
            <a:off x="744426" y="3218500"/>
            <a:ext cx="2214600" cy="351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rgbClr val="5F63AF"/>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92" name="Google Shape;292;p21"/>
          <p:cNvSpPr txBox="1">
            <a:spLocks noGrp="1"/>
          </p:cNvSpPr>
          <p:nvPr>
            <p:ph type="subTitle" idx="6"/>
          </p:nvPr>
        </p:nvSpPr>
        <p:spPr>
          <a:xfrm>
            <a:off x="744426" y="3638150"/>
            <a:ext cx="2214600" cy="588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grpSp>
        <p:nvGrpSpPr>
          <p:cNvPr id="293" name="Google Shape;293;p21"/>
          <p:cNvGrpSpPr/>
          <p:nvPr/>
        </p:nvGrpSpPr>
        <p:grpSpPr>
          <a:xfrm rot="-5400000">
            <a:off x="5061484" y="1133940"/>
            <a:ext cx="5601059" cy="3127763"/>
            <a:chOff x="-159358" y="1411236"/>
            <a:chExt cx="2400077" cy="1340202"/>
          </a:xfrm>
        </p:grpSpPr>
        <p:sp>
          <p:nvSpPr>
            <p:cNvPr id="294" name="Google Shape;294;p21"/>
            <p:cNvSpPr/>
            <p:nvPr/>
          </p:nvSpPr>
          <p:spPr>
            <a:xfrm rot="-9900040">
              <a:off x="1793243" y="2144978"/>
              <a:ext cx="382014" cy="556158"/>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295;p21"/>
            <p:cNvSpPr/>
            <p:nvPr/>
          </p:nvSpPr>
          <p:spPr>
            <a:xfrm rot="-411169">
              <a:off x="-84926" y="1440533"/>
              <a:ext cx="567808" cy="1281607"/>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96" name="Google Shape;296;p21"/>
          <p:cNvSpPr/>
          <p:nvPr/>
        </p:nvSpPr>
        <p:spPr>
          <a:xfrm>
            <a:off x="-705250" y="4226749"/>
            <a:ext cx="3664292" cy="1001074"/>
          </a:xfrm>
          <a:custGeom>
            <a:avLst/>
            <a:gdLst/>
            <a:ahLst/>
            <a:cxnLst/>
            <a:rect l="l" t="t" r="r" b="b"/>
            <a:pathLst>
              <a:path w="17295" h="4725" extrusionOk="0">
                <a:moveTo>
                  <a:pt x="3039" y="0"/>
                </a:moveTo>
                <a:cubicBezTo>
                  <a:pt x="0" y="0"/>
                  <a:pt x="0" y="4725"/>
                  <a:pt x="0" y="4725"/>
                </a:cubicBezTo>
                <a:lnTo>
                  <a:pt x="17294" y="4725"/>
                </a:lnTo>
                <a:cubicBezTo>
                  <a:pt x="17294" y="4725"/>
                  <a:pt x="14809" y="2371"/>
                  <a:pt x="13105" y="2371"/>
                </a:cubicBezTo>
                <a:cubicBezTo>
                  <a:pt x="11199" y="2371"/>
                  <a:pt x="11854" y="3797"/>
                  <a:pt x="9257" y="3797"/>
                </a:cubicBezTo>
                <a:cubicBezTo>
                  <a:pt x="9110" y="3797"/>
                  <a:pt x="8954" y="3793"/>
                  <a:pt x="8786" y="3783"/>
                </a:cubicBezTo>
                <a:cubicBezTo>
                  <a:pt x="7194" y="3686"/>
                  <a:pt x="5554" y="16"/>
                  <a:pt x="3070" y="0"/>
                </a:cubicBezTo>
                <a:cubicBezTo>
                  <a:pt x="3059" y="0"/>
                  <a:pt x="3049" y="0"/>
                  <a:pt x="303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297;p21"/>
          <p:cNvSpPr/>
          <p:nvPr/>
        </p:nvSpPr>
        <p:spPr>
          <a:xfrm rot="899958">
            <a:off x="-294429" y="1227235"/>
            <a:ext cx="595517" cy="677239"/>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and Four Columns">
  <p:cSld name="CUSTOM_5">
    <p:spTree>
      <p:nvGrpSpPr>
        <p:cNvPr id="1" name="Shape 298"/>
        <p:cNvGrpSpPr/>
        <p:nvPr/>
      </p:nvGrpSpPr>
      <p:grpSpPr>
        <a:xfrm>
          <a:off x="0" y="0"/>
          <a:ext cx="0" cy="0"/>
          <a:chOff x="0" y="0"/>
          <a:chExt cx="0" cy="0"/>
        </a:xfrm>
      </p:grpSpPr>
      <p:sp>
        <p:nvSpPr>
          <p:cNvPr id="299" name="Google Shape;299;p22"/>
          <p:cNvSpPr/>
          <p:nvPr/>
        </p:nvSpPr>
        <p:spPr>
          <a:xfrm flipH="1">
            <a:off x="0" y="4552214"/>
            <a:ext cx="1892760" cy="665396"/>
          </a:xfrm>
          <a:custGeom>
            <a:avLst/>
            <a:gdLst/>
            <a:ahLst/>
            <a:cxnLst/>
            <a:rect l="l" t="t" r="r" b="b"/>
            <a:pathLst>
              <a:path w="13446" h="4727" extrusionOk="0">
                <a:moveTo>
                  <a:pt x="3038" y="1"/>
                </a:moveTo>
                <a:cubicBezTo>
                  <a:pt x="1" y="1"/>
                  <a:pt x="1" y="4727"/>
                  <a:pt x="1" y="4727"/>
                </a:cubicBezTo>
                <a:lnTo>
                  <a:pt x="13446" y="4727"/>
                </a:lnTo>
                <a:lnTo>
                  <a:pt x="13446" y="2388"/>
                </a:lnTo>
                <a:cubicBezTo>
                  <a:pt x="13332" y="2371"/>
                  <a:pt x="13218" y="2356"/>
                  <a:pt x="13104" y="2356"/>
                </a:cubicBezTo>
                <a:cubicBezTo>
                  <a:pt x="11204" y="2356"/>
                  <a:pt x="11861" y="3796"/>
                  <a:pt x="9216" y="3796"/>
                </a:cubicBezTo>
                <a:cubicBezTo>
                  <a:pt x="9081" y="3796"/>
                  <a:pt x="8938" y="3793"/>
                  <a:pt x="8785" y="3785"/>
                </a:cubicBezTo>
                <a:cubicBezTo>
                  <a:pt x="7194" y="3687"/>
                  <a:pt x="5554" y="18"/>
                  <a:pt x="3069" y="1"/>
                </a:cubicBezTo>
                <a:cubicBezTo>
                  <a:pt x="3059" y="1"/>
                  <a:pt x="3048" y="1"/>
                  <a:pt x="303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300;p22"/>
          <p:cNvSpPr/>
          <p:nvPr/>
        </p:nvSpPr>
        <p:spPr>
          <a:xfrm rot="10800000">
            <a:off x="6611209" y="0"/>
            <a:ext cx="2633639" cy="719499"/>
          </a:xfrm>
          <a:custGeom>
            <a:avLst/>
            <a:gdLst/>
            <a:ahLst/>
            <a:cxnLst/>
            <a:rect l="l" t="t" r="r" b="b"/>
            <a:pathLst>
              <a:path w="17295" h="4725" extrusionOk="0">
                <a:moveTo>
                  <a:pt x="3039" y="0"/>
                </a:moveTo>
                <a:cubicBezTo>
                  <a:pt x="0" y="0"/>
                  <a:pt x="0" y="4725"/>
                  <a:pt x="0" y="4725"/>
                </a:cubicBezTo>
                <a:lnTo>
                  <a:pt x="17294" y="4725"/>
                </a:lnTo>
                <a:cubicBezTo>
                  <a:pt x="17294" y="4725"/>
                  <a:pt x="14809" y="2371"/>
                  <a:pt x="13105" y="2371"/>
                </a:cubicBezTo>
                <a:cubicBezTo>
                  <a:pt x="11199" y="2371"/>
                  <a:pt x="11854" y="3797"/>
                  <a:pt x="9257" y="3797"/>
                </a:cubicBezTo>
                <a:cubicBezTo>
                  <a:pt x="9110" y="3797"/>
                  <a:pt x="8954" y="3793"/>
                  <a:pt x="8786" y="3783"/>
                </a:cubicBezTo>
                <a:cubicBezTo>
                  <a:pt x="7194" y="3686"/>
                  <a:pt x="5554" y="16"/>
                  <a:pt x="3070" y="0"/>
                </a:cubicBezTo>
                <a:cubicBezTo>
                  <a:pt x="3059" y="0"/>
                  <a:pt x="3049" y="0"/>
                  <a:pt x="303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01" name="Google Shape;301;p22"/>
          <p:cNvGrpSpPr/>
          <p:nvPr/>
        </p:nvGrpSpPr>
        <p:grpSpPr>
          <a:xfrm rot="5400000" flipH="1">
            <a:off x="1435194" y="-2629507"/>
            <a:ext cx="6092242" cy="9813258"/>
            <a:chOff x="74040" y="-1323288"/>
            <a:chExt cx="2610550" cy="4204841"/>
          </a:xfrm>
        </p:grpSpPr>
        <p:sp>
          <p:nvSpPr>
            <p:cNvPr id="302" name="Google Shape;302;p22"/>
            <p:cNvSpPr/>
            <p:nvPr/>
          </p:nvSpPr>
          <p:spPr>
            <a:xfrm>
              <a:off x="74040" y="-1323288"/>
              <a:ext cx="382025" cy="556175"/>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 name="Google Shape;303;p22"/>
            <p:cNvSpPr/>
            <p:nvPr/>
          </p:nvSpPr>
          <p:spPr>
            <a:xfrm rot="-8240799">
              <a:off x="1940354" y="1834191"/>
              <a:ext cx="455884" cy="1029052"/>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04" name="Google Shape;304;p22"/>
          <p:cNvSpPr/>
          <p:nvPr/>
        </p:nvSpPr>
        <p:spPr>
          <a:xfrm rot="899958">
            <a:off x="-294429" y="1227235"/>
            <a:ext cx="595517" cy="677239"/>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 name="Google Shape;305;p22"/>
          <p:cNvSpPr/>
          <p:nvPr/>
        </p:nvSpPr>
        <p:spPr>
          <a:xfrm rot="-2476983">
            <a:off x="8863544" y="3424657"/>
            <a:ext cx="595519" cy="677234"/>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 name="Google Shape;306;p22"/>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sz="4000">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307" name="Google Shape;307;p22"/>
          <p:cNvSpPr txBox="1">
            <a:spLocks noGrp="1"/>
          </p:cNvSpPr>
          <p:nvPr>
            <p:ph type="title" idx="2"/>
          </p:nvPr>
        </p:nvSpPr>
        <p:spPr>
          <a:xfrm>
            <a:off x="720000" y="3208600"/>
            <a:ext cx="1978200" cy="370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08" name="Google Shape;308;p22"/>
          <p:cNvSpPr txBox="1">
            <a:spLocks noGrp="1"/>
          </p:cNvSpPr>
          <p:nvPr>
            <p:ph type="subTitle" idx="1"/>
          </p:nvPr>
        </p:nvSpPr>
        <p:spPr>
          <a:xfrm>
            <a:off x="720000" y="3638175"/>
            <a:ext cx="1978200" cy="665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09" name="Google Shape;309;p22"/>
          <p:cNvSpPr txBox="1">
            <a:spLocks noGrp="1"/>
          </p:cNvSpPr>
          <p:nvPr>
            <p:ph type="title" idx="3"/>
          </p:nvPr>
        </p:nvSpPr>
        <p:spPr>
          <a:xfrm>
            <a:off x="2630901" y="3208600"/>
            <a:ext cx="1978200" cy="370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10" name="Google Shape;310;p22"/>
          <p:cNvSpPr txBox="1">
            <a:spLocks noGrp="1"/>
          </p:cNvSpPr>
          <p:nvPr>
            <p:ph type="subTitle" idx="4"/>
          </p:nvPr>
        </p:nvSpPr>
        <p:spPr>
          <a:xfrm>
            <a:off x="2630900" y="3638175"/>
            <a:ext cx="1978200" cy="665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11" name="Google Shape;311;p22"/>
          <p:cNvSpPr txBox="1">
            <a:spLocks noGrp="1"/>
          </p:cNvSpPr>
          <p:nvPr>
            <p:ph type="title" idx="5"/>
          </p:nvPr>
        </p:nvSpPr>
        <p:spPr>
          <a:xfrm>
            <a:off x="4541801" y="3208600"/>
            <a:ext cx="1978200" cy="370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12" name="Google Shape;312;p22"/>
          <p:cNvSpPr txBox="1">
            <a:spLocks noGrp="1"/>
          </p:cNvSpPr>
          <p:nvPr>
            <p:ph type="subTitle" idx="6"/>
          </p:nvPr>
        </p:nvSpPr>
        <p:spPr>
          <a:xfrm>
            <a:off x="4541800" y="3638175"/>
            <a:ext cx="1978200" cy="665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13" name="Google Shape;313;p22"/>
          <p:cNvSpPr txBox="1">
            <a:spLocks noGrp="1"/>
          </p:cNvSpPr>
          <p:nvPr>
            <p:ph type="title" idx="7"/>
          </p:nvPr>
        </p:nvSpPr>
        <p:spPr>
          <a:xfrm>
            <a:off x="6452702" y="3208600"/>
            <a:ext cx="1978200" cy="370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14" name="Google Shape;314;p22"/>
          <p:cNvSpPr txBox="1">
            <a:spLocks noGrp="1"/>
          </p:cNvSpPr>
          <p:nvPr>
            <p:ph type="subTitle" idx="8"/>
          </p:nvPr>
        </p:nvSpPr>
        <p:spPr>
          <a:xfrm>
            <a:off x="6452700" y="3638175"/>
            <a:ext cx="1978200" cy="665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and Four Columns 1">
  <p:cSld name="CUSTOM_5_1">
    <p:spTree>
      <p:nvGrpSpPr>
        <p:cNvPr id="1" name="Shape 315"/>
        <p:cNvGrpSpPr/>
        <p:nvPr/>
      </p:nvGrpSpPr>
      <p:grpSpPr>
        <a:xfrm>
          <a:off x="0" y="0"/>
          <a:ext cx="0" cy="0"/>
          <a:chOff x="0" y="0"/>
          <a:chExt cx="0" cy="0"/>
        </a:xfrm>
      </p:grpSpPr>
      <p:sp>
        <p:nvSpPr>
          <p:cNvPr id="316" name="Google Shape;316;p23"/>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sz="4000">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317" name="Google Shape;317;p23"/>
          <p:cNvSpPr txBox="1">
            <a:spLocks noGrp="1"/>
          </p:cNvSpPr>
          <p:nvPr>
            <p:ph type="title" idx="2"/>
          </p:nvPr>
        </p:nvSpPr>
        <p:spPr>
          <a:xfrm>
            <a:off x="3932238" y="1964975"/>
            <a:ext cx="2154000" cy="370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18" name="Google Shape;318;p23"/>
          <p:cNvSpPr txBox="1">
            <a:spLocks noGrp="1"/>
          </p:cNvSpPr>
          <p:nvPr>
            <p:ph type="subTitle" idx="1"/>
          </p:nvPr>
        </p:nvSpPr>
        <p:spPr>
          <a:xfrm>
            <a:off x="3932237" y="2335250"/>
            <a:ext cx="2154000" cy="572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19" name="Google Shape;319;p23"/>
          <p:cNvSpPr txBox="1">
            <a:spLocks noGrp="1"/>
          </p:cNvSpPr>
          <p:nvPr>
            <p:ph type="title" idx="3"/>
          </p:nvPr>
        </p:nvSpPr>
        <p:spPr>
          <a:xfrm>
            <a:off x="6270001" y="1964975"/>
            <a:ext cx="2154000" cy="370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20" name="Google Shape;320;p23"/>
          <p:cNvSpPr txBox="1">
            <a:spLocks noGrp="1"/>
          </p:cNvSpPr>
          <p:nvPr>
            <p:ph type="subTitle" idx="4"/>
          </p:nvPr>
        </p:nvSpPr>
        <p:spPr>
          <a:xfrm>
            <a:off x="6270000" y="2335250"/>
            <a:ext cx="2154000" cy="572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21" name="Google Shape;321;p23"/>
          <p:cNvSpPr txBox="1">
            <a:spLocks noGrp="1"/>
          </p:cNvSpPr>
          <p:nvPr>
            <p:ph type="title" idx="5"/>
          </p:nvPr>
        </p:nvSpPr>
        <p:spPr>
          <a:xfrm>
            <a:off x="3932238" y="3666228"/>
            <a:ext cx="2154000" cy="370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22" name="Google Shape;322;p23"/>
          <p:cNvSpPr txBox="1">
            <a:spLocks noGrp="1"/>
          </p:cNvSpPr>
          <p:nvPr>
            <p:ph type="subTitle" idx="6"/>
          </p:nvPr>
        </p:nvSpPr>
        <p:spPr>
          <a:xfrm>
            <a:off x="3932237" y="4031400"/>
            <a:ext cx="2154000" cy="572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23" name="Google Shape;323;p23"/>
          <p:cNvSpPr txBox="1">
            <a:spLocks noGrp="1"/>
          </p:cNvSpPr>
          <p:nvPr>
            <p:ph type="title" idx="7"/>
          </p:nvPr>
        </p:nvSpPr>
        <p:spPr>
          <a:xfrm>
            <a:off x="6270001" y="3666228"/>
            <a:ext cx="2154000" cy="370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24" name="Google Shape;324;p23"/>
          <p:cNvSpPr txBox="1">
            <a:spLocks noGrp="1"/>
          </p:cNvSpPr>
          <p:nvPr>
            <p:ph type="subTitle" idx="8"/>
          </p:nvPr>
        </p:nvSpPr>
        <p:spPr>
          <a:xfrm>
            <a:off x="6270000" y="4031400"/>
            <a:ext cx="2154000" cy="572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25" name="Google Shape;325;p23"/>
          <p:cNvSpPr/>
          <p:nvPr/>
        </p:nvSpPr>
        <p:spPr>
          <a:xfrm rot="8999904" flipH="1">
            <a:off x="-19218" y="4188455"/>
            <a:ext cx="891527" cy="1297987"/>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 name="Google Shape;326;p23"/>
          <p:cNvSpPr/>
          <p:nvPr/>
        </p:nvSpPr>
        <p:spPr>
          <a:xfrm>
            <a:off x="6859339" y="-64433"/>
            <a:ext cx="2362452" cy="1680305"/>
          </a:xfrm>
          <a:custGeom>
            <a:avLst/>
            <a:gdLst/>
            <a:ahLst/>
            <a:cxnLst/>
            <a:rect l="l" t="t" r="r" b="b"/>
            <a:pathLst>
              <a:path w="35204" h="25039" extrusionOk="0">
                <a:moveTo>
                  <a:pt x="0" y="0"/>
                </a:moveTo>
                <a:lnTo>
                  <a:pt x="0" y="212"/>
                </a:lnTo>
                <a:cubicBezTo>
                  <a:pt x="358" y="439"/>
                  <a:pt x="682" y="699"/>
                  <a:pt x="992" y="974"/>
                </a:cubicBezTo>
                <a:cubicBezTo>
                  <a:pt x="2291" y="2128"/>
                  <a:pt x="3167" y="3654"/>
                  <a:pt x="3947" y="5196"/>
                </a:cubicBezTo>
                <a:cubicBezTo>
                  <a:pt x="5376" y="8071"/>
                  <a:pt x="6658" y="11399"/>
                  <a:pt x="9695" y="12958"/>
                </a:cubicBezTo>
                <a:cubicBezTo>
                  <a:pt x="11245" y="13757"/>
                  <a:pt x="12921" y="14005"/>
                  <a:pt x="14622" y="14005"/>
                </a:cubicBezTo>
                <a:cubicBezTo>
                  <a:pt x="16378" y="14005"/>
                  <a:pt x="18161" y="13740"/>
                  <a:pt x="19860" y="13542"/>
                </a:cubicBezTo>
                <a:cubicBezTo>
                  <a:pt x="20872" y="13430"/>
                  <a:pt x="21897" y="13341"/>
                  <a:pt x="22923" y="13341"/>
                </a:cubicBezTo>
                <a:cubicBezTo>
                  <a:pt x="23822" y="13341"/>
                  <a:pt x="24720" y="13410"/>
                  <a:pt x="25608" y="13592"/>
                </a:cubicBezTo>
                <a:cubicBezTo>
                  <a:pt x="27182" y="13917"/>
                  <a:pt x="28693" y="14566"/>
                  <a:pt x="30025" y="15491"/>
                </a:cubicBezTo>
                <a:cubicBezTo>
                  <a:pt x="33125" y="17651"/>
                  <a:pt x="34977" y="21272"/>
                  <a:pt x="35009" y="25039"/>
                </a:cubicBezTo>
                <a:lnTo>
                  <a:pt x="35204" y="25039"/>
                </a:lnTo>
                <a:cubicBezTo>
                  <a:pt x="35171" y="21776"/>
                  <a:pt x="33792" y="18561"/>
                  <a:pt x="31372" y="16335"/>
                </a:cubicBezTo>
                <a:cubicBezTo>
                  <a:pt x="30187" y="15248"/>
                  <a:pt x="28791" y="14404"/>
                  <a:pt x="27280" y="13867"/>
                </a:cubicBezTo>
                <a:cubicBezTo>
                  <a:pt x="25856" y="13347"/>
                  <a:pt x="24386" y="13150"/>
                  <a:pt x="22890" y="13150"/>
                </a:cubicBezTo>
                <a:cubicBezTo>
                  <a:pt x="22611" y="13150"/>
                  <a:pt x="22332" y="13157"/>
                  <a:pt x="22051" y="13170"/>
                </a:cubicBezTo>
                <a:cubicBezTo>
                  <a:pt x="19607" y="13287"/>
                  <a:pt x="17106" y="13822"/>
                  <a:pt x="14647" y="13822"/>
                </a:cubicBezTo>
                <a:cubicBezTo>
                  <a:pt x="13381" y="13822"/>
                  <a:pt x="12127" y="13681"/>
                  <a:pt x="10897" y="13267"/>
                </a:cubicBezTo>
                <a:cubicBezTo>
                  <a:pt x="9208" y="12698"/>
                  <a:pt x="7859" y="11578"/>
                  <a:pt x="6837" y="10165"/>
                </a:cubicBezTo>
                <a:cubicBezTo>
                  <a:pt x="5813" y="8753"/>
                  <a:pt x="5099" y="7145"/>
                  <a:pt x="4337" y="5586"/>
                </a:cubicBezTo>
                <a:cubicBezTo>
                  <a:pt x="3492" y="3832"/>
                  <a:pt x="2550" y="2063"/>
                  <a:pt x="1056" y="764"/>
                </a:cubicBezTo>
                <a:cubicBezTo>
                  <a:pt x="715" y="487"/>
                  <a:pt x="374" y="227"/>
                  <a:pt x="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 name="Google Shape;327;p23"/>
          <p:cNvSpPr/>
          <p:nvPr/>
        </p:nvSpPr>
        <p:spPr>
          <a:xfrm rot="2017318" flipH="1">
            <a:off x="8715696" y="2709981"/>
            <a:ext cx="891535" cy="1297981"/>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 name="Google Shape;328;p23"/>
          <p:cNvSpPr/>
          <p:nvPr/>
        </p:nvSpPr>
        <p:spPr>
          <a:xfrm rot="5400000">
            <a:off x="-1002293" y="2101272"/>
            <a:ext cx="2554472" cy="697871"/>
          </a:xfrm>
          <a:custGeom>
            <a:avLst/>
            <a:gdLst/>
            <a:ahLst/>
            <a:cxnLst/>
            <a:rect l="l" t="t" r="r" b="b"/>
            <a:pathLst>
              <a:path w="17295" h="4725" extrusionOk="0">
                <a:moveTo>
                  <a:pt x="3039" y="0"/>
                </a:moveTo>
                <a:cubicBezTo>
                  <a:pt x="0" y="0"/>
                  <a:pt x="0" y="4725"/>
                  <a:pt x="0" y="4725"/>
                </a:cubicBezTo>
                <a:lnTo>
                  <a:pt x="17294" y="4725"/>
                </a:lnTo>
                <a:cubicBezTo>
                  <a:pt x="17294" y="4725"/>
                  <a:pt x="14809" y="2371"/>
                  <a:pt x="13105" y="2371"/>
                </a:cubicBezTo>
                <a:cubicBezTo>
                  <a:pt x="11199" y="2371"/>
                  <a:pt x="11854" y="3797"/>
                  <a:pt x="9257" y="3797"/>
                </a:cubicBezTo>
                <a:cubicBezTo>
                  <a:pt x="9110" y="3797"/>
                  <a:pt x="8954" y="3793"/>
                  <a:pt x="8786" y="3783"/>
                </a:cubicBezTo>
                <a:cubicBezTo>
                  <a:pt x="7194" y="3686"/>
                  <a:pt x="5554" y="16"/>
                  <a:pt x="3070" y="0"/>
                </a:cubicBezTo>
                <a:cubicBezTo>
                  <a:pt x="3059" y="0"/>
                  <a:pt x="3049" y="0"/>
                  <a:pt x="303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and Six Columns">
  <p:cSld name="CUSTOM_7">
    <p:spTree>
      <p:nvGrpSpPr>
        <p:cNvPr id="1" name="Shape 329"/>
        <p:cNvGrpSpPr/>
        <p:nvPr/>
      </p:nvGrpSpPr>
      <p:grpSpPr>
        <a:xfrm>
          <a:off x="0" y="0"/>
          <a:ext cx="0" cy="0"/>
          <a:chOff x="0" y="0"/>
          <a:chExt cx="0" cy="0"/>
        </a:xfrm>
      </p:grpSpPr>
      <p:sp>
        <p:nvSpPr>
          <p:cNvPr id="330" name="Google Shape;330;p24"/>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sz="4000">
                <a:solidFill>
                  <a:schemeClr val="dk1"/>
                </a:solidFill>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331" name="Google Shape;331;p24"/>
          <p:cNvSpPr txBox="1">
            <a:spLocks noGrp="1"/>
          </p:cNvSpPr>
          <p:nvPr>
            <p:ph type="title" idx="2"/>
          </p:nvPr>
        </p:nvSpPr>
        <p:spPr>
          <a:xfrm>
            <a:off x="5267400" y="2647725"/>
            <a:ext cx="2608200" cy="3510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32" name="Google Shape;332;p24"/>
          <p:cNvSpPr txBox="1">
            <a:spLocks noGrp="1"/>
          </p:cNvSpPr>
          <p:nvPr>
            <p:ph type="subTitle" idx="1"/>
          </p:nvPr>
        </p:nvSpPr>
        <p:spPr>
          <a:xfrm>
            <a:off x="5267400" y="3003000"/>
            <a:ext cx="3156600" cy="572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33" name="Google Shape;333;p24"/>
          <p:cNvSpPr txBox="1">
            <a:spLocks noGrp="1"/>
          </p:cNvSpPr>
          <p:nvPr>
            <p:ph type="title" idx="3"/>
          </p:nvPr>
        </p:nvSpPr>
        <p:spPr>
          <a:xfrm>
            <a:off x="5267400" y="3668125"/>
            <a:ext cx="2175300" cy="3510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34" name="Google Shape;334;p24"/>
          <p:cNvSpPr txBox="1">
            <a:spLocks noGrp="1"/>
          </p:cNvSpPr>
          <p:nvPr>
            <p:ph type="subTitle" idx="4"/>
          </p:nvPr>
        </p:nvSpPr>
        <p:spPr>
          <a:xfrm>
            <a:off x="5267400" y="4023400"/>
            <a:ext cx="3156600" cy="572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35" name="Google Shape;335;p24"/>
          <p:cNvSpPr txBox="1">
            <a:spLocks noGrp="1"/>
          </p:cNvSpPr>
          <p:nvPr>
            <p:ph type="title" idx="5"/>
          </p:nvPr>
        </p:nvSpPr>
        <p:spPr>
          <a:xfrm>
            <a:off x="5267400" y="1627325"/>
            <a:ext cx="2175300" cy="3510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36" name="Google Shape;336;p24"/>
          <p:cNvSpPr txBox="1">
            <a:spLocks noGrp="1"/>
          </p:cNvSpPr>
          <p:nvPr>
            <p:ph type="subTitle" idx="6"/>
          </p:nvPr>
        </p:nvSpPr>
        <p:spPr>
          <a:xfrm>
            <a:off x="5267400" y="1982600"/>
            <a:ext cx="3156600" cy="572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37" name="Google Shape;337;p24"/>
          <p:cNvSpPr txBox="1">
            <a:spLocks noGrp="1"/>
          </p:cNvSpPr>
          <p:nvPr>
            <p:ph type="title" idx="7"/>
          </p:nvPr>
        </p:nvSpPr>
        <p:spPr>
          <a:xfrm>
            <a:off x="1268400" y="2647725"/>
            <a:ext cx="2608200" cy="3510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38" name="Google Shape;338;p24"/>
          <p:cNvSpPr txBox="1">
            <a:spLocks noGrp="1"/>
          </p:cNvSpPr>
          <p:nvPr>
            <p:ph type="subTitle" idx="8"/>
          </p:nvPr>
        </p:nvSpPr>
        <p:spPr>
          <a:xfrm>
            <a:off x="720125" y="3003000"/>
            <a:ext cx="3156600" cy="5727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39" name="Google Shape;339;p24"/>
          <p:cNvSpPr txBox="1">
            <a:spLocks noGrp="1"/>
          </p:cNvSpPr>
          <p:nvPr>
            <p:ph type="title" idx="9"/>
          </p:nvPr>
        </p:nvSpPr>
        <p:spPr>
          <a:xfrm>
            <a:off x="1701300" y="3668125"/>
            <a:ext cx="2175300" cy="3510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40" name="Google Shape;340;p24"/>
          <p:cNvSpPr txBox="1">
            <a:spLocks noGrp="1"/>
          </p:cNvSpPr>
          <p:nvPr>
            <p:ph type="subTitle" idx="13"/>
          </p:nvPr>
        </p:nvSpPr>
        <p:spPr>
          <a:xfrm>
            <a:off x="720125" y="4023400"/>
            <a:ext cx="3156600" cy="5727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41" name="Google Shape;341;p24"/>
          <p:cNvSpPr txBox="1">
            <a:spLocks noGrp="1"/>
          </p:cNvSpPr>
          <p:nvPr>
            <p:ph type="title" idx="14"/>
          </p:nvPr>
        </p:nvSpPr>
        <p:spPr>
          <a:xfrm>
            <a:off x="1701300" y="1627325"/>
            <a:ext cx="2175300" cy="3510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42" name="Google Shape;342;p24"/>
          <p:cNvSpPr txBox="1">
            <a:spLocks noGrp="1"/>
          </p:cNvSpPr>
          <p:nvPr>
            <p:ph type="subTitle" idx="15"/>
          </p:nvPr>
        </p:nvSpPr>
        <p:spPr>
          <a:xfrm>
            <a:off x="720125" y="1982600"/>
            <a:ext cx="3156600" cy="5727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43" name="Google Shape;343;p24"/>
          <p:cNvSpPr/>
          <p:nvPr/>
        </p:nvSpPr>
        <p:spPr>
          <a:xfrm rot="-5400000" flipH="1">
            <a:off x="6891415" y="1311198"/>
            <a:ext cx="3599046" cy="983249"/>
          </a:xfrm>
          <a:custGeom>
            <a:avLst/>
            <a:gdLst/>
            <a:ahLst/>
            <a:cxnLst/>
            <a:rect l="l" t="t" r="r" b="b"/>
            <a:pathLst>
              <a:path w="17295" h="4725" extrusionOk="0">
                <a:moveTo>
                  <a:pt x="3039" y="0"/>
                </a:moveTo>
                <a:cubicBezTo>
                  <a:pt x="0" y="0"/>
                  <a:pt x="0" y="4725"/>
                  <a:pt x="0" y="4725"/>
                </a:cubicBezTo>
                <a:lnTo>
                  <a:pt x="17294" y="4725"/>
                </a:lnTo>
                <a:cubicBezTo>
                  <a:pt x="17294" y="4725"/>
                  <a:pt x="14809" y="2371"/>
                  <a:pt x="13105" y="2371"/>
                </a:cubicBezTo>
                <a:cubicBezTo>
                  <a:pt x="11199" y="2371"/>
                  <a:pt x="11854" y="3797"/>
                  <a:pt x="9257" y="3797"/>
                </a:cubicBezTo>
                <a:cubicBezTo>
                  <a:pt x="9110" y="3797"/>
                  <a:pt x="8954" y="3793"/>
                  <a:pt x="8786" y="3783"/>
                </a:cubicBezTo>
                <a:cubicBezTo>
                  <a:pt x="7194" y="3686"/>
                  <a:pt x="5554" y="16"/>
                  <a:pt x="3070" y="0"/>
                </a:cubicBezTo>
                <a:cubicBezTo>
                  <a:pt x="3059" y="0"/>
                  <a:pt x="3049" y="0"/>
                  <a:pt x="303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44" name="Google Shape;344;p24"/>
          <p:cNvGrpSpPr/>
          <p:nvPr/>
        </p:nvGrpSpPr>
        <p:grpSpPr>
          <a:xfrm>
            <a:off x="-496350" y="-228651"/>
            <a:ext cx="2518590" cy="6193539"/>
            <a:chOff x="-44260" y="318198"/>
            <a:chExt cx="1079226" cy="2653843"/>
          </a:xfrm>
        </p:grpSpPr>
        <p:sp>
          <p:nvSpPr>
            <p:cNvPr id="345" name="Google Shape;345;p24"/>
            <p:cNvSpPr/>
            <p:nvPr/>
          </p:nvSpPr>
          <p:spPr>
            <a:xfrm>
              <a:off x="74040" y="318198"/>
              <a:ext cx="382025" cy="556175"/>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 name="Google Shape;346;p24"/>
            <p:cNvSpPr/>
            <p:nvPr/>
          </p:nvSpPr>
          <p:spPr>
            <a:xfrm rot="-2162852">
              <a:off x="242813" y="1792549"/>
              <a:ext cx="505080" cy="1140024"/>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47" name="Google Shape;347;p24"/>
          <p:cNvSpPr/>
          <p:nvPr/>
        </p:nvSpPr>
        <p:spPr>
          <a:xfrm rot="899958">
            <a:off x="-294429" y="1227235"/>
            <a:ext cx="595517" cy="677239"/>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and Six Columns 1">
  <p:cSld name="CUSTOM_7_1">
    <p:spTree>
      <p:nvGrpSpPr>
        <p:cNvPr id="1" name="Shape 348"/>
        <p:cNvGrpSpPr/>
        <p:nvPr/>
      </p:nvGrpSpPr>
      <p:grpSpPr>
        <a:xfrm>
          <a:off x="0" y="0"/>
          <a:ext cx="0" cy="0"/>
          <a:chOff x="0" y="0"/>
          <a:chExt cx="0" cy="0"/>
        </a:xfrm>
      </p:grpSpPr>
      <p:sp>
        <p:nvSpPr>
          <p:cNvPr id="349" name="Google Shape;349;p25"/>
          <p:cNvSpPr/>
          <p:nvPr/>
        </p:nvSpPr>
        <p:spPr>
          <a:xfrm>
            <a:off x="-705250" y="4425925"/>
            <a:ext cx="2935264" cy="801903"/>
          </a:xfrm>
          <a:custGeom>
            <a:avLst/>
            <a:gdLst/>
            <a:ahLst/>
            <a:cxnLst/>
            <a:rect l="l" t="t" r="r" b="b"/>
            <a:pathLst>
              <a:path w="17295" h="4725" extrusionOk="0">
                <a:moveTo>
                  <a:pt x="3039" y="0"/>
                </a:moveTo>
                <a:cubicBezTo>
                  <a:pt x="0" y="0"/>
                  <a:pt x="0" y="4725"/>
                  <a:pt x="0" y="4725"/>
                </a:cubicBezTo>
                <a:lnTo>
                  <a:pt x="17294" y="4725"/>
                </a:lnTo>
                <a:cubicBezTo>
                  <a:pt x="17294" y="4725"/>
                  <a:pt x="14809" y="2371"/>
                  <a:pt x="13105" y="2371"/>
                </a:cubicBezTo>
                <a:cubicBezTo>
                  <a:pt x="11199" y="2371"/>
                  <a:pt x="11854" y="3797"/>
                  <a:pt x="9257" y="3797"/>
                </a:cubicBezTo>
                <a:cubicBezTo>
                  <a:pt x="9110" y="3797"/>
                  <a:pt x="8954" y="3793"/>
                  <a:pt x="8786" y="3783"/>
                </a:cubicBezTo>
                <a:cubicBezTo>
                  <a:pt x="7194" y="3686"/>
                  <a:pt x="5554" y="16"/>
                  <a:pt x="3070" y="0"/>
                </a:cubicBezTo>
                <a:cubicBezTo>
                  <a:pt x="3059" y="0"/>
                  <a:pt x="3049" y="0"/>
                  <a:pt x="303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 name="Google Shape;350;p25"/>
          <p:cNvSpPr/>
          <p:nvPr/>
        </p:nvSpPr>
        <p:spPr>
          <a:xfrm rot="5400000">
            <a:off x="7406742" y="-107800"/>
            <a:ext cx="1687803" cy="1825618"/>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 name="Google Shape;351;p25"/>
          <p:cNvSpPr/>
          <p:nvPr/>
        </p:nvSpPr>
        <p:spPr>
          <a:xfrm rot="4169499" flipH="1">
            <a:off x="8404541" y="3955094"/>
            <a:ext cx="891535" cy="1297982"/>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 name="Google Shape;352;p25"/>
          <p:cNvSpPr/>
          <p:nvPr/>
        </p:nvSpPr>
        <p:spPr>
          <a:xfrm rot="4943509">
            <a:off x="-652412" y="387722"/>
            <a:ext cx="2362480" cy="1680324"/>
          </a:xfrm>
          <a:custGeom>
            <a:avLst/>
            <a:gdLst/>
            <a:ahLst/>
            <a:cxnLst/>
            <a:rect l="l" t="t" r="r" b="b"/>
            <a:pathLst>
              <a:path w="35204" h="25039" extrusionOk="0">
                <a:moveTo>
                  <a:pt x="0" y="0"/>
                </a:moveTo>
                <a:lnTo>
                  <a:pt x="0" y="212"/>
                </a:lnTo>
                <a:cubicBezTo>
                  <a:pt x="358" y="439"/>
                  <a:pt x="682" y="699"/>
                  <a:pt x="992" y="974"/>
                </a:cubicBezTo>
                <a:cubicBezTo>
                  <a:pt x="2291" y="2128"/>
                  <a:pt x="3167" y="3654"/>
                  <a:pt x="3947" y="5196"/>
                </a:cubicBezTo>
                <a:cubicBezTo>
                  <a:pt x="5376" y="8071"/>
                  <a:pt x="6658" y="11399"/>
                  <a:pt x="9695" y="12958"/>
                </a:cubicBezTo>
                <a:cubicBezTo>
                  <a:pt x="11245" y="13757"/>
                  <a:pt x="12921" y="14005"/>
                  <a:pt x="14622" y="14005"/>
                </a:cubicBezTo>
                <a:cubicBezTo>
                  <a:pt x="16378" y="14005"/>
                  <a:pt x="18161" y="13740"/>
                  <a:pt x="19860" y="13542"/>
                </a:cubicBezTo>
                <a:cubicBezTo>
                  <a:pt x="20872" y="13430"/>
                  <a:pt x="21897" y="13341"/>
                  <a:pt x="22923" y="13341"/>
                </a:cubicBezTo>
                <a:cubicBezTo>
                  <a:pt x="23822" y="13341"/>
                  <a:pt x="24720" y="13410"/>
                  <a:pt x="25608" y="13592"/>
                </a:cubicBezTo>
                <a:cubicBezTo>
                  <a:pt x="27182" y="13917"/>
                  <a:pt x="28693" y="14566"/>
                  <a:pt x="30025" y="15491"/>
                </a:cubicBezTo>
                <a:cubicBezTo>
                  <a:pt x="33125" y="17651"/>
                  <a:pt x="34977" y="21272"/>
                  <a:pt x="35009" y="25039"/>
                </a:cubicBezTo>
                <a:lnTo>
                  <a:pt x="35204" y="25039"/>
                </a:lnTo>
                <a:cubicBezTo>
                  <a:pt x="35171" y="21776"/>
                  <a:pt x="33792" y="18561"/>
                  <a:pt x="31372" y="16335"/>
                </a:cubicBezTo>
                <a:cubicBezTo>
                  <a:pt x="30187" y="15248"/>
                  <a:pt x="28791" y="14404"/>
                  <a:pt x="27280" y="13867"/>
                </a:cubicBezTo>
                <a:cubicBezTo>
                  <a:pt x="25856" y="13347"/>
                  <a:pt x="24386" y="13150"/>
                  <a:pt x="22890" y="13150"/>
                </a:cubicBezTo>
                <a:cubicBezTo>
                  <a:pt x="22611" y="13150"/>
                  <a:pt x="22332" y="13157"/>
                  <a:pt x="22051" y="13170"/>
                </a:cubicBezTo>
                <a:cubicBezTo>
                  <a:pt x="19607" y="13287"/>
                  <a:pt x="17106" y="13822"/>
                  <a:pt x="14647" y="13822"/>
                </a:cubicBezTo>
                <a:cubicBezTo>
                  <a:pt x="13381" y="13822"/>
                  <a:pt x="12127" y="13681"/>
                  <a:pt x="10897" y="13267"/>
                </a:cubicBezTo>
                <a:cubicBezTo>
                  <a:pt x="9208" y="12698"/>
                  <a:pt x="7859" y="11578"/>
                  <a:pt x="6837" y="10165"/>
                </a:cubicBezTo>
                <a:cubicBezTo>
                  <a:pt x="5813" y="8753"/>
                  <a:pt x="5099" y="7145"/>
                  <a:pt x="4337" y="5586"/>
                </a:cubicBezTo>
                <a:cubicBezTo>
                  <a:pt x="3492" y="3832"/>
                  <a:pt x="2550" y="2063"/>
                  <a:pt x="1056" y="764"/>
                </a:cubicBezTo>
                <a:cubicBezTo>
                  <a:pt x="715" y="487"/>
                  <a:pt x="374" y="227"/>
                  <a:pt x="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 name="Google Shape;353;p25"/>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sz="4000">
                <a:solidFill>
                  <a:schemeClr val="dk1"/>
                </a:solidFill>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354" name="Google Shape;354;p25"/>
          <p:cNvSpPr txBox="1">
            <a:spLocks noGrp="1"/>
          </p:cNvSpPr>
          <p:nvPr>
            <p:ph type="title" idx="2"/>
          </p:nvPr>
        </p:nvSpPr>
        <p:spPr>
          <a:xfrm>
            <a:off x="6319500" y="1898665"/>
            <a:ext cx="2111400" cy="351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55" name="Google Shape;355;p25"/>
          <p:cNvSpPr txBox="1">
            <a:spLocks noGrp="1"/>
          </p:cNvSpPr>
          <p:nvPr>
            <p:ph type="subTitle" idx="1"/>
          </p:nvPr>
        </p:nvSpPr>
        <p:spPr>
          <a:xfrm>
            <a:off x="6319500" y="2253940"/>
            <a:ext cx="2111400" cy="572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56" name="Google Shape;356;p25"/>
          <p:cNvSpPr txBox="1">
            <a:spLocks noGrp="1"/>
          </p:cNvSpPr>
          <p:nvPr>
            <p:ph type="title" idx="3"/>
          </p:nvPr>
        </p:nvSpPr>
        <p:spPr>
          <a:xfrm>
            <a:off x="6319500" y="3676125"/>
            <a:ext cx="2111400" cy="351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57" name="Google Shape;357;p25"/>
          <p:cNvSpPr txBox="1">
            <a:spLocks noGrp="1"/>
          </p:cNvSpPr>
          <p:nvPr>
            <p:ph type="subTitle" idx="4"/>
          </p:nvPr>
        </p:nvSpPr>
        <p:spPr>
          <a:xfrm>
            <a:off x="6319500" y="4031404"/>
            <a:ext cx="2111400" cy="572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58" name="Google Shape;358;p25"/>
          <p:cNvSpPr txBox="1">
            <a:spLocks noGrp="1"/>
          </p:cNvSpPr>
          <p:nvPr>
            <p:ph type="title" idx="5"/>
          </p:nvPr>
        </p:nvSpPr>
        <p:spPr>
          <a:xfrm>
            <a:off x="3519750" y="1898665"/>
            <a:ext cx="2111400" cy="351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59" name="Google Shape;359;p25"/>
          <p:cNvSpPr txBox="1">
            <a:spLocks noGrp="1"/>
          </p:cNvSpPr>
          <p:nvPr>
            <p:ph type="subTitle" idx="6"/>
          </p:nvPr>
        </p:nvSpPr>
        <p:spPr>
          <a:xfrm>
            <a:off x="3519750" y="2253940"/>
            <a:ext cx="2111400" cy="572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60" name="Google Shape;360;p25"/>
          <p:cNvSpPr txBox="1">
            <a:spLocks noGrp="1"/>
          </p:cNvSpPr>
          <p:nvPr>
            <p:ph type="title" idx="7"/>
          </p:nvPr>
        </p:nvSpPr>
        <p:spPr>
          <a:xfrm>
            <a:off x="3519750" y="3676125"/>
            <a:ext cx="2111400" cy="351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61" name="Google Shape;361;p25"/>
          <p:cNvSpPr txBox="1">
            <a:spLocks noGrp="1"/>
          </p:cNvSpPr>
          <p:nvPr>
            <p:ph type="subTitle" idx="8"/>
          </p:nvPr>
        </p:nvSpPr>
        <p:spPr>
          <a:xfrm>
            <a:off x="3519750" y="4031400"/>
            <a:ext cx="2111400" cy="572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62" name="Google Shape;362;p25"/>
          <p:cNvSpPr txBox="1">
            <a:spLocks noGrp="1"/>
          </p:cNvSpPr>
          <p:nvPr>
            <p:ph type="title" idx="9"/>
          </p:nvPr>
        </p:nvSpPr>
        <p:spPr>
          <a:xfrm>
            <a:off x="720000" y="3676128"/>
            <a:ext cx="2111400" cy="3510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63" name="Google Shape;363;p25"/>
          <p:cNvSpPr txBox="1">
            <a:spLocks noGrp="1"/>
          </p:cNvSpPr>
          <p:nvPr>
            <p:ph type="subTitle" idx="13"/>
          </p:nvPr>
        </p:nvSpPr>
        <p:spPr>
          <a:xfrm>
            <a:off x="720000" y="4031400"/>
            <a:ext cx="2111400" cy="572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64" name="Google Shape;364;p25"/>
          <p:cNvSpPr txBox="1">
            <a:spLocks noGrp="1"/>
          </p:cNvSpPr>
          <p:nvPr>
            <p:ph type="title" idx="14"/>
          </p:nvPr>
        </p:nvSpPr>
        <p:spPr>
          <a:xfrm>
            <a:off x="720000" y="1898665"/>
            <a:ext cx="2111400" cy="3510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65" name="Google Shape;365;p25"/>
          <p:cNvSpPr txBox="1">
            <a:spLocks noGrp="1"/>
          </p:cNvSpPr>
          <p:nvPr>
            <p:ph type="subTitle" idx="15"/>
          </p:nvPr>
        </p:nvSpPr>
        <p:spPr>
          <a:xfrm>
            <a:off x="720000" y="2253927"/>
            <a:ext cx="2111400" cy="572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66" name="Google Shape;366;p25"/>
          <p:cNvSpPr/>
          <p:nvPr/>
        </p:nvSpPr>
        <p:spPr>
          <a:xfrm rot="-2476983">
            <a:off x="8863544" y="3424657"/>
            <a:ext cx="595519" cy="677234"/>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Section header 1">
  <p:cSld name="TITLE_1">
    <p:bg>
      <p:bgPr>
        <a:solidFill>
          <a:schemeClr val="dk1"/>
        </a:solidFill>
        <a:effectLst/>
      </p:bgPr>
    </p:bg>
    <p:spTree>
      <p:nvGrpSpPr>
        <p:cNvPr id="1" name="Shape 367"/>
        <p:cNvGrpSpPr/>
        <p:nvPr/>
      </p:nvGrpSpPr>
      <p:grpSpPr>
        <a:xfrm>
          <a:off x="0" y="0"/>
          <a:ext cx="0" cy="0"/>
          <a:chOff x="0" y="0"/>
          <a:chExt cx="0" cy="0"/>
        </a:xfrm>
      </p:grpSpPr>
      <p:sp>
        <p:nvSpPr>
          <p:cNvPr id="368" name="Google Shape;368;p26"/>
          <p:cNvSpPr/>
          <p:nvPr/>
        </p:nvSpPr>
        <p:spPr>
          <a:xfrm rot="-6707563">
            <a:off x="6779245" y="-1893768"/>
            <a:ext cx="3303317" cy="3729610"/>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 name="Google Shape;369;p26"/>
          <p:cNvSpPr/>
          <p:nvPr/>
        </p:nvSpPr>
        <p:spPr>
          <a:xfrm rot="-6707563">
            <a:off x="-2049655" y="3007957"/>
            <a:ext cx="3303317" cy="3729610"/>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 name="Google Shape;370;p26"/>
          <p:cNvSpPr/>
          <p:nvPr/>
        </p:nvSpPr>
        <p:spPr>
          <a:xfrm rot="4500031">
            <a:off x="-1256844" y="-3218316"/>
            <a:ext cx="4536942" cy="5122459"/>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 name="Google Shape;371;p26"/>
          <p:cNvSpPr/>
          <p:nvPr/>
        </p:nvSpPr>
        <p:spPr>
          <a:xfrm rot="10800000" flipH="1">
            <a:off x="1946700" y="3095162"/>
            <a:ext cx="6220592" cy="2298599"/>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 name="Google Shape;372;p26"/>
          <p:cNvSpPr/>
          <p:nvPr/>
        </p:nvSpPr>
        <p:spPr>
          <a:xfrm>
            <a:off x="3501324" y="2646812"/>
            <a:ext cx="634691" cy="276848"/>
          </a:xfrm>
          <a:custGeom>
            <a:avLst/>
            <a:gdLst/>
            <a:ahLst/>
            <a:cxnLst/>
            <a:rect l="l" t="t" r="r" b="b"/>
            <a:pathLst>
              <a:path w="13870" h="6050" extrusionOk="0">
                <a:moveTo>
                  <a:pt x="7659" y="1"/>
                </a:moveTo>
                <a:cubicBezTo>
                  <a:pt x="6962" y="1"/>
                  <a:pt x="6283" y="396"/>
                  <a:pt x="6036" y="961"/>
                </a:cubicBezTo>
                <a:cubicBezTo>
                  <a:pt x="5741" y="676"/>
                  <a:pt x="5296" y="519"/>
                  <a:pt x="4859" y="519"/>
                </a:cubicBezTo>
                <a:cubicBezTo>
                  <a:pt x="4656" y="519"/>
                  <a:pt x="4454" y="553"/>
                  <a:pt x="4270" y="624"/>
                </a:cubicBezTo>
                <a:cubicBezTo>
                  <a:pt x="3677" y="849"/>
                  <a:pt x="3275" y="1427"/>
                  <a:pt x="3339" y="1973"/>
                </a:cubicBezTo>
                <a:cubicBezTo>
                  <a:pt x="3210" y="1923"/>
                  <a:pt x="3069" y="1900"/>
                  <a:pt x="2926" y="1900"/>
                </a:cubicBezTo>
                <a:cubicBezTo>
                  <a:pt x="2699" y="1900"/>
                  <a:pt x="2468" y="1960"/>
                  <a:pt x="2280" y="2069"/>
                </a:cubicBezTo>
                <a:cubicBezTo>
                  <a:pt x="1976" y="2262"/>
                  <a:pt x="1798" y="2583"/>
                  <a:pt x="1830" y="2904"/>
                </a:cubicBezTo>
                <a:cubicBezTo>
                  <a:pt x="1822" y="2903"/>
                  <a:pt x="1813" y="2903"/>
                  <a:pt x="1805" y="2903"/>
                </a:cubicBezTo>
                <a:cubicBezTo>
                  <a:pt x="1287" y="2903"/>
                  <a:pt x="854" y="3393"/>
                  <a:pt x="980" y="3835"/>
                </a:cubicBezTo>
                <a:cubicBezTo>
                  <a:pt x="467" y="3946"/>
                  <a:pt x="65" y="4380"/>
                  <a:pt x="17" y="4830"/>
                </a:cubicBezTo>
                <a:cubicBezTo>
                  <a:pt x="1" y="5166"/>
                  <a:pt x="146" y="5487"/>
                  <a:pt x="418" y="5729"/>
                </a:cubicBezTo>
                <a:cubicBezTo>
                  <a:pt x="531" y="5825"/>
                  <a:pt x="643" y="5873"/>
                  <a:pt x="756" y="5937"/>
                </a:cubicBezTo>
                <a:lnTo>
                  <a:pt x="13565" y="6050"/>
                </a:lnTo>
                <a:cubicBezTo>
                  <a:pt x="13741" y="5953"/>
                  <a:pt x="13805" y="5776"/>
                  <a:pt x="13837" y="5616"/>
                </a:cubicBezTo>
                <a:cubicBezTo>
                  <a:pt x="13869" y="5408"/>
                  <a:pt x="13837" y="5198"/>
                  <a:pt x="13741" y="5006"/>
                </a:cubicBezTo>
                <a:cubicBezTo>
                  <a:pt x="13580" y="4669"/>
                  <a:pt x="13212" y="4412"/>
                  <a:pt x="12810" y="4348"/>
                </a:cubicBezTo>
                <a:cubicBezTo>
                  <a:pt x="12970" y="3899"/>
                  <a:pt x="12842" y="3353"/>
                  <a:pt x="12457" y="3000"/>
                </a:cubicBezTo>
                <a:cubicBezTo>
                  <a:pt x="12153" y="2708"/>
                  <a:pt x="11710" y="2547"/>
                  <a:pt x="11268" y="2547"/>
                </a:cubicBezTo>
                <a:cubicBezTo>
                  <a:pt x="11150" y="2547"/>
                  <a:pt x="11031" y="2559"/>
                  <a:pt x="10916" y="2583"/>
                </a:cubicBezTo>
                <a:cubicBezTo>
                  <a:pt x="10948" y="2229"/>
                  <a:pt x="10787" y="1876"/>
                  <a:pt x="10498" y="1635"/>
                </a:cubicBezTo>
                <a:cubicBezTo>
                  <a:pt x="10251" y="1453"/>
                  <a:pt x="9930" y="1345"/>
                  <a:pt x="9603" y="1345"/>
                </a:cubicBezTo>
                <a:cubicBezTo>
                  <a:pt x="9527" y="1345"/>
                  <a:pt x="9451" y="1351"/>
                  <a:pt x="9375" y="1363"/>
                </a:cubicBezTo>
                <a:cubicBezTo>
                  <a:pt x="9310" y="689"/>
                  <a:pt x="8653" y="111"/>
                  <a:pt x="7883" y="14"/>
                </a:cubicBezTo>
                <a:cubicBezTo>
                  <a:pt x="7808" y="5"/>
                  <a:pt x="7734" y="1"/>
                  <a:pt x="765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 name="Google Shape;373;p26"/>
          <p:cNvSpPr/>
          <p:nvPr/>
        </p:nvSpPr>
        <p:spPr>
          <a:xfrm>
            <a:off x="-597931" y="2268022"/>
            <a:ext cx="1311032" cy="424824"/>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74" name="Google Shape;374;p26"/>
          <p:cNvGrpSpPr/>
          <p:nvPr/>
        </p:nvGrpSpPr>
        <p:grpSpPr>
          <a:xfrm rot="10800000">
            <a:off x="927021" y="1543675"/>
            <a:ext cx="3072875" cy="1953013"/>
            <a:chOff x="584626" y="2985275"/>
            <a:chExt cx="2341774" cy="1488350"/>
          </a:xfrm>
        </p:grpSpPr>
        <p:sp>
          <p:nvSpPr>
            <p:cNvPr id="375" name="Google Shape;375;p26"/>
            <p:cNvSpPr/>
            <p:nvPr/>
          </p:nvSpPr>
          <p:spPr>
            <a:xfrm>
              <a:off x="604350" y="2985275"/>
              <a:ext cx="2322050" cy="1488350"/>
            </a:xfrm>
            <a:custGeom>
              <a:avLst/>
              <a:gdLst/>
              <a:ahLst/>
              <a:cxnLst/>
              <a:rect l="l" t="t" r="r" b="b"/>
              <a:pathLst>
                <a:path w="92882" h="59534" extrusionOk="0">
                  <a:moveTo>
                    <a:pt x="33633" y="1"/>
                  </a:moveTo>
                  <a:cubicBezTo>
                    <a:pt x="29210" y="1"/>
                    <a:pt x="24402" y="1182"/>
                    <a:pt x="21107" y="5256"/>
                  </a:cubicBezTo>
                  <a:cubicBezTo>
                    <a:pt x="13427" y="14804"/>
                    <a:pt x="32133" y="27257"/>
                    <a:pt x="12825" y="36773"/>
                  </a:cubicBezTo>
                  <a:cubicBezTo>
                    <a:pt x="1" y="43079"/>
                    <a:pt x="5407" y="59534"/>
                    <a:pt x="18099" y="59534"/>
                  </a:cubicBezTo>
                  <a:cubicBezTo>
                    <a:pt x="18906" y="59534"/>
                    <a:pt x="19741" y="59467"/>
                    <a:pt x="20604" y="59328"/>
                  </a:cubicBezTo>
                  <a:cubicBezTo>
                    <a:pt x="33369" y="57257"/>
                    <a:pt x="29463" y="51189"/>
                    <a:pt x="44137" y="51189"/>
                  </a:cubicBezTo>
                  <a:cubicBezTo>
                    <a:pt x="48333" y="51189"/>
                    <a:pt x="54048" y="51685"/>
                    <a:pt x="62108" y="52913"/>
                  </a:cubicBezTo>
                  <a:cubicBezTo>
                    <a:pt x="62964" y="53044"/>
                    <a:pt x="63815" y="53107"/>
                    <a:pt x="64654" y="53107"/>
                  </a:cubicBezTo>
                  <a:cubicBezTo>
                    <a:pt x="81052" y="53107"/>
                    <a:pt x="92881" y="28801"/>
                    <a:pt x="47899" y="3762"/>
                  </a:cubicBezTo>
                  <a:cubicBezTo>
                    <a:pt x="44181" y="1699"/>
                    <a:pt x="40057" y="433"/>
                    <a:pt x="35818" y="92"/>
                  </a:cubicBezTo>
                  <a:cubicBezTo>
                    <a:pt x="35106" y="34"/>
                    <a:pt x="34375" y="1"/>
                    <a:pt x="3363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 name="Google Shape;376;p26"/>
            <p:cNvSpPr/>
            <p:nvPr/>
          </p:nvSpPr>
          <p:spPr>
            <a:xfrm rot="2021213">
              <a:off x="613354" y="3846626"/>
              <a:ext cx="187357" cy="160309"/>
            </a:xfrm>
            <a:custGeom>
              <a:avLst/>
              <a:gdLst/>
              <a:ahLst/>
              <a:cxnLst/>
              <a:rect l="l" t="t" r="r" b="b"/>
              <a:pathLst>
                <a:path w="7495" h="6413" extrusionOk="0">
                  <a:moveTo>
                    <a:pt x="5247" y="1"/>
                  </a:moveTo>
                  <a:cubicBezTo>
                    <a:pt x="4811" y="1"/>
                    <a:pt x="4370" y="133"/>
                    <a:pt x="4011" y="403"/>
                  </a:cubicBezTo>
                  <a:cubicBezTo>
                    <a:pt x="4011" y="403"/>
                    <a:pt x="1" y="2856"/>
                    <a:pt x="748" y="5421"/>
                  </a:cubicBezTo>
                  <a:cubicBezTo>
                    <a:pt x="952" y="6123"/>
                    <a:pt x="1470" y="6412"/>
                    <a:pt x="2128" y="6412"/>
                  </a:cubicBezTo>
                  <a:cubicBezTo>
                    <a:pt x="3873" y="6412"/>
                    <a:pt x="6600" y="4378"/>
                    <a:pt x="7048" y="2644"/>
                  </a:cubicBezTo>
                  <a:cubicBezTo>
                    <a:pt x="7494" y="906"/>
                    <a:pt x="6386" y="1"/>
                    <a:pt x="524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 name="Google Shape;377;p26"/>
            <p:cNvSpPr/>
            <p:nvPr/>
          </p:nvSpPr>
          <p:spPr>
            <a:xfrm rot="2021213">
              <a:off x="803252" y="3777485"/>
              <a:ext cx="123413" cy="106115"/>
            </a:xfrm>
            <a:custGeom>
              <a:avLst/>
              <a:gdLst/>
              <a:ahLst/>
              <a:cxnLst/>
              <a:rect l="l" t="t" r="r" b="b"/>
              <a:pathLst>
                <a:path w="4937" h="4245" extrusionOk="0">
                  <a:moveTo>
                    <a:pt x="2874" y="0"/>
                  </a:moveTo>
                  <a:cubicBezTo>
                    <a:pt x="2494" y="0"/>
                    <a:pt x="1991" y="133"/>
                    <a:pt x="1739" y="505"/>
                  </a:cubicBezTo>
                  <a:cubicBezTo>
                    <a:pt x="1024" y="1545"/>
                    <a:pt x="0" y="3900"/>
                    <a:pt x="2274" y="4225"/>
                  </a:cubicBezTo>
                  <a:cubicBezTo>
                    <a:pt x="2369" y="4238"/>
                    <a:pt x="2461" y="4244"/>
                    <a:pt x="2549" y="4244"/>
                  </a:cubicBezTo>
                  <a:cubicBezTo>
                    <a:pt x="3549" y="4244"/>
                    <a:pt x="4138" y="3439"/>
                    <a:pt x="4466" y="2633"/>
                  </a:cubicBezTo>
                  <a:cubicBezTo>
                    <a:pt x="4937" y="1529"/>
                    <a:pt x="4287" y="246"/>
                    <a:pt x="3103" y="18"/>
                  </a:cubicBezTo>
                  <a:cubicBezTo>
                    <a:pt x="3035" y="7"/>
                    <a:pt x="2957" y="0"/>
                    <a:pt x="287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 name="Google Shape;378;p26"/>
            <p:cNvSpPr/>
            <p:nvPr/>
          </p:nvSpPr>
          <p:spPr>
            <a:xfrm>
              <a:off x="2401275" y="4226975"/>
              <a:ext cx="190150" cy="155875"/>
            </a:xfrm>
            <a:custGeom>
              <a:avLst/>
              <a:gdLst/>
              <a:ahLst/>
              <a:cxnLst/>
              <a:rect l="l" t="t" r="r" b="b"/>
              <a:pathLst>
                <a:path w="7606" h="6235" extrusionOk="0">
                  <a:moveTo>
                    <a:pt x="5549" y="1"/>
                  </a:moveTo>
                  <a:cubicBezTo>
                    <a:pt x="3798" y="1"/>
                    <a:pt x="1087" y="1826"/>
                    <a:pt x="558" y="3505"/>
                  </a:cubicBezTo>
                  <a:cubicBezTo>
                    <a:pt x="0" y="5264"/>
                    <a:pt x="1135" y="6234"/>
                    <a:pt x="2308" y="6234"/>
                  </a:cubicBezTo>
                  <a:cubicBezTo>
                    <a:pt x="2705" y="6234"/>
                    <a:pt x="3107" y="6123"/>
                    <a:pt x="3448" y="5892"/>
                  </a:cubicBezTo>
                  <a:cubicBezTo>
                    <a:pt x="3448" y="5892"/>
                    <a:pt x="7605" y="3667"/>
                    <a:pt x="7004" y="1069"/>
                  </a:cubicBezTo>
                  <a:cubicBezTo>
                    <a:pt x="6828" y="311"/>
                    <a:pt x="6270" y="1"/>
                    <a:pt x="554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79" name="Google Shape;379;p26"/>
          <p:cNvGrpSpPr/>
          <p:nvPr/>
        </p:nvGrpSpPr>
        <p:grpSpPr>
          <a:xfrm>
            <a:off x="1544910" y="2245166"/>
            <a:ext cx="355704" cy="470530"/>
            <a:chOff x="286275" y="729525"/>
            <a:chExt cx="240000" cy="317475"/>
          </a:xfrm>
        </p:grpSpPr>
        <p:sp>
          <p:nvSpPr>
            <p:cNvPr id="380" name="Google Shape;380;p26"/>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 name="Google Shape;381;p26"/>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82" name="Google Shape;382;p26"/>
          <p:cNvGrpSpPr/>
          <p:nvPr/>
        </p:nvGrpSpPr>
        <p:grpSpPr>
          <a:xfrm>
            <a:off x="3246460" y="3544516"/>
            <a:ext cx="355704" cy="470530"/>
            <a:chOff x="286275" y="729525"/>
            <a:chExt cx="240000" cy="317475"/>
          </a:xfrm>
        </p:grpSpPr>
        <p:sp>
          <p:nvSpPr>
            <p:cNvPr id="383" name="Google Shape;383;p26"/>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 name="Google Shape;384;p26"/>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85" name="Google Shape;385;p26"/>
          <p:cNvGrpSpPr/>
          <p:nvPr/>
        </p:nvGrpSpPr>
        <p:grpSpPr>
          <a:xfrm rot="-5400000" flipH="1">
            <a:off x="5482459" y="-2300266"/>
            <a:ext cx="2556559" cy="5687565"/>
            <a:chOff x="-374824" y="510216"/>
            <a:chExt cx="1095496" cy="2437040"/>
          </a:xfrm>
        </p:grpSpPr>
        <p:sp>
          <p:nvSpPr>
            <p:cNvPr id="386" name="Google Shape;386;p26"/>
            <p:cNvSpPr/>
            <p:nvPr/>
          </p:nvSpPr>
          <p:spPr>
            <a:xfrm rot="-1854759">
              <a:off x="-259102" y="568839"/>
              <a:ext cx="382002" cy="556142"/>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 name="Google Shape;387;p26"/>
            <p:cNvSpPr/>
            <p:nvPr/>
          </p:nvSpPr>
          <p:spPr>
            <a:xfrm rot="-1167903">
              <a:off x="-44383" y="1607704"/>
              <a:ext cx="567800" cy="1281555"/>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88" name="Google Shape;388;p26"/>
          <p:cNvSpPr/>
          <p:nvPr/>
        </p:nvSpPr>
        <p:spPr>
          <a:xfrm rot="3655552" flipH="1">
            <a:off x="7029282" y="3542621"/>
            <a:ext cx="1325064" cy="2990832"/>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89" name="Google Shape;389;p26"/>
          <p:cNvGrpSpPr/>
          <p:nvPr/>
        </p:nvGrpSpPr>
        <p:grpSpPr>
          <a:xfrm>
            <a:off x="3667135" y="763316"/>
            <a:ext cx="355704" cy="470530"/>
            <a:chOff x="286275" y="729525"/>
            <a:chExt cx="240000" cy="317475"/>
          </a:xfrm>
        </p:grpSpPr>
        <p:sp>
          <p:nvSpPr>
            <p:cNvPr id="390" name="Google Shape;390;p26"/>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 name="Google Shape;391;p26"/>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92" name="Google Shape;392;p26"/>
          <p:cNvSpPr/>
          <p:nvPr/>
        </p:nvSpPr>
        <p:spPr>
          <a:xfrm>
            <a:off x="3830957" y="1233860"/>
            <a:ext cx="1311032" cy="424823"/>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 name="Google Shape;393;p26"/>
          <p:cNvSpPr/>
          <p:nvPr/>
        </p:nvSpPr>
        <p:spPr>
          <a:xfrm>
            <a:off x="7976249" y="4015050"/>
            <a:ext cx="634691" cy="276848"/>
          </a:xfrm>
          <a:custGeom>
            <a:avLst/>
            <a:gdLst/>
            <a:ahLst/>
            <a:cxnLst/>
            <a:rect l="l" t="t" r="r" b="b"/>
            <a:pathLst>
              <a:path w="13870" h="6050" extrusionOk="0">
                <a:moveTo>
                  <a:pt x="7659" y="1"/>
                </a:moveTo>
                <a:cubicBezTo>
                  <a:pt x="6962" y="1"/>
                  <a:pt x="6283" y="396"/>
                  <a:pt x="6036" y="961"/>
                </a:cubicBezTo>
                <a:cubicBezTo>
                  <a:pt x="5741" y="676"/>
                  <a:pt x="5296" y="519"/>
                  <a:pt x="4859" y="519"/>
                </a:cubicBezTo>
                <a:cubicBezTo>
                  <a:pt x="4656" y="519"/>
                  <a:pt x="4454" y="553"/>
                  <a:pt x="4270" y="624"/>
                </a:cubicBezTo>
                <a:cubicBezTo>
                  <a:pt x="3677" y="849"/>
                  <a:pt x="3275" y="1427"/>
                  <a:pt x="3339" y="1973"/>
                </a:cubicBezTo>
                <a:cubicBezTo>
                  <a:pt x="3210" y="1923"/>
                  <a:pt x="3069" y="1900"/>
                  <a:pt x="2926" y="1900"/>
                </a:cubicBezTo>
                <a:cubicBezTo>
                  <a:pt x="2699" y="1900"/>
                  <a:pt x="2468" y="1960"/>
                  <a:pt x="2280" y="2069"/>
                </a:cubicBezTo>
                <a:cubicBezTo>
                  <a:pt x="1976" y="2262"/>
                  <a:pt x="1798" y="2583"/>
                  <a:pt x="1830" y="2904"/>
                </a:cubicBezTo>
                <a:cubicBezTo>
                  <a:pt x="1822" y="2903"/>
                  <a:pt x="1813" y="2903"/>
                  <a:pt x="1805" y="2903"/>
                </a:cubicBezTo>
                <a:cubicBezTo>
                  <a:pt x="1287" y="2903"/>
                  <a:pt x="854" y="3393"/>
                  <a:pt x="980" y="3835"/>
                </a:cubicBezTo>
                <a:cubicBezTo>
                  <a:pt x="467" y="3946"/>
                  <a:pt x="65" y="4380"/>
                  <a:pt x="17" y="4830"/>
                </a:cubicBezTo>
                <a:cubicBezTo>
                  <a:pt x="1" y="5166"/>
                  <a:pt x="146" y="5487"/>
                  <a:pt x="418" y="5729"/>
                </a:cubicBezTo>
                <a:cubicBezTo>
                  <a:pt x="531" y="5825"/>
                  <a:pt x="643" y="5873"/>
                  <a:pt x="756" y="5937"/>
                </a:cubicBezTo>
                <a:lnTo>
                  <a:pt x="13565" y="6050"/>
                </a:lnTo>
                <a:cubicBezTo>
                  <a:pt x="13741" y="5953"/>
                  <a:pt x="13805" y="5776"/>
                  <a:pt x="13837" y="5616"/>
                </a:cubicBezTo>
                <a:cubicBezTo>
                  <a:pt x="13869" y="5408"/>
                  <a:pt x="13837" y="5198"/>
                  <a:pt x="13741" y="5006"/>
                </a:cubicBezTo>
                <a:cubicBezTo>
                  <a:pt x="13580" y="4669"/>
                  <a:pt x="13212" y="4412"/>
                  <a:pt x="12810" y="4348"/>
                </a:cubicBezTo>
                <a:cubicBezTo>
                  <a:pt x="12970" y="3899"/>
                  <a:pt x="12842" y="3353"/>
                  <a:pt x="12457" y="3000"/>
                </a:cubicBezTo>
                <a:cubicBezTo>
                  <a:pt x="12153" y="2708"/>
                  <a:pt x="11710" y="2547"/>
                  <a:pt x="11268" y="2547"/>
                </a:cubicBezTo>
                <a:cubicBezTo>
                  <a:pt x="11150" y="2547"/>
                  <a:pt x="11031" y="2559"/>
                  <a:pt x="10916" y="2583"/>
                </a:cubicBezTo>
                <a:cubicBezTo>
                  <a:pt x="10948" y="2229"/>
                  <a:pt x="10787" y="1876"/>
                  <a:pt x="10498" y="1635"/>
                </a:cubicBezTo>
                <a:cubicBezTo>
                  <a:pt x="10251" y="1453"/>
                  <a:pt x="9930" y="1345"/>
                  <a:pt x="9603" y="1345"/>
                </a:cubicBezTo>
                <a:cubicBezTo>
                  <a:pt x="9527" y="1345"/>
                  <a:pt x="9451" y="1351"/>
                  <a:pt x="9375" y="1363"/>
                </a:cubicBezTo>
                <a:cubicBezTo>
                  <a:pt x="9310" y="689"/>
                  <a:pt x="8653" y="111"/>
                  <a:pt x="7883" y="14"/>
                </a:cubicBezTo>
                <a:cubicBezTo>
                  <a:pt x="7808" y="5"/>
                  <a:pt x="7734" y="1"/>
                  <a:pt x="765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394" name="Google Shape;394;p26"/>
          <p:cNvPicPr preferRelativeResize="0"/>
          <p:nvPr/>
        </p:nvPicPr>
        <p:blipFill rotWithShape="1">
          <a:blip r:embed="rId2">
            <a:alphaModFix/>
          </a:blip>
          <a:srcRect l="29957"/>
          <a:stretch/>
        </p:blipFill>
        <p:spPr>
          <a:xfrm>
            <a:off x="4449300" y="-175375"/>
            <a:ext cx="4930350" cy="5571324"/>
          </a:xfrm>
          <a:prstGeom prst="rect">
            <a:avLst/>
          </a:prstGeom>
          <a:noFill/>
          <a:ln>
            <a:noFill/>
          </a:ln>
        </p:spPr>
      </p:pic>
      <p:sp>
        <p:nvSpPr>
          <p:cNvPr id="395" name="Google Shape;395;p26"/>
          <p:cNvSpPr txBox="1">
            <a:spLocks noGrp="1"/>
          </p:cNvSpPr>
          <p:nvPr>
            <p:ph type="title"/>
          </p:nvPr>
        </p:nvSpPr>
        <p:spPr>
          <a:xfrm>
            <a:off x="5397973" y="1508400"/>
            <a:ext cx="3033000" cy="1553400"/>
          </a:xfrm>
          <a:prstGeom prst="rect">
            <a:avLst/>
          </a:prstGeom>
        </p:spPr>
        <p:txBody>
          <a:bodyPr spcFirstLastPara="1" wrap="square" lIns="91425" tIns="91425" rIns="91425" bIns="91425" anchor="ctr" anchorCtr="0">
            <a:noAutofit/>
          </a:bodyPr>
          <a:lstStyle>
            <a:lvl1pPr lvl="0" algn="r" rtl="0">
              <a:lnSpc>
                <a:spcPct val="70000"/>
              </a:lnSpc>
              <a:spcBef>
                <a:spcPts val="0"/>
              </a:spcBef>
              <a:spcAft>
                <a:spcPts val="0"/>
              </a:spcAft>
              <a:buSzPts val="3600"/>
              <a:buNone/>
              <a:defRPr sz="4800">
                <a:solidFill>
                  <a:schemeClr val="accent3"/>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pic>
        <p:nvPicPr>
          <p:cNvPr id="396" name="Google Shape;396;p26"/>
          <p:cNvPicPr preferRelativeResize="0"/>
          <p:nvPr/>
        </p:nvPicPr>
        <p:blipFill rotWithShape="1">
          <a:blip r:embed="rId2">
            <a:alphaModFix/>
          </a:blip>
          <a:srcRect l="29957"/>
          <a:stretch/>
        </p:blipFill>
        <p:spPr>
          <a:xfrm>
            <a:off x="-479700" y="-175375"/>
            <a:ext cx="4930350" cy="5571324"/>
          </a:xfrm>
          <a:prstGeom prst="rect">
            <a:avLst/>
          </a:prstGeom>
          <a:noFill/>
          <a:ln>
            <a:noFill/>
          </a:ln>
        </p:spPr>
      </p:pic>
      <p:sp>
        <p:nvSpPr>
          <p:cNvPr id="397" name="Google Shape;397;p26"/>
          <p:cNvSpPr txBox="1">
            <a:spLocks noGrp="1"/>
          </p:cNvSpPr>
          <p:nvPr>
            <p:ph type="subTitle" idx="1"/>
          </p:nvPr>
        </p:nvSpPr>
        <p:spPr>
          <a:xfrm>
            <a:off x="5611873" y="3207325"/>
            <a:ext cx="2819100" cy="4278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400"/>
              <a:buNone/>
              <a:defRPr sz="1600">
                <a:solidFill>
                  <a:schemeClr val="accent5"/>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98" name="Google Shape;398;p26"/>
          <p:cNvSpPr txBox="1">
            <a:spLocks noGrp="1"/>
          </p:cNvSpPr>
          <p:nvPr>
            <p:ph type="title" idx="2" hasCustomPrompt="1"/>
          </p:nvPr>
        </p:nvSpPr>
        <p:spPr>
          <a:xfrm>
            <a:off x="713098" y="1224225"/>
            <a:ext cx="1386000" cy="841800"/>
          </a:xfrm>
          <a:prstGeom prst="rect">
            <a:avLst/>
          </a:prstGeom>
        </p:spPr>
        <p:txBody>
          <a:bodyPr spcFirstLastPara="1" wrap="square" lIns="91425" tIns="91425" rIns="91425" bIns="91425" anchor="ctr" anchorCtr="0">
            <a:noAutofit/>
          </a:bodyPr>
          <a:lstStyle>
            <a:lvl1pPr lvl="0" rtl="0">
              <a:spcBef>
                <a:spcPts val="0"/>
              </a:spcBef>
              <a:spcAft>
                <a:spcPts val="0"/>
              </a:spcAft>
              <a:buSzPts val="6000"/>
              <a:buNone/>
              <a:defRPr sz="6000">
                <a:solidFill>
                  <a:schemeClr val="accent3"/>
                </a:solidFill>
                <a:latin typeface="Jost ExtraBold"/>
                <a:ea typeface="Jost ExtraBold"/>
                <a:cs typeface="Jost ExtraBold"/>
                <a:sym typeface="Jost ExtraBold"/>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Section header 2">
  <p:cSld name="TITLE_1_1">
    <p:bg>
      <p:bgPr>
        <a:solidFill>
          <a:schemeClr val="dk1"/>
        </a:solidFill>
        <a:effectLst/>
      </p:bgPr>
    </p:bg>
    <p:spTree>
      <p:nvGrpSpPr>
        <p:cNvPr id="1" name="Shape 399"/>
        <p:cNvGrpSpPr/>
        <p:nvPr/>
      </p:nvGrpSpPr>
      <p:grpSpPr>
        <a:xfrm>
          <a:off x="0" y="0"/>
          <a:ext cx="0" cy="0"/>
          <a:chOff x="0" y="0"/>
          <a:chExt cx="0" cy="0"/>
        </a:xfrm>
      </p:grpSpPr>
      <p:sp>
        <p:nvSpPr>
          <p:cNvPr id="400" name="Google Shape;400;p27"/>
          <p:cNvSpPr/>
          <p:nvPr/>
        </p:nvSpPr>
        <p:spPr>
          <a:xfrm rot="5400000">
            <a:off x="4447145" y="3923477"/>
            <a:ext cx="6989726" cy="2582805"/>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 name="Google Shape;401;p27"/>
          <p:cNvSpPr/>
          <p:nvPr/>
        </p:nvSpPr>
        <p:spPr>
          <a:xfrm flipH="1">
            <a:off x="834345" y="-692073"/>
            <a:ext cx="6989726" cy="2582805"/>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 name="Google Shape;402;p27"/>
          <p:cNvSpPr/>
          <p:nvPr/>
        </p:nvSpPr>
        <p:spPr>
          <a:xfrm rot="-5400000">
            <a:off x="-871488" y="3899234"/>
            <a:ext cx="2314053" cy="855076"/>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 name="Google Shape;403;p27"/>
          <p:cNvSpPr/>
          <p:nvPr/>
        </p:nvSpPr>
        <p:spPr>
          <a:xfrm rot="-5400000" flipH="1">
            <a:off x="-1129605" y="-279570"/>
            <a:ext cx="2690961" cy="994349"/>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 name="Google Shape;404;p27"/>
          <p:cNvSpPr/>
          <p:nvPr/>
        </p:nvSpPr>
        <p:spPr>
          <a:xfrm rot="-8517181">
            <a:off x="4758031" y="4308971"/>
            <a:ext cx="1604786" cy="1811831"/>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 name="Google Shape;405;p27"/>
          <p:cNvSpPr/>
          <p:nvPr/>
        </p:nvSpPr>
        <p:spPr>
          <a:xfrm>
            <a:off x="760624" y="4327250"/>
            <a:ext cx="634691" cy="276848"/>
          </a:xfrm>
          <a:custGeom>
            <a:avLst/>
            <a:gdLst/>
            <a:ahLst/>
            <a:cxnLst/>
            <a:rect l="l" t="t" r="r" b="b"/>
            <a:pathLst>
              <a:path w="13870" h="6050" extrusionOk="0">
                <a:moveTo>
                  <a:pt x="7659" y="1"/>
                </a:moveTo>
                <a:cubicBezTo>
                  <a:pt x="6962" y="1"/>
                  <a:pt x="6283" y="396"/>
                  <a:pt x="6036" y="961"/>
                </a:cubicBezTo>
                <a:cubicBezTo>
                  <a:pt x="5741" y="676"/>
                  <a:pt x="5296" y="519"/>
                  <a:pt x="4859" y="519"/>
                </a:cubicBezTo>
                <a:cubicBezTo>
                  <a:pt x="4656" y="519"/>
                  <a:pt x="4454" y="553"/>
                  <a:pt x="4270" y="624"/>
                </a:cubicBezTo>
                <a:cubicBezTo>
                  <a:pt x="3677" y="849"/>
                  <a:pt x="3275" y="1427"/>
                  <a:pt x="3339" y="1973"/>
                </a:cubicBezTo>
                <a:cubicBezTo>
                  <a:pt x="3210" y="1923"/>
                  <a:pt x="3069" y="1900"/>
                  <a:pt x="2926" y="1900"/>
                </a:cubicBezTo>
                <a:cubicBezTo>
                  <a:pt x="2699" y="1900"/>
                  <a:pt x="2468" y="1960"/>
                  <a:pt x="2280" y="2069"/>
                </a:cubicBezTo>
                <a:cubicBezTo>
                  <a:pt x="1976" y="2262"/>
                  <a:pt x="1798" y="2583"/>
                  <a:pt x="1830" y="2904"/>
                </a:cubicBezTo>
                <a:cubicBezTo>
                  <a:pt x="1822" y="2903"/>
                  <a:pt x="1813" y="2903"/>
                  <a:pt x="1805" y="2903"/>
                </a:cubicBezTo>
                <a:cubicBezTo>
                  <a:pt x="1287" y="2903"/>
                  <a:pt x="854" y="3393"/>
                  <a:pt x="980" y="3835"/>
                </a:cubicBezTo>
                <a:cubicBezTo>
                  <a:pt x="467" y="3946"/>
                  <a:pt x="65" y="4380"/>
                  <a:pt x="17" y="4830"/>
                </a:cubicBezTo>
                <a:cubicBezTo>
                  <a:pt x="1" y="5166"/>
                  <a:pt x="146" y="5487"/>
                  <a:pt x="418" y="5729"/>
                </a:cubicBezTo>
                <a:cubicBezTo>
                  <a:pt x="531" y="5825"/>
                  <a:pt x="643" y="5873"/>
                  <a:pt x="756" y="5937"/>
                </a:cubicBezTo>
                <a:lnTo>
                  <a:pt x="13565" y="6050"/>
                </a:lnTo>
                <a:cubicBezTo>
                  <a:pt x="13741" y="5953"/>
                  <a:pt x="13805" y="5776"/>
                  <a:pt x="13837" y="5616"/>
                </a:cubicBezTo>
                <a:cubicBezTo>
                  <a:pt x="13869" y="5408"/>
                  <a:pt x="13837" y="5198"/>
                  <a:pt x="13741" y="5006"/>
                </a:cubicBezTo>
                <a:cubicBezTo>
                  <a:pt x="13580" y="4669"/>
                  <a:pt x="13212" y="4412"/>
                  <a:pt x="12810" y="4348"/>
                </a:cubicBezTo>
                <a:cubicBezTo>
                  <a:pt x="12970" y="3899"/>
                  <a:pt x="12842" y="3353"/>
                  <a:pt x="12457" y="3000"/>
                </a:cubicBezTo>
                <a:cubicBezTo>
                  <a:pt x="12153" y="2708"/>
                  <a:pt x="11710" y="2547"/>
                  <a:pt x="11268" y="2547"/>
                </a:cubicBezTo>
                <a:cubicBezTo>
                  <a:pt x="11150" y="2547"/>
                  <a:pt x="11031" y="2559"/>
                  <a:pt x="10916" y="2583"/>
                </a:cubicBezTo>
                <a:cubicBezTo>
                  <a:pt x="10948" y="2229"/>
                  <a:pt x="10787" y="1876"/>
                  <a:pt x="10498" y="1635"/>
                </a:cubicBezTo>
                <a:cubicBezTo>
                  <a:pt x="10251" y="1453"/>
                  <a:pt x="9930" y="1345"/>
                  <a:pt x="9603" y="1345"/>
                </a:cubicBezTo>
                <a:cubicBezTo>
                  <a:pt x="9527" y="1345"/>
                  <a:pt x="9451" y="1351"/>
                  <a:pt x="9375" y="1363"/>
                </a:cubicBezTo>
                <a:cubicBezTo>
                  <a:pt x="9310" y="689"/>
                  <a:pt x="8653" y="111"/>
                  <a:pt x="7883" y="14"/>
                </a:cubicBezTo>
                <a:cubicBezTo>
                  <a:pt x="7808" y="5"/>
                  <a:pt x="7734" y="1"/>
                  <a:pt x="765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 name="Google Shape;406;p27"/>
          <p:cNvSpPr/>
          <p:nvPr/>
        </p:nvSpPr>
        <p:spPr>
          <a:xfrm>
            <a:off x="3668992" y="791595"/>
            <a:ext cx="1320422" cy="427803"/>
          </a:xfrm>
          <a:custGeom>
            <a:avLst/>
            <a:gdLst/>
            <a:ahLst/>
            <a:cxnLst/>
            <a:rect l="l" t="t" r="r" b="b"/>
            <a:pathLst>
              <a:path w="7031" h="2278" extrusionOk="0">
                <a:moveTo>
                  <a:pt x="2903" y="0"/>
                </a:moveTo>
                <a:cubicBezTo>
                  <a:pt x="2697" y="0"/>
                  <a:pt x="2492" y="52"/>
                  <a:pt x="2312" y="158"/>
                </a:cubicBezTo>
                <a:cubicBezTo>
                  <a:pt x="1943" y="368"/>
                  <a:pt x="1718" y="785"/>
                  <a:pt x="1750" y="1202"/>
                </a:cubicBezTo>
                <a:cubicBezTo>
                  <a:pt x="1603" y="1054"/>
                  <a:pt x="1399" y="969"/>
                  <a:pt x="1195" y="969"/>
                </a:cubicBezTo>
                <a:cubicBezTo>
                  <a:pt x="1089" y="969"/>
                  <a:pt x="983" y="992"/>
                  <a:pt x="884" y="1042"/>
                </a:cubicBezTo>
                <a:cubicBezTo>
                  <a:pt x="595" y="1170"/>
                  <a:pt x="417" y="1491"/>
                  <a:pt x="466" y="1812"/>
                </a:cubicBezTo>
                <a:cubicBezTo>
                  <a:pt x="435" y="1804"/>
                  <a:pt x="403" y="1800"/>
                  <a:pt x="371" y="1800"/>
                </a:cubicBezTo>
                <a:cubicBezTo>
                  <a:pt x="271" y="1800"/>
                  <a:pt x="173" y="1839"/>
                  <a:pt x="113" y="1924"/>
                </a:cubicBezTo>
                <a:cubicBezTo>
                  <a:pt x="32" y="2020"/>
                  <a:pt x="0" y="2165"/>
                  <a:pt x="64" y="2277"/>
                </a:cubicBezTo>
                <a:lnTo>
                  <a:pt x="6983" y="2277"/>
                </a:lnTo>
                <a:cubicBezTo>
                  <a:pt x="7031" y="2020"/>
                  <a:pt x="6951" y="1731"/>
                  <a:pt x="6758" y="1555"/>
                </a:cubicBezTo>
                <a:cubicBezTo>
                  <a:pt x="6608" y="1417"/>
                  <a:pt x="6416" y="1345"/>
                  <a:pt x="6225" y="1345"/>
                </a:cubicBezTo>
                <a:cubicBezTo>
                  <a:pt x="6150" y="1345"/>
                  <a:pt x="6076" y="1356"/>
                  <a:pt x="6003" y="1378"/>
                </a:cubicBezTo>
                <a:cubicBezTo>
                  <a:pt x="6084" y="1089"/>
                  <a:pt x="5956" y="768"/>
                  <a:pt x="5714" y="608"/>
                </a:cubicBezTo>
                <a:cubicBezTo>
                  <a:pt x="5572" y="512"/>
                  <a:pt x="5401" y="468"/>
                  <a:pt x="5228" y="468"/>
                </a:cubicBezTo>
                <a:cubicBezTo>
                  <a:pt x="5110" y="468"/>
                  <a:pt x="4991" y="489"/>
                  <a:pt x="4880" y="528"/>
                </a:cubicBezTo>
                <a:cubicBezTo>
                  <a:pt x="4608" y="624"/>
                  <a:pt x="4383" y="832"/>
                  <a:pt x="4222" y="1089"/>
                </a:cubicBezTo>
                <a:cubicBezTo>
                  <a:pt x="4126" y="689"/>
                  <a:pt x="3853" y="319"/>
                  <a:pt x="3484" y="143"/>
                </a:cubicBezTo>
                <a:cubicBezTo>
                  <a:pt x="3303" y="48"/>
                  <a:pt x="3102" y="0"/>
                  <a:pt x="29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 name="Google Shape;407;p27"/>
          <p:cNvSpPr/>
          <p:nvPr/>
        </p:nvSpPr>
        <p:spPr>
          <a:xfrm rot="6299965">
            <a:off x="-200300" y="29876"/>
            <a:ext cx="2226016" cy="1583264"/>
          </a:xfrm>
          <a:custGeom>
            <a:avLst/>
            <a:gdLst/>
            <a:ahLst/>
            <a:cxnLst/>
            <a:rect l="l" t="t" r="r" b="b"/>
            <a:pathLst>
              <a:path w="35204" h="25039" extrusionOk="0">
                <a:moveTo>
                  <a:pt x="0" y="0"/>
                </a:moveTo>
                <a:lnTo>
                  <a:pt x="0" y="212"/>
                </a:lnTo>
                <a:cubicBezTo>
                  <a:pt x="358" y="439"/>
                  <a:pt x="682" y="699"/>
                  <a:pt x="992" y="974"/>
                </a:cubicBezTo>
                <a:cubicBezTo>
                  <a:pt x="2291" y="2128"/>
                  <a:pt x="3167" y="3654"/>
                  <a:pt x="3947" y="5196"/>
                </a:cubicBezTo>
                <a:cubicBezTo>
                  <a:pt x="5376" y="8071"/>
                  <a:pt x="6658" y="11399"/>
                  <a:pt x="9695" y="12958"/>
                </a:cubicBezTo>
                <a:cubicBezTo>
                  <a:pt x="11245" y="13757"/>
                  <a:pt x="12921" y="14005"/>
                  <a:pt x="14622" y="14005"/>
                </a:cubicBezTo>
                <a:cubicBezTo>
                  <a:pt x="16378" y="14005"/>
                  <a:pt x="18161" y="13740"/>
                  <a:pt x="19860" y="13542"/>
                </a:cubicBezTo>
                <a:cubicBezTo>
                  <a:pt x="20872" y="13430"/>
                  <a:pt x="21897" y="13341"/>
                  <a:pt x="22923" y="13341"/>
                </a:cubicBezTo>
                <a:cubicBezTo>
                  <a:pt x="23822" y="13341"/>
                  <a:pt x="24720" y="13410"/>
                  <a:pt x="25608" y="13592"/>
                </a:cubicBezTo>
                <a:cubicBezTo>
                  <a:pt x="27182" y="13917"/>
                  <a:pt x="28693" y="14566"/>
                  <a:pt x="30025" y="15491"/>
                </a:cubicBezTo>
                <a:cubicBezTo>
                  <a:pt x="33125" y="17651"/>
                  <a:pt x="34977" y="21272"/>
                  <a:pt x="35009" y="25039"/>
                </a:cubicBezTo>
                <a:lnTo>
                  <a:pt x="35204" y="25039"/>
                </a:lnTo>
                <a:cubicBezTo>
                  <a:pt x="35171" y="21776"/>
                  <a:pt x="33792" y="18561"/>
                  <a:pt x="31372" y="16335"/>
                </a:cubicBezTo>
                <a:cubicBezTo>
                  <a:pt x="30187" y="15248"/>
                  <a:pt x="28791" y="14404"/>
                  <a:pt x="27280" y="13867"/>
                </a:cubicBezTo>
                <a:cubicBezTo>
                  <a:pt x="25856" y="13347"/>
                  <a:pt x="24386" y="13150"/>
                  <a:pt x="22890" y="13150"/>
                </a:cubicBezTo>
                <a:cubicBezTo>
                  <a:pt x="22611" y="13150"/>
                  <a:pt x="22332" y="13157"/>
                  <a:pt x="22051" y="13170"/>
                </a:cubicBezTo>
                <a:cubicBezTo>
                  <a:pt x="19607" y="13287"/>
                  <a:pt x="17106" y="13822"/>
                  <a:pt x="14647" y="13822"/>
                </a:cubicBezTo>
                <a:cubicBezTo>
                  <a:pt x="13381" y="13822"/>
                  <a:pt x="12127" y="13681"/>
                  <a:pt x="10897" y="13267"/>
                </a:cubicBezTo>
                <a:cubicBezTo>
                  <a:pt x="9208" y="12698"/>
                  <a:pt x="7859" y="11578"/>
                  <a:pt x="6837" y="10165"/>
                </a:cubicBezTo>
                <a:cubicBezTo>
                  <a:pt x="5813" y="8753"/>
                  <a:pt x="5099" y="7145"/>
                  <a:pt x="4337" y="5586"/>
                </a:cubicBezTo>
                <a:cubicBezTo>
                  <a:pt x="3492" y="3832"/>
                  <a:pt x="2550" y="2063"/>
                  <a:pt x="1056" y="764"/>
                </a:cubicBezTo>
                <a:cubicBezTo>
                  <a:pt x="715" y="487"/>
                  <a:pt x="374" y="227"/>
                  <a:pt x="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 name="Google Shape;408;p27"/>
          <p:cNvSpPr/>
          <p:nvPr/>
        </p:nvSpPr>
        <p:spPr>
          <a:xfrm rot="7287359" flipH="1">
            <a:off x="2437014" y="4565893"/>
            <a:ext cx="891513" cy="1297994"/>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09" name="Google Shape;409;p27"/>
          <p:cNvPicPr preferRelativeResize="0"/>
          <p:nvPr/>
        </p:nvPicPr>
        <p:blipFill rotWithShape="1">
          <a:blip r:embed="rId2">
            <a:alphaModFix/>
          </a:blip>
          <a:srcRect l="29955" r="5092"/>
          <a:stretch/>
        </p:blipFill>
        <p:spPr>
          <a:xfrm>
            <a:off x="4559004" y="-458443"/>
            <a:ext cx="4740869" cy="5777082"/>
          </a:xfrm>
          <a:prstGeom prst="rect">
            <a:avLst/>
          </a:prstGeom>
          <a:noFill/>
          <a:ln>
            <a:noFill/>
          </a:ln>
        </p:spPr>
      </p:pic>
      <p:pic>
        <p:nvPicPr>
          <p:cNvPr id="410" name="Google Shape;410;p27"/>
          <p:cNvPicPr preferRelativeResize="0"/>
          <p:nvPr/>
        </p:nvPicPr>
        <p:blipFill rotWithShape="1">
          <a:blip r:embed="rId2">
            <a:alphaModFix/>
          </a:blip>
          <a:srcRect l="29955" r="5092"/>
          <a:stretch/>
        </p:blipFill>
        <p:spPr>
          <a:xfrm>
            <a:off x="-74875" y="-183918"/>
            <a:ext cx="4740869" cy="5777082"/>
          </a:xfrm>
          <a:prstGeom prst="rect">
            <a:avLst/>
          </a:prstGeom>
          <a:noFill/>
          <a:ln>
            <a:noFill/>
          </a:ln>
        </p:spPr>
      </p:pic>
      <p:sp>
        <p:nvSpPr>
          <p:cNvPr id="411" name="Google Shape;411;p27"/>
          <p:cNvSpPr txBox="1">
            <a:spLocks noGrp="1"/>
          </p:cNvSpPr>
          <p:nvPr>
            <p:ph type="title"/>
          </p:nvPr>
        </p:nvSpPr>
        <p:spPr>
          <a:xfrm>
            <a:off x="708400" y="2187613"/>
            <a:ext cx="3957600" cy="1182300"/>
          </a:xfrm>
          <a:prstGeom prst="rect">
            <a:avLst/>
          </a:prstGeom>
        </p:spPr>
        <p:txBody>
          <a:bodyPr spcFirstLastPara="1" wrap="square" lIns="91425" tIns="91425" rIns="91425" bIns="91425" anchor="ctr" anchorCtr="0">
            <a:noAutofit/>
          </a:bodyPr>
          <a:lstStyle>
            <a:lvl1pPr lvl="0" algn="ctr" rtl="0">
              <a:lnSpc>
                <a:spcPct val="80000"/>
              </a:lnSpc>
              <a:spcBef>
                <a:spcPts val="0"/>
              </a:spcBef>
              <a:spcAft>
                <a:spcPts val="0"/>
              </a:spcAft>
              <a:buSzPts val="3600"/>
              <a:buNone/>
              <a:defRPr sz="4800">
                <a:solidFill>
                  <a:schemeClr val="accent3"/>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412" name="Google Shape;412;p27"/>
          <p:cNvSpPr txBox="1">
            <a:spLocks noGrp="1"/>
          </p:cNvSpPr>
          <p:nvPr>
            <p:ph type="title" idx="2" hasCustomPrompt="1"/>
          </p:nvPr>
        </p:nvSpPr>
        <p:spPr>
          <a:xfrm>
            <a:off x="1994250" y="1200275"/>
            <a:ext cx="1386000" cy="841800"/>
          </a:xfrm>
          <a:prstGeom prst="rect">
            <a:avLst/>
          </a:prstGeom>
        </p:spPr>
        <p:txBody>
          <a:bodyPr spcFirstLastPara="1" wrap="square" lIns="91425" tIns="91425" rIns="91425" bIns="91425" anchor="ctr" anchorCtr="0">
            <a:noAutofit/>
          </a:bodyPr>
          <a:lstStyle>
            <a:lvl1pPr lvl="0" rtl="0">
              <a:spcBef>
                <a:spcPts val="0"/>
              </a:spcBef>
              <a:spcAft>
                <a:spcPts val="0"/>
              </a:spcAft>
              <a:buSzPts val="6000"/>
              <a:buNone/>
              <a:defRPr sz="6000">
                <a:solidFill>
                  <a:schemeClr val="accent3"/>
                </a:solidFill>
                <a:latin typeface="Jost ExtraBold"/>
                <a:ea typeface="Jost ExtraBold"/>
                <a:cs typeface="Jost ExtraBold"/>
                <a:sym typeface="Jost ExtraBold"/>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413" name="Google Shape;413;p27"/>
          <p:cNvSpPr txBox="1">
            <a:spLocks noGrp="1"/>
          </p:cNvSpPr>
          <p:nvPr>
            <p:ph type="subTitle" idx="1"/>
          </p:nvPr>
        </p:nvSpPr>
        <p:spPr>
          <a:xfrm>
            <a:off x="1277700" y="3515425"/>
            <a:ext cx="2819100" cy="427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accent5"/>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Section header 3">
  <p:cSld name="TITLE_1_1_1">
    <p:bg>
      <p:bgPr>
        <a:solidFill>
          <a:schemeClr val="dk1"/>
        </a:solidFill>
        <a:effectLst/>
      </p:bgPr>
    </p:bg>
    <p:spTree>
      <p:nvGrpSpPr>
        <p:cNvPr id="1" name="Shape 414"/>
        <p:cNvGrpSpPr/>
        <p:nvPr/>
      </p:nvGrpSpPr>
      <p:grpSpPr>
        <a:xfrm>
          <a:off x="0" y="0"/>
          <a:ext cx="0" cy="0"/>
          <a:chOff x="0" y="0"/>
          <a:chExt cx="0" cy="0"/>
        </a:xfrm>
      </p:grpSpPr>
      <p:sp>
        <p:nvSpPr>
          <p:cNvPr id="415" name="Google Shape;415;p28"/>
          <p:cNvSpPr/>
          <p:nvPr/>
        </p:nvSpPr>
        <p:spPr>
          <a:xfrm>
            <a:off x="4259829" y="-71975"/>
            <a:ext cx="2362452" cy="1680305"/>
          </a:xfrm>
          <a:custGeom>
            <a:avLst/>
            <a:gdLst/>
            <a:ahLst/>
            <a:cxnLst/>
            <a:rect l="l" t="t" r="r" b="b"/>
            <a:pathLst>
              <a:path w="35204" h="25039" extrusionOk="0">
                <a:moveTo>
                  <a:pt x="0" y="0"/>
                </a:moveTo>
                <a:lnTo>
                  <a:pt x="0" y="212"/>
                </a:lnTo>
                <a:cubicBezTo>
                  <a:pt x="358" y="439"/>
                  <a:pt x="682" y="699"/>
                  <a:pt x="992" y="974"/>
                </a:cubicBezTo>
                <a:cubicBezTo>
                  <a:pt x="2291" y="2128"/>
                  <a:pt x="3167" y="3654"/>
                  <a:pt x="3947" y="5196"/>
                </a:cubicBezTo>
                <a:cubicBezTo>
                  <a:pt x="5376" y="8071"/>
                  <a:pt x="6658" y="11399"/>
                  <a:pt x="9695" y="12958"/>
                </a:cubicBezTo>
                <a:cubicBezTo>
                  <a:pt x="11245" y="13757"/>
                  <a:pt x="12921" y="14005"/>
                  <a:pt x="14622" y="14005"/>
                </a:cubicBezTo>
                <a:cubicBezTo>
                  <a:pt x="16378" y="14005"/>
                  <a:pt x="18161" y="13740"/>
                  <a:pt x="19860" y="13542"/>
                </a:cubicBezTo>
                <a:cubicBezTo>
                  <a:pt x="20872" y="13430"/>
                  <a:pt x="21897" y="13341"/>
                  <a:pt x="22923" y="13341"/>
                </a:cubicBezTo>
                <a:cubicBezTo>
                  <a:pt x="23822" y="13341"/>
                  <a:pt x="24720" y="13410"/>
                  <a:pt x="25608" y="13592"/>
                </a:cubicBezTo>
                <a:cubicBezTo>
                  <a:pt x="27182" y="13917"/>
                  <a:pt x="28693" y="14566"/>
                  <a:pt x="30025" y="15491"/>
                </a:cubicBezTo>
                <a:cubicBezTo>
                  <a:pt x="33125" y="17651"/>
                  <a:pt x="34977" y="21272"/>
                  <a:pt x="35009" y="25039"/>
                </a:cubicBezTo>
                <a:lnTo>
                  <a:pt x="35204" y="25039"/>
                </a:lnTo>
                <a:cubicBezTo>
                  <a:pt x="35171" y="21776"/>
                  <a:pt x="33792" y="18561"/>
                  <a:pt x="31372" y="16335"/>
                </a:cubicBezTo>
                <a:cubicBezTo>
                  <a:pt x="30187" y="15248"/>
                  <a:pt x="28791" y="14404"/>
                  <a:pt x="27280" y="13867"/>
                </a:cubicBezTo>
                <a:cubicBezTo>
                  <a:pt x="25856" y="13347"/>
                  <a:pt x="24386" y="13150"/>
                  <a:pt x="22890" y="13150"/>
                </a:cubicBezTo>
                <a:cubicBezTo>
                  <a:pt x="22611" y="13150"/>
                  <a:pt x="22332" y="13157"/>
                  <a:pt x="22051" y="13170"/>
                </a:cubicBezTo>
                <a:cubicBezTo>
                  <a:pt x="19607" y="13287"/>
                  <a:pt x="17106" y="13822"/>
                  <a:pt x="14647" y="13822"/>
                </a:cubicBezTo>
                <a:cubicBezTo>
                  <a:pt x="13381" y="13822"/>
                  <a:pt x="12127" y="13681"/>
                  <a:pt x="10897" y="13267"/>
                </a:cubicBezTo>
                <a:cubicBezTo>
                  <a:pt x="9208" y="12698"/>
                  <a:pt x="7859" y="11578"/>
                  <a:pt x="6837" y="10165"/>
                </a:cubicBezTo>
                <a:cubicBezTo>
                  <a:pt x="5813" y="8753"/>
                  <a:pt x="5099" y="7145"/>
                  <a:pt x="4337" y="5586"/>
                </a:cubicBezTo>
                <a:cubicBezTo>
                  <a:pt x="3492" y="3832"/>
                  <a:pt x="2550" y="2063"/>
                  <a:pt x="1056" y="764"/>
                </a:cubicBezTo>
                <a:cubicBezTo>
                  <a:pt x="715" y="487"/>
                  <a:pt x="374" y="227"/>
                  <a:pt x="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 name="Google Shape;416;p28"/>
          <p:cNvSpPr/>
          <p:nvPr/>
        </p:nvSpPr>
        <p:spPr>
          <a:xfrm rot="-6707563">
            <a:off x="-1398430" y="-859293"/>
            <a:ext cx="3303317" cy="3729610"/>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 name="Google Shape;417;p28"/>
          <p:cNvSpPr/>
          <p:nvPr/>
        </p:nvSpPr>
        <p:spPr>
          <a:xfrm rot="-9485597">
            <a:off x="7041159" y="2517851"/>
            <a:ext cx="3303322" cy="3729600"/>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 name="Google Shape;418;p28"/>
          <p:cNvSpPr/>
          <p:nvPr/>
        </p:nvSpPr>
        <p:spPr>
          <a:xfrm rot="10800000">
            <a:off x="-820695" y="3410028"/>
            <a:ext cx="5016906" cy="1853819"/>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 name="Google Shape;419;p28"/>
          <p:cNvSpPr/>
          <p:nvPr/>
        </p:nvSpPr>
        <p:spPr>
          <a:xfrm>
            <a:off x="4864655" y="8"/>
            <a:ext cx="5718317" cy="2113001"/>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 name="Google Shape;420;p28"/>
          <p:cNvSpPr/>
          <p:nvPr/>
        </p:nvSpPr>
        <p:spPr>
          <a:xfrm>
            <a:off x="-50575" y="3478698"/>
            <a:ext cx="674000" cy="1688818"/>
          </a:xfrm>
          <a:custGeom>
            <a:avLst/>
            <a:gdLst/>
            <a:ahLst/>
            <a:cxnLst/>
            <a:rect l="l" t="t" r="r" b="b"/>
            <a:pathLst>
              <a:path w="10946" h="27427" extrusionOk="0">
                <a:moveTo>
                  <a:pt x="1" y="0"/>
                </a:moveTo>
                <a:lnTo>
                  <a:pt x="1" y="260"/>
                </a:lnTo>
                <a:cubicBezTo>
                  <a:pt x="1219" y="634"/>
                  <a:pt x="2339" y="1364"/>
                  <a:pt x="3233" y="2273"/>
                </a:cubicBezTo>
                <a:cubicBezTo>
                  <a:pt x="5132" y="4222"/>
                  <a:pt x="5863" y="6950"/>
                  <a:pt x="6123" y="9580"/>
                </a:cubicBezTo>
                <a:cubicBezTo>
                  <a:pt x="6626" y="14728"/>
                  <a:pt x="5311" y="20622"/>
                  <a:pt x="8396" y="25186"/>
                </a:cubicBezTo>
                <a:cubicBezTo>
                  <a:pt x="8981" y="26045"/>
                  <a:pt x="9695" y="26825"/>
                  <a:pt x="10523" y="27426"/>
                </a:cubicBezTo>
                <a:lnTo>
                  <a:pt x="10945" y="27426"/>
                </a:lnTo>
                <a:cubicBezTo>
                  <a:pt x="10003" y="26792"/>
                  <a:pt x="9176" y="25916"/>
                  <a:pt x="8542" y="24958"/>
                </a:cubicBezTo>
                <a:cubicBezTo>
                  <a:pt x="7015" y="22636"/>
                  <a:pt x="6643" y="19810"/>
                  <a:pt x="6545" y="17082"/>
                </a:cubicBezTo>
                <a:cubicBezTo>
                  <a:pt x="6383" y="12098"/>
                  <a:pt x="7243" y="6008"/>
                  <a:pt x="3411" y="2095"/>
                </a:cubicBezTo>
                <a:cubicBezTo>
                  <a:pt x="2469" y="1137"/>
                  <a:pt x="1284" y="374"/>
                  <a:pt x="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21" name="Google Shape;421;p28"/>
          <p:cNvGrpSpPr/>
          <p:nvPr/>
        </p:nvGrpSpPr>
        <p:grpSpPr>
          <a:xfrm rot="10800000">
            <a:off x="8075195" y="1565719"/>
            <a:ext cx="355704" cy="470530"/>
            <a:chOff x="286275" y="729525"/>
            <a:chExt cx="240000" cy="317475"/>
          </a:xfrm>
        </p:grpSpPr>
        <p:sp>
          <p:nvSpPr>
            <p:cNvPr id="422" name="Google Shape;422;p28"/>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 name="Google Shape;423;p28"/>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24" name="Google Shape;424;p28"/>
          <p:cNvGrpSpPr/>
          <p:nvPr/>
        </p:nvGrpSpPr>
        <p:grpSpPr>
          <a:xfrm rot="1800142">
            <a:off x="619287" y="1879758"/>
            <a:ext cx="355702" cy="470528"/>
            <a:chOff x="286275" y="729525"/>
            <a:chExt cx="240000" cy="317475"/>
          </a:xfrm>
        </p:grpSpPr>
        <p:sp>
          <p:nvSpPr>
            <p:cNvPr id="425" name="Google Shape;425;p28"/>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 name="Google Shape;426;p28"/>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27" name="Google Shape;427;p28"/>
          <p:cNvGrpSpPr/>
          <p:nvPr/>
        </p:nvGrpSpPr>
        <p:grpSpPr>
          <a:xfrm rot="1800142">
            <a:off x="2047012" y="2465108"/>
            <a:ext cx="355702" cy="470528"/>
            <a:chOff x="286275" y="729525"/>
            <a:chExt cx="240000" cy="317475"/>
          </a:xfrm>
        </p:grpSpPr>
        <p:sp>
          <p:nvSpPr>
            <p:cNvPr id="428" name="Google Shape;428;p28"/>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 name="Google Shape;429;p28"/>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30" name="Google Shape;430;p28"/>
          <p:cNvGrpSpPr/>
          <p:nvPr/>
        </p:nvGrpSpPr>
        <p:grpSpPr>
          <a:xfrm rot="8100000">
            <a:off x="6660335" y="2169819"/>
            <a:ext cx="355703" cy="470528"/>
            <a:chOff x="286275" y="729525"/>
            <a:chExt cx="240000" cy="317475"/>
          </a:xfrm>
        </p:grpSpPr>
        <p:sp>
          <p:nvSpPr>
            <p:cNvPr id="431" name="Google Shape;431;p28"/>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 name="Google Shape;432;p28"/>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33" name="Google Shape;433;p28"/>
          <p:cNvGrpSpPr/>
          <p:nvPr/>
        </p:nvGrpSpPr>
        <p:grpSpPr>
          <a:xfrm rot="4896251">
            <a:off x="7308016" y="770195"/>
            <a:ext cx="355700" cy="470524"/>
            <a:chOff x="286275" y="729525"/>
            <a:chExt cx="240000" cy="317475"/>
          </a:xfrm>
        </p:grpSpPr>
        <p:sp>
          <p:nvSpPr>
            <p:cNvPr id="434" name="Google Shape;434;p28"/>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 name="Google Shape;435;p28"/>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36" name="Google Shape;436;p28"/>
          <p:cNvGrpSpPr/>
          <p:nvPr/>
        </p:nvGrpSpPr>
        <p:grpSpPr>
          <a:xfrm rot="6475876">
            <a:off x="1509905" y="947565"/>
            <a:ext cx="355702" cy="470527"/>
            <a:chOff x="286275" y="729525"/>
            <a:chExt cx="240000" cy="317475"/>
          </a:xfrm>
        </p:grpSpPr>
        <p:sp>
          <p:nvSpPr>
            <p:cNvPr id="437" name="Google Shape;437;p28"/>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 name="Google Shape;438;p28"/>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39" name="Google Shape;439;p28"/>
          <p:cNvSpPr/>
          <p:nvPr/>
        </p:nvSpPr>
        <p:spPr>
          <a:xfrm>
            <a:off x="1953192" y="791595"/>
            <a:ext cx="1320422" cy="427803"/>
          </a:xfrm>
          <a:custGeom>
            <a:avLst/>
            <a:gdLst/>
            <a:ahLst/>
            <a:cxnLst/>
            <a:rect l="l" t="t" r="r" b="b"/>
            <a:pathLst>
              <a:path w="7031" h="2278" extrusionOk="0">
                <a:moveTo>
                  <a:pt x="2903" y="0"/>
                </a:moveTo>
                <a:cubicBezTo>
                  <a:pt x="2697" y="0"/>
                  <a:pt x="2492" y="52"/>
                  <a:pt x="2312" y="158"/>
                </a:cubicBezTo>
                <a:cubicBezTo>
                  <a:pt x="1943" y="368"/>
                  <a:pt x="1718" y="785"/>
                  <a:pt x="1750" y="1202"/>
                </a:cubicBezTo>
                <a:cubicBezTo>
                  <a:pt x="1603" y="1054"/>
                  <a:pt x="1399" y="969"/>
                  <a:pt x="1195" y="969"/>
                </a:cubicBezTo>
                <a:cubicBezTo>
                  <a:pt x="1089" y="969"/>
                  <a:pt x="983" y="992"/>
                  <a:pt x="884" y="1042"/>
                </a:cubicBezTo>
                <a:cubicBezTo>
                  <a:pt x="595" y="1170"/>
                  <a:pt x="417" y="1491"/>
                  <a:pt x="466" y="1812"/>
                </a:cubicBezTo>
                <a:cubicBezTo>
                  <a:pt x="435" y="1804"/>
                  <a:pt x="403" y="1800"/>
                  <a:pt x="371" y="1800"/>
                </a:cubicBezTo>
                <a:cubicBezTo>
                  <a:pt x="271" y="1800"/>
                  <a:pt x="173" y="1839"/>
                  <a:pt x="113" y="1924"/>
                </a:cubicBezTo>
                <a:cubicBezTo>
                  <a:pt x="32" y="2020"/>
                  <a:pt x="0" y="2165"/>
                  <a:pt x="64" y="2277"/>
                </a:cubicBezTo>
                <a:lnTo>
                  <a:pt x="6983" y="2277"/>
                </a:lnTo>
                <a:cubicBezTo>
                  <a:pt x="7031" y="2020"/>
                  <a:pt x="6951" y="1731"/>
                  <a:pt x="6758" y="1555"/>
                </a:cubicBezTo>
                <a:cubicBezTo>
                  <a:pt x="6608" y="1417"/>
                  <a:pt x="6416" y="1345"/>
                  <a:pt x="6225" y="1345"/>
                </a:cubicBezTo>
                <a:cubicBezTo>
                  <a:pt x="6150" y="1345"/>
                  <a:pt x="6076" y="1356"/>
                  <a:pt x="6003" y="1378"/>
                </a:cubicBezTo>
                <a:cubicBezTo>
                  <a:pt x="6084" y="1089"/>
                  <a:pt x="5956" y="768"/>
                  <a:pt x="5714" y="608"/>
                </a:cubicBezTo>
                <a:cubicBezTo>
                  <a:pt x="5572" y="512"/>
                  <a:pt x="5401" y="468"/>
                  <a:pt x="5228" y="468"/>
                </a:cubicBezTo>
                <a:cubicBezTo>
                  <a:pt x="5110" y="468"/>
                  <a:pt x="4991" y="489"/>
                  <a:pt x="4880" y="528"/>
                </a:cubicBezTo>
                <a:cubicBezTo>
                  <a:pt x="4608" y="624"/>
                  <a:pt x="4383" y="832"/>
                  <a:pt x="4222" y="1089"/>
                </a:cubicBezTo>
                <a:cubicBezTo>
                  <a:pt x="4126" y="689"/>
                  <a:pt x="3853" y="319"/>
                  <a:pt x="3484" y="143"/>
                </a:cubicBezTo>
                <a:cubicBezTo>
                  <a:pt x="3303" y="48"/>
                  <a:pt x="3102" y="0"/>
                  <a:pt x="29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 name="Google Shape;440;p28"/>
          <p:cNvSpPr/>
          <p:nvPr/>
        </p:nvSpPr>
        <p:spPr>
          <a:xfrm rot="7486041" flipH="1">
            <a:off x="5097299" y="4542062"/>
            <a:ext cx="891544" cy="1297995"/>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 name="Google Shape;441;p28"/>
          <p:cNvSpPr txBox="1">
            <a:spLocks noGrp="1"/>
          </p:cNvSpPr>
          <p:nvPr>
            <p:ph type="title"/>
          </p:nvPr>
        </p:nvSpPr>
        <p:spPr>
          <a:xfrm>
            <a:off x="2425650" y="2169313"/>
            <a:ext cx="4292700" cy="1218900"/>
          </a:xfrm>
          <a:prstGeom prst="rect">
            <a:avLst/>
          </a:prstGeom>
        </p:spPr>
        <p:txBody>
          <a:bodyPr spcFirstLastPara="1" wrap="square" lIns="91425" tIns="91425" rIns="91425" bIns="91425" anchor="ctr" anchorCtr="0">
            <a:noAutofit/>
          </a:bodyPr>
          <a:lstStyle>
            <a:lvl1pPr lvl="0" algn="ctr" rtl="0">
              <a:lnSpc>
                <a:spcPct val="70000"/>
              </a:lnSpc>
              <a:spcBef>
                <a:spcPts val="0"/>
              </a:spcBef>
              <a:spcAft>
                <a:spcPts val="0"/>
              </a:spcAft>
              <a:buSzPts val="3600"/>
              <a:buNone/>
              <a:defRPr sz="4800">
                <a:solidFill>
                  <a:schemeClr val="accent3"/>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442" name="Google Shape;442;p28"/>
          <p:cNvSpPr txBox="1">
            <a:spLocks noGrp="1"/>
          </p:cNvSpPr>
          <p:nvPr>
            <p:ph type="title" idx="2" hasCustomPrompt="1"/>
          </p:nvPr>
        </p:nvSpPr>
        <p:spPr>
          <a:xfrm>
            <a:off x="3878973" y="1249000"/>
            <a:ext cx="1386000" cy="841800"/>
          </a:xfrm>
          <a:prstGeom prst="rect">
            <a:avLst/>
          </a:prstGeom>
        </p:spPr>
        <p:txBody>
          <a:bodyPr spcFirstLastPara="1" wrap="square" lIns="91425" tIns="91425" rIns="91425" bIns="91425" anchor="ctr" anchorCtr="0">
            <a:noAutofit/>
          </a:bodyPr>
          <a:lstStyle>
            <a:lvl1pPr lvl="0" rtl="0">
              <a:spcBef>
                <a:spcPts val="0"/>
              </a:spcBef>
              <a:spcAft>
                <a:spcPts val="0"/>
              </a:spcAft>
              <a:buSzPts val="6000"/>
              <a:buNone/>
              <a:defRPr sz="6000">
                <a:solidFill>
                  <a:schemeClr val="accent3"/>
                </a:solidFill>
                <a:latin typeface="Jost ExtraBold"/>
                <a:ea typeface="Jost ExtraBold"/>
                <a:cs typeface="Jost ExtraBold"/>
                <a:sym typeface="Jost ExtraBold"/>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443" name="Google Shape;443;p28"/>
          <p:cNvSpPr txBox="1">
            <a:spLocks noGrp="1"/>
          </p:cNvSpPr>
          <p:nvPr>
            <p:ph type="subTitle" idx="1"/>
          </p:nvPr>
        </p:nvSpPr>
        <p:spPr>
          <a:xfrm>
            <a:off x="3269373" y="3466700"/>
            <a:ext cx="2819100" cy="427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accent5"/>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444" name="Google Shape;444;p28"/>
          <p:cNvSpPr/>
          <p:nvPr/>
        </p:nvSpPr>
        <p:spPr>
          <a:xfrm>
            <a:off x="6173474" y="220425"/>
            <a:ext cx="634691" cy="276848"/>
          </a:xfrm>
          <a:custGeom>
            <a:avLst/>
            <a:gdLst/>
            <a:ahLst/>
            <a:cxnLst/>
            <a:rect l="l" t="t" r="r" b="b"/>
            <a:pathLst>
              <a:path w="13870" h="6050" extrusionOk="0">
                <a:moveTo>
                  <a:pt x="7659" y="1"/>
                </a:moveTo>
                <a:cubicBezTo>
                  <a:pt x="6962" y="1"/>
                  <a:pt x="6283" y="396"/>
                  <a:pt x="6036" y="961"/>
                </a:cubicBezTo>
                <a:cubicBezTo>
                  <a:pt x="5741" y="676"/>
                  <a:pt x="5296" y="519"/>
                  <a:pt x="4859" y="519"/>
                </a:cubicBezTo>
                <a:cubicBezTo>
                  <a:pt x="4656" y="519"/>
                  <a:pt x="4454" y="553"/>
                  <a:pt x="4270" y="624"/>
                </a:cubicBezTo>
                <a:cubicBezTo>
                  <a:pt x="3677" y="849"/>
                  <a:pt x="3275" y="1427"/>
                  <a:pt x="3339" y="1973"/>
                </a:cubicBezTo>
                <a:cubicBezTo>
                  <a:pt x="3210" y="1923"/>
                  <a:pt x="3069" y="1900"/>
                  <a:pt x="2926" y="1900"/>
                </a:cubicBezTo>
                <a:cubicBezTo>
                  <a:pt x="2699" y="1900"/>
                  <a:pt x="2468" y="1960"/>
                  <a:pt x="2280" y="2069"/>
                </a:cubicBezTo>
                <a:cubicBezTo>
                  <a:pt x="1976" y="2262"/>
                  <a:pt x="1798" y="2583"/>
                  <a:pt x="1830" y="2904"/>
                </a:cubicBezTo>
                <a:cubicBezTo>
                  <a:pt x="1822" y="2903"/>
                  <a:pt x="1813" y="2903"/>
                  <a:pt x="1805" y="2903"/>
                </a:cubicBezTo>
                <a:cubicBezTo>
                  <a:pt x="1287" y="2903"/>
                  <a:pt x="854" y="3393"/>
                  <a:pt x="980" y="3835"/>
                </a:cubicBezTo>
                <a:cubicBezTo>
                  <a:pt x="467" y="3946"/>
                  <a:pt x="65" y="4380"/>
                  <a:pt x="17" y="4830"/>
                </a:cubicBezTo>
                <a:cubicBezTo>
                  <a:pt x="1" y="5166"/>
                  <a:pt x="146" y="5487"/>
                  <a:pt x="418" y="5729"/>
                </a:cubicBezTo>
                <a:cubicBezTo>
                  <a:pt x="531" y="5825"/>
                  <a:pt x="643" y="5873"/>
                  <a:pt x="756" y="5937"/>
                </a:cubicBezTo>
                <a:lnTo>
                  <a:pt x="13565" y="6050"/>
                </a:lnTo>
                <a:cubicBezTo>
                  <a:pt x="13741" y="5953"/>
                  <a:pt x="13805" y="5776"/>
                  <a:pt x="13837" y="5616"/>
                </a:cubicBezTo>
                <a:cubicBezTo>
                  <a:pt x="13869" y="5408"/>
                  <a:pt x="13837" y="5198"/>
                  <a:pt x="13741" y="5006"/>
                </a:cubicBezTo>
                <a:cubicBezTo>
                  <a:pt x="13580" y="4669"/>
                  <a:pt x="13212" y="4412"/>
                  <a:pt x="12810" y="4348"/>
                </a:cubicBezTo>
                <a:cubicBezTo>
                  <a:pt x="12970" y="3899"/>
                  <a:pt x="12842" y="3353"/>
                  <a:pt x="12457" y="3000"/>
                </a:cubicBezTo>
                <a:cubicBezTo>
                  <a:pt x="12153" y="2708"/>
                  <a:pt x="11710" y="2547"/>
                  <a:pt x="11268" y="2547"/>
                </a:cubicBezTo>
                <a:cubicBezTo>
                  <a:pt x="11150" y="2547"/>
                  <a:pt x="11031" y="2559"/>
                  <a:pt x="10916" y="2583"/>
                </a:cubicBezTo>
                <a:cubicBezTo>
                  <a:pt x="10948" y="2229"/>
                  <a:pt x="10787" y="1876"/>
                  <a:pt x="10498" y="1635"/>
                </a:cubicBezTo>
                <a:cubicBezTo>
                  <a:pt x="10251" y="1453"/>
                  <a:pt x="9930" y="1345"/>
                  <a:pt x="9603" y="1345"/>
                </a:cubicBezTo>
                <a:cubicBezTo>
                  <a:pt x="9527" y="1345"/>
                  <a:pt x="9451" y="1351"/>
                  <a:pt x="9375" y="1363"/>
                </a:cubicBezTo>
                <a:cubicBezTo>
                  <a:pt x="9310" y="689"/>
                  <a:pt x="8653" y="111"/>
                  <a:pt x="7883" y="14"/>
                </a:cubicBezTo>
                <a:cubicBezTo>
                  <a:pt x="7808" y="5"/>
                  <a:pt x="7734" y="1"/>
                  <a:pt x="765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45" name="Google Shape;445;p28"/>
          <p:cNvPicPr preferRelativeResize="0"/>
          <p:nvPr/>
        </p:nvPicPr>
        <p:blipFill rotWithShape="1">
          <a:blip r:embed="rId2">
            <a:alphaModFix/>
          </a:blip>
          <a:srcRect l="29957"/>
          <a:stretch/>
        </p:blipFill>
        <p:spPr>
          <a:xfrm>
            <a:off x="-479700" y="-213912"/>
            <a:ext cx="4930350" cy="5571324"/>
          </a:xfrm>
          <a:prstGeom prst="rect">
            <a:avLst/>
          </a:prstGeom>
          <a:noFill/>
          <a:ln>
            <a:noFill/>
          </a:ln>
        </p:spPr>
      </p:pic>
      <p:pic>
        <p:nvPicPr>
          <p:cNvPr id="446" name="Google Shape;446;p28"/>
          <p:cNvPicPr preferRelativeResize="0"/>
          <p:nvPr/>
        </p:nvPicPr>
        <p:blipFill rotWithShape="1">
          <a:blip r:embed="rId2">
            <a:alphaModFix/>
          </a:blip>
          <a:srcRect l="29957"/>
          <a:stretch/>
        </p:blipFill>
        <p:spPr>
          <a:xfrm>
            <a:off x="4450650" y="-213912"/>
            <a:ext cx="4930350" cy="5571324"/>
          </a:xfrm>
          <a:prstGeom prst="rect">
            <a:avLst/>
          </a:prstGeom>
          <a:noFill/>
          <a:ln>
            <a:noFill/>
          </a:ln>
        </p:spPr>
      </p:pic>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itle only 1">
  <p:cSld name="TITLE_ONLY_1">
    <p:spTree>
      <p:nvGrpSpPr>
        <p:cNvPr id="1" name="Shape 447"/>
        <p:cNvGrpSpPr/>
        <p:nvPr/>
      </p:nvGrpSpPr>
      <p:grpSpPr>
        <a:xfrm>
          <a:off x="0" y="0"/>
          <a:ext cx="0" cy="0"/>
          <a:chOff x="0" y="0"/>
          <a:chExt cx="0" cy="0"/>
        </a:xfrm>
      </p:grpSpPr>
      <p:sp>
        <p:nvSpPr>
          <p:cNvPr id="448" name="Google Shape;448;p29"/>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4000"/>
              <a:buNone/>
              <a:defRPr sz="4000">
                <a:latin typeface="Darker Grotesque ExtraBold"/>
                <a:ea typeface="Darker Grotesque ExtraBold"/>
                <a:cs typeface="Darker Grotesque ExtraBold"/>
                <a:sym typeface="Darker Grotesque ExtraBold"/>
              </a:defRPr>
            </a:lvl1pPr>
            <a:lvl2pPr lvl="1" rtl="0">
              <a:spcBef>
                <a:spcPts val="0"/>
              </a:spcBef>
              <a:spcAft>
                <a:spcPts val="0"/>
              </a:spcAft>
              <a:buSzPts val="4000"/>
              <a:buNone/>
              <a:defRPr sz="4000"/>
            </a:lvl2pPr>
            <a:lvl3pPr lvl="2" rtl="0">
              <a:spcBef>
                <a:spcPts val="0"/>
              </a:spcBef>
              <a:spcAft>
                <a:spcPts val="0"/>
              </a:spcAft>
              <a:buSzPts val="4000"/>
              <a:buNone/>
              <a:defRPr sz="4000"/>
            </a:lvl3pPr>
            <a:lvl4pPr lvl="3" rtl="0">
              <a:spcBef>
                <a:spcPts val="0"/>
              </a:spcBef>
              <a:spcAft>
                <a:spcPts val="0"/>
              </a:spcAft>
              <a:buSzPts val="4000"/>
              <a:buNone/>
              <a:defRPr sz="4000"/>
            </a:lvl4pPr>
            <a:lvl5pPr lvl="4" rtl="0">
              <a:spcBef>
                <a:spcPts val="0"/>
              </a:spcBef>
              <a:spcAft>
                <a:spcPts val="0"/>
              </a:spcAft>
              <a:buSzPts val="4000"/>
              <a:buNone/>
              <a:defRPr sz="4000"/>
            </a:lvl5pPr>
            <a:lvl6pPr lvl="5" rtl="0">
              <a:spcBef>
                <a:spcPts val="0"/>
              </a:spcBef>
              <a:spcAft>
                <a:spcPts val="0"/>
              </a:spcAft>
              <a:buSzPts val="4000"/>
              <a:buNone/>
              <a:defRPr sz="4000"/>
            </a:lvl6pPr>
            <a:lvl7pPr lvl="6" rtl="0">
              <a:spcBef>
                <a:spcPts val="0"/>
              </a:spcBef>
              <a:spcAft>
                <a:spcPts val="0"/>
              </a:spcAft>
              <a:buSzPts val="4000"/>
              <a:buNone/>
              <a:defRPr sz="4000"/>
            </a:lvl7pPr>
            <a:lvl8pPr lvl="7" rtl="0">
              <a:spcBef>
                <a:spcPts val="0"/>
              </a:spcBef>
              <a:spcAft>
                <a:spcPts val="0"/>
              </a:spcAft>
              <a:buSzPts val="4000"/>
              <a:buNone/>
              <a:defRPr sz="4000"/>
            </a:lvl8pPr>
            <a:lvl9pPr lvl="8" rtl="0">
              <a:spcBef>
                <a:spcPts val="0"/>
              </a:spcBef>
              <a:spcAft>
                <a:spcPts val="0"/>
              </a:spcAft>
              <a:buSzPts val="4000"/>
              <a:buNone/>
              <a:defRPr sz="4000"/>
            </a:lvl9pPr>
          </a:lstStyle>
          <a:p>
            <a:endParaRPr/>
          </a:p>
        </p:txBody>
      </p:sp>
      <p:sp>
        <p:nvSpPr>
          <p:cNvPr id="449" name="Google Shape;449;p29"/>
          <p:cNvSpPr/>
          <p:nvPr/>
        </p:nvSpPr>
        <p:spPr>
          <a:xfrm rot="-2700000">
            <a:off x="5348178" y="4701387"/>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 name="Google Shape;450;p29"/>
          <p:cNvSpPr/>
          <p:nvPr/>
        </p:nvSpPr>
        <p:spPr>
          <a:xfrm rot="10800000">
            <a:off x="7976928" y="3889240"/>
            <a:ext cx="1211372" cy="1310285"/>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51" name="Google Shape;451;p29"/>
          <p:cNvGrpSpPr/>
          <p:nvPr/>
        </p:nvGrpSpPr>
        <p:grpSpPr>
          <a:xfrm>
            <a:off x="-166749" y="-381051"/>
            <a:ext cx="1759703" cy="6232220"/>
            <a:chOff x="31672" y="318198"/>
            <a:chExt cx="754040" cy="2670417"/>
          </a:xfrm>
        </p:grpSpPr>
        <p:sp>
          <p:nvSpPr>
            <p:cNvPr id="452" name="Google Shape;452;p29"/>
            <p:cNvSpPr/>
            <p:nvPr/>
          </p:nvSpPr>
          <p:spPr>
            <a:xfrm>
              <a:off x="74040" y="318198"/>
              <a:ext cx="382025" cy="556175"/>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 name="Google Shape;453;p29"/>
            <p:cNvSpPr/>
            <p:nvPr/>
          </p:nvSpPr>
          <p:spPr>
            <a:xfrm rot="-1090116">
              <a:off x="180740" y="1914160"/>
              <a:ext cx="455904" cy="1029028"/>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54" name="Google Shape;454;p29"/>
          <p:cNvSpPr/>
          <p:nvPr/>
        </p:nvSpPr>
        <p:spPr>
          <a:xfrm rot="6615849">
            <a:off x="8507200" y="-454068"/>
            <a:ext cx="1364750" cy="1986919"/>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 name="Google Shape;455;p29"/>
          <p:cNvSpPr/>
          <p:nvPr/>
        </p:nvSpPr>
        <p:spPr>
          <a:xfrm rot="2700000">
            <a:off x="-86585" y="1909387"/>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itle only 2">
  <p:cSld name="TITLE_ONLY_1_1">
    <p:spTree>
      <p:nvGrpSpPr>
        <p:cNvPr id="1" name="Shape 456"/>
        <p:cNvGrpSpPr/>
        <p:nvPr/>
      </p:nvGrpSpPr>
      <p:grpSpPr>
        <a:xfrm>
          <a:off x="0" y="0"/>
          <a:ext cx="0" cy="0"/>
          <a:chOff x="0" y="0"/>
          <a:chExt cx="0" cy="0"/>
        </a:xfrm>
      </p:grpSpPr>
      <p:sp>
        <p:nvSpPr>
          <p:cNvPr id="457" name="Google Shape;457;p30"/>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4000"/>
              <a:buNone/>
              <a:defRPr sz="4000">
                <a:latin typeface="Darker Grotesque ExtraBold"/>
                <a:ea typeface="Darker Grotesque ExtraBold"/>
                <a:cs typeface="Darker Grotesque ExtraBold"/>
                <a:sym typeface="Darker Grotesque ExtraBold"/>
              </a:defRPr>
            </a:lvl1pPr>
            <a:lvl2pPr lvl="1" rtl="0">
              <a:spcBef>
                <a:spcPts val="0"/>
              </a:spcBef>
              <a:spcAft>
                <a:spcPts val="0"/>
              </a:spcAft>
              <a:buSzPts val="4000"/>
              <a:buNone/>
              <a:defRPr sz="4000"/>
            </a:lvl2pPr>
            <a:lvl3pPr lvl="2" rtl="0">
              <a:spcBef>
                <a:spcPts val="0"/>
              </a:spcBef>
              <a:spcAft>
                <a:spcPts val="0"/>
              </a:spcAft>
              <a:buSzPts val="4000"/>
              <a:buNone/>
              <a:defRPr sz="4000"/>
            </a:lvl3pPr>
            <a:lvl4pPr lvl="3" rtl="0">
              <a:spcBef>
                <a:spcPts val="0"/>
              </a:spcBef>
              <a:spcAft>
                <a:spcPts val="0"/>
              </a:spcAft>
              <a:buSzPts val="4000"/>
              <a:buNone/>
              <a:defRPr sz="4000"/>
            </a:lvl4pPr>
            <a:lvl5pPr lvl="4" rtl="0">
              <a:spcBef>
                <a:spcPts val="0"/>
              </a:spcBef>
              <a:spcAft>
                <a:spcPts val="0"/>
              </a:spcAft>
              <a:buSzPts val="4000"/>
              <a:buNone/>
              <a:defRPr sz="4000"/>
            </a:lvl5pPr>
            <a:lvl6pPr lvl="5" rtl="0">
              <a:spcBef>
                <a:spcPts val="0"/>
              </a:spcBef>
              <a:spcAft>
                <a:spcPts val="0"/>
              </a:spcAft>
              <a:buSzPts val="4000"/>
              <a:buNone/>
              <a:defRPr sz="4000"/>
            </a:lvl6pPr>
            <a:lvl7pPr lvl="6" rtl="0">
              <a:spcBef>
                <a:spcPts val="0"/>
              </a:spcBef>
              <a:spcAft>
                <a:spcPts val="0"/>
              </a:spcAft>
              <a:buSzPts val="4000"/>
              <a:buNone/>
              <a:defRPr sz="4000"/>
            </a:lvl7pPr>
            <a:lvl8pPr lvl="7" rtl="0">
              <a:spcBef>
                <a:spcPts val="0"/>
              </a:spcBef>
              <a:spcAft>
                <a:spcPts val="0"/>
              </a:spcAft>
              <a:buSzPts val="4000"/>
              <a:buNone/>
              <a:defRPr sz="4000"/>
            </a:lvl8pPr>
            <a:lvl9pPr lvl="8" rtl="0">
              <a:spcBef>
                <a:spcPts val="0"/>
              </a:spcBef>
              <a:spcAft>
                <a:spcPts val="0"/>
              </a:spcAft>
              <a:buSzPts val="4000"/>
              <a:buNone/>
              <a:defRPr sz="4000"/>
            </a:lvl9pPr>
          </a:lstStyle>
          <a:p>
            <a:endParaRPr/>
          </a:p>
        </p:txBody>
      </p:sp>
      <p:sp>
        <p:nvSpPr>
          <p:cNvPr id="458" name="Google Shape;458;p30"/>
          <p:cNvSpPr/>
          <p:nvPr/>
        </p:nvSpPr>
        <p:spPr>
          <a:xfrm rot="-2700000">
            <a:off x="8848478" y="2203937"/>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 name="Google Shape;459;p30"/>
          <p:cNvSpPr/>
          <p:nvPr/>
        </p:nvSpPr>
        <p:spPr>
          <a:xfrm rot="-5400000">
            <a:off x="-8886" y="3948952"/>
            <a:ext cx="1211372" cy="1310285"/>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 name="Google Shape;460;p30"/>
          <p:cNvSpPr/>
          <p:nvPr/>
        </p:nvSpPr>
        <p:spPr>
          <a:xfrm rot="9709789">
            <a:off x="8050685" y="-351173"/>
            <a:ext cx="1063930" cy="2401479"/>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 name="Google Shape;461;p30"/>
          <p:cNvSpPr/>
          <p:nvPr/>
        </p:nvSpPr>
        <p:spPr>
          <a:xfrm rot="1558570">
            <a:off x="-275545" y="-993207"/>
            <a:ext cx="1364745" cy="1986928"/>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 name="Google Shape;462;p30"/>
          <p:cNvSpPr/>
          <p:nvPr/>
        </p:nvSpPr>
        <p:spPr>
          <a:xfrm rot="2700000">
            <a:off x="-203260" y="3072137"/>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 name="Google Shape;463;p30"/>
          <p:cNvSpPr/>
          <p:nvPr/>
        </p:nvSpPr>
        <p:spPr>
          <a:xfrm rot="10800000">
            <a:off x="7233847" y="3916324"/>
            <a:ext cx="3500406" cy="1293451"/>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51"/>
        <p:cNvGrpSpPr/>
        <p:nvPr/>
      </p:nvGrpSpPr>
      <p:grpSpPr>
        <a:xfrm>
          <a:off x="0" y="0"/>
          <a:ext cx="0" cy="0"/>
          <a:chOff x="0" y="0"/>
          <a:chExt cx="0" cy="0"/>
        </a:xfrm>
      </p:grpSpPr>
      <p:sp>
        <p:nvSpPr>
          <p:cNvPr id="52" name="Google Shape;52;p4"/>
          <p:cNvSpPr txBox="1">
            <a:spLocks noGrp="1"/>
          </p:cNvSpPr>
          <p:nvPr>
            <p:ph type="title"/>
          </p:nvPr>
        </p:nvSpPr>
        <p:spPr>
          <a:xfrm>
            <a:off x="720000" y="445025"/>
            <a:ext cx="54408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4000"/>
              <a:buNone/>
              <a:defRPr sz="4000">
                <a:latin typeface="Darker Grotesque ExtraBold"/>
                <a:ea typeface="Darker Grotesque ExtraBold"/>
                <a:cs typeface="Darker Grotesque ExtraBold"/>
                <a:sym typeface="Darker Grotesque ExtraBold"/>
              </a:defRPr>
            </a:lvl1pPr>
            <a:lvl2pPr lvl="1" rtl="0">
              <a:spcBef>
                <a:spcPts val="0"/>
              </a:spcBef>
              <a:spcAft>
                <a:spcPts val="0"/>
              </a:spcAft>
              <a:buSzPts val="4000"/>
              <a:buNone/>
              <a:defRPr sz="4000"/>
            </a:lvl2pPr>
            <a:lvl3pPr lvl="2" rtl="0">
              <a:spcBef>
                <a:spcPts val="0"/>
              </a:spcBef>
              <a:spcAft>
                <a:spcPts val="0"/>
              </a:spcAft>
              <a:buSzPts val="4000"/>
              <a:buNone/>
              <a:defRPr sz="4000"/>
            </a:lvl3pPr>
            <a:lvl4pPr lvl="3" rtl="0">
              <a:spcBef>
                <a:spcPts val="0"/>
              </a:spcBef>
              <a:spcAft>
                <a:spcPts val="0"/>
              </a:spcAft>
              <a:buSzPts val="4000"/>
              <a:buNone/>
              <a:defRPr sz="4000"/>
            </a:lvl4pPr>
            <a:lvl5pPr lvl="4" rtl="0">
              <a:spcBef>
                <a:spcPts val="0"/>
              </a:spcBef>
              <a:spcAft>
                <a:spcPts val="0"/>
              </a:spcAft>
              <a:buSzPts val="4000"/>
              <a:buNone/>
              <a:defRPr sz="4000"/>
            </a:lvl5pPr>
            <a:lvl6pPr lvl="5" rtl="0">
              <a:spcBef>
                <a:spcPts val="0"/>
              </a:spcBef>
              <a:spcAft>
                <a:spcPts val="0"/>
              </a:spcAft>
              <a:buSzPts val="4000"/>
              <a:buNone/>
              <a:defRPr sz="4000"/>
            </a:lvl6pPr>
            <a:lvl7pPr lvl="6" rtl="0">
              <a:spcBef>
                <a:spcPts val="0"/>
              </a:spcBef>
              <a:spcAft>
                <a:spcPts val="0"/>
              </a:spcAft>
              <a:buSzPts val="4000"/>
              <a:buNone/>
              <a:defRPr sz="4000"/>
            </a:lvl7pPr>
            <a:lvl8pPr lvl="7" rtl="0">
              <a:spcBef>
                <a:spcPts val="0"/>
              </a:spcBef>
              <a:spcAft>
                <a:spcPts val="0"/>
              </a:spcAft>
              <a:buSzPts val="4000"/>
              <a:buNone/>
              <a:defRPr sz="4000"/>
            </a:lvl8pPr>
            <a:lvl9pPr lvl="8" rtl="0">
              <a:spcBef>
                <a:spcPts val="0"/>
              </a:spcBef>
              <a:spcAft>
                <a:spcPts val="0"/>
              </a:spcAft>
              <a:buSzPts val="4000"/>
              <a:buNone/>
              <a:defRPr sz="4000"/>
            </a:lvl9pPr>
          </a:lstStyle>
          <a:p>
            <a:endParaRPr/>
          </a:p>
        </p:txBody>
      </p:sp>
      <p:sp>
        <p:nvSpPr>
          <p:cNvPr id="53" name="Google Shape;53;p4"/>
          <p:cNvSpPr txBox="1">
            <a:spLocks noGrp="1"/>
          </p:cNvSpPr>
          <p:nvPr>
            <p:ph type="body" idx="1"/>
          </p:nvPr>
        </p:nvSpPr>
        <p:spPr>
          <a:xfrm>
            <a:off x="720000" y="1215752"/>
            <a:ext cx="7704000" cy="3416400"/>
          </a:xfrm>
          <a:prstGeom prst="rect">
            <a:avLst/>
          </a:prstGeom>
        </p:spPr>
        <p:txBody>
          <a:bodyPr spcFirstLastPara="1" wrap="square" lIns="91425" tIns="91425" rIns="91425" bIns="91425" anchor="t" anchorCtr="0">
            <a:noAutofit/>
          </a:bodyPr>
          <a:lstStyle>
            <a:lvl1pPr marL="457200" lvl="0" indent="-304800" rtl="0">
              <a:lnSpc>
                <a:spcPct val="100000"/>
              </a:lnSpc>
              <a:spcBef>
                <a:spcPts val="0"/>
              </a:spcBef>
              <a:spcAft>
                <a:spcPts val="0"/>
              </a:spcAft>
              <a:buClr>
                <a:schemeClr val="dk1"/>
              </a:buClr>
              <a:buSzPts val="1200"/>
              <a:buFont typeface="Jost Medium"/>
              <a:buAutoNum type="arabicPeriod"/>
              <a:defRPr sz="1250">
                <a:solidFill>
                  <a:schemeClr val="dk1"/>
                </a:solidFill>
                <a:latin typeface="Jost Medium"/>
                <a:ea typeface="Jost Medium"/>
                <a:cs typeface="Jost Medium"/>
                <a:sym typeface="Jost Medium"/>
              </a:defRPr>
            </a:lvl1pPr>
            <a:lvl2pPr marL="914400" lvl="1" indent="-304800" rtl="0">
              <a:lnSpc>
                <a:spcPct val="115000"/>
              </a:lnSpc>
              <a:spcBef>
                <a:spcPts val="1600"/>
              </a:spcBef>
              <a:spcAft>
                <a:spcPts val="0"/>
              </a:spcAft>
              <a:buClr>
                <a:schemeClr val="dk1"/>
              </a:buClr>
              <a:buSzPts val="1200"/>
              <a:buFont typeface="Jost Medium"/>
              <a:buAutoNum type="alphaLcPeriod"/>
              <a:defRPr>
                <a:solidFill>
                  <a:schemeClr val="dk1"/>
                </a:solidFill>
                <a:latin typeface="Jost Medium"/>
                <a:ea typeface="Jost Medium"/>
                <a:cs typeface="Jost Medium"/>
                <a:sym typeface="Jost Medium"/>
              </a:defRPr>
            </a:lvl2pPr>
            <a:lvl3pPr marL="1371600" lvl="2" indent="-304800" rtl="0">
              <a:lnSpc>
                <a:spcPct val="115000"/>
              </a:lnSpc>
              <a:spcBef>
                <a:spcPts val="1600"/>
              </a:spcBef>
              <a:spcAft>
                <a:spcPts val="0"/>
              </a:spcAft>
              <a:buClr>
                <a:schemeClr val="dk1"/>
              </a:buClr>
              <a:buSzPts val="1200"/>
              <a:buFont typeface="Jost Medium"/>
              <a:buAutoNum type="romanLcPeriod"/>
              <a:defRPr>
                <a:solidFill>
                  <a:schemeClr val="dk1"/>
                </a:solidFill>
                <a:latin typeface="Jost Medium"/>
                <a:ea typeface="Jost Medium"/>
                <a:cs typeface="Jost Medium"/>
                <a:sym typeface="Jost Medium"/>
              </a:defRPr>
            </a:lvl3pPr>
            <a:lvl4pPr marL="1828800" lvl="3" indent="-304800" rtl="0">
              <a:lnSpc>
                <a:spcPct val="115000"/>
              </a:lnSpc>
              <a:spcBef>
                <a:spcPts val="1600"/>
              </a:spcBef>
              <a:spcAft>
                <a:spcPts val="0"/>
              </a:spcAft>
              <a:buClr>
                <a:schemeClr val="dk1"/>
              </a:buClr>
              <a:buSzPts val="1200"/>
              <a:buFont typeface="Jost Medium"/>
              <a:buAutoNum type="arabicPeriod"/>
              <a:defRPr>
                <a:solidFill>
                  <a:schemeClr val="dk1"/>
                </a:solidFill>
                <a:latin typeface="Jost Medium"/>
                <a:ea typeface="Jost Medium"/>
                <a:cs typeface="Jost Medium"/>
                <a:sym typeface="Jost Medium"/>
              </a:defRPr>
            </a:lvl4pPr>
            <a:lvl5pPr marL="2286000" lvl="4" indent="-304800" rtl="0">
              <a:lnSpc>
                <a:spcPct val="115000"/>
              </a:lnSpc>
              <a:spcBef>
                <a:spcPts val="1600"/>
              </a:spcBef>
              <a:spcAft>
                <a:spcPts val="0"/>
              </a:spcAft>
              <a:buClr>
                <a:schemeClr val="dk1"/>
              </a:buClr>
              <a:buSzPts val="1200"/>
              <a:buFont typeface="Jost Medium"/>
              <a:buAutoNum type="alphaLcPeriod"/>
              <a:defRPr>
                <a:solidFill>
                  <a:schemeClr val="dk1"/>
                </a:solidFill>
                <a:latin typeface="Jost Medium"/>
                <a:ea typeface="Jost Medium"/>
                <a:cs typeface="Jost Medium"/>
                <a:sym typeface="Jost Medium"/>
              </a:defRPr>
            </a:lvl5pPr>
            <a:lvl6pPr marL="2743200" lvl="5" indent="-304800" rtl="0">
              <a:lnSpc>
                <a:spcPct val="115000"/>
              </a:lnSpc>
              <a:spcBef>
                <a:spcPts val="1600"/>
              </a:spcBef>
              <a:spcAft>
                <a:spcPts val="0"/>
              </a:spcAft>
              <a:buClr>
                <a:schemeClr val="dk1"/>
              </a:buClr>
              <a:buSzPts val="1200"/>
              <a:buFont typeface="Jost Medium"/>
              <a:buAutoNum type="romanLcPeriod"/>
              <a:defRPr>
                <a:solidFill>
                  <a:schemeClr val="dk1"/>
                </a:solidFill>
                <a:latin typeface="Jost Medium"/>
                <a:ea typeface="Jost Medium"/>
                <a:cs typeface="Jost Medium"/>
                <a:sym typeface="Jost Medium"/>
              </a:defRPr>
            </a:lvl6pPr>
            <a:lvl7pPr marL="3200400" lvl="6" indent="-304800" rtl="0">
              <a:lnSpc>
                <a:spcPct val="115000"/>
              </a:lnSpc>
              <a:spcBef>
                <a:spcPts val="1600"/>
              </a:spcBef>
              <a:spcAft>
                <a:spcPts val="0"/>
              </a:spcAft>
              <a:buClr>
                <a:schemeClr val="dk1"/>
              </a:buClr>
              <a:buSzPts val="1200"/>
              <a:buFont typeface="Jost Medium"/>
              <a:buAutoNum type="arabicPeriod"/>
              <a:defRPr>
                <a:solidFill>
                  <a:schemeClr val="dk1"/>
                </a:solidFill>
                <a:latin typeface="Jost Medium"/>
                <a:ea typeface="Jost Medium"/>
                <a:cs typeface="Jost Medium"/>
                <a:sym typeface="Jost Medium"/>
              </a:defRPr>
            </a:lvl7pPr>
            <a:lvl8pPr marL="3657600" lvl="7" indent="-304800" rtl="0">
              <a:lnSpc>
                <a:spcPct val="115000"/>
              </a:lnSpc>
              <a:spcBef>
                <a:spcPts val="1600"/>
              </a:spcBef>
              <a:spcAft>
                <a:spcPts val="0"/>
              </a:spcAft>
              <a:buClr>
                <a:schemeClr val="dk1"/>
              </a:buClr>
              <a:buSzPts val="1200"/>
              <a:buFont typeface="Jost Medium"/>
              <a:buAutoNum type="alphaLcPeriod"/>
              <a:defRPr>
                <a:solidFill>
                  <a:schemeClr val="dk1"/>
                </a:solidFill>
                <a:latin typeface="Jost Medium"/>
                <a:ea typeface="Jost Medium"/>
                <a:cs typeface="Jost Medium"/>
                <a:sym typeface="Jost Medium"/>
              </a:defRPr>
            </a:lvl8pPr>
            <a:lvl9pPr marL="4114800" lvl="8" indent="-304800" rtl="0">
              <a:lnSpc>
                <a:spcPct val="115000"/>
              </a:lnSpc>
              <a:spcBef>
                <a:spcPts val="1600"/>
              </a:spcBef>
              <a:spcAft>
                <a:spcPts val="1600"/>
              </a:spcAft>
              <a:buClr>
                <a:schemeClr val="dk1"/>
              </a:buClr>
              <a:buSzPts val="1200"/>
              <a:buFont typeface="Jost Medium"/>
              <a:buAutoNum type="romanLcPeriod"/>
              <a:defRPr>
                <a:solidFill>
                  <a:schemeClr val="dk1"/>
                </a:solidFill>
                <a:latin typeface="Jost Medium"/>
                <a:ea typeface="Jost Medium"/>
                <a:cs typeface="Jost Medium"/>
                <a:sym typeface="Jost Medium"/>
              </a:defRPr>
            </a:lvl9pPr>
          </a:lstStyle>
          <a:p>
            <a:endParaRPr/>
          </a:p>
        </p:txBody>
      </p:sp>
      <p:sp>
        <p:nvSpPr>
          <p:cNvPr id="54" name="Google Shape;54;p4"/>
          <p:cNvSpPr/>
          <p:nvPr/>
        </p:nvSpPr>
        <p:spPr>
          <a:xfrm rot="5400000">
            <a:off x="7467300" y="-152398"/>
            <a:ext cx="1698903" cy="1837625"/>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rgbClr val="9A9BC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4"/>
          <p:cNvSpPr/>
          <p:nvPr/>
        </p:nvSpPr>
        <p:spPr>
          <a:xfrm rot="10800000">
            <a:off x="7135542" y="-300750"/>
            <a:ext cx="2362452" cy="1680305"/>
          </a:xfrm>
          <a:custGeom>
            <a:avLst/>
            <a:gdLst/>
            <a:ahLst/>
            <a:cxnLst/>
            <a:rect l="l" t="t" r="r" b="b"/>
            <a:pathLst>
              <a:path w="35204" h="25039" extrusionOk="0">
                <a:moveTo>
                  <a:pt x="0" y="0"/>
                </a:moveTo>
                <a:lnTo>
                  <a:pt x="0" y="212"/>
                </a:lnTo>
                <a:cubicBezTo>
                  <a:pt x="358" y="439"/>
                  <a:pt x="682" y="699"/>
                  <a:pt x="992" y="974"/>
                </a:cubicBezTo>
                <a:cubicBezTo>
                  <a:pt x="2291" y="2128"/>
                  <a:pt x="3167" y="3654"/>
                  <a:pt x="3947" y="5196"/>
                </a:cubicBezTo>
                <a:cubicBezTo>
                  <a:pt x="5376" y="8071"/>
                  <a:pt x="6658" y="11399"/>
                  <a:pt x="9695" y="12958"/>
                </a:cubicBezTo>
                <a:cubicBezTo>
                  <a:pt x="11245" y="13757"/>
                  <a:pt x="12921" y="14005"/>
                  <a:pt x="14622" y="14005"/>
                </a:cubicBezTo>
                <a:cubicBezTo>
                  <a:pt x="16378" y="14005"/>
                  <a:pt x="18161" y="13740"/>
                  <a:pt x="19860" y="13542"/>
                </a:cubicBezTo>
                <a:cubicBezTo>
                  <a:pt x="20872" y="13430"/>
                  <a:pt x="21897" y="13341"/>
                  <a:pt x="22923" y="13341"/>
                </a:cubicBezTo>
                <a:cubicBezTo>
                  <a:pt x="23822" y="13341"/>
                  <a:pt x="24720" y="13410"/>
                  <a:pt x="25608" y="13592"/>
                </a:cubicBezTo>
                <a:cubicBezTo>
                  <a:pt x="27182" y="13917"/>
                  <a:pt x="28693" y="14566"/>
                  <a:pt x="30025" y="15491"/>
                </a:cubicBezTo>
                <a:cubicBezTo>
                  <a:pt x="33125" y="17651"/>
                  <a:pt x="34977" y="21272"/>
                  <a:pt x="35009" y="25039"/>
                </a:cubicBezTo>
                <a:lnTo>
                  <a:pt x="35204" y="25039"/>
                </a:lnTo>
                <a:cubicBezTo>
                  <a:pt x="35171" y="21776"/>
                  <a:pt x="33792" y="18561"/>
                  <a:pt x="31372" y="16335"/>
                </a:cubicBezTo>
                <a:cubicBezTo>
                  <a:pt x="30187" y="15248"/>
                  <a:pt x="28791" y="14404"/>
                  <a:pt x="27280" y="13867"/>
                </a:cubicBezTo>
                <a:cubicBezTo>
                  <a:pt x="25856" y="13347"/>
                  <a:pt x="24386" y="13150"/>
                  <a:pt x="22890" y="13150"/>
                </a:cubicBezTo>
                <a:cubicBezTo>
                  <a:pt x="22611" y="13150"/>
                  <a:pt x="22332" y="13157"/>
                  <a:pt x="22051" y="13170"/>
                </a:cubicBezTo>
                <a:cubicBezTo>
                  <a:pt x="19607" y="13287"/>
                  <a:pt x="17106" y="13822"/>
                  <a:pt x="14647" y="13822"/>
                </a:cubicBezTo>
                <a:cubicBezTo>
                  <a:pt x="13381" y="13822"/>
                  <a:pt x="12127" y="13681"/>
                  <a:pt x="10897" y="13267"/>
                </a:cubicBezTo>
                <a:cubicBezTo>
                  <a:pt x="9208" y="12698"/>
                  <a:pt x="7859" y="11578"/>
                  <a:pt x="6837" y="10165"/>
                </a:cubicBezTo>
                <a:cubicBezTo>
                  <a:pt x="5813" y="8753"/>
                  <a:pt x="5099" y="7145"/>
                  <a:pt x="4337" y="5586"/>
                </a:cubicBezTo>
                <a:cubicBezTo>
                  <a:pt x="3492" y="3832"/>
                  <a:pt x="2550" y="2063"/>
                  <a:pt x="1056" y="764"/>
                </a:cubicBezTo>
                <a:cubicBezTo>
                  <a:pt x="715" y="487"/>
                  <a:pt x="374" y="227"/>
                  <a:pt x="0" y="0"/>
                </a:cubicBez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6" name="Google Shape;56;p4"/>
          <p:cNvGrpSpPr/>
          <p:nvPr/>
        </p:nvGrpSpPr>
        <p:grpSpPr>
          <a:xfrm>
            <a:off x="-143700" y="-304851"/>
            <a:ext cx="1113233" cy="5753003"/>
            <a:chOff x="74040" y="318198"/>
            <a:chExt cx="477025" cy="2465080"/>
          </a:xfrm>
        </p:grpSpPr>
        <p:sp>
          <p:nvSpPr>
            <p:cNvPr id="57" name="Google Shape;57;p4"/>
            <p:cNvSpPr/>
            <p:nvPr/>
          </p:nvSpPr>
          <p:spPr>
            <a:xfrm>
              <a:off x="74040" y="318198"/>
              <a:ext cx="382025" cy="556175"/>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rgbClr val="5F63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4"/>
            <p:cNvSpPr/>
            <p:nvPr/>
          </p:nvSpPr>
          <p:spPr>
            <a:xfrm>
              <a:off x="95140" y="1754202"/>
              <a:ext cx="455925" cy="1029075"/>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rgbClr val="5F63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9" name="Google Shape;59;p4"/>
          <p:cNvSpPr/>
          <p:nvPr/>
        </p:nvSpPr>
        <p:spPr>
          <a:xfrm flipH="1">
            <a:off x="6467646" y="4313305"/>
            <a:ext cx="3115694" cy="851221"/>
          </a:xfrm>
          <a:custGeom>
            <a:avLst/>
            <a:gdLst/>
            <a:ahLst/>
            <a:cxnLst/>
            <a:rect l="l" t="t" r="r" b="b"/>
            <a:pathLst>
              <a:path w="17295" h="4725" extrusionOk="0">
                <a:moveTo>
                  <a:pt x="3039" y="0"/>
                </a:moveTo>
                <a:cubicBezTo>
                  <a:pt x="0" y="0"/>
                  <a:pt x="0" y="4725"/>
                  <a:pt x="0" y="4725"/>
                </a:cubicBezTo>
                <a:lnTo>
                  <a:pt x="17294" y="4725"/>
                </a:lnTo>
                <a:cubicBezTo>
                  <a:pt x="17294" y="4725"/>
                  <a:pt x="14809" y="2371"/>
                  <a:pt x="13105" y="2371"/>
                </a:cubicBezTo>
                <a:cubicBezTo>
                  <a:pt x="11199" y="2371"/>
                  <a:pt x="11854" y="3797"/>
                  <a:pt x="9257" y="3797"/>
                </a:cubicBezTo>
                <a:cubicBezTo>
                  <a:pt x="9110" y="3797"/>
                  <a:pt x="8954" y="3793"/>
                  <a:pt x="8786" y="3783"/>
                </a:cubicBezTo>
                <a:cubicBezTo>
                  <a:pt x="7194" y="3686"/>
                  <a:pt x="5554" y="16"/>
                  <a:pt x="3070" y="0"/>
                </a:cubicBezTo>
                <a:cubicBezTo>
                  <a:pt x="3059" y="0"/>
                  <a:pt x="3049" y="0"/>
                  <a:pt x="3039" y="0"/>
                </a:cubicBez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4"/>
          <p:cNvSpPr/>
          <p:nvPr/>
        </p:nvSpPr>
        <p:spPr>
          <a:xfrm>
            <a:off x="7167498" y="657009"/>
            <a:ext cx="1113235" cy="360719"/>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rgbClr val="F9E8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4"/>
          <p:cNvSpPr/>
          <p:nvPr/>
        </p:nvSpPr>
        <p:spPr>
          <a:xfrm>
            <a:off x="6485729" y="446435"/>
            <a:ext cx="649814" cy="210564"/>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rgbClr val="5F63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itle only 3">
  <p:cSld name="TITLE_ONLY_2">
    <p:spTree>
      <p:nvGrpSpPr>
        <p:cNvPr id="1" name="Shape 464"/>
        <p:cNvGrpSpPr/>
        <p:nvPr/>
      </p:nvGrpSpPr>
      <p:grpSpPr>
        <a:xfrm>
          <a:off x="0" y="0"/>
          <a:ext cx="0" cy="0"/>
          <a:chOff x="0" y="0"/>
          <a:chExt cx="0" cy="0"/>
        </a:xfrm>
      </p:grpSpPr>
      <p:sp>
        <p:nvSpPr>
          <p:cNvPr id="465" name="Google Shape;465;p31"/>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4000"/>
              <a:buNone/>
              <a:defRPr sz="4000">
                <a:latin typeface="Darker Grotesque ExtraBold"/>
                <a:ea typeface="Darker Grotesque ExtraBold"/>
                <a:cs typeface="Darker Grotesque ExtraBold"/>
                <a:sym typeface="Darker Grotesque ExtraBold"/>
              </a:defRPr>
            </a:lvl1pPr>
            <a:lvl2pPr lvl="1" rtl="0">
              <a:spcBef>
                <a:spcPts val="0"/>
              </a:spcBef>
              <a:spcAft>
                <a:spcPts val="0"/>
              </a:spcAft>
              <a:buSzPts val="4000"/>
              <a:buNone/>
              <a:defRPr sz="4000"/>
            </a:lvl2pPr>
            <a:lvl3pPr lvl="2" rtl="0">
              <a:spcBef>
                <a:spcPts val="0"/>
              </a:spcBef>
              <a:spcAft>
                <a:spcPts val="0"/>
              </a:spcAft>
              <a:buSzPts val="4000"/>
              <a:buNone/>
              <a:defRPr sz="4000"/>
            </a:lvl3pPr>
            <a:lvl4pPr lvl="3" rtl="0">
              <a:spcBef>
                <a:spcPts val="0"/>
              </a:spcBef>
              <a:spcAft>
                <a:spcPts val="0"/>
              </a:spcAft>
              <a:buSzPts val="4000"/>
              <a:buNone/>
              <a:defRPr sz="4000"/>
            </a:lvl4pPr>
            <a:lvl5pPr lvl="4" rtl="0">
              <a:spcBef>
                <a:spcPts val="0"/>
              </a:spcBef>
              <a:spcAft>
                <a:spcPts val="0"/>
              </a:spcAft>
              <a:buSzPts val="4000"/>
              <a:buNone/>
              <a:defRPr sz="4000"/>
            </a:lvl5pPr>
            <a:lvl6pPr lvl="5" rtl="0">
              <a:spcBef>
                <a:spcPts val="0"/>
              </a:spcBef>
              <a:spcAft>
                <a:spcPts val="0"/>
              </a:spcAft>
              <a:buSzPts val="4000"/>
              <a:buNone/>
              <a:defRPr sz="4000"/>
            </a:lvl6pPr>
            <a:lvl7pPr lvl="6" rtl="0">
              <a:spcBef>
                <a:spcPts val="0"/>
              </a:spcBef>
              <a:spcAft>
                <a:spcPts val="0"/>
              </a:spcAft>
              <a:buSzPts val="4000"/>
              <a:buNone/>
              <a:defRPr sz="4000"/>
            </a:lvl7pPr>
            <a:lvl8pPr lvl="7" rtl="0">
              <a:spcBef>
                <a:spcPts val="0"/>
              </a:spcBef>
              <a:spcAft>
                <a:spcPts val="0"/>
              </a:spcAft>
              <a:buSzPts val="4000"/>
              <a:buNone/>
              <a:defRPr sz="4000"/>
            </a:lvl8pPr>
            <a:lvl9pPr lvl="8" rtl="0">
              <a:spcBef>
                <a:spcPts val="0"/>
              </a:spcBef>
              <a:spcAft>
                <a:spcPts val="0"/>
              </a:spcAft>
              <a:buSzPts val="4000"/>
              <a:buNone/>
              <a:defRPr sz="4000"/>
            </a:lvl9pPr>
          </a:lstStyle>
          <a:p>
            <a:endParaRPr/>
          </a:p>
        </p:txBody>
      </p:sp>
      <p:sp>
        <p:nvSpPr>
          <p:cNvPr id="466" name="Google Shape;466;p31"/>
          <p:cNvSpPr/>
          <p:nvPr/>
        </p:nvSpPr>
        <p:spPr>
          <a:xfrm rot="-2700000">
            <a:off x="5635090" y="4701387"/>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 name="Google Shape;467;p31"/>
          <p:cNvSpPr/>
          <p:nvPr/>
        </p:nvSpPr>
        <p:spPr>
          <a:xfrm rot="5400000">
            <a:off x="7500495" y="-181445"/>
            <a:ext cx="1687803" cy="1825618"/>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68" name="Google Shape;468;p31"/>
          <p:cNvGrpSpPr/>
          <p:nvPr/>
        </p:nvGrpSpPr>
        <p:grpSpPr>
          <a:xfrm>
            <a:off x="-67875" y="-381051"/>
            <a:ext cx="1113233" cy="5753003"/>
            <a:chOff x="74040" y="318198"/>
            <a:chExt cx="477025" cy="2465080"/>
          </a:xfrm>
        </p:grpSpPr>
        <p:sp>
          <p:nvSpPr>
            <p:cNvPr id="469" name="Google Shape;469;p31"/>
            <p:cNvSpPr/>
            <p:nvPr/>
          </p:nvSpPr>
          <p:spPr>
            <a:xfrm>
              <a:off x="74040" y="318198"/>
              <a:ext cx="382025" cy="556175"/>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 name="Google Shape;470;p31"/>
            <p:cNvSpPr/>
            <p:nvPr/>
          </p:nvSpPr>
          <p:spPr>
            <a:xfrm>
              <a:off x="95140" y="1754202"/>
              <a:ext cx="455925" cy="1029075"/>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71" name="Google Shape;471;p31"/>
          <p:cNvSpPr/>
          <p:nvPr/>
        </p:nvSpPr>
        <p:spPr>
          <a:xfrm rot="8996209">
            <a:off x="8468300" y="2827253"/>
            <a:ext cx="1364738" cy="1986924"/>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 name="Google Shape;472;p31"/>
          <p:cNvSpPr/>
          <p:nvPr/>
        </p:nvSpPr>
        <p:spPr>
          <a:xfrm rot="2700000">
            <a:off x="-86585" y="1115012"/>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itle only 4">
  <p:cSld name="TITLE_ONLY_2_1">
    <p:spTree>
      <p:nvGrpSpPr>
        <p:cNvPr id="1" name="Shape 473"/>
        <p:cNvGrpSpPr/>
        <p:nvPr/>
      </p:nvGrpSpPr>
      <p:grpSpPr>
        <a:xfrm>
          <a:off x="0" y="0"/>
          <a:ext cx="0" cy="0"/>
          <a:chOff x="0" y="0"/>
          <a:chExt cx="0" cy="0"/>
        </a:xfrm>
      </p:grpSpPr>
      <p:sp>
        <p:nvSpPr>
          <p:cNvPr id="474" name="Google Shape;474;p32"/>
          <p:cNvSpPr/>
          <p:nvPr/>
        </p:nvSpPr>
        <p:spPr>
          <a:xfrm rot="2700000" flipH="1">
            <a:off x="-136550" y="4697812"/>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 name="Google Shape;475;p32"/>
          <p:cNvSpPr/>
          <p:nvPr/>
        </p:nvSpPr>
        <p:spPr>
          <a:xfrm rot="-5400000" flipH="1">
            <a:off x="122" y="-181445"/>
            <a:ext cx="1687803" cy="1825618"/>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76" name="Google Shape;476;p32"/>
          <p:cNvGrpSpPr/>
          <p:nvPr/>
        </p:nvGrpSpPr>
        <p:grpSpPr>
          <a:xfrm flipH="1">
            <a:off x="8143061" y="-381051"/>
            <a:ext cx="1113233" cy="5753003"/>
            <a:chOff x="74040" y="318198"/>
            <a:chExt cx="477025" cy="2465080"/>
          </a:xfrm>
        </p:grpSpPr>
        <p:sp>
          <p:nvSpPr>
            <p:cNvPr id="477" name="Google Shape;477;p32"/>
            <p:cNvSpPr/>
            <p:nvPr/>
          </p:nvSpPr>
          <p:spPr>
            <a:xfrm>
              <a:off x="74040" y="318198"/>
              <a:ext cx="382025" cy="556175"/>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 name="Google Shape;478;p32"/>
            <p:cNvSpPr/>
            <p:nvPr/>
          </p:nvSpPr>
          <p:spPr>
            <a:xfrm>
              <a:off x="95140" y="1754202"/>
              <a:ext cx="455925" cy="1029075"/>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79" name="Google Shape;479;p32"/>
          <p:cNvSpPr/>
          <p:nvPr/>
        </p:nvSpPr>
        <p:spPr>
          <a:xfrm rot="-2700000" flipH="1">
            <a:off x="8754850" y="1115012"/>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 name="Google Shape;480;p32"/>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4000"/>
              <a:buNone/>
              <a:defRPr sz="4000">
                <a:latin typeface="Darker Grotesque ExtraBold"/>
                <a:ea typeface="Darker Grotesque ExtraBold"/>
                <a:cs typeface="Darker Grotesque ExtraBold"/>
                <a:sym typeface="Darker Grotesque ExtraBold"/>
              </a:defRPr>
            </a:lvl1pPr>
            <a:lvl2pPr lvl="1" rtl="0">
              <a:spcBef>
                <a:spcPts val="0"/>
              </a:spcBef>
              <a:spcAft>
                <a:spcPts val="0"/>
              </a:spcAft>
              <a:buSzPts val="4000"/>
              <a:buNone/>
              <a:defRPr sz="4000"/>
            </a:lvl2pPr>
            <a:lvl3pPr lvl="2" rtl="0">
              <a:spcBef>
                <a:spcPts val="0"/>
              </a:spcBef>
              <a:spcAft>
                <a:spcPts val="0"/>
              </a:spcAft>
              <a:buSzPts val="4000"/>
              <a:buNone/>
              <a:defRPr sz="4000"/>
            </a:lvl3pPr>
            <a:lvl4pPr lvl="3" rtl="0">
              <a:spcBef>
                <a:spcPts val="0"/>
              </a:spcBef>
              <a:spcAft>
                <a:spcPts val="0"/>
              </a:spcAft>
              <a:buSzPts val="4000"/>
              <a:buNone/>
              <a:defRPr sz="4000"/>
            </a:lvl4pPr>
            <a:lvl5pPr lvl="4" rtl="0">
              <a:spcBef>
                <a:spcPts val="0"/>
              </a:spcBef>
              <a:spcAft>
                <a:spcPts val="0"/>
              </a:spcAft>
              <a:buSzPts val="4000"/>
              <a:buNone/>
              <a:defRPr sz="4000"/>
            </a:lvl5pPr>
            <a:lvl6pPr lvl="5" rtl="0">
              <a:spcBef>
                <a:spcPts val="0"/>
              </a:spcBef>
              <a:spcAft>
                <a:spcPts val="0"/>
              </a:spcAft>
              <a:buSzPts val="4000"/>
              <a:buNone/>
              <a:defRPr sz="4000"/>
            </a:lvl6pPr>
            <a:lvl7pPr lvl="6" rtl="0">
              <a:spcBef>
                <a:spcPts val="0"/>
              </a:spcBef>
              <a:spcAft>
                <a:spcPts val="0"/>
              </a:spcAft>
              <a:buSzPts val="4000"/>
              <a:buNone/>
              <a:defRPr sz="4000"/>
            </a:lvl7pPr>
            <a:lvl8pPr lvl="7" rtl="0">
              <a:spcBef>
                <a:spcPts val="0"/>
              </a:spcBef>
              <a:spcAft>
                <a:spcPts val="0"/>
              </a:spcAft>
              <a:buSzPts val="4000"/>
              <a:buNone/>
              <a:defRPr sz="4000"/>
            </a:lvl8pPr>
            <a:lvl9pPr lvl="8" rtl="0">
              <a:spcBef>
                <a:spcPts val="0"/>
              </a:spcBef>
              <a:spcAft>
                <a:spcPts val="0"/>
              </a:spcAft>
              <a:buSzPts val="4000"/>
              <a:buNone/>
              <a:defRPr sz="4000"/>
            </a:lvl9pPr>
          </a:lstStyle>
          <a:p>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itle only 5">
  <p:cSld name="TITLE_ONLY_3">
    <p:spTree>
      <p:nvGrpSpPr>
        <p:cNvPr id="1" name="Shape 481"/>
        <p:cNvGrpSpPr/>
        <p:nvPr/>
      </p:nvGrpSpPr>
      <p:grpSpPr>
        <a:xfrm>
          <a:off x="0" y="0"/>
          <a:ext cx="0" cy="0"/>
          <a:chOff x="0" y="0"/>
          <a:chExt cx="0" cy="0"/>
        </a:xfrm>
      </p:grpSpPr>
      <p:sp>
        <p:nvSpPr>
          <p:cNvPr id="482" name="Google Shape;482;p33"/>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4000"/>
              <a:buNone/>
              <a:defRPr sz="4000">
                <a:latin typeface="Darker Grotesque ExtraBold"/>
                <a:ea typeface="Darker Grotesque ExtraBold"/>
                <a:cs typeface="Darker Grotesque ExtraBold"/>
                <a:sym typeface="Darker Grotesque ExtraBold"/>
              </a:defRPr>
            </a:lvl1pPr>
            <a:lvl2pPr lvl="1" rtl="0">
              <a:spcBef>
                <a:spcPts val="0"/>
              </a:spcBef>
              <a:spcAft>
                <a:spcPts val="0"/>
              </a:spcAft>
              <a:buSzPts val="4000"/>
              <a:buNone/>
              <a:defRPr sz="4000"/>
            </a:lvl2pPr>
            <a:lvl3pPr lvl="2" rtl="0">
              <a:spcBef>
                <a:spcPts val="0"/>
              </a:spcBef>
              <a:spcAft>
                <a:spcPts val="0"/>
              </a:spcAft>
              <a:buSzPts val="4000"/>
              <a:buNone/>
              <a:defRPr sz="4000"/>
            </a:lvl3pPr>
            <a:lvl4pPr lvl="3" rtl="0">
              <a:spcBef>
                <a:spcPts val="0"/>
              </a:spcBef>
              <a:spcAft>
                <a:spcPts val="0"/>
              </a:spcAft>
              <a:buSzPts val="4000"/>
              <a:buNone/>
              <a:defRPr sz="4000"/>
            </a:lvl4pPr>
            <a:lvl5pPr lvl="4" rtl="0">
              <a:spcBef>
                <a:spcPts val="0"/>
              </a:spcBef>
              <a:spcAft>
                <a:spcPts val="0"/>
              </a:spcAft>
              <a:buSzPts val="4000"/>
              <a:buNone/>
              <a:defRPr sz="4000"/>
            </a:lvl5pPr>
            <a:lvl6pPr lvl="5" rtl="0">
              <a:spcBef>
                <a:spcPts val="0"/>
              </a:spcBef>
              <a:spcAft>
                <a:spcPts val="0"/>
              </a:spcAft>
              <a:buSzPts val="4000"/>
              <a:buNone/>
              <a:defRPr sz="4000"/>
            </a:lvl6pPr>
            <a:lvl7pPr lvl="6" rtl="0">
              <a:spcBef>
                <a:spcPts val="0"/>
              </a:spcBef>
              <a:spcAft>
                <a:spcPts val="0"/>
              </a:spcAft>
              <a:buSzPts val="4000"/>
              <a:buNone/>
              <a:defRPr sz="4000"/>
            </a:lvl7pPr>
            <a:lvl8pPr lvl="7" rtl="0">
              <a:spcBef>
                <a:spcPts val="0"/>
              </a:spcBef>
              <a:spcAft>
                <a:spcPts val="0"/>
              </a:spcAft>
              <a:buSzPts val="4000"/>
              <a:buNone/>
              <a:defRPr sz="4000"/>
            </a:lvl8pPr>
            <a:lvl9pPr lvl="8" rtl="0">
              <a:spcBef>
                <a:spcPts val="0"/>
              </a:spcBef>
              <a:spcAft>
                <a:spcPts val="0"/>
              </a:spcAft>
              <a:buSzPts val="4000"/>
              <a:buNone/>
              <a:defRPr sz="4000"/>
            </a:lvl9pPr>
          </a:lstStyle>
          <a:p>
            <a:endParaRPr/>
          </a:p>
        </p:txBody>
      </p:sp>
      <p:sp>
        <p:nvSpPr>
          <p:cNvPr id="483" name="Google Shape;483;p33"/>
          <p:cNvSpPr/>
          <p:nvPr/>
        </p:nvSpPr>
        <p:spPr>
          <a:xfrm rot="2700000" flipH="1">
            <a:off x="314239" y="3990962"/>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 name="Google Shape;484;p33"/>
          <p:cNvSpPr/>
          <p:nvPr/>
        </p:nvSpPr>
        <p:spPr>
          <a:xfrm rot="10800000" flipH="1">
            <a:off x="-74140" y="3373905"/>
            <a:ext cx="1687803" cy="1825618"/>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 name="Google Shape;485;p33"/>
          <p:cNvSpPr/>
          <p:nvPr/>
        </p:nvSpPr>
        <p:spPr>
          <a:xfrm flipH="1">
            <a:off x="6228220" y="4420848"/>
            <a:ext cx="2953813" cy="806983"/>
          </a:xfrm>
          <a:custGeom>
            <a:avLst/>
            <a:gdLst/>
            <a:ahLst/>
            <a:cxnLst/>
            <a:rect l="l" t="t" r="r" b="b"/>
            <a:pathLst>
              <a:path w="17295" h="4725" extrusionOk="0">
                <a:moveTo>
                  <a:pt x="3039" y="0"/>
                </a:moveTo>
                <a:cubicBezTo>
                  <a:pt x="0" y="0"/>
                  <a:pt x="0" y="4725"/>
                  <a:pt x="0" y="4725"/>
                </a:cubicBezTo>
                <a:lnTo>
                  <a:pt x="17294" y="4725"/>
                </a:lnTo>
                <a:cubicBezTo>
                  <a:pt x="17294" y="4725"/>
                  <a:pt x="14809" y="2371"/>
                  <a:pt x="13105" y="2371"/>
                </a:cubicBezTo>
                <a:cubicBezTo>
                  <a:pt x="11199" y="2371"/>
                  <a:pt x="11854" y="3797"/>
                  <a:pt x="9257" y="3797"/>
                </a:cubicBezTo>
                <a:cubicBezTo>
                  <a:pt x="9110" y="3797"/>
                  <a:pt x="8954" y="3793"/>
                  <a:pt x="8786" y="3783"/>
                </a:cubicBezTo>
                <a:cubicBezTo>
                  <a:pt x="7194" y="3686"/>
                  <a:pt x="5554" y="16"/>
                  <a:pt x="3070" y="0"/>
                </a:cubicBezTo>
                <a:cubicBezTo>
                  <a:pt x="3059" y="0"/>
                  <a:pt x="3049" y="0"/>
                  <a:pt x="303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 name="Google Shape;486;p33"/>
          <p:cNvSpPr/>
          <p:nvPr/>
        </p:nvSpPr>
        <p:spPr>
          <a:xfrm flipH="1">
            <a:off x="8290501" y="-381051"/>
            <a:ext cx="891532" cy="1298001"/>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 name="Google Shape;487;p33"/>
          <p:cNvSpPr/>
          <p:nvPr/>
        </p:nvSpPr>
        <p:spPr>
          <a:xfrm rot="-8996209" flipH="1">
            <a:off x="-686055" y="27078"/>
            <a:ext cx="1364738" cy="1986924"/>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 name="Google Shape;488;p33"/>
          <p:cNvSpPr/>
          <p:nvPr/>
        </p:nvSpPr>
        <p:spPr>
          <a:xfrm rot="-2700000" flipH="1">
            <a:off x="8680589" y="1909387"/>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Numbers and Text">
  <p:cSld name="CUSTOM_8">
    <p:spTree>
      <p:nvGrpSpPr>
        <p:cNvPr id="1" name="Shape 489"/>
        <p:cNvGrpSpPr/>
        <p:nvPr/>
      </p:nvGrpSpPr>
      <p:grpSpPr>
        <a:xfrm>
          <a:off x="0" y="0"/>
          <a:ext cx="0" cy="0"/>
          <a:chOff x="0" y="0"/>
          <a:chExt cx="0" cy="0"/>
        </a:xfrm>
      </p:grpSpPr>
      <p:sp>
        <p:nvSpPr>
          <p:cNvPr id="490" name="Google Shape;490;p34"/>
          <p:cNvSpPr txBox="1">
            <a:spLocks noGrp="1"/>
          </p:cNvSpPr>
          <p:nvPr>
            <p:ph type="title" hasCustomPrompt="1"/>
          </p:nvPr>
        </p:nvSpPr>
        <p:spPr>
          <a:xfrm>
            <a:off x="713100" y="704188"/>
            <a:ext cx="3552000" cy="519600"/>
          </a:xfrm>
          <a:prstGeom prst="rect">
            <a:avLst/>
          </a:prstGeom>
        </p:spPr>
        <p:txBody>
          <a:bodyPr spcFirstLastPara="1" wrap="square" lIns="91425" tIns="91425" rIns="91425" bIns="91425" anchor="ctr" anchorCtr="0">
            <a:noAutofit/>
          </a:bodyPr>
          <a:lstStyle>
            <a:lvl1pPr lvl="0" rtl="0">
              <a:spcBef>
                <a:spcPts val="0"/>
              </a:spcBef>
              <a:spcAft>
                <a:spcPts val="0"/>
              </a:spcAft>
              <a:buSzPts val="6000"/>
              <a:buNone/>
              <a:defRPr sz="4500">
                <a:solidFill>
                  <a:schemeClr val="accent5"/>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491" name="Google Shape;491;p34"/>
          <p:cNvSpPr txBox="1">
            <a:spLocks noGrp="1"/>
          </p:cNvSpPr>
          <p:nvPr>
            <p:ph type="subTitle" idx="1"/>
          </p:nvPr>
        </p:nvSpPr>
        <p:spPr>
          <a:xfrm>
            <a:off x="713100" y="1371913"/>
            <a:ext cx="3552000" cy="4734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dk1"/>
              </a:buClr>
              <a:buSzPts val="2400"/>
              <a:buFont typeface="PT Sans"/>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Clr>
                <a:schemeClr val="dk1"/>
              </a:buClr>
              <a:buSzPts val="2100"/>
              <a:buNone/>
              <a:defRPr sz="2100">
                <a:solidFill>
                  <a:schemeClr val="dk1"/>
                </a:solidFill>
              </a:defRPr>
            </a:lvl2pPr>
            <a:lvl3pPr lvl="2" algn="ctr" rtl="0">
              <a:lnSpc>
                <a:spcPct val="100000"/>
              </a:lnSpc>
              <a:spcBef>
                <a:spcPts val="0"/>
              </a:spcBef>
              <a:spcAft>
                <a:spcPts val="0"/>
              </a:spcAft>
              <a:buClr>
                <a:schemeClr val="dk1"/>
              </a:buClr>
              <a:buSzPts val="2100"/>
              <a:buNone/>
              <a:defRPr sz="2100">
                <a:solidFill>
                  <a:schemeClr val="dk1"/>
                </a:solidFill>
              </a:defRPr>
            </a:lvl3pPr>
            <a:lvl4pPr lvl="3"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4pPr>
            <a:lvl5pPr lvl="4"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5pPr>
            <a:lvl6pPr lvl="5"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6pPr>
            <a:lvl7pPr lvl="6"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7pPr>
            <a:lvl8pPr lvl="7"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8pPr>
            <a:lvl9pPr lvl="8"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9pPr>
          </a:lstStyle>
          <a:p>
            <a:endParaRPr/>
          </a:p>
        </p:txBody>
      </p:sp>
      <p:sp>
        <p:nvSpPr>
          <p:cNvPr id="492" name="Google Shape;492;p34"/>
          <p:cNvSpPr txBox="1">
            <a:spLocks noGrp="1"/>
          </p:cNvSpPr>
          <p:nvPr>
            <p:ph type="title" idx="2" hasCustomPrompt="1"/>
          </p:nvPr>
        </p:nvSpPr>
        <p:spPr>
          <a:xfrm>
            <a:off x="713100" y="2001900"/>
            <a:ext cx="3552000" cy="519600"/>
          </a:xfrm>
          <a:prstGeom prst="rect">
            <a:avLst/>
          </a:prstGeom>
        </p:spPr>
        <p:txBody>
          <a:bodyPr spcFirstLastPara="1" wrap="square" lIns="91425" tIns="91425" rIns="91425" bIns="91425" anchor="ctr" anchorCtr="0">
            <a:noAutofit/>
          </a:bodyPr>
          <a:lstStyle>
            <a:lvl1pPr lvl="0" rtl="0">
              <a:spcBef>
                <a:spcPts val="0"/>
              </a:spcBef>
              <a:spcAft>
                <a:spcPts val="0"/>
              </a:spcAft>
              <a:buSzPts val="6000"/>
              <a:buNone/>
              <a:defRPr sz="4500">
                <a:solidFill>
                  <a:schemeClr val="accent5"/>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493" name="Google Shape;493;p34"/>
          <p:cNvSpPr txBox="1">
            <a:spLocks noGrp="1"/>
          </p:cNvSpPr>
          <p:nvPr>
            <p:ph type="subTitle" idx="3"/>
          </p:nvPr>
        </p:nvSpPr>
        <p:spPr>
          <a:xfrm>
            <a:off x="713100" y="2682338"/>
            <a:ext cx="3552000" cy="4734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dk1"/>
              </a:buClr>
              <a:buSzPts val="2400"/>
              <a:buFont typeface="PT Sans"/>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Clr>
                <a:schemeClr val="dk1"/>
              </a:buClr>
              <a:buSzPts val="2100"/>
              <a:buNone/>
              <a:defRPr sz="2100">
                <a:solidFill>
                  <a:schemeClr val="dk1"/>
                </a:solidFill>
              </a:defRPr>
            </a:lvl2pPr>
            <a:lvl3pPr lvl="2" algn="ctr" rtl="0">
              <a:lnSpc>
                <a:spcPct val="100000"/>
              </a:lnSpc>
              <a:spcBef>
                <a:spcPts val="0"/>
              </a:spcBef>
              <a:spcAft>
                <a:spcPts val="0"/>
              </a:spcAft>
              <a:buClr>
                <a:schemeClr val="dk1"/>
              </a:buClr>
              <a:buSzPts val="2100"/>
              <a:buNone/>
              <a:defRPr sz="2100">
                <a:solidFill>
                  <a:schemeClr val="dk1"/>
                </a:solidFill>
              </a:defRPr>
            </a:lvl3pPr>
            <a:lvl4pPr lvl="3"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4pPr>
            <a:lvl5pPr lvl="4"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5pPr>
            <a:lvl6pPr lvl="5"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6pPr>
            <a:lvl7pPr lvl="6"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7pPr>
            <a:lvl8pPr lvl="7"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8pPr>
            <a:lvl9pPr lvl="8"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9pPr>
          </a:lstStyle>
          <a:p>
            <a:endParaRPr/>
          </a:p>
        </p:txBody>
      </p:sp>
      <p:sp>
        <p:nvSpPr>
          <p:cNvPr id="494" name="Google Shape;494;p34"/>
          <p:cNvSpPr txBox="1">
            <a:spLocks noGrp="1"/>
          </p:cNvSpPr>
          <p:nvPr>
            <p:ph type="title" idx="4" hasCustomPrompt="1"/>
          </p:nvPr>
        </p:nvSpPr>
        <p:spPr>
          <a:xfrm>
            <a:off x="713100" y="3299612"/>
            <a:ext cx="3552000" cy="519600"/>
          </a:xfrm>
          <a:prstGeom prst="rect">
            <a:avLst/>
          </a:prstGeom>
        </p:spPr>
        <p:txBody>
          <a:bodyPr spcFirstLastPara="1" wrap="square" lIns="91425" tIns="91425" rIns="91425" bIns="91425" anchor="ctr" anchorCtr="0">
            <a:noAutofit/>
          </a:bodyPr>
          <a:lstStyle>
            <a:lvl1pPr lvl="0" rtl="0">
              <a:spcBef>
                <a:spcPts val="0"/>
              </a:spcBef>
              <a:spcAft>
                <a:spcPts val="0"/>
              </a:spcAft>
              <a:buSzPts val="6000"/>
              <a:buNone/>
              <a:defRPr sz="4500">
                <a:solidFill>
                  <a:schemeClr val="accent5"/>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495" name="Google Shape;495;p34"/>
          <p:cNvSpPr txBox="1">
            <a:spLocks noGrp="1"/>
          </p:cNvSpPr>
          <p:nvPr>
            <p:ph type="subTitle" idx="5"/>
          </p:nvPr>
        </p:nvSpPr>
        <p:spPr>
          <a:xfrm>
            <a:off x="713100" y="3992762"/>
            <a:ext cx="3552000" cy="4734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dk1"/>
              </a:buClr>
              <a:buSzPts val="2400"/>
              <a:buFont typeface="PT Sans"/>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Clr>
                <a:schemeClr val="dk1"/>
              </a:buClr>
              <a:buSzPts val="2100"/>
              <a:buNone/>
              <a:defRPr sz="2100">
                <a:solidFill>
                  <a:schemeClr val="dk1"/>
                </a:solidFill>
              </a:defRPr>
            </a:lvl2pPr>
            <a:lvl3pPr lvl="2" algn="ctr" rtl="0">
              <a:lnSpc>
                <a:spcPct val="100000"/>
              </a:lnSpc>
              <a:spcBef>
                <a:spcPts val="0"/>
              </a:spcBef>
              <a:spcAft>
                <a:spcPts val="0"/>
              </a:spcAft>
              <a:buClr>
                <a:schemeClr val="dk1"/>
              </a:buClr>
              <a:buSzPts val="2100"/>
              <a:buNone/>
              <a:defRPr sz="2100">
                <a:solidFill>
                  <a:schemeClr val="dk1"/>
                </a:solidFill>
              </a:defRPr>
            </a:lvl3pPr>
            <a:lvl4pPr lvl="3"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4pPr>
            <a:lvl5pPr lvl="4"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5pPr>
            <a:lvl6pPr lvl="5"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6pPr>
            <a:lvl7pPr lvl="6"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7pPr>
            <a:lvl8pPr lvl="7"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8pPr>
            <a:lvl9pPr lvl="8"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9pPr>
          </a:lstStyle>
          <a:p>
            <a:endParaRPr/>
          </a:p>
        </p:txBody>
      </p:sp>
      <p:grpSp>
        <p:nvGrpSpPr>
          <p:cNvPr id="496" name="Google Shape;496;p34"/>
          <p:cNvGrpSpPr/>
          <p:nvPr/>
        </p:nvGrpSpPr>
        <p:grpSpPr>
          <a:xfrm flipH="1">
            <a:off x="6747502" y="-381051"/>
            <a:ext cx="2831191" cy="6546696"/>
            <a:chOff x="-94951" y="318198"/>
            <a:chExt cx="1213177" cy="2805166"/>
          </a:xfrm>
        </p:grpSpPr>
        <p:sp>
          <p:nvSpPr>
            <p:cNvPr id="497" name="Google Shape;497;p34"/>
            <p:cNvSpPr/>
            <p:nvPr/>
          </p:nvSpPr>
          <p:spPr>
            <a:xfrm>
              <a:off x="74040" y="318198"/>
              <a:ext cx="382025" cy="556175"/>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 name="Google Shape;498;p34"/>
            <p:cNvSpPr/>
            <p:nvPr/>
          </p:nvSpPr>
          <p:spPr>
            <a:xfrm rot="-2162779">
              <a:off x="227750" y="1797456"/>
              <a:ext cx="567776" cy="1281537"/>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99" name="Google Shape;499;p34"/>
          <p:cNvSpPr/>
          <p:nvPr/>
        </p:nvSpPr>
        <p:spPr>
          <a:xfrm rot="10800000" flipH="1">
            <a:off x="-972652" y="-132155"/>
            <a:ext cx="3619152" cy="988754"/>
          </a:xfrm>
          <a:custGeom>
            <a:avLst/>
            <a:gdLst/>
            <a:ahLst/>
            <a:cxnLst/>
            <a:rect l="l" t="t" r="r" b="b"/>
            <a:pathLst>
              <a:path w="17295" h="4725" extrusionOk="0">
                <a:moveTo>
                  <a:pt x="3039" y="0"/>
                </a:moveTo>
                <a:cubicBezTo>
                  <a:pt x="0" y="0"/>
                  <a:pt x="0" y="4725"/>
                  <a:pt x="0" y="4725"/>
                </a:cubicBezTo>
                <a:lnTo>
                  <a:pt x="17294" y="4725"/>
                </a:lnTo>
                <a:cubicBezTo>
                  <a:pt x="17294" y="4725"/>
                  <a:pt x="14809" y="2371"/>
                  <a:pt x="13105" y="2371"/>
                </a:cubicBezTo>
                <a:cubicBezTo>
                  <a:pt x="11199" y="2371"/>
                  <a:pt x="11854" y="3797"/>
                  <a:pt x="9257" y="3797"/>
                </a:cubicBezTo>
                <a:cubicBezTo>
                  <a:pt x="9110" y="3797"/>
                  <a:pt x="8954" y="3793"/>
                  <a:pt x="8786" y="3783"/>
                </a:cubicBezTo>
                <a:cubicBezTo>
                  <a:pt x="7194" y="3686"/>
                  <a:pt x="5554" y="16"/>
                  <a:pt x="3070" y="0"/>
                </a:cubicBezTo>
                <a:cubicBezTo>
                  <a:pt x="3059" y="0"/>
                  <a:pt x="3049" y="0"/>
                  <a:pt x="303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 name="Google Shape;500;p34"/>
          <p:cNvSpPr/>
          <p:nvPr/>
        </p:nvSpPr>
        <p:spPr>
          <a:xfrm rot="-2700000" flipH="1">
            <a:off x="8680589" y="1909387"/>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Numbers and Text 1">
  <p:cSld name="CUSTOM_8_1">
    <p:spTree>
      <p:nvGrpSpPr>
        <p:cNvPr id="1" name="Shape 501"/>
        <p:cNvGrpSpPr/>
        <p:nvPr/>
      </p:nvGrpSpPr>
      <p:grpSpPr>
        <a:xfrm>
          <a:off x="0" y="0"/>
          <a:ext cx="0" cy="0"/>
          <a:chOff x="0" y="0"/>
          <a:chExt cx="0" cy="0"/>
        </a:xfrm>
      </p:grpSpPr>
      <p:sp>
        <p:nvSpPr>
          <p:cNvPr id="502" name="Google Shape;502;p35"/>
          <p:cNvSpPr/>
          <p:nvPr/>
        </p:nvSpPr>
        <p:spPr>
          <a:xfrm rot="10800000">
            <a:off x="6833352" y="3621751"/>
            <a:ext cx="4842359" cy="1789322"/>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 name="Google Shape;503;p35"/>
          <p:cNvSpPr/>
          <p:nvPr/>
        </p:nvSpPr>
        <p:spPr>
          <a:xfrm rot="-5400000">
            <a:off x="9102" y="4228476"/>
            <a:ext cx="891532" cy="1298001"/>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 name="Google Shape;504;p35"/>
          <p:cNvSpPr/>
          <p:nvPr/>
        </p:nvSpPr>
        <p:spPr>
          <a:xfrm>
            <a:off x="7071633" y="-104201"/>
            <a:ext cx="2130783" cy="1516329"/>
          </a:xfrm>
          <a:custGeom>
            <a:avLst/>
            <a:gdLst/>
            <a:ahLst/>
            <a:cxnLst/>
            <a:rect l="l" t="t" r="r" b="b"/>
            <a:pathLst>
              <a:path w="35205" h="25055" extrusionOk="0">
                <a:moveTo>
                  <a:pt x="1" y="0"/>
                </a:moveTo>
                <a:cubicBezTo>
                  <a:pt x="33" y="3281"/>
                  <a:pt x="1414" y="6496"/>
                  <a:pt x="3833" y="8704"/>
                </a:cubicBezTo>
                <a:cubicBezTo>
                  <a:pt x="5019" y="9791"/>
                  <a:pt x="6415" y="10636"/>
                  <a:pt x="7925" y="11188"/>
                </a:cubicBezTo>
                <a:cubicBezTo>
                  <a:pt x="9315" y="11687"/>
                  <a:pt x="10771" y="11895"/>
                  <a:pt x="12249" y="11895"/>
                </a:cubicBezTo>
                <a:cubicBezTo>
                  <a:pt x="12550" y="11895"/>
                  <a:pt x="12851" y="11886"/>
                  <a:pt x="13154" y="11870"/>
                </a:cubicBezTo>
                <a:cubicBezTo>
                  <a:pt x="15584" y="11763"/>
                  <a:pt x="18077" y="11232"/>
                  <a:pt x="20537" y="11232"/>
                </a:cubicBezTo>
                <a:cubicBezTo>
                  <a:pt x="21808" y="11232"/>
                  <a:pt x="23070" y="11374"/>
                  <a:pt x="24310" y="11789"/>
                </a:cubicBezTo>
                <a:cubicBezTo>
                  <a:pt x="25998" y="12357"/>
                  <a:pt x="27330" y="13461"/>
                  <a:pt x="28369" y="14890"/>
                </a:cubicBezTo>
                <a:cubicBezTo>
                  <a:pt x="29391" y="16303"/>
                  <a:pt x="30106" y="17910"/>
                  <a:pt x="30853" y="19469"/>
                </a:cubicBezTo>
                <a:cubicBezTo>
                  <a:pt x="31714" y="21207"/>
                  <a:pt x="32656" y="22993"/>
                  <a:pt x="34150" y="24275"/>
                </a:cubicBezTo>
                <a:cubicBezTo>
                  <a:pt x="34474" y="24568"/>
                  <a:pt x="34832" y="24827"/>
                  <a:pt x="35204" y="25055"/>
                </a:cubicBezTo>
                <a:lnTo>
                  <a:pt x="35204" y="24827"/>
                </a:lnTo>
                <a:cubicBezTo>
                  <a:pt x="34847" y="24617"/>
                  <a:pt x="34522" y="24357"/>
                  <a:pt x="34198" y="24080"/>
                </a:cubicBezTo>
                <a:cubicBezTo>
                  <a:pt x="32899" y="22928"/>
                  <a:pt x="32022" y="21402"/>
                  <a:pt x="31259" y="19859"/>
                </a:cubicBezTo>
                <a:cubicBezTo>
                  <a:pt x="29830" y="16985"/>
                  <a:pt x="28547" y="13640"/>
                  <a:pt x="25511" y="12081"/>
                </a:cubicBezTo>
                <a:cubicBezTo>
                  <a:pt x="23962" y="11290"/>
                  <a:pt x="22286" y="11046"/>
                  <a:pt x="20586" y="11046"/>
                </a:cubicBezTo>
                <a:cubicBezTo>
                  <a:pt x="18829" y="11046"/>
                  <a:pt x="17046" y="11307"/>
                  <a:pt x="15346" y="11497"/>
                </a:cubicBezTo>
                <a:cubicBezTo>
                  <a:pt x="14315" y="11619"/>
                  <a:pt x="13278" y="11713"/>
                  <a:pt x="12244" y="11713"/>
                </a:cubicBezTo>
                <a:cubicBezTo>
                  <a:pt x="11358" y="11713"/>
                  <a:pt x="10475" y="11644"/>
                  <a:pt x="9598" y="11464"/>
                </a:cubicBezTo>
                <a:cubicBezTo>
                  <a:pt x="8022" y="11140"/>
                  <a:pt x="6513" y="10490"/>
                  <a:pt x="5181" y="9564"/>
                </a:cubicBezTo>
                <a:cubicBezTo>
                  <a:pt x="2079" y="7388"/>
                  <a:pt x="228" y="3768"/>
                  <a:pt x="18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 name="Google Shape;505;p35"/>
          <p:cNvSpPr/>
          <p:nvPr/>
        </p:nvSpPr>
        <p:spPr>
          <a:xfrm>
            <a:off x="7548422" y="-104194"/>
            <a:ext cx="1653943" cy="1023476"/>
          </a:xfrm>
          <a:custGeom>
            <a:avLst/>
            <a:gdLst/>
            <a:ahLst/>
            <a:cxnLst/>
            <a:rect l="l" t="t" r="r" b="b"/>
            <a:pathLst>
              <a:path w="32590" h="20168" extrusionOk="0">
                <a:moveTo>
                  <a:pt x="1" y="0"/>
                </a:moveTo>
                <a:cubicBezTo>
                  <a:pt x="221" y="6273"/>
                  <a:pt x="6068" y="8542"/>
                  <a:pt x="13151" y="8542"/>
                </a:cubicBezTo>
                <a:cubicBezTo>
                  <a:pt x="14942" y="8542"/>
                  <a:pt x="16812" y="8397"/>
                  <a:pt x="18690" y="8135"/>
                </a:cubicBezTo>
                <a:cubicBezTo>
                  <a:pt x="19595" y="8008"/>
                  <a:pt x="20442" y="7949"/>
                  <a:pt x="21233" y="7949"/>
                </a:cubicBezTo>
                <a:cubicBezTo>
                  <a:pt x="32589" y="7949"/>
                  <a:pt x="32589" y="20168"/>
                  <a:pt x="32589" y="20168"/>
                </a:cubicBezTo>
                <a:lnTo>
                  <a:pt x="3258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 name="Google Shape;506;p35"/>
          <p:cNvSpPr/>
          <p:nvPr/>
        </p:nvSpPr>
        <p:spPr>
          <a:xfrm>
            <a:off x="-2475748" y="-647999"/>
            <a:ext cx="4842359" cy="1789322"/>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 name="Google Shape;507;p35"/>
          <p:cNvSpPr txBox="1">
            <a:spLocks noGrp="1"/>
          </p:cNvSpPr>
          <p:nvPr>
            <p:ph type="title" hasCustomPrompt="1"/>
          </p:nvPr>
        </p:nvSpPr>
        <p:spPr>
          <a:xfrm>
            <a:off x="985925" y="2862816"/>
            <a:ext cx="2262000" cy="519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48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508" name="Google Shape;508;p35"/>
          <p:cNvSpPr txBox="1">
            <a:spLocks noGrp="1"/>
          </p:cNvSpPr>
          <p:nvPr>
            <p:ph type="subTitle" idx="1"/>
          </p:nvPr>
        </p:nvSpPr>
        <p:spPr>
          <a:xfrm>
            <a:off x="985925" y="3815895"/>
            <a:ext cx="2262000" cy="473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PT Sans"/>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Clr>
                <a:schemeClr val="dk1"/>
              </a:buClr>
              <a:buSzPts val="2100"/>
              <a:buNone/>
              <a:defRPr sz="2100">
                <a:solidFill>
                  <a:schemeClr val="dk1"/>
                </a:solidFill>
              </a:defRPr>
            </a:lvl2pPr>
            <a:lvl3pPr lvl="2" algn="ctr" rtl="0">
              <a:lnSpc>
                <a:spcPct val="100000"/>
              </a:lnSpc>
              <a:spcBef>
                <a:spcPts val="0"/>
              </a:spcBef>
              <a:spcAft>
                <a:spcPts val="0"/>
              </a:spcAft>
              <a:buClr>
                <a:schemeClr val="dk1"/>
              </a:buClr>
              <a:buSzPts val="2100"/>
              <a:buNone/>
              <a:defRPr sz="2100">
                <a:solidFill>
                  <a:schemeClr val="dk1"/>
                </a:solidFill>
              </a:defRPr>
            </a:lvl3pPr>
            <a:lvl4pPr lvl="3"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4pPr>
            <a:lvl5pPr lvl="4"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5pPr>
            <a:lvl6pPr lvl="5"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6pPr>
            <a:lvl7pPr lvl="6"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7pPr>
            <a:lvl8pPr lvl="7"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8pPr>
            <a:lvl9pPr lvl="8"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9pPr>
          </a:lstStyle>
          <a:p>
            <a:endParaRPr/>
          </a:p>
        </p:txBody>
      </p:sp>
      <p:sp>
        <p:nvSpPr>
          <p:cNvPr id="509" name="Google Shape;509;p35"/>
          <p:cNvSpPr txBox="1">
            <a:spLocks noGrp="1"/>
          </p:cNvSpPr>
          <p:nvPr>
            <p:ph type="title" idx="2" hasCustomPrompt="1"/>
          </p:nvPr>
        </p:nvSpPr>
        <p:spPr>
          <a:xfrm>
            <a:off x="3441000" y="1527540"/>
            <a:ext cx="2262000" cy="519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48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510" name="Google Shape;510;p35"/>
          <p:cNvSpPr txBox="1">
            <a:spLocks noGrp="1"/>
          </p:cNvSpPr>
          <p:nvPr>
            <p:ph type="subTitle" idx="3"/>
          </p:nvPr>
        </p:nvSpPr>
        <p:spPr>
          <a:xfrm>
            <a:off x="3441000" y="2493331"/>
            <a:ext cx="2262000" cy="473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PT Sans"/>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Clr>
                <a:schemeClr val="dk1"/>
              </a:buClr>
              <a:buSzPts val="2100"/>
              <a:buNone/>
              <a:defRPr sz="2100">
                <a:solidFill>
                  <a:schemeClr val="dk1"/>
                </a:solidFill>
              </a:defRPr>
            </a:lvl2pPr>
            <a:lvl3pPr lvl="2" algn="ctr" rtl="0">
              <a:lnSpc>
                <a:spcPct val="100000"/>
              </a:lnSpc>
              <a:spcBef>
                <a:spcPts val="0"/>
              </a:spcBef>
              <a:spcAft>
                <a:spcPts val="0"/>
              </a:spcAft>
              <a:buClr>
                <a:schemeClr val="dk1"/>
              </a:buClr>
              <a:buSzPts val="2100"/>
              <a:buNone/>
              <a:defRPr sz="2100">
                <a:solidFill>
                  <a:schemeClr val="dk1"/>
                </a:solidFill>
              </a:defRPr>
            </a:lvl3pPr>
            <a:lvl4pPr lvl="3"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4pPr>
            <a:lvl5pPr lvl="4"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5pPr>
            <a:lvl6pPr lvl="5"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6pPr>
            <a:lvl7pPr lvl="6"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7pPr>
            <a:lvl8pPr lvl="7"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8pPr>
            <a:lvl9pPr lvl="8"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9pPr>
          </a:lstStyle>
          <a:p>
            <a:endParaRPr/>
          </a:p>
        </p:txBody>
      </p:sp>
      <p:sp>
        <p:nvSpPr>
          <p:cNvPr id="511" name="Google Shape;511;p35"/>
          <p:cNvSpPr txBox="1">
            <a:spLocks noGrp="1"/>
          </p:cNvSpPr>
          <p:nvPr>
            <p:ph type="title" idx="4" hasCustomPrompt="1"/>
          </p:nvPr>
        </p:nvSpPr>
        <p:spPr>
          <a:xfrm>
            <a:off x="5896075" y="2837395"/>
            <a:ext cx="2262000" cy="519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48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512" name="Google Shape;512;p35"/>
          <p:cNvSpPr txBox="1">
            <a:spLocks noGrp="1"/>
          </p:cNvSpPr>
          <p:nvPr>
            <p:ph type="subTitle" idx="5"/>
          </p:nvPr>
        </p:nvSpPr>
        <p:spPr>
          <a:xfrm>
            <a:off x="5896075" y="3815899"/>
            <a:ext cx="2262000" cy="473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PT Sans"/>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Clr>
                <a:schemeClr val="dk1"/>
              </a:buClr>
              <a:buSzPts val="2100"/>
              <a:buNone/>
              <a:defRPr sz="2100">
                <a:solidFill>
                  <a:schemeClr val="dk1"/>
                </a:solidFill>
              </a:defRPr>
            </a:lvl2pPr>
            <a:lvl3pPr lvl="2" algn="ctr" rtl="0">
              <a:lnSpc>
                <a:spcPct val="100000"/>
              </a:lnSpc>
              <a:spcBef>
                <a:spcPts val="0"/>
              </a:spcBef>
              <a:spcAft>
                <a:spcPts val="0"/>
              </a:spcAft>
              <a:buClr>
                <a:schemeClr val="dk1"/>
              </a:buClr>
              <a:buSzPts val="2100"/>
              <a:buNone/>
              <a:defRPr sz="2100">
                <a:solidFill>
                  <a:schemeClr val="dk1"/>
                </a:solidFill>
              </a:defRPr>
            </a:lvl3pPr>
            <a:lvl4pPr lvl="3"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4pPr>
            <a:lvl5pPr lvl="4"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5pPr>
            <a:lvl6pPr lvl="5"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6pPr>
            <a:lvl7pPr lvl="6"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7pPr>
            <a:lvl8pPr lvl="7"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8pPr>
            <a:lvl9pPr lvl="8"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9pPr>
          </a:lstStyle>
          <a:p>
            <a:endParaRPr/>
          </a:p>
        </p:txBody>
      </p:sp>
      <p:sp>
        <p:nvSpPr>
          <p:cNvPr id="513" name="Google Shape;513;p35"/>
          <p:cNvSpPr txBox="1">
            <a:spLocks noGrp="1"/>
          </p:cNvSpPr>
          <p:nvPr>
            <p:ph type="title" idx="6"/>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sz="4000">
                <a:solidFill>
                  <a:schemeClr val="dk1"/>
                </a:solidFill>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514" name="Google Shape;514;p35"/>
          <p:cNvSpPr txBox="1">
            <a:spLocks noGrp="1"/>
          </p:cNvSpPr>
          <p:nvPr>
            <p:ph type="title" idx="7"/>
          </p:nvPr>
        </p:nvSpPr>
        <p:spPr>
          <a:xfrm>
            <a:off x="985925" y="3395288"/>
            <a:ext cx="2262000" cy="351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515" name="Google Shape;515;p35"/>
          <p:cNvSpPr txBox="1">
            <a:spLocks noGrp="1"/>
          </p:cNvSpPr>
          <p:nvPr>
            <p:ph type="title" idx="8"/>
          </p:nvPr>
        </p:nvSpPr>
        <p:spPr>
          <a:xfrm>
            <a:off x="5896075" y="3395288"/>
            <a:ext cx="2262000" cy="351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516" name="Google Shape;516;p35"/>
          <p:cNvSpPr txBox="1">
            <a:spLocks noGrp="1"/>
          </p:cNvSpPr>
          <p:nvPr>
            <p:ph type="title" idx="9"/>
          </p:nvPr>
        </p:nvSpPr>
        <p:spPr>
          <a:xfrm>
            <a:off x="3441000" y="2066350"/>
            <a:ext cx="2262000" cy="351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Thanks">
  <p:cSld name="CUSTOM_3">
    <p:bg>
      <p:bgPr>
        <a:solidFill>
          <a:schemeClr val="dk1"/>
        </a:solidFill>
        <a:effectLst/>
      </p:bgPr>
    </p:bg>
    <p:spTree>
      <p:nvGrpSpPr>
        <p:cNvPr id="1" name="Shape 517"/>
        <p:cNvGrpSpPr/>
        <p:nvPr/>
      </p:nvGrpSpPr>
      <p:grpSpPr>
        <a:xfrm>
          <a:off x="0" y="0"/>
          <a:ext cx="0" cy="0"/>
          <a:chOff x="0" y="0"/>
          <a:chExt cx="0" cy="0"/>
        </a:xfrm>
      </p:grpSpPr>
      <p:sp>
        <p:nvSpPr>
          <p:cNvPr id="518" name="Google Shape;518;p36"/>
          <p:cNvSpPr/>
          <p:nvPr/>
        </p:nvSpPr>
        <p:spPr>
          <a:xfrm rot="4849730">
            <a:off x="1896267" y="-2056677"/>
            <a:ext cx="2827171" cy="4227791"/>
          </a:xfrm>
          <a:custGeom>
            <a:avLst/>
            <a:gdLst/>
            <a:ahLst/>
            <a:cxnLst/>
            <a:rect l="l" t="t" r="r" b="b"/>
            <a:pathLst>
              <a:path w="10357" h="15488" extrusionOk="0">
                <a:moveTo>
                  <a:pt x="3410" y="1"/>
                </a:moveTo>
                <a:cubicBezTo>
                  <a:pt x="3396" y="1"/>
                  <a:pt x="3383" y="1"/>
                  <a:pt x="3369" y="1"/>
                </a:cubicBezTo>
                <a:cubicBezTo>
                  <a:pt x="2019" y="34"/>
                  <a:pt x="868" y="1152"/>
                  <a:pt x="434" y="2420"/>
                </a:cubicBezTo>
                <a:cubicBezTo>
                  <a:pt x="1" y="3703"/>
                  <a:pt x="251" y="4637"/>
                  <a:pt x="34" y="5404"/>
                </a:cubicBezTo>
                <a:cubicBezTo>
                  <a:pt x="285" y="8389"/>
                  <a:pt x="1352" y="11307"/>
                  <a:pt x="3102" y="13725"/>
                </a:cubicBezTo>
                <a:cubicBezTo>
                  <a:pt x="3686" y="14541"/>
                  <a:pt x="4453" y="15359"/>
                  <a:pt x="5437" y="15475"/>
                </a:cubicBezTo>
                <a:cubicBezTo>
                  <a:pt x="5512" y="15483"/>
                  <a:pt x="5587" y="15487"/>
                  <a:pt x="5661" y="15487"/>
                </a:cubicBezTo>
                <a:cubicBezTo>
                  <a:pt x="6960" y="15487"/>
                  <a:pt x="8020" y="14272"/>
                  <a:pt x="8571" y="13058"/>
                </a:cubicBezTo>
                <a:cubicBezTo>
                  <a:pt x="10356" y="9139"/>
                  <a:pt x="9305" y="4103"/>
                  <a:pt x="6088" y="1252"/>
                </a:cubicBezTo>
                <a:cubicBezTo>
                  <a:pt x="5331" y="577"/>
                  <a:pt x="4412" y="1"/>
                  <a:pt x="341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 name="Google Shape;519;p36"/>
          <p:cNvSpPr/>
          <p:nvPr/>
        </p:nvSpPr>
        <p:spPr>
          <a:xfrm rot="5400000">
            <a:off x="6180175" y="-275626"/>
            <a:ext cx="3590384" cy="3883553"/>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 name="Google Shape;520;p36"/>
          <p:cNvSpPr/>
          <p:nvPr/>
        </p:nvSpPr>
        <p:spPr>
          <a:xfrm rot="-5400000">
            <a:off x="102286" y="1162426"/>
            <a:ext cx="3854376" cy="4169174"/>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 name="Google Shape;521;p36"/>
          <p:cNvSpPr/>
          <p:nvPr/>
        </p:nvSpPr>
        <p:spPr>
          <a:xfrm flipH="1">
            <a:off x="3765989" y="996408"/>
            <a:ext cx="1534216" cy="497098"/>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22" name="Google Shape;522;p36"/>
          <p:cNvGrpSpPr/>
          <p:nvPr/>
        </p:nvGrpSpPr>
        <p:grpSpPr>
          <a:xfrm rot="10800000" flipH="1">
            <a:off x="4362690" y="-123119"/>
            <a:ext cx="4900297" cy="5966315"/>
            <a:chOff x="163262" y="76124"/>
            <a:chExt cx="2099797" cy="2556481"/>
          </a:xfrm>
        </p:grpSpPr>
        <p:sp>
          <p:nvSpPr>
            <p:cNvPr id="523" name="Google Shape;523;p36"/>
            <p:cNvSpPr/>
            <p:nvPr/>
          </p:nvSpPr>
          <p:spPr>
            <a:xfrm rot="3483685">
              <a:off x="309312" y="107220"/>
              <a:ext cx="382018" cy="556212"/>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 name="Google Shape;524;p36"/>
            <p:cNvSpPr/>
            <p:nvPr/>
          </p:nvSpPr>
          <p:spPr>
            <a:xfrm rot="-5400276">
              <a:off x="1338350" y="1707918"/>
              <a:ext cx="567763" cy="1281610"/>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25" name="Google Shape;525;p36"/>
          <p:cNvSpPr/>
          <p:nvPr/>
        </p:nvSpPr>
        <p:spPr>
          <a:xfrm flipH="1">
            <a:off x="3807280" y="2889477"/>
            <a:ext cx="767090" cy="248555"/>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 name="Google Shape;526;p36"/>
          <p:cNvSpPr txBox="1">
            <a:spLocks noGrp="1"/>
          </p:cNvSpPr>
          <p:nvPr>
            <p:ph type="title"/>
          </p:nvPr>
        </p:nvSpPr>
        <p:spPr>
          <a:xfrm>
            <a:off x="4989300" y="1057292"/>
            <a:ext cx="3434700" cy="6156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500"/>
              <a:buNone/>
              <a:defRPr sz="4800">
                <a:solidFill>
                  <a:schemeClr val="accent3"/>
                </a:solidFill>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527" name="Google Shape;527;p36"/>
          <p:cNvSpPr txBox="1">
            <a:spLocks noGrp="1"/>
          </p:cNvSpPr>
          <p:nvPr>
            <p:ph type="subTitle" idx="1"/>
          </p:nvPr>
        </p:nvSpPr>
        <p:spPr>
          <a:xfrm>
            <a:off x="4989300" y="1789642"/>
            <a:ext cx="3434700" cy="14265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Clr>
                <a:schemeClr val="accent3"/>
              </a:buClr>
              <a:buSzPts val="1400"/>
              <a:buNone/>
              <a:defRPr sz="1600">
                <a:solidFill>
                  <a:schemeClr val="accent3"/>
                </a:solidFill>
                <a:latin typeface="Jost Medium"/>
                <a:ea typeface="Jost Medium"/>
                <a:cs typeface="Jost Medium"/>
                <a:sym typeface="Jost Medium"/>
              </a:defRPr>
            </a:lvl1pPr>
            <a:lvl2pPr lvl="1" algn="ctr" rtl="0">
              <a:lnSpc>
                <a:spcPct val="100000"/>
              </a:lnSpc>
              <a:spcBef>
                <a:spcPts val="0"/>
              </a:spcBef>
              <a:spcAft>
                <a:spcPts val="0"/>
              </a:spcAft>
              <a:buClr>
                <a:schemeClr val="accent3"/>
              </a:buClr>
              <a:buSzPts val="1400"/>
              <a:buNone/>
              <a:defRPr>
                <a:solidFill>
                  <a:schemeClr val="accent3"/>
                </a:solidFill>
              </a:defRPr>
            </a:lvl2pPr>
            <a:lvl3pPr lvl="2" algn="ctr" rtl="0">
              <a:lnSpc>
                <a:spcPct val="100000"/>
              </a:lnSpc>
              <a:spcBef>
                <a:spcPts val="1600"/>
              </a:spcBef>
              <a:spcAft>
                <a:spcPts val="0"/>
              </a:spcAft>
              <a:buClr>
                <a:schemeClr val="accent3"/>
              </a:buClr>
              <a:buSzPts val="1400"/>
              <a:buNone/>
              <a:defRPr>
                <a:solidFill>
                  <a:schemeClr val="accent3"/>
                </a:solidFill>
              </a:defRPr>
            </a:lvl3pPr>
            <a:lvl4pPr lvl="3" algn="ctr" rtl="0">
              <a:lnSpc>
                <a:spcPct val="100000"/>
              </a:lnSpc>
              <a:spcBef>
                <a:spcPts val="1600"/>
              </a:spcBef>
              <a:spcAft>
                <a:spcPts val="0"/>
              </a:spcAft>
              <a:buClr>
                <a:schemeClr val="accent3"/>
              </a:buClr>
              <a:buSzPts val="1400"/>
              <a:buNone/>
              <a:defRPr>
                <a:solidFill>
                  <a:schemeClr val="accent3"/>
                </a:solidFill>
              </a:defRPr>
            </a:lvl4pPr>
            <a:lvl5pPr lvl="4" algn="ctr" rtl="0">
              <a:lnSpc>
                <a:spcPct val="100000"/>
              </a:lnSpc>
              <a:spcBef>
                <a:spcPts val="1600"/>
              </a:spcBef>
              <a:spcAft>
                <a:spcPts val="0"/>
              </a:spcAft>
              <a:buClr>
                <a:schemeClr val="accent3"/>
              </a:buClr>
              <a:buSzPts val="1400"/>
              <a:buNone/>
              <a:defRPr>
                <a:solidFill>
                  <a:schemeClr val="accent3"/>
                </a:solidFill>
              </a:defRPr>
            </a:lvl5pPr>
            <a:lvl6pPr lvl="5" algn="ctr" rtl="0">
              <a:lnSpc>
                <a:spcPct val="100000"/>
              </a:lnSpc>
              <a:spcBef>
                <a:spcPts val="1600"/>
              </a:spcBef>
              <a:spcAft>
                <a:spcPts val="0"/>
              </a:spcAft>
              <a:buClr>
                <a:schemeClr val="accent3"/>
              </a:buClr>
              <a:buSzPts val="1400"/>
              <a:buNone/>
              <a:defRPr>
                <a:solidFill>
                  <a:schemeClr val="accent3"/>
                </a:solidFill>
              </a:defRPr>
            </a:lvl6pPr>
            <a:lvl7pPr lvl="6" algn="ctr" rtl="0">
              <a:lnSpc>
                <a:spcPct val="100000"/>
              </a:lnSpc>
              <a:spcBef>
                <a:spcPts val="1600"/>
              </a:spcBef>
              <a:spcAft>
                <a:spcPts val="0"/>
              </a:spcAft>
              <a:buClr>
                <a:schemeClr val="accent3"/>
              </a:buClr>
              <a:buSzPts val="1400"/>
              <a:buNone/>
              <a:defRPr>
                <a:solidFill>
                  <a:schemeClr val="accent3"/>
                </a:solidFill>
              </a:defRPr>
            </a:lvl7pPr>
            <a:lvl8pPr lvl="7" algn="ctr" rtl="0">
              <a:lnSpc>
                <a:spcPct val="100000"/>
              </a:lnSpc>
              <a:spcBef>
                <a:spcPts val="1600"/>
              </a:spcBef>
              <a:spcAft>
                <a:spcPts val="0"/>
              </a:spcAft>
              <a:buClr>
                <a:schemeClr val="accent3"/>
              </a:buClr>
              <a:buSzPts val="1400"/>
              <a:buNone/>
              <a:defRPr>
                <a:solidFill>
                  <a:schemeClr val="accent3"/>
                </a:solidFill>
              </a:defRPr>
            </a:lvl8pPr>
            <a:lvl9pPr lvl="8" algn="ctr" rtl="0">
              <a:lnSpc>
                <a:spcPct val="100000"/>
              </a:lnSpc>
              <a:spcBef>
                <a:spcPts val="1600"/>
              </a:spcBef>
              <a:spcAft>
                <a:spcPts val="1600"/>
              </a:spcAft>
              <a:buClr>
                <a:schemeClr val="accent3"/>
              </a:buClr>
              <a:buSzPts val="1400"/>
              <a:buNone/>
              <a:defRPr>
                <a:solidFill>
                  <a:schemeClr val="accent3"/>
                </a:solidFill>
              </a:defRPr>
            </a:lvl9pPr>
          </a:lstStyle>
          <a:p>
            <a:endParaRPr/>
          </a:p>
        </p:txBody>
      </p:sp>
      <p:pic>
        <p:nvPicPr>
          <p:cNvPr id="528" name="Google Shape;528;p36"/>
          <p:cNvPicPr preferRelativeResize="0"/>
          <p:nvPr/>
        </p:nvPicPr>
        <p:blipFill rotWithShape="1">
          <a:blip r:embed="rId2">
            <a:alphaModFix/>
          </a:blip>
          <a:srcRect l="29957"/>
          <a:stretch/>
        </p:blipFill>
        <p:spPr>
          <a:xfrm>
            <a:off x="-55125" y="-129050"/>
            <a:ext cx="4930350" cy="5571324"/>
          </a:xfrm>
          <a:prstGeom prst="rect">
            <a:avLst/>
          </a:prstGeom>
          <a:noFill/>
          <a:ln>
            <a:noFill/>
          </a:ln>
        </p:spPr>
      </p:pic>
      <p:sp>
        <p:nvSpPr>
          <p:cNvPr id="529" name="Google Shape;529;p36"/>
          <p:cNvSpPr txBox="1"/>
          <p:nvPr/>
        </p:nvSpPr>
        <p:spPr>
          <a:xfrm>
            <a:off x="4989300" y="3734700"/>
            <a:ext cx="3434700" cy="4347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None/>
            </a:pPr>
            <a:r>
              <a:rPr lang="en" sz="1000">
                <a:solidFill>
                  <a:schemeClr val="accent3"/>
                </a:solidFill>
                <a:latin typeface="Jost Medium"/>
                <a:ea typeface="Jost Medium"/>
                <a:cs typeface="Jost Medium"/>
                <a:sym typeface="Jost Medium"/>
              </a:rPr>
              <a:t>CREDITS: This presentation template was created by </a:t>
            </a:r>
            <a:r>
              <a:rPr lang="en" sz="1000">
                <a:solidFill>
                  <a:schemeClr val="accent3"/>
                </a:solidFill>
                <a:uFill>
                  <a:noFill/>
                </a:uFill>
                <a:latin typeface="Jost Medium"/>
                <a:ea typeface="Jost Medium"/>
                <a:cs typeface="Jost Medium"/>
                <a:sym typeface="Jost Medium"/>
                <a:hlinkClick r:id="rId3">
                  <a:extLst>
                    <a:ext uri="{A12FA001-AC4F-418D-AE19-62706E023703}">
                      <ahyp:hlinkClr xmlns:ahyp="http://schemas.microsoft.com/office/drawing/2018/hyperlinkcolor" val="tx"/>
                    </a:ext>
                  </a:extLst>
                </a:hlinkClick>
              </a:rPr>
              <a:t>Slidesgo</a:t>
            </a:r>
            <a:r>
              <a:rPr lang="en" sz="1000">
                <a:solidFill>
                  <a:schemeClr val="accent3"/>
                </a:solidFill>
                <a:latin typeface="Jost Medium"/>
                <a:ea typeface="Jost Medium"/>
                <a:cs typeface="Jost Medium"/>
                <a:sym typeface="Jost Medium"/>
              </a:rPr>
              <a:t>, including icons by </a:t>
            </a:r>
            <a:r>
              <a:rPr lang="en" sz="1000">
                <a:solidFill>
                  <a:schemeClr val="accent3"/>
                </a:solidFill>
                <a:uFill>
                  <a:noFill/>
                </a:uFill>
                <a:latin typeface="Jost Medium"/>
                <a:ea typeface="Jost Medium"/>
                <a:cs typeface="Jost Medium"/>
                <a:sym typeface="Jost Medium"/>
                <a:hlinkClick r:id="rId4">
                  <a:extLst>
                    <a:ext uri="{A12FA001-AC4F-418D-AE19-62706E023703}">
                      <ahyp:hlinkClr xmlns:ahyp="http://schemas.microsoft.com/office/drawing/2018/hyperlinkcolor" val="tx"/>
                    </a:ext>
                  </a:extLst>
                </a:hlinkClick>
              </a:rPr>
              <a:t>Flaticon</a:t>
            </a:r>
            <a:r>
              <a:rPr lang="en" sz="1000">
                <a:solidFill>
                  <a:schemeClr val="accent3"/>
                </a:solidFill>
                <a:latin typeface="Jost Medium"/>
                <a:ea typeface="Jost Medium"/>
                <a:cs typeface="Jost Medium"/>
                <a:sym typeface="Jost Medium"/>
              </a:rPr>
              <a:t>, and infographics &amp; images by Freepik</a:t>
            </a:r>
            <a:endParaRPr sz="1000">
              <a:solidFill>
                <a:schemeClr val="accent3"/>
              </a:solidFill>
              <a:latin typeface="Jost Medium"/>
              <a:ea typeface="Jost Medium"/>
              <a:cs typeface="Jost Medium"/>
              <a:sym typeface="Jost Medium"/>
            </a:endParaRPr>
          </a:p>
        </p:txBody>
      </p:sp>
      <p:pic>
        <p:nvPicPr>
          <p:cNvPr id="530" name="Google Shape;530;p36"/>
          <p:cNvPicPr preferRelativeResize="0"/>
          <p:nvPr/>
        </p:nvPicPr>
        <p:blipFill rotWithShape="1">
          <a:blip r:embed="rId2">
            <a:alphaModFix/>
          </a:blip>
          <a:srcRect l="29957"/>
          <a:stretch/>
        </p:blipFill>
        <p:spPr>
          <a:xfrm>
            <a:off x="4546275" y="-129050"/>
            <a:ext cx="4930350" cy="5571324"/>
          </a:xfrm>
          <a:prstGeom prst="rect">
            <a:avLst/>
          </a:prstGeom>
          <a:noFill/>
          <a:ln>
            <a:noFill/>
          </a:ln>
        </p:spPr>
      </p:pic>
      <p:grpSp>
        <p:nvGrpSpPr>
          <p:cNvPr id="531" name="Google Shape;531;p36"/>
          <p:cNvGrpSpPr/>
          <p:nvPr/>
        </p:nvGrpSpPr>
        <p:grpSpPr>
          <a:xfrm>
            <a:off x="230563" y="681364"/>
            <a:ext cx="3597813" cy="3582811"/>
            <a:chOff x="230563" y="681364"/>
            <a:chExt cx="3597813" cy="3582811"/>
          </a:xfrm>
        </p:grpSpPr>
        <p:sp>
          <p:nvSpPr>
            <p:cNvPr id="532" name="Google Shape;532;p36"/>
            <p:cNvSpPr/>
            <p:nvPr/>
          </p:nvSpPr>
          <p:spPr>
            <a:xfrm>
              <a:off x="716104" y="2425968"/>
              <a:ext cx="362586" cy="361934"/>
            </a:xfrm>
            <a:custGeom>
              <a:avLst/>
              <a:gdLst/>
              <a:ahLst/>
              <a:cxnLst/>
              <a:rect l="l" t="t" r="r" b="b"/>
              <a:pathLst>
                <a:path w="8894" h="8878" extrusionOk="0">
                  <a:moveTo>
                    <a:pt x="4447" y="0"/>
                  </a:moveTo>
                  <a:cubicBezTo>
                    <a:pt x="1991" y="0"/>
                    <a:pt x="0" y="1991"/>
                    <a:pt x="0" y="4431"/>
                  </a:cubicBezTo>
                  <a:cubicBezTo>
                    <a:pt x="0" y="6887"/>
                    <a:pt x="1991" y="8878"/>
                    <a:pt x="4447" y="8878"/>
                  </a:cubicBezTo>
                  <a:cubicBezTo>
                    <a:pt x="6903" y="8878"/>
                    <a:pt x="8893" y="6887"/>
                    <a:pt x="8893" y="4431"/>
                  </a:cubicBezTo>
                  <a:cubicBezTo>
                    <a:pt x="8893" y="1991"/>
                    <a:pt x="6903" y="0"/>
                    <a:pt x="444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 name="Google Shape;533;p36"/>
            <p:cNvSpPr/>
            <p:nvPr/>
          </p:nvSpPr>
          <p:spPr>
            <a:xfrm>
              <a:off x="1085856" y="2421710"/>
              <a:ext cx="107341" cy="102123"/>
            </a:xfrm>
            <a:custGeom>
              <a:avLst/>
              <a:gdLst/>
              <a:ahLst/>
              <a:cxnLst/>
              <a:rect l="l" t="t" r="r" b="b"/>
              <a:pathLst>
                <a:path w="2633" h="2505" extrusionOk="0">
                  <a:moveTo>
                    <a:pt x="2134" y="0"/>
                  </a:moveTo>
                  <a:lnTo>
                    <a:pt x="1316" y="707"/>
                  </a:lnTo>
                  <a:lnTo>
                    <a:pt x="497" y="0"/>
                  </a:lnTo>
                  <a:lnTo>
                    <a:pt x="497" y="0"/>
                  </a:lnTo>
                  <a:lnTo>
                    <a:pt x="914" y="995"/>
                  </a:lnTo>
                  <a:lnTo>
                    <a:pt x="0" y="1541"/>
                  </a:lnTo>
                  <a:lnTo>
                    <a:pt x="0" y="1541"/>
                  </a:lnTo>
                  <a:lnTo>
                    <a:pt x="1075" y="1462"/>
                  </a:lnTo>
                  <a:lnTo>
                    <a:pt x="1316" y="2504"/>
                  </a:lnTo>
                  <a:lnTo>
                    <a:pt x="1556" y="1462"/>
                  </a:lnTo>
                  <a:lnTo>
                    <a:pt x="2632" y="1541"/>
                  </a:lnTo>
                  <a:lnTo>
                    <a:pt x="1701" y="995"/>
                  </a:lnTo>
                  <a:lnTo>
                    <a:pt x="2134"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 name="Google Shape;534;p36"/>
            <p:cNvSpPr/>
            <p:nvPr/>
          </p:nvSpPr>
          <p:spPr>
            <a:xfrm>
              <a:off x="3313910" y="2283975"/>
              <a:ext cx="107382" cy="102775"/>
            </a:xfrm>
            <a:custGeom>
              <a:avLst/>
              <a:gdLst/>
              <a:ahLst/>
              <a:cxnLst/>
              <a:rect l="l" t="t" r="r" b="b"/>
              <a:pathLst>
                <a:path w="2634" h="2521" extrusionOk="0">
                  <a:moveTo>
                    <a:pt x="2104" y="1"/>
                  </a:moveTo>
                  <a:lnTo>
                    <a:pt x="1302" y="723"/>
                  </a:lnTo>
                  <a:lnTo>
                    <a:pt x="482" y="33"/>
                  </a:lnTo>
                  <a:lnTo>
                    <a:pt x="482" y="33"/>
                  </a:lnTo>
                  <a:lnTo>
                    <a:pt x="916" y="1011"/>
                  </a:lnTo>
                  <a:lnTo>
                    <a:pt x="1" y="1589"/>
                  </a:lnTo>
                  <a:lnTo>
                    <a:pt x="1077" y="1478"/>
                  </a:lnTo>
                  <a:lnTo>
                    <a:pt x="1349" y="2520"/>
                  </a:lnTo>
                  <a:lnTo>
                    <a:pt x="1558" y="1461"/>
                  </a:lnTo>
                  <a:lnTo>
                    <a:pt x="2633" y="1542"/>
                  </a:lnTo>
                  <a:lnTo>
                    <a:pt x="2633" y="1542"/>
                  </a:lnTo>
                  <a:lnTo>
                    <a:pt x="1702" y="996"/>
                  </a:lnTo>
                  <a:lnTo>
                    <a:pt x="2104"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 name="Google Shape;535;p36"/>
            <p:cNvSpPr/>
            <p:nvPr/>
          </p:nvSpPr>
          <p:spPr>
            <a:xfrm>
              <a:off x="1236438" y="3952882"/>
              <a:ext cx="107341" cy="102775"/>
            </a:xfrm>
            <a:custGeom>
              <a:avLst/>
              <a:gdLst/>
              <a:ahLst/>
              <a:cxnLst/>
              <a:rect l="l" t="t" r="r" b="b"/>
              <a:pathLst>
                <a:path w="2633" h="2521" extrusionOk="0">
                  <a:moveTo>
                    <a:pt x="2103" y="1"/>
                  </a:moveTo>
                  <a:lnTo>
                    <a:pt x="1301" y="722"/>
                  </a:lnTo>
                  <a:lnTo>
                    <a:pt x="466" y="33"/>
                  </a:lnTo>
                  <a:lnTo>
                    <a:pt x="916" y="1028"/>
                  </a:lnTo>
                  <a:lnTo>
                    <a:pt x="0" y="1589"/>
                  </a:lnTo>
                  <a:lnTo>
                    <a:pt x="1076" y="1477"/>
                  </a:lnTo>
                  <a:lnTo>
                    <a:pt x="1333" y="2520"/>
                  </a:lnTo>
                  <a:lnTo>
                    <a:pt x="1558" y="1477"/>
                  </a:lnTo>
                  <a:lnTo>
                    <a:pt x="2633" y="1542"/>
                  </a:lnTo>
                  <a:lnTo>
                    <a:pt x="1702" y="996"/>
                  </a:lnTo>
                  <a:lnTo>
                    <a:pt x="2103"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 name="Google Shape;536;p36"/>
            <p:cNvSpPr/>
            <p:nvPr/>
          </p:nvSpPr>
          <p:spPr>
            <a:xfrm>
              <a:off x="2842511" y="3110505"/>
              <a:ext cx="107382" cy="102123"/>
            </a:xfrm>
            <a:custGeom>
              <a:avLst/>
              <a:gdLst/>
              <a:ahLst/>
              <a:cxnLst/>
              <a:rect l="l" t="t" r="r" b="b"/>
              <a:pathLst>
                <a:path w="2634" h="2505" extrusionOk="0">
                  <a:moveTo>
                    <a:pt x="2104" y="1"/>
                  </a:moveTo>
                  <a:lnTo>
                    <a:pt x="1302" y="724"/>
                  </a:lnTo>
                  <a:lnTo>
                    <a:pt x="467" y="33"/>
                  </a:lnTo>
                  <a:lnTo>
                    <a:pt x="467" y="33"/>
                  </a:lnTo>
                  <a:lnTo>
                    <a:pt x="916" y="1013"/>
                  </a:lnTo>
                  <a:lnTo>
                    <a:pt x="1" y="1590"/>
                  </a:lnTo>
                  <a:lnTo>
                    <a:pt x="1077" y="1477"/>
                  </a:lnTo>
                  <a:lnTo>
                    <a:pt x="1334" y="2505"/>
                  </a:lnTo>
                  <a:lnTo>
                    <a:pt x="1558" y="1462"/>
                  </a:lnTo>
                  <a:lnTo>
                    <a:pt x="2633" y="1526"/>
                  </a:lnTo>
                  <a:lnTo>
                    <a:pt x="2633" y="1526"/>
                  </a:lnTo>
                  <a:lnTo>
                    <a:pt x="1702" y="996"/>
                  </a:lnTo>
                  <a:lnTo>
                    <a:pt x="2104"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 name="Google Shape;537;p36"/>
            <p:cNvSpPr/>
            <p:nvPr/>
          </p:nvSpPr>
          <p:spPr>
            <a:xfrm>
              <a:off x="2296456" y="860700"/>
              <a:ext cx="106689" cy="102775"/>
            </a:xfrm>
            <a:custGeom>
              <a:avLst/>
              <a:gdLst/>
              <a:ahLst/>
              <a:cxnLst/>
              <a:rect l="l" t="t" r="r" b="b"/>
              <a:pathLst>
                <a:path w="2617" h="2521" extrusionOk="0">
                  <a:moveTo>
                    <a:pt x="2087" y="0"/>
                  </a:moveTo>
                  <a:lnTo>
                    <a:pt x="1285" y="723"/>
                  </a:lnTo>
                  <a:lnTo>
                    <a:pt x="465" y="32"/>
                  </a:lnTo>
                  <a:lnTo>
                    <a:pt x="900" y="1012"/>
                  </a:lnTo>
                  <a:lnTo>
                    <a:pt x="1" y="1590"/>
                  </a:lnTo>
                  <a:lnTo>
                    <a:pt x="1060" y="1477"/>
                  </a:lnTo>
                  <a:lnTo>
                    <a:pt x="1332" y="2521"/>
                  </a:lnTo>
                  <a:lnTo>
                    <a:pt x="1557" y="1461"/>
                  </a:lnTo>
                  <a:lnTo>
                    <a:pt x="2616" y="1541"/>
                  </a:lnTo>
                  <a:lnTo>
                    <a:pt x="1685" y="995"/>
                  </a:lnTo>
                  <a:lnTo>
                    <a:pt x="2087"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 name="Google Shape;538;p36"/>
            <p:cNvSpPr/>
            <p:nvPr/>
          </p:nvSpPr>
          <p:spPr>
            <a:xfrm>
              <a:off x="1600840" y="913972"/>
              <a:ext cx="229643" cy="223854"/>
            </a:xfrm>
            <a:custGeom>
              <a:avLst/>
              <a:gdLst/>
              <a:ahLst/>
              <a:cxnLst/>
              <a:rect l="l" t="t" r="r" b="b"/>
              <a:pathLst>
                <a:path w="5633" h="5491" extrusionOk="0">
                  <a:moveTo>
                    <a:pt x="3351" y="0"/>
                  </a:moveTo>
                  <a:cubicBezTo>
                    <a:pt x="3239" y="0"/>
                    <a:pt x="3123" y="9"/>
                    <a:pt x="3002" y="27"/>
                  </a:cubicBezTo>
                  <a:cubicBezTo>
                    <a:pt x="2932" y="21"/>
                    <a:pt x="2860" y="19"/>
                    <a:pt x="2789" y="19"/>
                  </a:cubicBezTo>
                  <a:cubicBezTo>
                    <a:pt x="2086" y="19"/>
                    <a:pt x="1378" y="302"/>
                    <a:pt x="867" y="798"/>
                  </a:cubicBezTo>
                  <a:cubicBezTo>
                    <a:pt x="321" y="1328"/>
                    <a:pt x="0" y="2114"/>
                    <a:pt x="49" y="2885"/>
                  </a:cubicBezTo>
                  <a:cubicBezTo>
                    <a:pt x="81" y="3704"/>
                    <a:pt x="498" y="4490"/>
                    <a:pt x="1156" y="4971"/>
                  </a:cubicBezTo>
                  <a:cubicBezTo>
                    <a:pt x="1637" y="5317"/>
                    <a:pt x="2229" y="5491"/>
                    <a:pt x="2820" y="5491"/>
                  </a:cubicBezTo>
                  <a:cubicBezTo>
                    <a:pt x="3353" y="5491"/>
                    <a:pt x="3885" y="5350"/>
                    <a:pt x="4334" y="5068"/>
                  </a:cubicBezTo>
                  <a:cubicBezTo>
                    <a:pt x="5282" y="4458"/>
                    <a:pt x="5571" y="3575"/>
                    <a:pt x="5603" y="2452"/>
                  </a:cubicBezTo>
                  <a:cubicBezTo>
                    <a:pt x="5633" y="1658"/>
                    <a:pt x="4895" y="0"/>
                    <a:pt x="335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 name="Google Shape;539;p36"/>
            <p:cNvSpPr/>
            <p:nvPr/>
          </p:nvSpPr>
          <p:spPr>
            <a:xfrm>
              <a:off x="1475529" y="2412840"/>
              <a:ext cx="83043" cy="81250"/>
            </a:xfrm>
            <a:custGeom>
              <a:avLst/>
              <a:gdLst/>
              <a:ahLst/>
              <a:cxnLst/>
              <a:rect l="l" t="t" r="r" b="b"/>
              <a:pathLst>
                <a:path w="2037" h="1993" extrusionOk="0">
                  <a:moveTo>
                    <a:pt x="1214" y="0"/>
                  </a:moveTo>
                  <a:cubicBezTo>
                    <a:pt x="1174" y="0"/>
                    <a:pt x="1134" y="3"/>
                    <a:pt x="1092" y="10"/>
                  </a:cubicBezTo>
                  <a:cubicBezTo>
                    <a:pt x="1072" y="9"/>
                    <a:pt x="1052" y="8"/>
                    <a:pt x="1032" y="8"/>
                  </a:cubicBezTo>
                  <a:cubicBezTo>
                    <a:pt x="763" y="8"/>
                    <a:pt x="500" y="105"/>
                    <a:pt x="321" y="299"/>
                  </a:cubicBezTo>
                  <a:cubicBezTo>
                    <a:pt x="112" y="491"/>
                    <a:pt x="0" y="765"/>
                    <a:pt x="15" y="1054"/>
                  </a:cubicBezTo>
                  <a:cubicBezTo>
                    <a:pt x="32" y="1343"/>
                    <a:pt x="176" y="1632"/>
                    <a:pt x="417" y="1808"/>
                  </a:cubicBezTo>
                  <a:cubicBezTo>
                    <a:pt x="592" y="1933"/>
                    <a:pt x="801" y="1993"/>
                    <a:pt x="1011" y="1993"/>
                  </a:cubicBezTo>
                  <a:cubicBezTo>
                    <a:pt x="1206" y="1993"/>
                    <a:pt x="1403" y="1941"/>
                    <a:pt x="1573" y="1840"/>
                  </a:cubicBezTo>
                  <a:cubicBezTo>
                    <a:pt x="1910" y="1615"/>
                    <a:pt x="2023" y="1294"/>
                    <a:pt x="2023" y="893"/>
                  </a:cubicBezTo>
                  <a:cubicBezTo>
                    <a:pt x="2037" y="608"/>
                    <a:pt x="1772" y="0"/>
                    <a:pt x="1214"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 name="Google Shape;540;p36"/>
            <p:cNvSpPr/>
            <p:nvPr/>
          </p:nvSpPr>
          <p:spPr>
            <a:xfrm>
              <a:off x="2342279" y="2795730"/>
              <a:ext cx="1345" cy="652"/>
            </a:xfrm>
            <a:custGeom>
              <a:avLst/>
              <a:gdLst/>
              <a:ahLst/>
              <a:cxnLst/>
              <a:rect l="l" t="t" r="r" b="b"/>
              <a:pathLst>
                <a:path w="33" h="16" extrusionOk="0">
                  <a:moveTo>
                    <a:pt x="0" y="0"/>
                  </a:moveTo>
                  <a:cubicBezTo>
                    <a:pt x="0" y="0"/>
                    <a:pt x="7" y="0"/>
                    <a:pt x="16" y="5"/>
                  </a:cubicBezTo>
                  <a:lnTo>
                    <a:pt x="16" y="5"/>
                  </a:lnTo>
                  <a:cubicBezTo>
                    <a:pt x="16" y="2"/>
                    <a:pt x="16" y="0"/>
                    <a:pt x="16" y="0"/>
                  </a:cubicBezTo>
                  <a:close/>
                  <a:moveTo>
                    <a:pt x="16" y="5"/>
                  </a:moveTo>
                  <a:cubicBezTo>
                    <a:pt x="18" y="9"/>
                    <a:pt x="22" y="16"/>
                    <a:pt x="32" y="16"/>
                  </a:cubicBezTo>
                  <a:cubicBezTo>
                    <a:pt x="27" y="10"/>
                    <a:pt x="21" y="7"/>
                    <a:pt x="16" y="5"/>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 name="Google Shape;541;p36"/>
            <p:cNvSpPr/>
            <p:nvPr/>
          </p:nvSpPr>
          <p:spPr>
            <a:xfrm>
              <a:off x="2310847" y="2820598"/>
              <a:ext cx="693" cy="1957"/>
            </a:xfrm>
            <a:custGeom>
              <a:avLst/>
              <a:gdLst/>
              <a:ahLst/>
              <a:cxnLst/>
              <a:rect l="l" t="t" r="r" b="b"/>
              <a:pathLst>
                <a:path w="17" h="48" extrusionOk="0">
                  <a:moveTo>
                    <a:pt x="1" y="0"/>
                  </a:moveTo>
                  <a:cubicBezTo>
                    <a:pt x="16" y="16"/>
                    <a:pt x="16" y="32"/>
                    <a:pt x="16" y="48"/>
                  </a:cubicBezTo>
                  <a:lnTo>
                    <a:pt x="16" y="48"/>
                  </a:lnTo>
                  <a:cubicBezTo>
                    <a:pt x="16" y="32"/>
                    <a:pt x="16" y="16"/>
                    <a:pt x="1"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 name="Google Shape;542;p36"/>
            <p:cNvSpPr/>
            <p:nvPr/>
          </p:nvSpPr>
          <p:spPr>
            <a:xfrm>
              <a:off x="2310195" y="2811425"/>
              <a:ext cx="41" cy="1345"/>
            </a:xfrm>
            <a:custGeom>
              <a:avLst/>
              <a:gdLst/>
              <a:ahLst/>
              <a:cxnLst/>
              <a:rect l="l" t="t" r="r" b="b"/>
              <a:pathLst>
                <a:path w="1" h="33" extrusionOk="0">
                  <a:moveTo>
                    <a:pt x="0" y="0"/>
                  </a:moveTo>
                  <a:lnTo>
                    <a:pt x="0" y="0"/>
                  </a:lnTo>
                  <a:lnTo>
                    <a:pt x="0" y="32"/>
                  </a:ln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 name="Google Shape;543;p36"/>
            <p:cNvSpPr/>
            <p:nvPr/>
          </p:nvSpPr>
          <p:spPr>
            <a:xfrm>
              <a:off x="2332413" y="2833684"/>
              <a:ext cx="2650" cy="652"/>
            </a:xfrm>
            <a:custGeom>
              <a:avLst/>
              <a:gdLst/>
              <a:ahLst/>
              <a:cxnLst/>
              <a:rect l="l" t="t" r="r" b="b"/>
              <a:pathLst>
                <a:path w="65" h="16" extrusionOk="0">
                  <a:moveTo>
                    <a:pt x="65" y="0"/>
                  </a:moveTo>
                  <a:lnTo>
                    <a:pt x="65" y="0"/>
                  </a:lnTo>
                  <a:cubicBezTo>
                    <a:pt x="49" y="0"/>
                    <a:pt x="33" y="0"/>
                    <a:pt x="1" y="16"/>
                  </a:cubicBezTo>
                  <a:lnTo>
                    <a:pt x="18" y="16"/>
                  </a:lnTo>
                  <a:cubicBezTo>
                    <a:pt x="33" y="0"/>
                    <a:pt x="49" y="0"/>
                    <a:pt x="65"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 name="Google Shape;544;p36"/>
            <p:cNvSpPr/>
            <p:nvPr/>
          </p:nvSpPr>
          <p:spPr>
            <a:xfrm>
              <a:off x="2343584" y="2796341"/>
              <a:ext cx="1345" cy="1345"/>
            </a:xfrm>
            <a:custGeom>
              <a:avLst/>
              <a:gdLst/>
              <a:ahLst/>
              <a:cxnLst/>
              <a:rect l="l" t="t" r="r" b="b"/>
              <a:pathLst>
                <a:path w="33" h="33" extrusionOk="0">
                  <a:moveTo>
                    <a:pt x="0" y="1"/>
                  </a:moveTo>
                  <a:cubicBezTo>
                    <a:pt x="0" y="17"/>
                    <a:pt x="16" y="17"/>
                    <a:pt x="32" y="33"/>
                  </a:cubicBezTo>
                  <a:lnTo>
                    <a:pt x="0" y="1"/>
                  </a:ln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 name="Google Shape;545;p36"/>
            <p:cNvSpPr/>
            <p:nvPr/>
          </p:nvSpPr>
          <p:spPr>
            <a:xfrm>
              <a:off x="1453881" y="2392620"/>
              <a:ext cx="125075" cy="121895"/>
            </a:xfrm>
            <a:custGeom>
              <a:avLst/>
              <a:gdLst/>
              <a:ahLst/>
              <a:cxnLst/>
              <a:rect l="l" t="t" r="r" b="b"/>
              <a:pathLst>
                <a:path w="3068" h="2990" extrusionOk="0">
                  <a:moveTo>
                    <a:pt x="1766" y="1004"/>
                  </a:moveTo>
                  <a:cubicBezTo>
                    <a:pt x="1766" y="1004"/>
                    <a:pt x="1783" y="1004"/>
                    <a:pt x="1783" y="1019"/>
                  </a:cubicBezTo>
                  <a:cubicBezTo>
                    <a:pt x="1783" y="1012"/>
                    <a:pt x="1783" y="1008"/>
                    <a:pt x="1785" y="1008"/>
                  </a:cubicBezTo>
                  <a:cubicBezTo>
                    <a:pt x="1787" y="1008"/>
                    <a:pt x="1791" y="1012"/>
                    <a:pt x="1798" y="1019"/>
                  </a:cubicBezTo>
                  <a:lnTo>
                    <a:pt x="1831" y="1019"/>
                  </a:lnTo>
                  <a:cubicBezTo>
                    <a:pt x="1847" y="1019"/>
                    <a:pt x="1847" y="1036"/>
                    <a:pt x="1863" y="1036"/>
                  </a:cubicBezTo>
                  <a:cubicBezTo>
                    <a:pt x="1863" y="1036"/>
                    <a:pt x="1863" y="1052"/>
                    <a:pt x="1879" y="1052"/>
                  </a:cubicBezTo>
                  <a:lnTo>
                    <a:pt x="1895" y="1052"/>
                  </a:lnTo>
                  <a:cubicBezTo>
                    <a:pt x="1918" y="1075"/>
                    <a:pt x="1933" y="1090"/>
                    <a:pt x="1927" y="1090"/>
                  </a:cubicBezTo>
                  <a:cubicBezTo>
                    <a:pt x="1925" y="1090"/>
                    <a:pt x="1920" y="1088"/>
                    <a:pt x="1911" y="1084"/>
                  </a:cubicBezTo>
                  <a:lnTo>
                    <a:pt x="1911" y="1084"/>
                  </a:lnTo>
                  <a:cubicBezTo>
                    <a:pt x="1927" y="1100"/>
                    <a:pt x="1944" y="1100"/>
                    <a:pt x="1944" y="1116"/>
                  </a:cubicBezTo>
                  <a:cubicBezTo>
                    <a:pt x="1976" y="1148"/>
                    <a:pt x="1991" y="1197"/>
                    <a:pt x="2008" y="1229"/>
                  </a:cubicBezTo>
                  <a:lnTo>
                    <a:pt x="2023" y="1244"/>
                  </a:lnTo>
                  <a:cubicBezTo>
                    <a:pt x="2023" y="1261"/>
                    <a:pt x="2040" y="1293"/>
                    <a:pt x="2040" y="1325"/>
                  </a:cubicBezTo>
                  <a:cubicBezTo>
                    <a:pt x="2055" y="1340"/>
                    <a:pt x="2055" y="1340"/>
                    <a:pt x="2055" y="1357"/>
                  </a:cubicBezTo>
                  <a:lnTo>
                    <a:pt x="2055" y="1389"/>
                  </a:lnTo>
                  <a:cubicBezTo>
                    <a:pt x="2055" y="1437"/>
                    <a:pt x="2055" y="1486"/>
                    <a:pt x="2040" y="1533"/>
                  </a:cubicBezTo>
                  <a:lnTo>
                    <a:pt x="2040" y="1565"/>
                  </a:lnTo>
                  <a:cubicBezTo>
                    <a:pt x="2023" y="1614"/>
                    <a:pt x="2023" y="1662"/>
                    <a:pt x="2008" y="1694"/>
                  </a:cubicBezTo>
                  <a:cubicBezTo>
                    <a:pt x="2008" y="1710"/>
                    <a:pt x="1991" y="1710"/>
                    <a:pt x="1991" y="1726"/>
                  </a:cubicBezTo>
                  <a:cubicBezTo>
                    <a:pt x="1976" y="1758"/>
                    <a:pt x="1959" y="1790"/>
                    <a:pt x="1944" y="1807"/>
                  </a:cubicBezTo>
                  <a:lnTo>
                    <a:pt x="1895" y="1854"/>
                  </a:lnTo>
                  <a:cubicBezTo>
                    <a:pt x="1895" y="1854"/>
                    <a:pt x="1879" y="1871"/>
                    <a:pt x="1863" y="1871"/>
                  </a:cubicBezTo>
                  <a:lnTo>
                    <a:pt x="1815" y="1918"/>
                  </a:lnTo>
                  <a:cubicBezTo>
                    <a:pt x="1798" y="1918"/>
                    <a:pt x="1719" y="1950"/>
                    <a:pt x="1751" y="1950"/>
                  </a:cubicBezTo>
                  <a:cubicBezTo>
                    <a:pt x="1719" y="1950"/>
                    <a:pt x="1702" y="1967"/>
                    <a:pt x="1670" y="1967"/>
                  </a:cubicBezTo>
                  <a:cubicBezTo>
                    <a:pt x="1670" y="1967"/>
                    <a:pt x="1670" y="1983"/>
                    <a:pt x="1638" y="1983"/>
                  </a:cubicBezTo>
                  <a:lnTo>
                    <a:pt x="1494" y="1983"/>
                  </a:lnTo>
                  <a:cubicBezTo>
                    <a:pt x="1477" y="1983"/>
                    <a:pt x="1430" y="1967"/>
                    <a:pt x="1413" y="1967"/>
                  </a:cubicBezTo>
                  <a:cubicBezTo>
                    <a:pt x="1398" y="1967"/>
                    <a:pt x="1381" y="1950"/>
                    <a:pt x="1366" y="1950"/>
                  </a:cubicBezTo>
                  <a:lnTo>
                    <a:pt x="1317" y="1935"/>
                  </a:lnTo>
                  <a:cubicBezTo>
                    <a:pt x="1285" y="1918"/>
                    <a:pt x="1269" y="1903"/>
                    <a:pt x="1253" y="1903"/>
                  </a:cubicBezTo>
                  <a:lnTo>
                    <a:pt x="1253" y="1886"/>
                  </a:lnTo>
                  <a:cubicBezTo>
                    <a:pt x="1237" y="1886"/>
                    <a:pt x="1221" y="1871"/>
                    <a:pt x="1221" y="1871"/>
                  </a:cubicBezTo>
                  <a:lnTo>
                    <a:pt x="1156" y="1807"/>
                  </a:lnTo>
                  <a:cubicBezTo>
                    <a:pt x="1141" y="1775"/>
                    <a:pt x="1109" y="1726"/>
                    <a:pt x="1092" y="1694"/>
                  </a:cubicBezTo>
                  <a:cubicBezTo>
                    <a:pt x="1092" y="1678"/>
                    <a:pt x="1092" y="1678"/>
                    <a:pt x="1077" y="1678"/>
                  </a:cubicBezTo>
                  <a:cubicBezTo>
                    <a:pt x="1060" y="1646"/>
                    <a:pt x="1077" y="1646"/>
                    <a:pt x="1077" y="1646"/>
                  </a:cubicBezTo>
                  <a:lnTo>
                    <a:pt x="1077" y="1629"/>
                  </a:lnTo>
                  <a:cubicBezTo>
                    <a:pt x="1077" y="1614"/>
                    <a:pt x="1060" y="1597"/>
                    <a:pt x="1060" y="1582"/>
                  </a:cubicBezTo>
                  <a:lnTo>
                    <a:pt x="1060" y="1453"/>
                  </a:lnTo>
                  <a:cubicBezTo>
                    <a:pt x="1060" y="1469"/>
                    <a:pt x="1056" y="1481"/>
                    <a:pt x="1054" y="1481"/>
                  </a:cubicBezTo>
                  <a:cubicBezTo>
                    <a:pt x="1052" y="1481"/>
                    <a:pt x="1052" y="1469"/>
                    <a:pt x="1060" y="1437"/>
                  </a:cubicBezTo>
                  <a:lnTo>
                    <a:pt x="1060" y="1421"/>
                  </a:lnTo>
                  <a:cubicBezTo>
                    <a:pt x="1060" y="1405"/>
                    <a:pt x="1077" y="1389"/>
                    <a:pt x="1077" y="1357"/>
                  </a:cubicBezTo>
                  <a:cubicBezTo>
                    <a:pt x="1077" y="1340"/>
                    <a:pt x="1092" y="1325"/>
                    <a:pt x="1092" y="1308"/>
                  </a:cubicBezTo>
                  <a:cubicBezTo>
                    <a:pt x="1124" y="1261"/>
                    <a:pt x="1141" y="1229"/>
                    <a:pt x="1156" y="1197"/>
                  </a:cubicBezTo>
                  <a:lnTo>
                    <a:pt x="1237" y="1116"/>
                  </a:lnTo>
                  <a:cubicBezTo>
                    <a:pt x="1253" y="1116"/>
                    <a:pt x="1269" y="1100"/>
                    <a:pt x="1285" y="1084"/>
                  </a:cubicBezTo>
                  <a:cubicBezTo>
                    <a:pt x="1301" y="1084"/>
                    <a:pt x="1317" y="1068"/>
                    <a:pt x="1334" y="1052"/>
                  </a:cubicBezTo>
                  <a:lnTo>
                    <a:pt x="1349" y="1052"/>
                  </a:lnTo>
                  <a:cubicBezTo>
                    <a:pt x="1381" y="1052"/>
                    <a:pt x="1430" y="1036"/>
                    <a:pt x="1462" y="1019"/>
                  </a:cubicBezTo>
                  <a:lnTo>
                    <a:pt x="1494" y="1019"/>
                  </a:lnTo>
                  <a:cubicBezTo>
                    <a:pt x="1510" y="1014"/>
                    <a:pt x="1519" y="1013"/>
                    <a:pt x="1523" y="1013"/>
                  </a:cubicBezTo>
                  <a:cubicBezTo>
                    <a:pt x="1531" y="1013"/>
                    <a:pt x="1521" y="1019"/>
                    <a:pt x="1510" y="1019"/>
                  </a:cubicBezTo>
                  <a:lnTo>
                    <a:pt x="1558" y="1019"/>
                  </a:lnTo>
                  <a:cubicBezTo>
                    <a:pt x="1606" y="1019"/>
                    <a:pt x="1638" y="1019"/>
                    <a:pt x="1687" y="1004"/>
                  </a:cubicBezTo>
                  <a:close/>
                  <a:moveTo>
                    <a:pt x="1776" y="1"/>
                  </a:moveTo>
                  <a:cubicBezTo>
                    <a:pt x="1730" y="1"/>
                    <a:pt x="1684" y="4"/>
                    <a:pt x="1638" y="9"/>
                  </a:cubicBezTo>
                  <a:cubicBezTo>
                    <a:pt x="1623" y="9"/>
                    <a:pt x="1604" y="9"/>
                    <a:pt x="1583" y="11"/>
                  </a:cubicBezTo>
                  <a:lnTo>
                    <a:pt x="1583" y="11"/>
                  </a:lnTo>
                  <a:cubicBezTo>
                    <a:pt x="1589" y="9"/>
                    <a:pt x="1581" y="9"/>
                    <a:pt x="1558" y="9"/>
                  </a:cubicBezTo>
                  <a:cubicBezTo>
                    <a:pt x="1548" y="3"/>
                    <a:pt x="1537" y="1"/>
                    <a:pt x="1526" y="1"/>
                  </a:cubicBezTo>
                  <a:cubicBezTo>
                    <a:pt x="1505" y="1"/>
                    <a:pt x="1483" y="9"/>
                    <a:pt x="1462" y="9"/>
                  </a:cubicBezTo>
                  <a:cubicBezTo>
                    <a:pt x="1366" y="9"/>
                    <a:pt x="1253" y="24"/>
                    <a:pt x="1156" y="56"/>
                  </a:cubicBezTo>
                  <a:cubicBezTo>
                    <a:pt x="996" y="88"/>
                    <a:pt x="835" y="169"/>
                    <a:pt x="692" y="266"/>
                  </a:cubicBezTo>
                  <a:cubicBezTo>
                    <a:pt x="386" y="474"/>
                    <a:pt x="161" y="795"/>
                    <a:pt x="82" y="1148"/>
                  </a:cubicBezTo>
                  <a:cubicBezTo>
                    <a:pt x="1" y="1518"/>
                    <a:pt x="49" y="1854"/>
                    <a:pt x="210" y="2175"/>
                  </a:cubicBezTo>
                  <a:cubicBezTo>
                    <a:pt x="459" y="2700"/>
                    <a:pt x="998" y="2989"/>
                    <a:pt x="1555" y="2989"/>
                  </a:cubicBezTo>
                  <a:cubicBezTo>
                    <a:pt x="1679" y="2989"/>
                    <a:pt x="1804" y="2975"/>
                    <a:pt x="1927" y="2946"/>
                  </a:cubicBezTo>
                  <a:cubicBezTo>
                    <a:pt x="2297" y="2866"/>
                    <a:pt x="2618" y="2625"/>
                    <a:pt x="2810" y="2320"/>
                  </a:cubicBezTo>
                  <a:cubicBezTo>
                    <a:pt x="3003" y="2047"/>
                    <a:pt x="3050" y="1710"/>
                    <a:pt x="3067" y="1389"/>
                  </a:cubicBezTo>
                  <a:cubicBezTo>
                    <a:pt x="3067" y="908"/>
                    <a:pt x="2794" y="458"/>
                    <a:pt x="2425" y="201"/>
                  </a:cubicBezTo>
                  <a:cubicBezTo>
                    <a:pt x="2238" y="68"/>
                    <a:pt x="2006" y="1"/>
                    <a:pt x="1776" y="1"/>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 name="Google Shape;546;p36"/>
            <p:cNvSpPr/>
            <p:nvPr/>
          </p:nvSpPr>
          <p:spPr>
            <a:xfrm>
              <a:off x="2326584" y="2795037"/>
              <a:ext cx="1957" cy="41"/>
            </a:xfrm>
            <a:custGeom>
              <a:avLst/>
              <a:gdLst/>
              <a:ahLst/>
              <a:cxnLst/>
              <a:rect l="l" t="t" r="r" b="b"/>
              <a:pathLst>
                <a:path w="48" h="1" extrusionOk="0">
                  <a:moveTo>
                    <a:pt x="48" y="0"/>
                  </a:moveTo>
                  <a:lnTo>
                    <a:pt x="0" y="0"/>
                  </a:lnTo>
                  <a:lnTo>
                    <a:pt x="0" y="0"/>
                  </a:ln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 name="Google Shape;547;p36"/>
            <p:cNvSpPr/>
            <p:nvPr/>
          </p:nvSpPr>
          <p:spPr>
            <a:xfrm>
              <a:off x="2342891" y="2795730"/>
              <a:ext cx="41" cy="41"/>
            </a:xfrm>
            <a:custGeom>
              <a:avLst/>
              <a:gdLst/>
              <a:ahLst/>
              <a:cxnLst/>
              <a:rect l="l" t="t" r="r" b="b"/>
              <a:pathLst>
                <a:path w="1" h="1" extrusionOk="0">
                  <a:moveTo>
                    <a:pt x="1" y="0"/>
                  </a:moveTo>
                  <a:lnTo>
                    <a:pt x="1" y="0"/>
                  </a:lnTo>
                  <a:lnTo>
                    <a:pt x="1" y="0"/>
                  </a:ln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 name="Google Shape;548;p36"/>
            <p:cNvSpPr/>
            <p:nvPr/>
          </p:nvSpPr>
          <p:spPr>
            <a:xfrm>
              <a:off x="2338325" y="2794425"/>
              <a:ext cx="3995" cy="1345"/>
            </a:xfrm>
            <a:custGeom>
              <a:avLst/>
              <a:gdLst/>
              <a:ahLst/>
              <a:cxnLst/>
              <a:rect l="l" t="t" r="r" b="b"/>
              <a:pathLst>
                <a:path w="98" h="33" extrusionOk="0">
                  <a:moveTo>
                    <a:pt x="1" y="0"/>
                  </a:moveTo>
                  <a:cubicBezTo>
                    <a:pt x="16" y="15"/>
                    <a:pt x="16" y="15"/>
                    <a:pt x="33" y="15"/>
                  </a:cubicBezTo>
                  <a:cubicBezTo>
                    <a:pt x="16" y="0"/>
                    <a:pt x="16" y="0"/>
                    <a:pt x="1" y="0"/>
                  </a:cubicBezTo>
                  <a:close/>
                  <a:moveTo>
                    <a:pt x="33" y="15"/>
                  </a:moveTo>
                  <a:cubicBezTo>
                    <a:pt x="46" y="15"/>
                    <a:pt x="60" y="15"/>
                    <a:pt x="84" y="26"/>
                  </a:cubicBezTo>
                  <a:lnTo>
                    <a:pt x="84" y="26"/>
                  </a:lnTo>
                  <a:cubicBezTo>
                    <a:pt x="81" y="21"/>
                    <a:pt x="81" y="15"/>
                    <a:pt x="81" y="15"/>
                  </a:cubicBezTo>
                  <a:close/>
                  <a:moveTo>
                    <a:pt x="84" y="26"/>
                  </a:moveTo>
                  <a:cubicBezTo>
                    <a:pt x="86" y="29"/>
                    <a:pt x="90" y="32"/>
                    <a:pt x="97" y="32"/>
                  </a:cubicBezTo>
                  <a:cubicBezTo>
                    <a:pt x="92" y="30"/>
                    <a:pt x="88" y="28"/>
                    <a:pt x="84" y="26"/>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 name="Google Shape;549;p36"/>
            <p:cNvSpPr/>
            <p:nvPr/>
          </p:nvSpPr>
          <p:spPr>
            <a:xfrm>
              <a:off x="3323838" y="2041368"/>
              <a:ext cx="83084" cy="80964"/>
            </a:xfrm>
            <a:custGeom>
              <a:avLst/>
              <a:gdLst/>
              <a:ahLst/>
              <a:cxnLst/>
              <a:rect l="l" t="t" r="r" b="b"/>
              <a:pathLst>
                <a:path w="2038" h="1986" extrusionOk="0">
                  <a:moveTo>
                    <a:pt x="1220" y="0"/>
                  </a:moveTo>
                  <a:cubicBezTo>
                    <a:pt x="1174" y="0"/>
                    <a:pt x="1125" y="4"/>
                    <a:pt x="1075" y="13"/>
                  </a:cubicBezTo>
                  <a:cubicBezTo>
                    <a:pt x="1044" y="9"/>
                    <a:pt x="1013" y="7"/>
                    <a:pt x="981" y="7"/>
                  </a:cubicBezTo>
                  <a:cubicBezTo>
                    <a:pt x="738" y="7"/>
                    <a:pt x="490" y="114"/>
                    <a:pt x="305" y="285"/>
                  </a:cubicBezTo>
                  <a:cubicBezTo>
                    <a:pt x="112" y="478"/>
                    <a:pt x="1" y="767"/>
                    <a:pt x="16" y="1040"/>
                  </a:cubicBezTo>
                  <a:cubicBezTo>
                    <a:pt x="33" y="1329"/>
                    <a:pt x="177" y="1618"/>
                    <a:pt x="418" y="1794"/>
                  </a:cubicBezTo>
                  <a:cubicBezTo>
                    <a:pt x="587" y="1921"/>
                    <a:pt x="800" y="1985"/>
                    <a:pt x="1013" y="1985"/>
                  </a:cubicBezTo>
                  <a:cubicBezTo>
                    <a:pt x="1205" y="1985"/>
                    <a:pt x="1397" y="1933"/>
                    <a:pt x="1557" y="1826"/>
                  </a:cubicBezTo>
                  <a:cubicBezTo>
                    <a:pt x="1910" y="1618"/>
                    <a:pt x="2006" y="1297"/>
                    <a:pt x="2023" y="880"/>
                  </a:cubicBezTo>
                  <a:cubicBezTo>
                    <a:pt x="2037" y="597"/>
                    <a:pt x="1779" y="0"/>
                    <a:pt x="122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 name="Google Shape;550;p36"/>
            <p:cNvSpPr/>
            <p:nvPr/>
          </p:nvSpPr>
          <p:spPr>
            <a:xfrm>
              <a:off x="1869131" y="1015991"/>
              <a:ext cx="53079" cy="41297"/>
            </a:xfrm>
            <a:custGeom>
              <a:avLst/>
              <a:gdLst/>
              <a:ahLst/>
              <a:cxnLst/>
              <a:rect l="l" t="t" r="r" b="b"/>
              <a:pathLst>
                <a:path w="1302" h="1013" extrusionOk="0">
                  <a:moveTo>
                    <a:pt x="659" y="0"/>
                  </a:moveTo>
                  <a:cubicBezTo>
                    <a:pt x="0" y="0"/>
                    <a:pt x="0" y="1012"/>
                    <a:pt x="659" y="1012"/>
                  </a:cubicBezTo>
                  <a:cubicBezTo>
                    <a:pt x="1301" y="1012"/>
                    <a:pt x="1301" y="0"/>
                    <a:pt x="659"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 name="Google Shape;551;p36"/>
            <p:cNvSpPr/>
            <p:nvPr/>
          </p:nvSpPr>
          <p:spPr>
            <a:xfrm>
              <a:off x="797232" y="2062119"/>
              <a:ext cx="53732" cy="41297"/>
            </a:xfrm>
            <a:custGeom>
              <a:avLst/>
              <a:gdLst/>
              <a:ahLst/>
              <a:cxnLst/>
              <a:rect l="l" t="t" r="r" b="b"/>
              <a:pathLst>
                <a:path w="1318" h="1013" extrusionOk="0">
                  <a:moveTo>
                    <a:pt x="660" y="1"/>
                  </a:moveTo>
                  <a:cubicBezTo>
                    <a:pt x="1" y="1"/>
                    <a:pt x="1" y="1013"/>
                    <a:pt x="660" y="1013"/>
                  </a:cubicBezTo>
                  <a:cubicBezTo>
                    <a:pt x="1317" y="1013"/>
                    <a:pt x="1317" y="1"/>
                    <a:pt x="66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 name="Google Shape;552;p36"/>
            <p:cNvSpPr/>
            <p:nvPr/>
          </p:nvSpPr>
          <p:spPr>
            <a:xfrm>
              <a:off x="1706836" y="3536475"/>
              <a:ext cx="53691" cy="41257"/>
            </a:xfrm>
            <a:custGeom>
              <a:avLst/>
              <a:gdLst/>
              <a:ahLst/>
              <a:cxnLst/>
              <a:rect l="l" t="t" r="r" b="b"/>
              <a:pathLst>
                <a:path w="1317" h="1012" extrusionOk="0">
                  <a:moveTo>
                    <a:pt x="659" y="1"/>
                  </a:moveTo>
                  <a:cubicBezTo>
                    <a:pt x="1" y="1"/>
                    <a:pt x="1" y="1011"/>
                    <a:pt x="659" y="1011"/>
                  </a:cubicBezTo>
                  <a:cubicBezTo>
                    <a:pt x="1317" y="1011"/>
                    <a:pt x="1317" y="1"/>
                    <a:pt x="659" y="1"/>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 name="Google Shape;553;p36"/>
            <p:cNvSpPr/>
            <p:nvPr/>
          </p:nvSpPr>
          <p:spPr>
            <a:xfrm rot="3467364">
              <a:off x="1267486" y="3704451"/>
              <a:ext cx="53731" cy="41908"/>
            </a:xfrm>
            <a:custGeom>
              <a:avLst/>
              <a:gdLst/>
              <a:ahLst/>
              <a:cxnLst/>
              <a:rect l="l" t="t" r="r" b="b"/>
              <a:pathLst>
                <a:path w="1318" h="1028" extrusionOk="0">
                  <a:moveTo>
                    <a:pt x="660" y="0"/>
                  </a:moveTo>
                  <a:cubicBezTo>
                    <a:pt x="1" y="0"/>
                    <a:pt x="1" y="1028"/>
                    <a:pt x="660" y="1028"/>
                  </a:cubicBezTo>
                  <a:cubicBezTo>
                    <a:pt x="1317" y="1028"/>
                    <a:pt x="1317" y="0"/>
                    <a:pt x="66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 name="Google Shape;554;p36"/>
            <p:cNvSpPr/>
            <p:nvPr/>
          </p:nvSpPr>
          <p:spPr>
            <a:xfrm>
              <a:off x="2084425" y="4222878"/>
              <a:ext cx="53732" cy="41297"/>
            </a:xfrm>
            <a:custGeom>
              <a:avLst/>
              <a:gdLst/>
              <a:ahLst/>
              <a:cxnLst/>
              <a:rect l="l" t="t" r="r" b="b"/>
              <a:pathLst>
                <a:path w="1318" h="1013" extrusionOk="0">
                  <a:moveTo>
                    <a:pt x="658" y="1"/>
                  </a:moveTo>
                  <a:cubicBezTo>
                    <a:pt x="1" y="1"/>
                    <a:pt x="1" y="1013"/>
                    <a:pt x="658" y="1013"/>
                  </a:cubicBezTo>
                  <a:cubicBezTo>
                    <a:pt x="1317" y="1013"/>
                    <a:pt x="1317" y="1"/>
                    <a:pt x="65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 name="Google Shape;555;p36"/>
            <p:cNvSpPr/>
            <p:nvPr/>
          </p:nvSpPr>
          <p:spPr>
            <a:xfrm>
              <a:off x="2202563" y="815169"/>
              <a:ext cx="53079" cy="41297"/>
            </a:xfrm>
            <a:custGeom>
              <a:avLst/>
              <a:gdLst/>
              <a:ahLst/>
              <a:cxnLst/>
              <a:rect l="l" t="t" r="r" b="b"/>
              <a:pathLst>
                <a:path w="1302" h="1013" extrusionOk="0">
                  <a:moveTo>
                    <a:pt x="659" y="0"/>
                  </a:moveTo>
                  <a:cubicBezTo>
                    <a:pt x="1" y="0"/>
                    <a:pt x="1" y="1012"/>
                    <a:pt x="659" y="1012"/>
                  </a:cubicBezTo>
                  <a:cubicBezTo>
                    <a:pt x="1301" y="1012"/>
                    <a:pt x="1301" y="0"/>
                    <a:pt x="65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 name="Google Shape;556;p36"/>
            <p:cNvSpPr/>
            <p:nvPr/>
          </p:nvSpPr>
          <p:spPr>
            <a:xfrm>
              <a:off x="1489586" y="3038139"/>
              <a:ext cx="53691" cy="41216"/>
            </a:xfrm>
            <a:custGeom>
              <a:avLst/>
              <a:gdLst/>
              <a:ahLst/>
              <a:cxnLst/>
              <a:rect l="l" t="t" r="r" b="b"/>
              <a:pathLst>
                <a:path w="1317" h="1011" extrusionOk="0">
                  <a:moveTo>
                    <a:pt x="659" y="0"/>
                  </a:moveTo>
                  <a:cubicBezTo>
                    <a:pt x="0" y="0"/>
                    <a:pt x="0" y="1011"/>
                    <a:pt x="659" y="1011"/>
                  </a:cubicBezTo>
                  <a:cubicBezTo>
                    <a:pt x="1317" y="1011"/>
                    <a:pt x="1317" y="0"/>
                    <a:pt x="65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 name="Google Shape;557;p36"/>
            <p:cNvSpPr/>
            <p:nvPr/>
          </p:nvSpPr>
          <p:spPr>
            <a:xfrm rot="3467364">
              <a:off x="1414810" y="3946237"/>
              <a:ext cx="53690" cy="41256"/>
            </a:xfrm>
            <a:custGeom>
              <a:avLst/>
              <a:gdLst/>
              <a:ahLst/>
              <a:cxnLst/>
              <a:rect l="l" t="t" r="r" b="b"/>
              <a:pathLst>
                <a:path w="1317" h="1012" extrusionOk="0">
                  <a:moveTo>
                    <a:pt x="658" y="1"/>
                  </a:moveTo>
                  <a:cubicBezTo>
                    <a:pt x="0" y="1"/>
                    <a:pt x="0" y="1011"/>
                    <a:pt x="658" y="1011"/>
                  </a:cubicBezTo>
                  <a:cubicBezTo>
                    <a:pt x="1316" y="1011"/>
                    <a:pt x="1316" y="1"/>
                    <a:pt x="65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 name="Google Shape;558;p36"/>
            <p:cNvSpPr/>
            <p:nvPr/>
          </p:nvSpPr>
          <p:spPr>
            <a:xfrm>
              <a:off x="2223809" y="4084187"/>
              <a:ext cx="53079" cy="41257"/>
            </a:xfrm>
            <a:custGeom>
              <a:avLst/>
              <a:gdLst/>
              <a:ahLst/>
              <a:cxnLst/>
              <a:rect l="l" t="t" r="r" b="b"/>
              <a:pathLst>
                <a:path w="1302" h="1012" extrusionOk="0">
                  <a:moveTo>
                    <a:pt x="642" y="0"/>
                  </a:moveTo>
                  <a:cubicBezTo>
                    <a:pt x="0" y="0"/>
                    <a:pt x="0" y="1012"/>
                    <a:pt x="642" y="1012"/>
                  </a:cubicBezTo>
                  <a:cubicBezTo>
                    <a:pt x="1301" y="1012"/>
                    <a:pt x="1301" y="0"/>
                    <a:pt x="64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 name="Google Shape;559;p36"/>
            <p:cNvSpPr/>
            <p:nvPr/>
          </p:nvSpPr>
          <p:spPr>
            <a:xfrm>
              <a:off x="1639772" y="3275070"/>
              <a:ext cx="53732" cy="41257"/>
            </a:xfrm>
            <a:custGeom>
              <a:avLst/>
              <a:gdLst/>
              <a:ahLst/>
              <a:cxnLst/>
              <a:rect l="l" t="t" r="r" b="b"/>
              <a:pathLst>
                <a:path w="1318" h="1012" extrusionOk="0">
                  <a:moveTo>
                    <a:pt x="660" y="1"/>
                  </a:moveTo>
                  <a:cubicBezTo>
                    <a:pt x="18" y="1"/>
                    <a:pt x="1" y="1012"/>
                    <a:pt x="660" y="1012"/>
                  </a:cubicBezTo>
                  <a:cubicBezTo>
                    <a:pt x="1317" y="1012"/>
                    <a:pt x="1317" y="1"/>
                    <a:pt x="66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 name="Google Shape;560;p36"/>
            <p:cNvSpPr/>
            <p:nvPr/>
          </p:nvSpPr>
          <p:spPr>
            <a:xfrm>
              <a:off x="419754" y="1450932"/>
              <a:ext cx="53039" cy="41297"/>
            </a:xfrm>
            <a:custGeom>
              <a:avLst/>
              <a:gdLst/>
              <a:ahLst/>
              <a:cxnLst/>
              <a:rect l="l" t="t" r="r" b="b"/>
              <a:pathLst>
                <a:path w="1301" h="1013" extrusionOk="0">
                  <a:moveTo>
                    <a:pt x="659" y="1"/>
                  </a:moveTo>
                  <a:cubicBezTo>
                    <a:pt x="0" y="1"/>
                    <a:pt x="0" y="1012"/>
                    <a:pt x="659" y="1012"/>
                  </a:cubicBezTo>
                  <a:cubicBezTo>
                    <a:pt x="1301" y="1012"/>
                    <a:pt x="1301" y="1"/>
                    <a:pt x="65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 name="Google Shape;561;p36"/>
            <p:cNvSpPr/>
            <p:nvPr/>
          </p:nvSpPr>
          <p:spPr>
            <a:xfrm>
              <a:off x="2025265" y="781128"/>
              <a:ext cx="52998" cy="41297"/>
            </a:xfrm>
            <a:custGeom>
              <a:avLst/>
              <a:gdLst/>
              <a:ahLst/>
              <a:cxnLst/>
              <a:rect l="l" t="t" r="r" b="b"/>
              <a:pathLst>
                <a:path w="1300" h="1013" extrusionOk="0">
                  <a:moveTo>
                    <a:pt x="658" y="1"/>
                  </a:moveTo>
                  <a:cubicBezTo>
                    <a:pt x="0" y="1"/>
                    <a:pt x="0" y="1013"/>
                    <a:pt x="658" y="1013"/>
                  </a:cubicBezTo>
                  <a:cubicBezTo>
                    <a:pt x="1300" y="1013"/>
                    <a:pt x="1300" y="1"/>
                    <a:pt x="65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 name="Google Shape;562;p36"/>
            <p:cNvSpPr/>
            <p:nvPr/>
          </p:nvSpPr>
          <p:spPr>
            <a:xfrm>
              <a:off x="3490047" y="2319973"/>
              <a:ext cx="53691" cy="41257"/>
            </a:xfrm>
            <a:custGeom>
              <a:avLst/>
              <a:gdLst/>
              <a:ahLst/>
              <a:cxnLst/>
              <a:rect l="l" t="t" r="r" b="b"/>
              <a:pathLst>
                <a:path w="1317" h="1012" extrusionOk="0">
                  <a:moveTo>
                    <a:pt x="658" y="0"/>
                  </a:moveTo>
                  <a:cubicBezTo>
                    <a:pt x="1" y="0"/>
                    <a:pt x="1" y="1012"/>
                    <a:pt x="658" y="1012"/>
                  </a:cubicBezTo>
                  <a:cubicBezTo>
                    <a:pt x="1317" y="1012"/>
                    <a:pt x="1317" y="0"/>
                    <a:pt x="65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 name="Google Shape;563;p36"/>
            <p:cNvSpPr/>
            <p:nvPr/>
          </p:nvSpPr>
          <p:spPr>
            <a:xfrm>
              <a:off x="1852784" y="2621943"/>
              <a:ext cx="53039" cy="41909"/>
            </a:xfrm>
            <a:custGeom>
              <a:avLst/>
              <a:gdLst/>
              <a:ahLst/>
              <a:cxnLst/>
              <a:rect l="l" t="t" r="r" b="b"/>
              <a:pathLst>
                <a:path w="1301" h="1028" extrusionOk="0">
                  <a:moveTo>
                    <a:pt x="643" y="0"/>
                  </a:moveTo>
                  <a:cubicBezTo>
                    <a:pt x="1" y="0"/>
                    <a:pt x="1" y="1028"/>
                    <a:pt x="643" y="1028"/>
                  </a:cubicBezTo>
                  <a:cubicBezTo>
                    <a:pt x="1300" y="1028"/>
                    <a:pt x="1300" y="0"/>
                    <a:pt x="64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 name="Google Shape;564;p36"/>
            <p:cNvSpPr/>
            <p:nvPr/>
          </p:nvSpPr>
          <p:spPr>
            <a:xfrm>
              <a:off x="1822697" y="2872250"/>
              <a:ext cx="40604" cy="30820"/>
            </a:xfrm>
            <a:custGeom>
              <a:avLst/>
              <a:gdLst/>
              <a:ahLst/>
              <a:cxnLst/>
              <a:rect l="l" t="t" r="r" b="b"/>
              <a:pathLst>
                <a:path w="996" h="756" extrusionOk="0">
                  <a:moveTo>
                    <a:pt x="497" y="1"/>
                  </a:moveTo>
                  <a:cubicBezTo>
                    <a:pt x="16" y="1"/>
                    <a:pt x="0" y="756"/>
                    <a:pt x="497" y="756"/>
                  </a:cubicBezTo>
                  <a:cubicBezTo>
                    <a:pt x="979" y="756"/>
                    <a:pt x="995" y="1"/>
                    <a:pt x="497" y="1"/>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 name="Google Shape;565;p36"/>
            <p:cNvSpPr/>
            <p:nvPr/>
          </p:nvSpPr>
          <p:spPr>
            <a:xfrm>
              <a:off x="362843" y="2392621"/>
              <a:ext cx="39911" cy="31432"/>
            </a:xfrm>
            <a:custGeom>
              <a:avLst/>
              <a:gdLst/>
              <a:ahLst/>
              <a:cxnLst/>
              <a:rect l="l" t="t" r="r" b="b"/>
              <a:pathLst>
                <a:path w="979" h="771" extrusionOk="0">
                  <a:moveTo>
                    <a:pt x="497" y="0"/>
                  </a:moveTo>
                  <a:cubicBezTo>
                    <a:pt x="0" y="0"/>
                    <a:pt x="0" y="771"/>
                    <a:pt x="497" y="771"/>
                  </a:cubicBezTo>
                  <a:cubicBezTo>
                    <a:pt x="979" y="771"/>
                    <a:pt x="979" y="0"/>
                    <a:pt x="49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36"/>
            <p:cNvSpPr/>
            <p:nvPr/>
          </p:nvSpPr>
          <p:spPr>
            <a:xfrm>
              <a:off x="992916" y="1135514"/>
              <a:ext cx="26214" cy="20995"/>
            </a:xfrm>
            <a:custGeom>
              <a:avLst/>
              <a:gdLst/>
              <a:ahLst/>
              <a:cxnLst/>
              <a:rect l="l" t="t" r="r" b="b"/>
              <a:pathLst>
                <a:path w="643" h="515" extrusionOk="0">
                  <a:moveTo>
                    <a:pt x="322" y="1"/>
                  </a:moveTo>
                  <a:cubicBezTo>
                    <a:pt x="1" y="1"/>
                    <a:pt x="1" y="514"/>
                    <a:pt x="322" y="514"/>
                  </a:cubicBezTo>
                  <a:cubicBezTo>
                    <a:pt x="643" y="514"/>
                    <a:pt x="643" y="1"/>
                    <a:pt x="322" y="1"/>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 name="Google Shape;567;p36"/>
            <p:cNvSpPr/>
            <p:nvPr/>
          </p:nvSpPr>
          <p:spPr>
            <a:xfrm>
              <a:off x="2128250" y="1089943"/>
              <a:ext cx="26907" cy="20995"/>
            </a:xfrm>
            <a:custGeom>
              <a:avLst/>
              <a:gdLst/>
              <a:ahLst/>
              <a:cxnLst/>
              <a:rect l="l" t="t" r="r" b="b"/>
              <a:pathLst>
                <a:path w="660" h="515" extrusionOk="0">
                  <a:moveTo>
                    <a:pt x="322" y="1"/>
                  </a:moveTo>
                  <a:cubicBezTo>
                    <a:pt x="1" y="1"/>
                    <a:pt x="1" y="514"/>
                    <a:pt x="322" y="514"/>
                  </a:cubicBezTo>
                  <a:cubicBezTo>
                    <a:pt x="659" y="514"/>
                    <a:pt x="659" y="1"/>
                    <a:pt x="322" y="1"/>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 name="Google Shape;568;p36"/>
            <p:cNvSpPr/>
            <p:nvPr/>
          </p:nvSpPr>
          <p:spPr>
            <a:xfrm>
              <a:off x="2757129" y="851237"/>
              <a:ext cx="26866" cy="20954"/>
            </a:xfrm>
            <a:custGeom>
              <a:avLst/>
              <a:gdLst/>
              <a:ahLst/>
              <a:cxnLst/>
              <a:rect l="l" t="t" r="r" b="b"/>
              <a:pathLst>
                <a:path w="659" h="514" extrusionOk="0">
                  <a:moveTo>
                    <a:pt x="322" y="0"/>
                  </a:moveTo>
                  <a:cubicBezTo>
                    <a:pt x="1" y="0"/>
                    <a:pt x="1" y="514"/>
                    <a:pt x="322" y="514"/>
                  </a:cubicBezTo>
                  <a:cubicBezTo>
                    <a:pt x="658" y="514"/>
                    <a:pt x="658" y="0"/>
                    <a:pt x="322"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 name="Google Shape;569;p36"/>
            <p:cNvSpPr/>
            <p:nvPr/>
          </p:nvSpPr>
          <p:spPr>
            <a:xfrm>
              <a:off x="1485672" y="2113159"/>
              <a:ext cx="26866" cy="20343"/>
            </a:xfrm>
            <a:custGeom>
              <a:avLst/>
              <a:gdLst/>
              <a:ahLst/>
              <a:cxnLst/>
              <a:rect l="l" t="t" r="r" b="b"/>
              <a:pathLst>
                <a:path w="659" h="499" extrusionOk="0">
                  <a:moveTo>
                    <a:pt x="338" y="1"/>
                  </a:moveTo>
                  <a:cubicBezTo>
                    <a:pt x="0" y="1"/>
                    <a:pt x="0" y="499"/>
                    <a:pt x="338" y="499"/>
                  </a:cubicBezTo>
                  <a:cubicBezTo>
                    <a:pt x="659" y="499"/>
                    <a:pt x="659" y="1"/>
                    <a:pt x="338" y="1"/>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 name="Google Shape;570;p36"/>
            <p:cNvSpPr/>
            <p:nvPr/>
          </p:nvSpPr>
          <p:spPr>
            <a:xfrm>
              <a:off x="2633441" y="2633434"/>
              <a:ext cx="24909" cy="24909"/>
            </a:xfrm>
            <a:custGeom>
              <a:avLst/>
              <a:gdLst/>
              <a:ahLst/>
              <a:cxnLst/>
              <a:rect l="l" t="t" r="r" b="b"/>
              <a:pathLst>
                <a:path w="611" h="611" extrusionOk="0">
                  <a:moveTo>
                    <a:pt x="289" y="0"/>
                  </a:moveTo>
                  <a:cubicBezTo>
                    <a:pt x="257" y="16"/>
                    <a:pt x="210" y="32"/>
                    <a:pt x="178" y="65"/>
                  </a:cubicBezTo>
                  <a:cubicBezTo>
                    <a:pt x="146" y="112"/>
                    <a:pt x="114" y="144"/>
                    <a:pt x="81" y="176"/>
                  </a:cubicBezTo>
                  <a:cubicBezTo>
                    <a:pt x="49" y="208"/>
                    <a:pt x="33" y="225"/>
                    <a:pt x="17" y="257"/>
                  </a:cubicBezTo>
                  <a:cubicBezTo>
                    <a:pt x="1" y="289"/>
                    <a:pt x="1" y="321"/>
                    <a:pt x="1" y="354"/>
                  </a:cubicBezTo>
                  <a:cubicBezTo>
                    <a:pt x="1" y="401"/>
                    <a:pt x="1" y="433"/>
                    <a:pt x="17" y="450"/>
                  </a:cubicBezTo>
                  <a:cubicBezTo>
                    <a:pt x="33" y="482"/>
                    <a:pt x="49" y="514"/>
                    <a:pt x="81" y="546"/>
                  </a:cubicBezTo>
                  <a:cubicBezTo>
                    <a:pt x="97" y="546"/>
                    <a:pt x="114" y="562"/>
                    <a:pt x="129" y="578"/>
                  </a:cubicBezTo>
                  <a:cubicBezTo>
                    <a:pt x="161" y="594"/>
                    <a:pt x="210" y="610"/>
                    <a:pt x="257" y="610"/>
                  </a:cubicBezTo>
                  <a:lnTo>
                    <a:pt x="322" y="610"/>
                  </a:lnTo>
                  <a:cubicBezTo>
                    <a:pt x="370" y="594"/>
                    <a:pt x="402" y="578"/>
                    <a:pt x="435" y="546"/>
                  </a:cubicBezTo>
                  <a:cubicBezTo>
                    <a:pt x="467" y="497"/>
                    <a:pt x="499" y="465"/>
                    <a:pt x="546" y="433"/>
                  </a:cubicBezTo>
                  <a:cubicBezTo>
                    <a:pt x="563" y="401"/>
                    <a:pt x="578" y="386"/>
                    <a:pt x="595" y="354"/>
                  </a:cubicBezTo>
                  <a:cubicBezTo>
                    <a:pt x="611" y="321"/>
                    <a:pt x="611" y="289"/>
                    <a:pt x="611" y="241"/>
                  </a:cubicBezTo>
                  <a:cubicBezTo>
                    <a:pt x="611" y="208"/>
                    <a:pt x="611" y="176"/>
                    <a:pt x="595" y="144"/>
                  </a:cubicBezTo>
                  <a:cubicBezTo>
                    <a:pt x="578" y="112"/>
                    <a:pt x="563" y="97"/>
                    <a:pt x="546" y="65"/>
                  </a:cubicBezTo>
                  <a:cubicBezTo>
                    <a:pt x="531" y="65"/>
                    <a:pt x="514" y="48"/>
                    <a:pt x="499" y="32"/>
                  </a:cubicBezTo>
                  <a:cubicBezTo>
                    <a:pt x="450" y="0"/>
                    <a:pt x="402" y="0"/>
                    <a:pt x="370"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 name="Google Shape;571;p36"/>
            <p:cNvSpPr/>
            <p:nvPr/>
          </p:nvSpPr>
          <p:spPr>
            <a:xfrm>
              <a:off x="1960736" y="4126055"/>
              <a:ext cx="26907" cy="20954"/>
            </a:xfrm>
            <a:custGeom>
              <a:avLst/>
              <a:gdLst/>
              <a:ahLst/>
              <a:cxnLst/>
              <a:rect l="l" t="t" r="r" b="b"/>
              <a:pathLst>
                <a:path w="660" h="514" extrusionOk="0">
                  <a:moveTo>
                    <a:pt x="322" y="0"/>
                  </a:moveTo>
                  <a:cubicBezTo>
                    <a:pt x="1" y="0"/>
                    <a:pt x="1" y="514"/>
                    <a:pt x="322" y="514"/>
                  </a:cubicBezTo>
                  <a:cubicBezTo>
                    <a:pt x="659" y="514"/>
                    <a:pt x="659" y="0"/>
                    <a:pt x="322"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 name="Google Shape;572;p36"/>
            <p:cNvSpPr/>
            <p:nvPr/>
          </p:nvSpPr>
          <p:spPr>
            <a:xfrm>
              <a:off x="3616997" y="2551614"/>
              <a:ext cx="26214" cy="20954"/>
            </a:xfrm>
            <a:custGeom>
              <a:avLst/>
              <a:gdLst/>
              <a:ahLst/>
              <a:cxnLst/>
              <a:rect l="l" t="t" r="r" b="b"/>
              <a:pathLst>
                <a:path w="643" h="514" extrusionOk="0">
                  <a:moveTo>
                    <a:pt x="322" y="0"/>
                  </a:moveTo>
                  <a:cubicBezTo>
                    <a:pt x="1" y="0"/>
                    <a:pt x="1" y="514"/>
                    <a:pt x="322" y="514"/>
                  </a:cubicBezTo>
                  <a:cubicBezTo>
                    <a:pt x="643" y="514"/>
                    <a:pt x="643" y="0"/>
                    <a:pt x="32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3" name="Google Shape;573;p36"/>
            <p:cNvSpPr/>
            <p:nvPr/>
          </p:nvSpPr>
          <p:spPr>
            <a:xfrm>
              <a:off x="2572615" y="2126939"/>
              <a:ext cx="26214" cy="20995"/>
            </a:xfrm>
            <a:custGeom>
              <a:avLst/>
              <a:gdLst/>
              <a:ahLst/>
              <a:cxnLst/>
              <a:rect l="l" t="t" r="r" b="b"/>
              <a:pathLst>
                <a:path w="643" h="515" extrusionOk="0">
                  <a:moveTo>
                    <a:pt x="321" y="0"/>
                  </a:moveTo>
                  <a:cubicBezTo>
                    <a:pt x="0" y="0"/>
                    <a:pt x="0" y="514"/>
                    <a:pt x="321" y="514"/>
                  </a:cubicBezTo>
                  <a:cubicBezTo>
                    <a:pt x="642" y="514"/>
                    <a:pt x="642" y="0"/>
                    <a:pt x="321"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4" name="Google Shape;574;p36"/>
            <p:cNvSpPr/>
            <p:nvPr/>
          </p:nvSpPr>
          <p:spPr>
            <a:xfrm>
              <a:off x="2736215" y="2151114"/>
              <a:ext cx="52998" cy="41297"/>
            </a:xfrm>
            <a:custGeom>
              <a:avLst/>
              <a:gdLst/>
              <a:ahLst/>
              <a:cxnLst/>
              <a:rect l="l" t="t" r="r" b="b"/>
              <a:pathLst>
                <a:path w="1300" h="1013" extrusionOk="0">
                  <a:moveTo>
                    <a:pt x="642" y="1"/>
                  </a:moveTo>
                  <a:cubicBezTo>
                    <a:pt x="0" y="1"/>
                    <a:pt x="0" y="1013"/>
                    <a:pt x="642" y="1013"/>
                  </a:cubicBezTo>
                  <a:cubicBezTo>
                    <a:pt x="1300" y="1013"/>
                    <a:pt x="1300" y="1"/>
                    <a:pt x="642"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5" name="Google Shape;575;p36"/>
            <p:cNvSpPr/>
            <p:nvPr/>
          </p:nvSpPr>
          <p:spPr>
            <a:xfrm>
              <a:off x="1031500" y="3070840"/>
              <a:ext cx="53691" cy="41216"/>
            </a:xfrm>
            <a:custGeom>
              <a:avLst/>
              <a:gdLst/>
              <a:ahLst/>
              <a:cxnLst/>
              <a:rect l="l" t="t" r="r" b="b"/>
              <a:pathLst>
                <a:path w="1317" h="1011" extrusionOk="0">
                  <a:moveTo>
                    <a:pt x="658" y="0"/>
                  </a:moveTo>
                  <a:cubicBezTo>
                    <a:pt x="0" y="0"/>
                    <a:pt x="0" y="1011"/>
                    <a:pt x="658" y="1011"/>
                  </a:cubicBezTo>
                  <a:cubicBezTo>
                    <a:pt x="1317" y="1011"/>
                    <a:pt x="1317" y="0"/>
                    <a:pt x="658"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6" name="Google Shape;576;p36"/>
            <p:cNvSpPr/>
            <p:nvPr/>
          </p:nvSpPr>
          <p:spPr>
            <a:xfrm>
              <a:off x="2842502" y="3611691"/>
              <a:ext cx="53039" cy="41297"/>
            </a:xfrm>
            <a:custGeom>
              <a:avLst/>
              <a:gdLst/>
              <a:ahLst/>
              <a:cxnLst/>
              <a:rect l="l" t="t" r="r" b="b"/>
              <a:pathLst>
                <a:path w="1301" h="1013" extrusionOk="0">
                  <a:moveTo>
                    <a:pt x="643" y="1"/>
                  </a:moveTo>
                  <a:cubicBezTo>
                    <a:pt x="1" y="1"/>
                    <a:pt x="1" y="1013"/>
                    <a:pt x="643" y="1013"/>
                  </a:cubicBezTo>
                  <a:cubicBezTo>
                    <a:pt x="1300" y="1013"/>
                    <a:pt x="1300" y="1"/>
                    <a:pt x="6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7" name="Google Shape;577;p36"/>
            <p:cNvSpPr/>
            <p:nvPr/>
          </p:nvSpPr>
          <p:spPr>
            <a:xfrm>
              <a:off x="3122284" y="1306691"/>
              <a:ext cx="53691" cy="41297"/>
            </a:xfrm>
            <a:custGeom>
              <a:avLst/>
              <a:gdLst/>
              <a:ahLst/>
              <a:cxnLst/>
              <a:rect l="l" t="t" r="r" b="b"/>
              <a:pathLst>
                <a:path w="1317" h="1013" extrusionOk="0">
                  <a:moveTo>
                    <a:pt x="658" y="0"/>
                  </a:moveTo>
                  <a:cubicBezTo>
                    <a:pt x="1" y="0"/>
                    <a:pt x="1" y="1012"/>
                    <a:pt x="658" y="1012"/>
                  </a:cubicBezTo>
                  <a:cubicBezTo>
                    <a:pt x="1317" y="1012"/>
                    <a:pt x="1317" y="0"/>
                    <a:pt x="658"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8" name="Google Shape;578;p36"/>
            <p:cNvSpPr/>
            <p:nvPr/>
          </p:nvSpPr>
          <p:spPr>
            <a:xfrm>
              <a:off x="1640100" y="4162705"/>
              <a:ext cx="53079" cy="41297"/>
            </a:xfrm>
            <a:custGeom>
              <a:avLst/>
              <a:gdLst/>
              <a:ahLst/>
              <a:cxnLst/>
              <a:rect l="l" t="t" r="r" b="b"/>
              <a:pathLst>
                <a:path w="1302" h="1013" extrusionOk="0">
                  <a:moveTo>
                    <a:pt x="642" y="0"/>
                  </a:moveTo>
                  <a:cubicBezTo>
                    <a:pt x="0" y="0"/>
                    <a:pt x="0" y="1012"/>
                    <a:pt x="642" y="1012"/>
                  </a:cubicBezTo>
                  <a:cubicBezTo>
                    <a:pt x="1301" y="1012"/>
                    <a:pt x="1301" y="0"/>
                    <a:pt x="642" y="0"/>
                  </a:cubicBezTo>
                  <a:close/>
                </a:path>
              </a:pathLst>
            </a:custGeom>
            <a:solidFill>
              <a:srgbClr val="FAE9C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9" name="Google Shape;579;p36"/>
            <p:cNvSpPr/>
            <p:nvPr/>
          </p:nvSpPr>
          <p:spPr>
            <a:xfrm>
              <a:off x="625804" y="2181241"/>
              <a:ext cx="53691" cy="41257"/>
            </a:xfrm>
            <a:custGeom>
              <a:avLst/>
              <a:gdLst/>
              <a:ahLst/>
              <a:cxnLst/>
              <a:rect l="l" t="t" r="r" b="b"/>
              <a:pathLst>
                <a:path w="1317" h="1012" extrusionOk="0">
                  <a:moveTo>
                    <a:pt x="659" y="0"/>
                  </a:moveTo>
                  <a:cubicBezTo>
                    <a:pt x="0" y="0"/>
                    <a:pt x="0" y="1012"/>
                    <a:pt x="659" y="1012"/>
                  </a:cubicBezTo>
                  <a:cubicBezTo>
                    <a:pt x="1317" y="1012"/>
                    <a:pt x="1317" y="0"/>
                    <a:pt x="659" y="0"/>
                  </a:cubicBezTo>
                  <a:close/>
                </a:path>
              </a:pathLst>
            </a:custGeom>
            <a:solidFill>
              <a:srgbClr val="FAE9C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0" name="Google Shape;580;p36"/>
            <p:cNvSpPr/>
            <p:nvPr/>
          </p:nvSpPr>
          <p:spPr>
            <a:xfrm>
              <a:off x="3183802" y="2874859"/>
              <a:ext cx="53691" cy="41297"/>
            </a:xfrm>
            <a:custGeom>
              <a:avLst/>
              <a:gdLst/>
              <a:ahLst/>
              <a:cxnLst/>
              <a:rect l="l" t="t" r="r" b="b"/>
              <a:pathLst>
                <a:path w="1317" h="1013" extrusionOk="0">
                  <a:moveTo>
                    <a:pt x="658" y="1"/>
                  </a:moveTo>
                  <a:cubicBezTo>
                    <a:pt x="1" y="1"/>
                    <a:pt x="1" y="1013"/>
                    <a:pt x="658" y="1013"/>
                  </a:cubicBezTo>
                  <a:cubicBezTo>
                    <a:pt x="1317" y="1013"/>
                    <a:pt x="1317" y="1"/>
                    <a:pt x="658" y="1"/>
                  </a:cubicBezTo>
                  <a:close/>
                </a:path>
              </a:pathLst>
            </a:custGeom>
            <a:solidFill>
              <a:srgbClr val="FAE9C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1" name="Google Shape;581;p36"/>
            <p:cNvSpPr/>
            <p:nvPr/>
          </p:nvSpPr>
          <p:spPr>
            <a:xfrm>
              <a:off x="230563" y="1096948"/>
              <a:ext cx="106729" cy="102123"/>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 name="Google Shape;582;p36"/>
            <p:cNvSpPr/>
            <p:nvPr/>
          </p:nvSpPr>
          <p:spPr>
            <a:xfrm>
              <a:off x="3739340" y="3395746"/>
              <a:ext cx="89036" cy="84511"/>
            </a:xfrm>
            <a:custGeom>
              <a:avLst/>
              <a:gdLst/>
              <a:ahLst/>
              <a:cxnLst/>
              <a:rect l="l" t="t" r="r" b="b"/>
              <a:pathLst>
                <a:path w="2184" h="2073" extrusionOk="0">
                  <a:moveTo>
                    <a:pt x="418" y="1"/>
                  </a:moveTo>
                  <a:lnTo>
                    <a:pt x="756" y="820"/>
                  </a:lnTo>
                  <a:lnTo>
                    <a:pt x="1" y="1285"/>
                  </a:lnTo>
                  <a:lnTo>
                    <a:pt x="1" y="1285"/>
                  </a:lnTo>
                  <a:lnTo>
                    <a:pt x="884" y="1205"/>
                  </a:lnTo>
                  <a:lnTo>
                    <a:pt x="1092" y="2072"/>
                  </a:lnTo>
                  <a:lnTo>
                    <a:pt x="1302" y="1205"/>
                  </a:lnTo>
                  <a:lnTo>
                    <a:pt x="2184" y="1285"/>
                  </a:lnTo>
                  <a:lnTo>
                    <a:pt x="2184" y="1285"/>
                  </a:lnTo>
                  <a:lnTo>
                    <a:pt x="1413" y="820"/>
                  </a:lnTo>
                  <a:lnTo>
                    <a:pt x="1766" y="1"/>
                  </a:lnTo>
                  <a:lnTo>
                    <a:pt x="1766" y="1"/>
                  </a:lnTo>
                  <a:lnTo>
                    <a:pt x="1092" y="579"/>
                  </a:lnTo>
                  <a:lnTo>
                    <a:pt x="418"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3" name="Google Shape;583;p36"/>
            <p:cNvSpPr/>
            <p:nvPr/>
          </p:nvSpPr>
          <p:spPr>
            <a:xfrm>
              <a:off x="2891947" y="4111664"/>
              <a:ext cx="74645" cy="71384"/>
            </a:xfrm>
            <a:custGeom>
              <a:avLst/>
              <a:gdLst/>
              <a:ahLst/>
              <a:cxnLst/>
              <a:rect l="l" t="t" r="r" b="b"/>
              <a:pathLst>
                <a:path w="1831" h="1751" extrusionOk="0">
                  <a:moveTo>
                    <a:pt x="354" y="0"/>
                  </a:moveTo>
                  <a:lnTo>
                    <a:pt x="643" y="691"/>
                  </a:lnTo>
                  <a:lnTo>
                    <a:pt x="1" y="1076"/>
                  </a:lnTo>
                  <a:lnTo>
                    <a:pt x="754" y="1012"/>
                  </a:lnTo>
                  <a:lnTo>
                    <a:pt x="915" y="1750"/>
                  </a:lnTo>
                  <a:lnTo>
                    <a:pt x="1092" y="1012"/>
                  </a:lnTo>
                  <a:lnTo>
                    <a:pt x="1830" y="1076"/>
                  </a:lnTo>
                  <a:lnTo>
                    <a:pt x="1188" y="691"/>
                  </a:lnTo>
                  <a:lnTo>
                    <a:pt x="1493" y="0"/>
                  </a:lnTo>
                  <a:lnTo>
                    <a:pt x="915" y="498"/>
                  </a:lnTo>
                  <a:lnTo>
                    <a:pt x="354"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4" name="Google Shape;584;p36"/>
            <p:cNvSpPr/>
            <p:nvPr/>
          </p:nvSpPr>
          <p:spPr>
            <a:xfrm>
              <a:off x="3598693" y="3817200"/>
              <a:ext cx="147904" cy="144684"/>
            </a:xfrm>
            <a:custGeom>
              <a:avLst/>
              <a:gdLst/>
              <a:ahLst/>
              <a:cxnLst/>
              <a:rect l="l" t="t" r="r" b="b"/>
              <a:pathLst>
                <a:path w="3628" h="3549" extrusionOk="0">
                  <a:moveTo>
                    <a:pt x="1959" y="0"/>
                  </a:moveTo>
                  <a:lnTo>
                    <a:pt x="1460" y="1397"/>
                  </a:lnTo>
                  <a:lnTo>
                    <a:pt x="0" y="1108"/>
                  </a:lnTo>
                  <a:lnTo>
                    <a:pt x="0" y="1108"/>
                  </a:lnTo>
                  <a:lnTo>
                    <a:pt x="1188" y="2007"/>
                  </a:lnTo>
                  <a:lnTo>
                    <a:pt x="465" y="3307"/>
                  </a:lnTo>
                  <a:lnTo>
                    <a:pt x="1685" y="2472"/>
                  </a:lnTo>
                  <a:lnTo>
                    <a:pt x="2697" y="3548"/>
                  </a:lnTo>
                  <a:lnTo>
                    <a:pt x="2263" y="2136"/>
                  </a:lnTo>
                  <a:lnTo>
                    <a:pt x="3628" y="1509"/>
                  </a:lnTo>
                  <a:lnTo>
                    <a:pt x="2134" y="1477"/>
                  </a:lnTo>
                  <a:lnTo>
                    <a:pt x="1959"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5" name="Google Shape;585;p36"/>
            <p:cNvSpPr/>
            <p:nvPr/>
          </p:nvSpPr>
          <p:spPr>
            <a:xfrm>
              <a:off x="453725" y="681364"/>
              <a:ext cx="168207" cy="173506"/>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Background">
  <p:cSld name="CUSTOM_9">
    <p:spTree>
      <p:nvGrpSpPr>
        <p:cNvPr id="1" name="Shape 586"/>
        <p:cNvGrpSpPr/>
        <p:nvPr/>
      </p:nvGrpSpPr>
      <p:grpSpPr>
        <a:xfrm>
          <a:off x="0" y="0"/>
          <a:ext cx="0" cy="0"/>
          <a:chOff x="0" y="0"/>
          <a:chExt cx="0" cy="0"/>
        </a:xfrm>
      </p:grpSpPr>
      <p:sp>
        <p:nvSpPr>
          <p:cNvPr id="587" name="Google Shape;587;p37"/>
          <p:cNvSpPr/>
          <p:nvPr/>
        </p:nvSpPr>
        <p:spPr>
          <a:xfrm>
            <a:off x="-79350" y="-47025"/>
            <a:ext cx="2793724" cy="3021843"/>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8" name="Google Shape;588;p37"/>
          <p:cNvSpPr/>
          <p:nvPr/>
        </p:nvSpPr>
        <p:spPr>
          <a:xfrm rot="-2700000">
            <a:off x="8848478" y="2203937"/>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9" name="Google Shape;589;p37"/>
          <p:cNvSpPr/>
          <p:nvPr/>
        </p:nvSpPr>
        <p:spPr>
          <a:xfrm rot="-5400000">
            <a:off x="-8886" y="3948952"/>
            <a:ext cx="1211372" cy="1310285"/>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0" name="Google Shape;590;p37"/>
          <p:cNvSpPr/>
          <p:nvPr/>
        </p:nvSpPr>
        <p:spPr>
          <a:xfrm rot="9709789">
            <a:off x="8050685" y="-351173"/>
            <a:ext cx="1063930" cy="2401479"/>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1" name="Google Shape;591;p37"/>
          <p:cNvSpPr/>
          <p:nvPr/>
        </p:nvSpPr>
        <p:spPr>
          <a:xfrm rot="3592891">
            <a:off x="3497001" y="-1109922"/>
            <a:ext cx="1364751" cy="1986935"/>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2" name="Google Shape;592;p37"/>
          <p:cNvSpPr/>
          <p:nvPr/>
        </p:nvSpPr>
        <p:spPr>
          <a:xfrm rot="2700000">
            <a:off x="-203260" y="3072137"/>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3" name="Google Shape;593;p37"/>
          <p:cNvSpPr/>
          <p:nvPr/>
        </p:nvSpPr>
        <p:spPr>
          <a:xfrm rot="10800000">
            <a:off x="5731142" y="3039650"/>
            <a:ext cx="5872708" cy="2170125"/>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Background 1">
  <p:cSld name="CUSTOM_9_1">
    <p:bg>
      <p:bgPr>
        <a:solidFill>
          <a:schemeClr val="dk1"/>
        </a:solidFill>
        <a:effectLst/>
      </p:bgPr>
    </p:bg>
    <p:spTree>
      <p:nvGrpSpPr>
        <p:cNvPr id="1" name="Shape 594"/>
        <p:cNvGrpSpPr/>
        <p:nvPr/>
      </p:nvGrpSpPr>
      <p:grpSpPr>
        <a:xfrm>
          <a:off x="0" y="0"/>
          <a:ext cx="0" cy="0"/>
          <a:chOff x="0" y="0"/>
          <a:chExt cx="0" cy="0"/>
        </a:xfrm>
      </p:grpSpPr>
      <p:pic>
        <p:nvPicPr>
          <p:cNvPr id="595" name="Google Shape;595;p38"/>
          <p:cNvPicPr preferRelativeResize="0"/>
          <p:nvPr/>
        </p:nvPicPr>
        <p:blipFill rotWithShape="1">
          <a:blip r:embed="rId2">
            <a:alphaModFix/>
          </a:blip>
          <a:srcRect l="29957"/>
          <a:stretch/>
        </p:blipFill>
        <p:spPr>
          <a:xfrm>
            <a:off x="-362750" y="-129050"/>
            <a:ext cx="4930350" cy="5571324"/>
          </a:xfrm>
          <a:prstGeom prst="rect">
            <a:avLst/>
          </a:prstGeom>
          <a:noFill/>
          <a:ln>
            <a:noFill/>
          </a:ln>
        </p:spPr>
      </p:pic>
      <p:pic>
        <p:nvPicPr>
          <p:cNvPr id="596" name="Google Shape;596;p38"/>
          <p:cNvPicPr preferRelativeResize="0"/>
          <p:nvPr/>
        </p:nvPicPr>
        <p:blipFill rotWithShape="1">
          <a:blip r:embed="rId2">
            <a:alphaModFix/>
          </a:blip>
          <a:srcRect l="29957"/>
          <a:stretch/>
        </p:blipFill>
        <p:spPr>
          <a:xfrm>
            <a:off x="4546275" y="-129050"/>
            <a:ext cx="4930350" cy="5571324"/>
          </a:xfrm>
          <a:prstGeom prst="rect">
            <a:avLst/>
          </a:prstGeom>
          <a:noFill/>
          <a:ln>
            <a:noFill/>
          </a:ln>
        </p:spPr>
      </p:pic>
      <p:sp>
        <p:nvSpPr>
          <p:cNvPr id="597" name="Google Shape;597;p38"/>
          <p:cNvSpPr/>
          <p:nvPr/>
        </p:nvSpPr>
        <p:spPr>
          <a:xfrm rot="10800000">
            <a:off x="-159792" y="2817706"/>
            <a:ext cx="6888142" cy="2545343"/>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8" name="Google Shape;598;p38"/>
          <p:cNvSpPr/>
          <p:nvPr/>
        </p:nvSpPr>
        <p:spPr>
          <a:xfrm flipH="1">
            <a:off x="2590918" y="-111025"/>
            <a:ext cx="4608757" cy="1703077"/>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9" name="Google Shape;599;p38"/>
          <p:cNvSpPr/>
          <p:nvPr/>
        </p:nvSpPr>
        <p:spPr>
          <a:xfrm rot="-5400000">
            <a:off x="-331555" y="180983"/>
            <a:ext cx="1786654" cy="1271479"/>
          </a:xfrm>
          <a:custGeom>
            <a:avLst/>
            <a:gdLst/>
            <a:ahLst/>
            <a:cxnLst/>
            <a:rect l="l" t="t" r="r" b="b"/>
            <a:pathLst>
              <a:path w="35205" h="25055" extrusionOk="0">
                <a:moveTo>
                  <a:pt x="1" y="0"/>
                </a:moveTo>
                <a:cubicBezTo>
                  <a:pt x="33" y="3281"/>
                  <a:pt x="1414" y="6496"/>
                  <a:pt x="3833" y="8704"/>
                </a:cubicBezTo>
                <a:cubicBezTo>
                  <a:pt x="5019" y="9791"/>
                  <a:pt x="6415" y="10636"/>
                  <a:pt x="7925" y="11188"/>
                </a:cubicBezTo>
                <a:cubicBezTo>
                  <a:pt x="9315" y="11687"/>
                  <a:pt x="10771" y="11895"/>
                  <a:pt x="12249" y="11895"/>
                </a:cubicBezTo>
                <a:cubicBezTo>
                  <a:pt x="12550" y="11895"/>
                  <a:pt x="12851" y="11886"/>
                  <a:pt x="13154" y="11870"/>
                </a:cubicBezTo>
                <a:cubicBezTo>
                  <a:pt x="15584" y="11763"/>
                  <a:pt x="18077" y="11232"/>
                  <a:pt x="20537" y="11232"/>
                </a:cubicBezTo>
                <a:cubicBezTo>
                  <a:pt x="21808" y="11232"/>
                  <a:pt x="23070" y="11374"/>
                  <a:pt x="24310" y="11789"/>
                </a:cubicBezTo>
                <a:cubicBezTo>
                  <a:pt x="25998" y="12357"/>
                  <a:pt x="27330" y="13461"/>
                  <a:pt x="28369" y="14890"/>
                </a:cubicBezTo>
                <a:cubicBezTo>
                  <a:pt x="29391" y="16303"/>
                  <a:pt x="30106" y="17910"/>
                  <a:pt x="30853" y="19469"/>
                </a:cubicBezTo>
                <a:cubicBezTo>
                  <a:pt x="31714" y="21207"/>
                  <a:pt x="32656" y="22993"/>
                  <a:pt x="34150" y="24275"/>
                </a:cubicBezTo>
                <a:cubicBezTo>
                  <a:pt x="34474" y="24568"/>
                  <a:pt x="34832" y="24827"/>
                  <a:pt x="35204" y="25055"/>
                </a:cubicBezTo>
                <a:lnTo>
                  <a:pt x="35204" y="24827"/>
                </a:lnTo>
                <a:cubicBezTo>
                  <a:pt x="34847" y="24617"/>
                  <a:pt x="34522" y="24357"/>
                  <a:pt x="34198" y="24080"/>
                </a:cubicBezTo>
                <a:cubicBezTo>
                  <a:pt x="32899" y="22928"/>
                  <a:pt x="32022" y="21402"/>
                  <a:pt x="31259" y="19859"/>
                </a:cubicBezTo>
                <a:cubicBezTo>
                  <a:pt x="29830" y="16985"/>
                  <a:pt x="28547" y="13640"/>
                  <a:pt x="25511" y="12081"/>
                </a:cubicBezTo>
                <a:cubicBezTo>
                  <a:pt x="23962" y="11290"/>
                  <a:pt x="22286" y="11046"/>
                  <a:pt x="20586" y="11046"/>
                </a:cubicBezTo>
                <a:cubicBezTo>
                  <a:pt x="18829" y="11046"/>
                  <a:pt x="17046" y="11307"/>
                  <a:pt x="15346" y="11497"/>
                </a:cubicBezTo>
                <a:cubicBezTo>
                  <a:pt x="14315" y="11619"/>
                  <a:pt x="13278" y="11713"/>
                  <a:pt x="12244" y="11713"/>
                </a:cubicBezTo>
                <a:cubicBezTo>
                  <a:pt x="11358" y="11713"/>
                  <a:pt x="10475" y="11644"/>
                  <a:pt x="9598" y="11464"/>
                </a:cubicBezTo>
                <a:cubicBezTo>
                  <a:pt x="8022" y="11140"/>
                  <a:pt x="6513" y="10490"/>
                  <a:pt x="5181" y="9564"/>
                </a:cubicBezTo>
                <a:cubicBezTo>
                  <a:pt x="2079" y="7388"/>
                  <a:pt x="228" y="3768"/>
                  <a:pt x="18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0" name="Google Shape;600;p38"/>
          <p:cNvSpPr/>
          <p:nvPr/>
        </p:nvSpPr>
        <p:spPr>
          <a:xfrm rot="-5400000">
            <a:off x="-389201" y="238631"/>
            <a:ext cx="1653943" cy="1023476"/>
          </a:xfrm>
          <a:custGeom>
            <a:avLst/>
            <a:gdLst/>
            <a:ahLst/>
            <a:cxnLst/>
            <a:rect l="l" t="t" r="r" b="b"/>
            <a:pathLst>
              <a:path w="32590" h="20168" extrusionOk="0">
                <a:moveTo>
                  <a:pt x="1" y="0"/>
                </a:moveTo>
                <a:cubicBezTo>
                  <a:pt x="221" y="6273"/>
                  <a:pt x="6068" y="8542"/>
                  <a:pt x="13151" y="8542"/>
                </a:cubicBezTo>
                <a:cubicBezTo>
                  <a:pt x="14942" y="8542"/>
                  <a:pt x="16812" y="8397"/>
                  <a:pt x="18690" y="8135"/>
                </a:cubicBezTo>
                <a:cubicBezTo>
                  <a:pt x="19595" y="8008"/>
                  <a:pt x="20442" y="7949"/>
                  <a:pt x="21233" y="7949"/>
                </a:cubicBezTo>
                <a:cubicBezTo>
                  <a:pt x="32589" y="7949"/>
                  <a:pt x="32589" y="20168"/>
                  <a:pt x="32589" y="20168"/>
                </a:cubicBezTo>
                <a:lnTo>
                  <a:pt x="3258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1" name="Google Shape;601;p38"/>
          <p:cNvSpPr/>
          <p:nvPr/>
        </p:nvSpPr>
        <p:spPr>
          <a:xfrm rot="-5400000" flipH="1">
            <a:off x="5909302" y="1733012"/>
            <a:ext cx="5120118" cy="1501677"/>
          </a:xfrm>
          <a:custGeom>
            <a:avLst/>
            <a:gdLst/>
            <a:ahLst/>
            <a:cxnLst/>
            <a:rect l="l" t="t" r="r" b="b"/>
            <a:pathLst>
              <a:path w="11579" h="3396" extrusionOk="0">
                <a:moveTo>
                  <a:pt x="0" y="1"/>
                </a:moveTo>
                <a:lnTo>
                  <a:pt x="0" y="3395"/>
                </a:lnTo>
                <a:lnTo>
                  <a:pt x="11579" y="3395"/>
                </a:lnTo>
                <a:cubicBezTo>
                  <a:pt x="11579" y="3395"/>
                  <a:pt x="9094" y="1040"/>
                  <a:pt x="7389" y="1040"/>
                </a:cubicBezTo>
                <a:cubicBezTo>
                  <a:pt x="5482" y="1040"/>
                  <a:pt x="6139" y="2467"/>
                  <a:pt x="3523" y="2467"/>
                </a:cubicBezTo>
                <a:cubicBezTo>
                  <a:pt x="3377" y="2467"/>
                  <a:pt x="3221" y="2463"/>
                  <a:pt x="3053" y="2453"/>
                </a:cubicBezTo>
                <a:cubicBezTo>
                  <a:pt x="2111" y="2404"/>
                  <a:pt x="1154" y="1072"/>
                  <a:pt x="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02" name="Google Shape;602;p38"/>
          <p:cNvGrpSpPr/>
          <p:nvPr/>
        </p:nvGrpSpPr>
        <p:grpSpPr>
          <a:xfrm flipH="1">
            <a:off x="573361" y="2767866"/>
            <a:ext cx="355704" cy="470530"/>
            <a:chOff x="286275" y="729525"/>
            <a:chExt cx="240000" cy="317475"/>
          </a:xfrm>
        </p:grpSpPr>
        <p:sp>
          <p:nvSpPr>
            <p:cNvPr id="603" name="Google Shape;603;p38"/>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4" name="Google Shape;604;p38"/>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05" name="Google Shape;605;p38"/>
          <p:cNvGrpSpPr/>
          <p:nvPr/>
        </p:nvGrpSpPr>
        <p:grpSpPr>
          <a:xfrm rot="-5400000" flipH="1">
            <a:off x="7717623" y="354103"/>
            <a:ext cx="355704" cy="470530"/>
            <a:chOff x="286275" y="729525"/>
            <a:chExt cx="240000" cy="317475"/>
          </a:xfrm>
        </p:grpSpPr>
        <p:sp>
          <p:nvSpPr>
            <p:cNvPr id="606" name="Google Shape;606;p38"/>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7" name="Google Shape;607;p38"/>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08" name="Google Shape;608;p38"/>
          <p:cNvGrpSpPr/>
          <p:nvPr/>
        </p:nvGrpSpPr>
        <p:grpSpPr>
          <a:xfrm rot="10800000" flipH="1">
            <a:off x="8169311" y="4133566"/>
            <a:ext cx="355704" cy="470530"/>
            <a:chOff x="286275" y="729525"/>
            <a:chExt cx="240000" cy="317475"/>
          </a:xfrm>
        </p:grpSpPr>
        <p:sp>
          <p:nvSpPr>
            <p:cNvPr id="609" name="Google Shape;609;p38"/>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0" name="Google Shape;610;p38"/>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11" name="Google Shape;611;p38"/>
          <p:cNvGrpSpPr/>
          <p:nvPr/>
        </p:nvGrpSpPr>
        <p:grpSpPr>
          <a:xfrm flipH="1">
            <a:off x="1716361" y="386991"/>
            <a:ext cx="355704" cy="470530"/>
            <a:chOff x="286275" y="729525"/>
            <a:chExt cx="240000" cy="317475"/>
          </a:xfrm>
        </p:grpSpPr>
        <p:sp>
          <p:nvSpPr>
            <p:cNvPr id="612" name="Google Shape;612;p38"/>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3" name="Google Shape;613;p38"/>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14" name="Google Shape;614;p38"/>
          <p:cNvSpPr/>
          <p:nvPr/>
        </p:nvSpPr>
        <p:spPr>
          <a:xfrm rot="-2700000">
            <a:off x="7007078" y="4701387"/>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5" name="Google Shape;615;p38"/>
          <p:cNvSpPr/>
          <p:nvPr/>
        </p:nvSpPr>
        <p:spPr>
          <a:xfrm rot="2700000">
            <a:off x="-203260" y="3652662"/>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Background 3">
  <p:cSld name="CUSTOM_9_1_1">
    <p:spTree>
      <p:nvGrpSpPr>
        <p:cNvPr id="1" name="Shape 616"/>
        <p:cNvGrpSpPr/>
        <p:nvPr/>
      </p:nvGrpSpPr>
      <p:grpSpPr>
        <a:xfrm>
          <a:off x="0" y="0"/>
          <a:ext cx="0" cy="0"/>
          <a:chOff x="0" y="0"/>
          <a:chExt cx="0" cy="0"/>
        </a:xfrm>
      </p:grpSpPr>
      <p:sp>
        <p:nvSpPr>
          <p:cNvPr id="617" name="Google Shape;617;p39"/>
          <p:cNvSpPr/>
          <p:nvPr/>
        </p:nvSpPr>
        <p:spPr>
          <a:xfrm rot="10800000" flipH="1">
            <a:off x="4036521" y="3447565"/>
            <a:ext cx="5183591" cy="1915487"/>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8" name="Google Shape;618;p39"/>
          <p:cNvSpPr/>
          <p:nvPr/>
        </p:nvSpPr>
        <p:spPr>
          <a:xfrm>
            <a:off x="-159850" y="-133450"/>
            <a:ext cx="2376737" cy="878239"/>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9" name="Google Shape;619;p39"/>
          <p:cNvSpPr/>
          <p:nvPr/>
        </p:nvSpPr>
        <p:spPr>
          <a:xfrm>
            <a:off x="7415713" y="-46379"/>
            <a:ext cx="1786654" cy="1271479"/>
          </a:xfrm>
          <a:custGeom>
            <a:avLst/>
            <a:gdLst/>
            <a:ahLst/>
            <a:cxnLst/>
            <a:rect l="l" t="t" r="r" b="b"/>
            <a:pathLst>
              <a:path w="35205" h="25055" extrusionOk="0">
                <a:moveTo>
                  <a:pt x="1" y="0"/>
                </a:moveTo>
                <a:cubicBezTo>
                  <a:pt x="33" y="3281"/>
                  <a:pt x="1414" y="6496"/>
                  <a:pt x="3833" y="8704"/>
                </a:cubicBezTo>
                <a:cubicBezTo>
                  <a:pt x="5019" y="9791"/>
                  <a:pt x="6415" y="10636"/>
                  <a:pt x="7925" y="11188"/>
                </a:cubicBezTo>
                <a:cubicBezTo>
                  <a:pt x="9315" y="11687"/>
                  <a:pt x="10771" y="11895"/>
                  <a:pt x="12249" y="11895"/>
                </a:cubicBezTo>
                <a:cubicBezTo>
                  <a:pt x="12550" y="11895"/>
                  <a:pt x="12851" y="11886"/>
                  <a:pt x="13154" y="11870"/>
                </a:cubicBezTo>
                <a:cubicBezTo>
                  <a:pt x="15584" y="11763"/>
                  <a:pt x="18077" y="11232"/>
                  <a:pt x="20537" y="11232"/>
                </a:cubicBezTo>
                <a:cubicBezTo>
                  <a:pt x="21808" y="11232"/>
                  <a:pt x="23070" y="11374"/>
                  <a:pt x="24310" y="11789"/>
                </a:cubicBezTo>
                <a:cubicBezTo>
                  <a:pt x="25998" y="12357"/>
                  <a:pt x="27330" y="13461"/>
                  <a:pt x="28369" y="14890"/>
                </a:cubicBezTo>
                <a:cubicBezTo>
                  <a:pt x="29391" y="16303"/>
                  <a:pt x="30106" y="17910"/>
                  <a:pt x="30853" y="19469"/>
                </a:cubicBezTo>
                <a:cubicBezTo>
                  <a:pt x="31714" y="21207"/>
                  <a:pt x="32656" y="22993"/>
                  <a:pt x="34150" y="24275"/>
                </a:cubicBezTo>
                <a:cubicBezTo>
                  <a:pt x="34474" y="24568"/>
                  <a:pt x="34832" y="24827"/>
                  <a:pt x="35204" y="25055"/>
                </a:cubicBezTo>
                <a:lnTo>
                  <a:pt x="35204" y="24827"/>
                </a:lnTo>
                <a:cubicBezTo>
                  <a:pt x="34847" y="24617"/>
                  <a:pt x="34522" y="24357"/>
                  <a:pt x="34198" y="24080"/>
                </a:cubicBezTo>
                <a:cubicBezTo>
                  <a:pt x="32899" y="22928"/>
                  <a:pt x="32022" y="21402"/>
                  <a:pt x="31259" y="19859"/>
                </a:cubicBezTo>
                <a:cubicBezTo>
                  <a:pt x="29830" y="16985"/>
                  <a:pt x="28547" y="13640"/>
                  <a:pt x="25511" y="12081"/>
                </a:cubicBezTo>
                <a:cubicBezTo>
                  <a:pt x="23962" y="11290"/>
                  <a:pt x="22286" y="11046"/>
                  <a:pt x="20586" y="11046"/>
                </a:cubicBezTo>
                <a:cubicBezTo>
                  <a:pt x="18829" y="11046"/>
                  <a:pt x="17046" y="11307"/>
                  <a:pt x="15346" y="11497"/>
                </a:cubicBezTo>
                <a:cubicBezTo>
                  <a:pt x="14315" y="11619"/>
                  <a:pt x="13278" y="11713"/>
                  <a:pt x="12244" y="11713"/>
                </a:cubicBezTo>
                <a:cubicBezTo>
                  <a:pt x="11358" y="11713"/>
                  <a:pt x="10475" y="11644"/>
                  <a:pt x="9598" y="11464"/>
                </a:cubicBezTo>
                <a:cubicBezTo>
                  <a:pt x="8022" y="11140"/>
                  <a:pt x="6513" y="10490"/>
                  <a:pt x="5181" y="9564"/>
                </a:cubicBezTo>
                <a:cubicBezTo>
                  <a:pt x="2079" y="7388"/>
                  <a:pt x="228" y="3768"/>
                  <a:pt x="18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0" name="Google Shape;620;p39"/>
          <p:cNvSpPr/>
          <p:nvPr/>
        </p:nvSpPr>
        <p:spPr>
          <a:xfrm>
            <a:off x="7548422" y="-46379"/>
            <a:ext cx="1653943" cy="1023476"/>
          </a:xfrm>
          <a:custGeom>
            <a:avLst/>
            <a:gdLst/>
            <a:ahLst/>
            <a:cxnLst/>
            <a:rect l="l" t="t" r="r" b="b"/>
            <a:pathLst>
              <a:path w="32590" h="20168" extrusionOk="0">
                <a:moveTo>
                  <a:pt x="1" y="0"/>
                </a:moveTo>
                <a:cubicBezTo>
                  <a:pt x="221" y="6273"/>
                  <a:pt x="6068" y="8542"/>
                  <a:pt x="13151" y="8542"/>
                </a:cubicBezTo>
                <a:cubicBezTo>
                  <a:pt x="14942" y="8542"/>
                  <a:pt x="16812" y="8397"/>
                  <a:pt x="18690" y="8135"/>
                </a:cubicBezTo>
                <a:cubicBezTo>
                  <a:pt x="19595" y="8008"/>
                  <a:pt x="20442" y="7949"/>
                  <a:pt x="21233" y="7949"/>
                </a:cubicBezTo>
                <a:cubicBezTo>
                  <a:pt x="32589" y="7949"/>
                  <a:pt x="32589" y="20168"/>
                  <a:pt x="32589" y="20168"/>
                </a:cubicBezTo>
                <a:lnTo>
                  <a:pt x="3258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1" name="Google Shape;621;p39"/>
          <p:cNvSpPr/>
          <p:nvPr/>
        </p:nvSpPr>
        <p:spPr>
          <a:xfrm>
            <a:off x="-56754" y="4341450"/>
            <a:ext cx="2994474" cy="878248"/>
          </a:xfrm>
          <a:custGeom>
            <a:avLst/>
            <a:gdLst/>
            <a:ahLst/>
            <a:cxnLst/>
            <a:rect l="l" t="t" r="r" b="b"/>
            <a:pathLst>
              <a:path w="11579" h="3396" extrusionOk="0">
                <a:moveTo>
                  <a:pt x="0" y="1"/>
                </a:moveTo>
                <a:lnTo>
                  <a:pt x="0" y="3395"/>
                </a:lnTo>
                <a:lnTo>
                  <a:pt x="11579" y="3395"/>
                </a:lnTo>
                <a:cubicBezTo>
                  <a:pt x="11579" y="3395"/>
                  <a:pt x="9094" y="1040"/>
                  <a:pt x="7389" y="1040"/>
                </a:cubicBezTo>
                <a:cubicBezTo>
                  <a:pt x="5482" y="1040"/>
                  <a:pt x="6139" y="2467"/>
                  <a:pt x="3523" y="2467"/>
                </a:cubicBezTo>
                <a:cubicBezTo>
                  <a:pt x="3377" y="2467"/>
                  <a:pt x="3221" y="2463"/>
                  <a:pt x="3053" y="2453"/>
                </a:cubicBezTo>
                <a:cubicBezTo>
                  <a:pt x="2111" y="2404"/>
                  <a:pt x="1154" y="1072"/>
                  <a:pt x="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22" name="Google Shape;622;p39"/>
          <p:cNvGrpSpPr/>
          <p:nvPr/>
        </p:nvGrpSpPr>
        <p:grpSpPr>
          <a:xfrm>
            <a:off x="8131197" y="2767866"/>
            <a:ext cx="355704" cy="470530"/>
            <a:chOff x="286275" y="729525"/>
            <a:chExt cx="240000" cy="317475"/>
          </a:xfrm>
        </p:grpSpPr>
        <p:sp>
          <p:nvSpPr>
            <p:cNvPr id="623" name="Google Shape;623;p39"/>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4" name="Google Shape;624;p39"/>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25" name="Google Shape;625;p39"/>
          <p:cNvGrpSpPr/>
          <p:nvPr/>
        </p:nvGrpSpPr>
        <p:grpSpPr>
          <a:xfrm rot="5400000">
            <a:off x="986935" y="354103"/>
            <a:ext cx="355704" cy="470530"/>
            <a:chOff x="286275" y="729525"/>
            <a:chExt cx="240000" cy="317475"/>
          </a:xfrm>
        </p:grpSpPr>
        <p:sp>
          <p:nvSpPr>
            <p:cNvPr id="626" name="Google Shape;626;p39"/>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7" name="Google Shape;627;p39"/>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28" name="Google Shape;628;p39"/>
          <p:cNvGrpSpPr/>
          <p:nvPr/>
        </p:nvGrpSpPr>
        <p:grpSpPr>
          <a:xfrm rot="10800000">
            <a:off x="535247" y="4133566"/>
            <a:ext cx="355704" cy="470530"/>
            <a:chOff x="286275" y="729525"/>
            <a:chExt cx="240000" cy="317475"/>
          </a:xfrm>
        </p:grpSpPr>
        <p:sp>
          <p:nvSpPr>
            <p:cNvPr id="629" name="Google Shape;629;p39"/>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0" name="Google Shape;630;p39"/>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31" name="Google Shape;631;p39"/>
          <p:cNvGrpSpPr/>
          <p:nvPr/>
        </p:nvGrpSpPr>
        <p:grpSpPr>
          <a:xfrm>
            <a:off x="6988197" y="386991"/>
            <a:ext cx="355704" cy="470530"/>
            <a:chOff x="286275" y="729525"/>
            <a:chExt cx="240000" cy="317475"/>
          </a:xfrm>
        </p:grpSpPr>
        <p:sp>
          <p:nvSpPr>
            <p:cNvPr id="632" name="Google Shape;632;p39"/>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3" name="Google Shape;633;p39"/>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34" name="Google Shape;634;p39"/>
          <p:cNvSpPr/>
          <p:nvPr/>
        </p:nvSpPr>
        <p:spPr>
          <a:xfrm rot="-2700000">
            <a:off x="8848478" y="1484437"/>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5" name="Google Shape;635;p39"/>
          <p:cNvSpPr/>
          <p:nvPr/>
        </p:nvSpPr>
        <p:spPr>
          <a:xfrm rot="2700000">
            <a:off x="-203260" y="3652662"/>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Section title and description 1">
  <p:cSld name="SECTION_TITLE_AND_DESCRIPTION_1">
    <p:spTree>
      <p:nvGrpSpPr>
        <p:cNvPr id="1" name="Shape 636"/>
        <p:cNvGrpSpPr/>
        <p:nvPr/>
      </p:nvGrpSpPr>
      <p:grpSpPr>
        <a:xfrm>
          <a:off x="0" y="0"/>
          <a:ext cx="0" cy="0"/>
          <a:chOff x="0" y="0"/>
          <a:chExt cx="0" cy="0"/>
        </a:xfrm>
      </p:grpSpPr>
      <p:sp>
        <p:nvSpPr>
          <p:cNvPr id="637" name="Google Shape;637;p40"/>
          <p:cNvSpPr txBox="1">
            <a:spLocks noGrp="1"/>
          </p:cNvSpPr>
          <p:nvPr>
            <p:ph type="title"/>
          </p:nvPr>
        </p:nvSpPr>
        <p:spPr>
          <a:xfrm>
            <a:off x="4112800" y="1326175"/>
            <a:ext cx="4318200" cy="6699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600"/>
              <a:buNone/>
              <a:defRPr sz="52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638" name="Google Shape;638;p40"/>
          <p:cNvSpPr txBox="1">
            <a:spLocks noGrp="1"/>
          </p:cNvSpPr>
          <p:nvPr>
            <p:ph type="subTitle" idx="1"/>
          </p:nvPr>
        </p:nvSpPr>
        <p:spPr>
          <a:xfrm>
            <a:off x="4112850" y="2135525"/>
            <a:ext cx="4318200" cy="16818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400"/>
              <a:buNone/>
              <a:defRPr sz="1800">
                <a:solidFill>
                  <a:schemeClr val="dk1"/>
                </a:solidFill>
                <a:latin typeface="Jost Medium"/>
                <a:ea typeface="Jost Medium"/>
                <a:cs typeface="Jost Medium"/>
                <a:sym typeface="Jost Medium"/>
              </a:defRPr>
            </a:lvl1pPr>
            <a:lvl2pPr lvl="1" algn="ctr" rtl="0">
              <a:lnSpc>
                <a:spcPct val="100000"/>
              </a:lnSpc>
              <a:spcBef>
                <a:spcPts val="160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639" name="Google Shape;639;p40"/>
          <p:cNvSpPr/>
          <p:nvPr/>
        </p:nvSpPr>
        <p:spPr>
          <a:xfrm>
            <a:off x="-1489598" y="-228599"/>
            <a:ext cx="4842359" cy="1789322"/>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0" name="Google Shape;640;p40"/>
          <p:cNvSpPr/>
          <p:nvPr/>
        </p:nvSpPr>
        <p:spPr>
          <a:xfrm rot="10800000">
            <a:off x="6833352" y="3621751"/>
            <a:ext cx="4842359" cy="1789322"/>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1" name="Google Shape;641;p40"/>
          <p:cNvSpPr/>
          <p:nvPr/>
        </p:nvSpPr>
        <p:spPr>
          <a:xfrm rot="-5400000">
            <a:off x="9102" y="4228476"/>
            <a:ext cx="891532" cy="1298001"/>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2" name="Google Shape;642;p40"/>
          <p:cNvSpPr/>
          <p:nvPr/>
        </p:nvSpPr>
        <p:spPr>
          <a:xfrm rot="-5081888">
            <a:off x="1866123" y="4575409"/>
            <a:ext cx="1978601" cy="2233931"/>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3" name="Google Shape;643;p40"/>
          <p:cNvSpPr/>
          <p:nvPr/>
        </p:nvSpPr>
        <p:spPr>
          <a:xfrm>
            <a:off x="7415713" y="-104194"/>
            <a:ext cx="1786654" cy="1271479"/>
          </a:xfrm>
          <a:custGeom>
            <a:avLst/>
            <a:gdLst/>
            <a:ahLst/>
            <a:cxnLst/>
            <a:rect l="l" t="t" r="r" b="b"/>
            <a:pathLst>
              <a:path w="35205" h="25055" extrusionOk="0">
                <a:moveTo>
                  <a:pt x="1" y="0"/>
                </a:moveTo>
                <a:cubicBezTo>
                  <a:pt x="33" y="3281"/>
                  <a:pt x="1414" y="6496"/>
                  <a:pt x="3833" y="8704"/>
                </a:cubicBezTo>
                <a:cubicBezTo>
                  <a:pt x="5019" y="9791"/>
                  <a:pt x="6415" y="10636"/>
                  <a:pt x="7925" y="11188"/>
                </a:cubicBezTo>
                <a:cubicBezTo>
                  <a:pt x="9315" y="11687"/>
                  <a:pt x="10771" y="11895"/>
                  <a:pt x="12249" y="11895"/>
                </a:cubicBezTo>
                <a:cubicBezTo>
                  <a:pt x="12550" y="11895"/>
                  <a:pt x="12851" y="11886"/>
                  <a:pt x="13154" y="11870"/>
                </a:cubicBezTo>
                <a:cubicBezTo>
                  <a:pt x="15584" y="11763"/>
                  <a:pt x="18077" y="11232"/>
                  <a:pt x="20537" y="11232"/>
                </a:cubicBezTo>
                <a:cubicBezTo>
                  <a:pt x="21808" y="11232"/>
                  <a:pt x="23070" y="11374"/>
                  <a:pt x="24310" y="11789"/>
                </a:cubicBezTo>
                <a:cubicBezTo>
                  <a:pt x="25998" y="12357"/>
                  <a:pt x="27330" y="13461"/>
                  <a:pt x="28369" y="14890"/>
                </a:cubicBezTo>
                <a:cubicBezTo>
                  <a:pt x="29391" y="16303"/>
                  <a:pt x="30106" y="17910"/>
                  <a:pt x="30853" y="19469"/>
                </a:cubicBezTo>
                <a:cubicBezTo>
                  <a:pt x="31714" y="21207"/>
                  <a:pt x="32656" y="22993"/>
                  <a:pt x="34150" y="24275"/>
                </a:cubicBezTo>
                <a:cubicBezTo>
                  <a:pt x="34474" y="24568"/>
                  <a:pt x="34832" y="24827"/>
                  <a:pt x="35204" y="25055"/>
                </a:cubicBezTo>
                <a:lnTo>
                  <a:pt x="35204" y="24827"/>
                </a:lnTo>
                <a:cubicBezTo>
                  <a:pt x="34847" y="24617"/>
                  <a:pt x="34522" y="24357"/>
                  <a:pt x="34198" y="24080"/>
                </a:cubicBezTo>
                <a:cubicBezTo>
                  <a:pt x="32899" y="22928"/>
                  <a:pt x="32022" y="21402"/>
                  <a:pt x="31259" y="19859"/>
                </a:cubicBezTo>
                <a:cubicBezTo>
                  <a:pt x="29830" y="16985"/>
                  <a:pt x="28547" y="13640"/>
                  <a:pt x="25511" y="12081"/>
                </a:cubicBezTo>
                <a:cubicBezTo>
                  <a:pt x="23962" y="11290"/>
                  <a:pt x="22286" y="11046"/>
                  <a:pt x="20586" y="11046"/>
                </a:cubicBezTo>
                <a:cubicBezTo>
                  <a:pt x="18829" y="11046"/>
                  <a:pt x="17046" y="11307"/>
                  <a:pt x="15346" y="11497"/>
                </a:cubicBezTo>
                <a:cubicBezTo>
                  <a:pt x="14315" y="11619"/>
                  <a:pt x="13278" y="11713"/>
                  <a:pt x="12244" y="11713"/>
                </a:cubicBezTo>
                <a:cubicBezTo>
                  <a:pt x="11358" y="11713"/>
                  <a:pt x="10475" y="11644"/>
                  <a:pt x="9598" y="11464"/>
                </a:cubicBezTo>
                <a:cubicBezTo>
                  <a:pt x="8022" y="11140"/>
                  <a:pt x="6513" y="10490"/>
                  <a:pt x="5181" y="9564"/>
                </a:cubicBezTo>
                <a:cubicBezTo>
                  <a:pt x="2079" y="7388"/>
                  <a:pt x="228" y="3768"/>
                  <a:pt x="18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4" name="Google Shape;644;p40"/>
          <p:cNvSpPr/>
          <p:nvPr/>
        </p:nvSpPr>
        <p:spPr>
          <a:xfrm>
            <a:off x="7548422" y="-104194"/>
            <a:ext cx="1653943" cy="1023476"/>
          </a:xfrm>
          <a:custGeom>
            <a:avLst/>
            <a:gdLst/>
            <a:ahLst/>
            <a:cxnLst/>
            <a:rect l="l" t="t" r="r" b="b"/>
            <a:pathLst>
              <a:path w="32590" h="20168" extrusionOk="0">
                <a:moveTo>
                  <a:pt x="1" y="0"/>
                </a:moveTo>
                <a:cubicBezTo>
                  <a:pt x="221" y="6273"/>
                  <a:pt x="6068" y="8542"/>
                  <a:pt x="13151" y="8542"/>
                </a:cubicBezTo>
                <a:cubicBezTo>
                  <a:pt x="14942" y="8542"/>
                  <a:pt x="16812" y="8397"/>
                  <a:pt x="18690" y="8135"/>
                </a:cubicBezTo>
                <a:cubicBezTo>
                  <a:pt x="19595" y="8008"/>
                  <a:pt x="20442" y="7949"/>
                  <a:pt x="21233" y="7949"/>
                </a:cubicBezTo>
                <a:cubicBezTo>
                  <a:pt x="32589" y="7949"/>
                  <a:pt x="32589" y="20168"/>
                  <a:pt x="32589" y="20168"/>
                </a:cubicBezTo>
                <a:lnTo>
                  <a:pt x="3258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62"/>
        <p:cNvGrpSpPr/>
        <p:nvPr/>
      </p:nvGrpSpPr>
      <p:grpSpPr>
        <a:xfrm>
          <a:off x="0" y="0"/>
          <a:ext cx="0" cy="0"/>
          <a:chOff x="0" y="0"/>
          <a:chExt cx="0" cy="0"/>
        </a:xfrm>
      </p:grpSpPr>
      <p:sp>
        <p:nvSpPr>
          <p:cNvPr id="63" name="Google Shape;63;p5"/>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4000"/>
              <a:buNone/>
              <a:defRPr sz="4000">
                <a:latin typeface="Darker Grotesque ExtraBold"/>
                <a:ea typeface="Darker Grotesque ExtraBold"/>
                <a:cs typeface="Darker Grotesque ExtraBold"/>
                <a:sym typeface="Darker Grotesque ExtraBold"/>
              </a:defRPr>
            </a:lvl1pPr>
            <a:lvl2pPr lvl="1" rtl="0">
              <a:spcBef>
                <a:spcPts val="0"/>
              </a:spcBef>
              <a:spcAft>
                <a:spcPts val="0"/>
              </a:spcAft>
              <a:buSzPts val="4000"/>
              <a:buNone/>
              <a:defRPr sz="4000"/>
            </a:lvl2pPr>
            <a:lvl3pPr lvl="2" rtl="0">
              <a:spcBef>
                <a:spcPts val="0"/>
              </a:spcBef>
              <a:spcAft>
                <a:spcPts val="0"/>
              </a:spcAft>
              <a:buSzPts val="4000"/>
              <a:buNone/>
              <a:defRPr sz="4000"/>
            </a:lvl3pPr>
            <a:lvl4pPr lvl="3" rtl="0">
              <a:spcBef>
                <a:spcPts val="0"/>
              </a:spcBef>
              <a:spcAft>
                <a:spcPts val="0"/>
              </a:spcAft>
              <a:buSzPts val="4000"/>
              <a:buNone/>
              <a:defRPr sz="4000"/>
            </a:lvl4pPr>
            <a:lvl5pPr lvl="4" rtl="0">
              <a:spcBef>
                <a:spcPts val="0"/>
              </a:spcBef>
              <a:spcAft>
                <a:spcPts val="0"/>
              </a:spcAft>
              <a:buSzPts val="4000"/>
              <a:buNone/>
              <a:defRPr sz="4000"/>
            </a:lvl5pPr>
            <a:lvl6pPr lvl="5" rtl="0">
              <a:spcBef>
                <a:spcPts val="0"/>
              </a:spcBef>
              <a:spcAft>
                <a:spcPts val="0"/>
              </a:spcAft>
              <a:buSzPts val="4000"/>
              <a:buNone/>
              <a:defRPr sz="4000"/>
            </a:lvl6pPr>
            <a:lvl7pPr lvl="6" rtl="0">
              <a:spcBef>
                <a:spcPts val="0"/>
              </a:spcBef>
              <a:spcAft>
                <a:spcPts val="0"/>
              </a:spcAft>
              <a:buSzPts val="4000"/>
              <a:buNone/>
              <a:defRPr sz="4000"/>
            </a:lvl7pPr>
            <a:lvl8pPr lvl="7" rtl="0">
              <a:spcBef>
                <a:spcPts val="0"/>
              </a:spcBef>
              <a:spcAft>
                <a:spcPts val="0"/>
              </a:spcAft>
              <a:buSzPts val="4000"/>
              <a:buNone/>
              <a:defRPr sz="4000"/>
            </a:lvl8pPr>
            <a:lvl9pPr lvl="8" rtl="0">
              <a:spcBef>
                <a:spcPts val="0"/>
              </a:spcBef>
              <a:spcAft>
                <a:spcPts val="0"/>
              </a:spcAft>
              <a:buSzPts val="4000"/>
              <a:buNone/>
              <a:defRPr sz="4000"/>
            </a:lvl9pPr>
          </a:lstStyle>
          <a:p>
            <a:endParaRPr/>
          </a:p>
        </p:txBody>
      </p:sp>
      <p:sp>
        <p:nvSpPr>
          <p:cNvPr id="64" name="Google Shape;64;p5"/>
          <p:cNvSpPr txBox="1">
            <a:spLocks noGrp="1"/>
          </p:cNvSpPr>
          <p:nvPr>
            <p:ph type="title" idx="2"/>
          </p:nvPr>
        </p:nvSpPr>
        <p:spPr>
          <a:xfrm>
            <a:off x="822523" y="2267050"/>
            <a:ext cx="2505600" cy="318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500"/>
              <a:buNone/>
              <a:defRPr sz="2500" b="0">
                <a:solidFill>
                  <a:schemeClr val="dk1"/>
                </a:solidFill>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65" name="Google Shape;65;p5"/>
          <p:cNvSpPr txBox="1">
            <a:spLocks noGrp="1"/>
          </p:cNvSpPr>
          <p:nvPr>
            <p:ph type="title" idx="3"/>
          </p:nvPr>
        </p:nvSpPr>
        <p:spPr>
          <a:xfrm>
            <a:off x="5823098" y="2267050"/>
            <a:ext cx="2505600" cy="318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500"/>
              <a:buNone/>
              <a:defRPr sz="2500" b="0">
                <a:solidFill>
                  <a:schemeClr val="dk1"/>
                </a:solidFill>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66" name="Google Shape;66;p5"/>
          <p:cNvSpPr txBox="1">
            <a:spLocks noGrp="1"/>
          </p:cNvSpPr>
          <p:nvPr>
            <p:ph type="subTitle" idx="1"/>
          </p:nvPr>
        </p:nvSpPr>
        <p:spPr>
          <a:xfrm>
            <a:off x="5964548" y="2632875"/>
            <a:ext cx="2222700" cy="1165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800"/>
              <a:buNone/>
              <a:defRPr sz="1600" b="0">
                <a:latin typeface="Jost Medium"/>
                <a:ea typeface="Jost Medium"/>
                <a:cs typeface="Jost Medium"/>
                <a:sym typeface="Jost Medium"/>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67" name="Google Shape;67;p5"/>
          <p:cNvSpPr txBox="1">
            <a:spLocks noGrp="1"/>
          </p:cNvSpPr>
          <p:nvPr>
            <p:ph type="subTitle" idx="4"/>
          </p:nvPr>
        </p:nvSpPr>
        <p:spPr>
          <a:xfrm>
            <a:off x="963973" y="2632875"/>
            <a:ext cx="2222700" cy="1165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800"/>
              <a:buNone/>
              <a:defRPr sz="1600" b="0">
                <a:latin typeface="Jost Medium"/>
                <a:ea typeface="Jost Medium"/>
                <a:cs typeface="Jost Medium"/>
                <a:sym typeface="Jost Medium"/>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68" name="Google Shape;68;p5"/>
          <p:cNvSpPr/>
          <p:nvPr/>
        </p:nvSpPr>
        <p:spPr>
          <a:xfrm rot="10800000">
            <a:off x="6756123" y="3998898"/>
            <a:ext cx="3549585" cy="1311623"/>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9" name="Google Shape;69;p5"/>
          <p:cNvGrpSpPr/>
          <p:nvPr/>
        </p:nvGrpSpPr>
        <p:grpSpPr>
          <a:xfrm rot="-5400000" flipH="1">
            <a:off x="3360253" y="-3905699"/>
            <a:ext cx="2831191" cy="10479343"/>
            <a:chOff x="-94951" y="-1366885"/>
            <a:chExt cx="1213177" cy="4490249"/>
          </a:xfrm>
        </p:grpSpPr>
        <p:sp>
          <p:nvSpPr>
            <p:cNvPr id="70" name="Google Shape;70;p5"/>
            <p:cNvSpPr/>
            <p:nvPr/>
          </p:nvSpPr>
          <p:spPr>
            <a:xfrm rot="1381443">
              <a:off x="-343" y="-1314332"/>
              <a:ext cx="382008" cy="556150"/>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5"/>
            <p:cNvSpPr/>
            <p:nvPr/>
          </p:nvSpPr>
          <p:spPr>
            <a:xfrm rot="-2162779">
              <a:off x="227750" y="1797456"/>
              <a:ext cx="567776" cy="1281537"/>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2" name="Google Shape;72;p5"/>
          <p:cNvSpPr/>
          <p:nvPr/>
        </p:nvSpPr>
        <p:spPr>
          <a:xfrm rot="10800000">
            <a:off x="-69740" y="3705036"/>
            <a:ext cx="2130783" cy="1516329"/>
          </a:xfrm>
          <a:custGeom>
            <a:avLst/>
            <a:gdLst/>
            <a:ahLst/>
            <a:cxnLst/>
            <a:rect l="l" t="t" r="r" b="b"/>
            <a:pathLst>
              <a:path w="35205" h="25055" extrusionOk="0">
                <a:moveTo>
                  <a:pt x="1" y="0"/>
                </a:moveTo>
                <a:cubicBezTo>
                  <a:pt x="33" y="3281"/>
                  <a:pt x="1414" y="6496"/>
                  <a:pt x="3833" y="8704"/>
                </a:cubicBezTo>
                <a:cubicBezTo>
                  <a:pt x="5019" y="9791"/>
                  <a:pt x="6415" y="10636"/>
                  <a:pt x="7925" y="11188"/>
                </a:cubicBezTo>
                <a:cubicBezTo>
                  <a:pt x="9315" y="11687"/>
                  <a:pt x="10771" y="11895"/>
                  <a:pt x="12249" y="11895"/>
                </a:cubicBezTo>
                <a:cubicBezTo>
                  <a:pt x="12550" y="11895"/>
                  <a:pt x="12851" y="11886"/>
                  <a:pt x="13154" y="11870"/>
                </a:cubicBezTo>
                <a:cubicBezTo>
                  <a:pt x="15584" y="11763"/>
                  <a:pt x="18077" y="11232"/>
                  <a:pt x="20537" y="11232"/>
                </a:cubicBezTo>
                <a:cubicBezTo>
                  <a:pt x="21808" y="11232"/>
                  <a:pt x="23070" y="11374"/>
                  <a:pt x="24310" y="11789"/>
                </a:cubicBezTo>
                <a:cubicBezTo>
                  <a:pt x="25998" y="12357"/>
                  <a:pt x="27330" y="13461"/>
                  <a:pt x="28369" y="14890"/>
                </a:cubicBezTo>
                <a:cubicBezTo>
                  <a:pt x="29391" y="16303"/>
                  <a:pt x="30106" y="17910"/>
                  <a:pt x="30853" y="19469"/>
                </a:cubicBezTo>
                <a:cubicBezTo>
                  <a:pt x="31714" y="21207"/>
                  <a:pt x="32656" y="22993"/>
                  <a:pt x="34150" y="24275"/>
                </a:cubicBezTo>
                <a:cubicBezTo>
                  <a:pt x="34474" y="24568"/>
                  <a:pt x="34832" y="24827"/>
                  <a:pt x="35204" y="25055"/>
                </a:cubicBezTo>
                <a:lnTo>
                  <a:pt x="35204" y="24827"/>
                </a:lnTo>
                <a:cubicBezTo>
                  <a:pt x="34847" y="24617"/>
                  <a:pt x="34522" y="24357"/>
                  <a:pt x="34198" y="24080"/>
                </a:cubicBezTo>
                <a:cubicBezTo>
                  <a:pt x="32899" y="22928"/>
                  <a:pt x="32022" y="21402"/>
                  <a:pt x="31259" y="19859"/>
                </a:cubicBezTo>
                <a:cubicBezTo>
                  <a:pt x="29830" y="16985"/>
                  <a:pt x="28547" y="13640"/>
                  <a:pt x="25511" y="12081"/>
                </a:cubicBezTo>
                <a:cubicBezTo>
                  <a:pt x="23962" y="11290"/>
                  <a:pt x="22286" y="11046"/>
                  <a:pt x="20586" y="11046"/>
                </a:cubicBezTo>
                <a:cubicBezTo>
                  <a:pt x="18829" y="11046"/>
                  <a:pt x="17046" y="11307"/>
                  <a:pt x="15346" y="11497"/>
                </a:cubicBezTo>
                <a:cubicBezTo>
                  <a:pt x="14315" y="11619"/>
                  <a:pt x="13278" y="11713"/>
                  <a:pt x="12244" y="11713"/>
                </a:cubicBezTo>
                <a:cubicBezTo>
                  <a:pt x="11358" y="11713"/>
                  <a:pt x="10475" y="11644"/>
                  <a:pt x="9598" y="11464"/>
                </a:cubicBezTo>
                <a:cubicBezTo>
                  <a:pt x="8022" y="11140"/>
                  <a:pt x="6513" y="10490"/>
                  <a:pt x="5181" y="9564"/>
                </a:cubicBezTo>
                <a:cubicBezTo>
                  <a:pt x="2079" y="7388"/>
                  <a:pt x="228" y="3768"/>
                  <a:pt x="1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5"/>
          <p:cNvSpPr/>
          <p:nvPr/>
        </p:nvSpPr>
        <p:spPr>
          <a:xfrm rot="10800000">
            <a:off x="-69689" y="4197882"/>
            <a:ext cx="1653943" cy="1023476"/>
          </a:xfrm>
          <a:custGeom>
            <a:avLst/>
            <a:gdLst/>
            <a:ahLst/>
            <a:cxnLst/>
            <a:rect l="l" t="t" r="r" b="b"/>
            <a:pathLst>
              <a:path w="32590" h="20168" extrusionOk="0">
                <a:moveTo>
                  <a:pt x="1" y="0"/>
                </a:moveTo>
                <a:cubicBezTo>
                  <a:pt x="221" y="6273"/>
                  <a:pt x="6068" y="8542"/>
                  <a:pt x="13151" y="8542"/>
                </a:cubicBezTo>
                <a:cubicBezTo>
                  <a:pt x="14942" y="8542"/>
                  <a:pt x="16812" y="8397"/>
                  <a:pt x="18690" y="8135"/>
                </a:cubicBezTo>
                <a:cubicBezTo>
                  <a:pt x="19595" y="8008"/>
                  <a:pt x="20442" y="7949"/>
                  <a:pt x="21233" y="7949"/>
                </a:cubicBezTo>
                <a:cubicBezTo>
                  <a:pt x="32589" y="7949"/>
                  <a:pt x="32589" y="20168"/>
                  <a:pt x="32589" y="20168"/>
                </a:cubicBezTo>
                <a:lnTo>
                  <a:pt x="32589"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74"/>
        <p:cNvGrpSpPr/>
        <p:nvPr/>
      </p:nvGrpSpPr>
      <p:grpSpPr>
        <a:xfrm>
          <a:off x="0" y="0"/>
          <a:ext cx="0" cy="0"/>
          <a:chOff x="0" y="0"/>
          <a:chExt cx="0" cy="0"/>
        </a:xfrm>
      </p:grpSpPr>
      <p:sp>
        <p:nvSpPr>
          <p:cNvPr id="75" name="Google Shape;75;p6"/>
          <p:cNvSpPr/>
          <p:nvPr/>
        </p:nvSpPr>
        <p:spPr>
          <a:xfrm rot="-2700000">
            <a:off x="8279765" y="3990962"/>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6"/>
          <p:cNvSpPr/>
          <p:nvPr/>
        </p:nvSpPr>
        <p:spPr>
          <a:xfrm rot="10800000">
            <a:off x="7500495" y="3373905"/>
            <a:ext cx="1687803" cy="1825618"/>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6"/>
          <p:cNvSpPr/>
          <p:nvPr/>
        </p:nvSpPr>
        <p:spPr>
          <a:xfrm>
            <a:off x="-67875" y="4420848"/>
            <a:ext cx="2953813" cy="806983"/>
          </a:xfrm>
          <a:custGeom>
            <a:avLst/>
            <a:gdLst/>
            <a:ahLst/>
            <a:cxnLst/>
            <a:rect l="l" t="t" r="r" b="b"/>
            <a:pathLst>
              <a:path w="17295" h="4725" extrusionOk="0">
                <a:moveTo>
                  <a:pt x="3039" y="0"/>
                </a:moveTo>
                <a:cubicBezTo>
                  <a:pt x="0" y="0"/>
                  <a:pt x="0" y="4725"/>
                  <a:pt x="0" y="4725"/>
                </a:cubicBezTo>
                <a:lnTo>
                  <a:pt x="17294" y="4725"/>
                </a:lnTo>
                <a:cubicBezTo>
                  <a:pt x="17294" y="4725"/>
                  <a:pt x="14809" y="2371"/>
                  <a:pt x="13105" y="2371"/>
                </a:cubicBezTo>
                <a:cubicBezTo>
                  <a:pt x="11199" y="2371"/>
                  <a:pt x="11854" y="3797"/>
                  <a:pt x="9257" y="3797"/>
                </a:cubicBezTo>
                <a:cubicBezTo>
                  <a:pt x="9110" y="3797"/>
                  <a:pt x="8954" y="3793"/>
                  <a:pt x="8786" y="3783"/>
                </a:cubicBezTo>
                <a:cubicBezTo>
                  <a:pt x="7194" y="3686"/>
                  <a:pt x="5554" y="16"/>
                  <a:pt x="3070" y="0"/>
                </a:cubicBezTo>
                <a:cubicBezTo>
                  <a:pt x="3059" y="0"/>
                  <a:pt x="3049" y="0"/>
                  <a:pt x="303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8" name="Google Shape;78;p6"/>
          <p:cNvGrpSpPr/>
          <p:nvPr/>
        </p:nvGrpSpPr>
        <p:grpSpPr>
          <a:xfrm>
            <a:off x="-67875" y="-381051"/>
            <a:ext cx="1113233" cy="5753003"/>
            <a:chOff x="74040" y="318198"/>
            <a:chExt cx="477025" cy="2465080"/>
          </a:xfrm>
        </p:grpSpPr>
        <p:sp>
          <p:nvSpPr>
            <p:cNvPr id="79" name="Google Shape;79;p6"/>
            <p:cNvSpPr/>
            <p:nvPr/>
          </p:nvSpPr>
          <p:spPr>
            <a:xfrm>
              <a:off x="74040" y="318198"/>
              <a:ext cx="382025" cy="556175"/>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6"/>
            <p:cNvSpPr/>
            <p:nvPr/>
          </p:nvSpPr>
          <p:spPr>
            <a:xfrm>
              <a:off x="95140" y="1754202"/>
              <a:ext cx="455925" cy="1029075"/>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1" name="Google Shape;81;p6"/>
          <p:cNvSpPr/>
          <p:nvPr/>
        </p:nvSpPr>
        <p:spPr>
          <a:xfrm rot="8996209">
            <a:off x="8468300" y="1089353"/>
            <a:ext cx="1364738" cy="1986924"/>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6"/>
          <p:cNvSpPr/>
          <p:nvPr/>
        </p:nvSpPr>
        <p:spPr>
          <a:xfrm rot="2700000">
            <a:off x="-86585" y="1909387"/>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6"/>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4000"/>
              <a:buNone/>
              <a:defRPr sz="4000">
                <a:latin typeface="Darker Grotesque ExtraBold"/>
                <a:ea typeface="Darker Grotesque ExtraBold"/>
                <a:cs typeface="Darker Grotesque ExtraBold"/>
                <a:sym typeface="Darker Grotesque ExtraBold"/>
              </a:defRPr>
            </a:lvl1pPr>
            <a:lvl2pPr lvl="1" rtl="0">
              <a:spcBef>
                <a:spcPts val="0"/>
              </a:spcBef>
              <a:spcAft>
                <a:spcPts val="0"/>
              </a:spcAft>
              <a:buSzPts val="4000"/>
              <a:buNone/>
              <a:defRPr sz="4000"/>
            </a:lvl2pPr>
            <a:lvl3pPr lvl="2" rtl="0">
              <a:spcBef>
                <a:spcPts val="0"/>
              </a:spcBef>
              <a:spcAft>
                <a:spcPts val="0"/>
              </a:spcAft>
              <a:buSzPts val="4000"/>
              <a:buNone/>
              <a:defRPr sz="4000"/>
            </a:lvl3pPr>
            <a:lvl4pPr lvl="3" rtl="0">
              <a:spcBef>
                <a:spcPts val="0"/>
              </a:spcBef>
              <a:spcAft>
                <a:spcPts val="0"/>
              </a:spcAft>
              <a:buSzPts val="4000"/>
              <a:buNone/>
              <a:defRPr sz="4000"/>
            </a:lvl4pPr>
            <a:lvl5pPr lvl="4" rtl="0">
              <a:spcBef>
                <a:spcPts val="0"/>
              </a:spcBef>
              <a:spcAft>
                <a:spcPts val="0"/>
              </a:spcAft>
              <a:buSzPts val="4000"/>
              <a:buNone/>
              <a:defRPr sz="4000"/>
            </a:lvl5pPr>
            <a:lvl6pPr lvl="5" rtl="0">
              <a:spcBef>
                <a:spcPts val="0"/>
              </a:spcBef>
              <a:spcAft>
                <a:spcPts val="0"/>
              </a:spcAft>
              <a:buSzPts val="4000"/>
              <a:buNone/>
              <a:defRPr sz="4000"/>
            </a:lvl6pPr>
            <a:lvl7pPr lvl="6" rtl="0">
              <a:spcBef>
                <a:spcPts val="0"/>
              </a:spcBef>
              <a:spcAft>
                <a:spcPts val="0"/>
              </a:spcAft>
              <a:buSzPts val="4000"/>
              <a:buNone/>
              <a:defRPr sz="4000"/>
            </a:lvl7pPr>
            <a:lvl8pPr lvl="7" rtl="0">
              <a:spcBef>
                <a:spcPts val="0"/>
              </a:spcBef>
              <a:spcAft>
                <a:spcPts val="0"/>
              </a:spcAft>
              <a:buSzPts val="4000"/>
              <a:buNone/>
              <a:defRPr sz="4000"/>
            </a:lvl8pPr>
            <a:lvl9pPr lvl="8" rtl="0">
              <a:spcBef>
                <a:spcPts val="0"/>
              </a:spcBef>
              <a:spcAft>
                <a:spcPts val="0"/>
              </a:spcAft>
              <a:buSzPts val="4000"/>
              <a:buNone/>
              <a:defRPr sz="4000"/>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84"/>
        <p:cNvGrpSpPr/>
        <p:nvPr/>
      </p:nvGrpSpPr>
      <p:grpSpPr>
        <a:xfrm>
          <a:off x="0" y="0"/>
          <a:ext cx="0" cy="0"/>
          <a:chOff x="0" y="0"/>
          <a:chExt cx="0" cy="0"/>
        </a:xfrm>
      </p:grpSpPr>
      <p:sp>
        <p:nvSpPr>
          <p:cNvPr id="85" name="Google Shape;85;p7"/>
          <p:cNvSpPr txBox="1">
            <a:spLocks noGrp="1"/>
          </p:cNvSpPr>
          <p:nvPr>
            <p:ph type="body" idx="1"/>
          </p:nvPr>
        </p:nvSpPr>
        <p:spPr>
          <a:xfrm>
            <a:off x="720000" y="1536475"/>
            <a:ext cx="4090800" cy="3067500"/>
          </a:xfrm>
          <a:prstGeom prst="rect">
            <a:avLst/>
          </a:prstGeom>
        </p:spPr>
        <p:txBody>
          <a:bodyPr spcFirstLastPara="1" wrap="square" lIns="91425" tIns="91425" rIns="91425" bIns="91425" anchor="ctr" anchorCtr="0">
            <a:noAutofit/>
          </a:bodyPr>
          <a:lstStyle>
            <a:lvl1pPr marL="457200" lvl="0" indent="-292100" rtl="0">
              <a:lnSpc>
                <a:spcPct val="100000"/>
              </a:lnSpc>
              <a:spcBef>
                <a:spcPts val="0"/>
              </a:spcBef>
              <a:spcAft>
                <a:spcPts val="0"/>
              </a:spcAft>
              <a:buClr>
                <a:schemeClr val="dk1"/>
              </a:buClr>
              <a:buSzPts val="1000"/>
              <a:buAutoNum type="arabicPeriod"/>
              <a:defRPr sz="1600">
                <a:solidFill>
                  <a:schemeClr val="dk1"/>
                </a:solidFill>
                <a:latin typeface="Jost Medium"/>
                <a:ea typeface="Jost Medium"/>
                <a:cs typeface="Jost Medium"/>
                <a:sym typeface="Jost Medium"/>
              </a:defRPr>
            </a:lvl1pPr>
            <a:lvl2pPr marL="914400" lvl="1" indent="-317500" rtl="0">
              <a:lnSpc>
                <a:spcPct val="115000"/>
              </a:lnSpc>
              <a:spcBef>
                <a:spcPts val="0"/>
              </a:spcBef>
              <a:spcAft>
                <a:spcPts val="0"/>
              </a:spcAft>
              <a:buClr>
                <a:schemeClr val="dk1"/>
              </a:buClr>
              <a:buSzPts val="1400"/>
              <a:buAutoNum type="alphaLcPeriod"/>
              <a:defRPr>
                <a:solidFill>
                  <a:schemeClr val="dk1"/>
                </a:solidFill>
              </a:defRPr>
            </a:lvl2pPr>
            <a:lvl3pPr marL="1371600" lvl="2" indent="-317500" rtl="0">
              <a:lnSpc>
                <a:spcPct val="115000"/>
              </a:lnSpc>
              <a:spcBef>
                <a:spcPts val="1600"/>
              </a:spcBef>
              <a:spcAft>
                <a:spcPts val="0"/>
              </a:spcAft>
              <a:buClr>
                <a:schemeClr val="dk1"/>
              </a:buClr>
              <a:buSzPts val="1400"/>
              <a:buAutoNum type="romanLcPeriod"/>
              <a:defRPr>
                <a:solidFill>
                  <a:schemeClr val="dk1"/>
                </a:solidFill>
              </a:defRPr>
            </a:lvl3pPr>
            <a:lvl4pPr marL="1828800" lvl="3" indent="-317500" rtl="0">
              <a:lnSpc>
                <a:spcPct val="115000"/>
              </a:lnSpc>
              <a:spcBef>
                <a:spcPts val="1600"/>
              </a:spcBef>
              <a:spcAft>
                <a:spcPts val="0"/>
              </a:spcAft>
              <a:buClr>
                <a:schemeClr val="dk1"/>
              </a:buClr>
              <a:buSzPts val="1400"/>
              <a:buAutoNum type="arabicPeriod"/>
              <a:defRPr>
                <a:solidFill>
                  <a:schemeClr val="dk1"/>
                </a:solidFill>
              </a:defRPr>
            </a:lvl4pPr>
            <a:lvl5pPr marL="2286000" lvl="4" indent="-317500" rtl="0">
              <a:lnSpc>
                <a:spcPct val="115000"/>
              </a:lnSpc>
              <a:spcBef>
                <a:spcPts val="1600"/>
              </a:spcBef>
              <a:spcAft>
                <a:spcPts val="0"/>
              </a:spcAft>
              <a:buClr>
                <a:schemeClr val="dk1"/>
              </a:buClr>
              <a:buSzPts val="1400"/>
              <a:buAutoNum type="alphaLcPeriod"/>
              <a:defRPr>
                <a:solidFill>
                  <a:schemeClr val="dk1"/>
                </a:solidFill>
              </a:defRPr>
            </a:lvl5pPr>
            <a:lvl6pPr marL="2743200" lvl="5" indent="-317500" rtl="0">
              <a:lnSpc>
                <a:spcPct val="115000"/>
              </a:lnSpc>
              <a:spcBef>
                <a:spcPts val="1600"/>
              </a:spcBef>
              <a:spcAft>
                <a:spcPts val="0"/>
              </a:spcAft>
              <a:buClr>
                <a:schemeClr val="dk1"/>
              </a:buClr>
              <a:buSzPts val="1400"/>
              <a:buAutoNum type="romanLcPeriod"/>
              <a:defRPr>
                <a:solidFill>
                  <a:schemeClr val="dk1"/>
                </a:solidFill>
              </a:defRPr>
            </a:lvl6pPr>
            <a:lvl7pPr marL="3200400" lvl="6" indent="-317500" rtl="0">
              <a:lnSpc>
                <a:spcPct val="115000"/>
              </a:lnSpc>
              <a:spcBef>
                <a:spcPts val="1600"/>
              </a:spcBef>
              <a:spcAft>
                <a:spcPts val="0"/>
              </a:spcAft>
              <a:buClr>
                <a:schemeClr val="dk1"/>
              </a:buClr>
              <a:buSzPts val="1400"/>
              <a:buAutoNum type="arabicPeriod"/>
              <a:defRPr>
                <a:solidFill>
                  <a:schemeClr val="dk1"/>
                </a:solidFill>
              </a:defRPr>
            </a:lvl7pPr>
            <a:lvl8pPr marL="3657600" lvl="7" indent="-317500" rtl="0">
              <a:lnSpc>
                <a:spcPct val="115000"/>
              </a:lnSpc>
              <a:spcBef>
                <a:spcPts val="1600"/>
              </a:spcBef>
              <a:spcAft>
                <a:spcPts val="0"/>
              </a:spcAft>
              <a:buClr>
                <a:schemeClr val="dk1"/>
              </a:buClr>
              <a:buSzPts val="1400"/>
              <a:buAutoNum type="alphaLcPeriod"/>
              <a:defRPr>
                <a:solidFill>
                  <a:schemeClr val="dk1"/>
                </a:solidFill>
              </a:defRPr>
            </a:lvl8pPr>
            <a:lvl9pPr marL="4114800" lvl="8" indent="-317500" rtl="0">
              <a:lnSpc>
                <a:spcPct val="115000"/>
              </a:lnSpc>
              <a:spcBef>
                <a:spcPts val="1600"/>
              </a:spcBef>
              <a:spcAft>
                <a:spcPts val="1600"/>
              </a:spcAft>
              <a:buClr>
                <a:schemeClr val="dk1"/>
              </a:buClr>
              <a:buSzPts val="1400"/>
              <a:buAutoNum type="romanLcPeriod"/>
              <a:defRPr>
                <a:solidFill>
                  <a:schemeClr val="dk1"/>
                </a:solidFill>
              </a:defRPr>
            </a:lvl9pPr>
          </a:lstStyle>
          <a:p>
            <a:endParaRPr/>
          </a:p>
        </p:txBody>
      </p:sp>
      <p:sp>
        <p:nvSpPr>
          <p:cNvPr id="86" name="Google Shape;86;p7"/>
          <p:cNvSpPr txBox="1">
            <a:spLocks noGrp="1"/>
          </p:cNvSpPr>
          <p:nvPr>
            <p:ph type="title"/>
          </p:nvPr>
        </p:nvSpPr>
        <p:spPr>
          <a:xfrm>
            <a:off x="720000" y="519953"/>
            <a:ext cx="4294800" cy="958200"/>
          </a:xfrm>
          <a:prstGeom prst="rect">
            <a:avLst/>
          </a:prstGeom>
        </p:spPr>
        <p:txBody>
          <a:bodyPr spcFirstLastPara="1" wrap="square" lIns="91425" tIns="91425" rIns="91425" bIns="91425" anchor="ctr" anchorCtr="0">
            <a:noAutofit/>
          </a:bodyPr>
          <a:lstStyle>
            <a:lvl1pPr lvl="0" rtl="0">
              <a:lnSpc>
                <a:spcPct val="70000"/>
              </a:lnSpc>
              <a:spcBef>
                <a:spcPts val="0"/>
              </a:spcBef>
              <a:spcAft>
                <a:spcPts val="0"/>
              </a:spcAft>
              <a:buSzPts val="3500"/>
              <a:buNone/>
              <a:defRPr sz="4000">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87" name="Google Shape;87;p7"/>
          <p:cNvSpPr/>
          <p:nvPr/>
        </p:nvSpPr>
        <p:spPr>
          <a:xfrm rot="5400000">
            <a:off x="7406742" y="-107800"/>
            <a:ext cx="1687803" cy="1825618"/>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7"/>
          <p:cNvSpPr/>
          <p:nvPr/>
        </p:nvSpPr>
        <p:spPr>
          <a:xfrm flipH="1">
            <a:off x="5124225" y="3897046"/>
            <a:ext cx="4871094" cy="1330773"/>
          </a:xfrm>
          <a:custGeom>
            <a:avLst/>
            <a:gdLst/>
            <a:ahLst/>
            <a:cxnLst/>
            <a:rect l="l" t="t" r="r" b="b"/>
            <a:pathLst>
              <a:path w="17295" h="4725" extrusionOk="0">
                <a:moveTo>
                  <a:pt x="3039" y="0"/>
                </a:moveTo>
                <a:cubicBezTo>
                  <a:pt x="0" y="0"/>
                  <a:pt x="0" y="4725"/>
                  <a:pt x="0" y="4725"/>
                </a:cubicBezTo>
                <a:lnTo>
                  <a:pt x="17294" y="4725"/>
                </a:lnTo>
                <a:cubicBezTo>
                  <a:pt x="17294" y="4725"/>
                  <a:pt x="14809" y="2371"/>
                  <a:pt x="13105" y="2371"/>
                </a:cubicBezTo>
                <a:cubicBezTo>
                  <a:pt x="11199" y="2371"/>
                  <a:pt x="11854" y="3797"/>
                  <a:pt x="9257" y="3797"/>
                </a:cubicBezTo>
                <a:cubicBezTo>
                  <a:pt x="9110" y="3797"/>
                  <a:pt x="8954" y="3793"/>
                  <a:pt x="8786" y="3783"/>
                </a:cubicBezTo>
                <a:cubicBezTo>
                  <a:pt x="7194" y="3686"/>
                  <a:pt x="5554" y="16"/>
                  <a:pt x="3070" y="0"/>
                </a:cubicBezTo>
                <a:cubicBezTo>
                  <a:pt x="3059" y="0"/>
                  <a:pt x="3049" y="0"/>
                  <a:pt x="303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9" name="Google Shape;89;p7"/>
          <p:cNvGrpSpPr/>
          <p:nvPr/>
        </p:nvGrpSpPr>
        <p:grpSpPr>
          <a:xfrm>
            <a:off x="-462248" y="-381051"/>
            <a:ext cx="2831191" cy="6546696"/>
            <a:chOff x="-94951" y="318198"/>
            <a:chExt cx="1213177" cy="2805166"/>
          </a:xfrm>
        </p:grpSpPr>
        <p:sp>
          <p:nvSpPr>
            <p:cNvPr id="90" name="Google Shape;90;p7"/>
            <p:cNvSpPr/>
            <p:nvPr/>
          </p:nvSpPr>
          <p:spPr>
            <a:xfrm>
              <a:off x="74040" y="318198"/>
              <a:ext cx="382025" cy="556175"/>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7"/>
            <p:cNvSpPr/>
            <p:nvPr/>
          </p:nvSpPr>
          <p:spPr>
            <a:xfrm rot="-2162779">
              <a:off x="227750" y="1797456"/>
              <a:ext cx="567776" cy="1281537"/>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dk1"/>
        </a:solidFill>
        <a:effectLst/>
      </p:bgPr>
    </p:bg>
    <p:spTree>
      <p:nvGrpSpPr>
        <p:cNvPr id="1" name="Shape 92"/>
        <p:cNvGrpSpPr/>
        <p:nvPr/>
      </p:nvGrpSpPr>
      <p:grpSpPr>
        <a:xfrm>
          <a:off x="0" y="0"/>
          <a:ext cx="0" cy="0"/>
          <a:chOff x="0" y="0"/>
          <a:chExt cx="0" cy="0"/>
        </a:xfrm>
      </p:grpSpPr>
      <p:pic>
        <p:nvPicPr>
          <p:cNvPr id="93" name="Google Shape;93;p8"/>
          <p:cNvPicPr preferRelativeResize="0"/>
          <p:nvPr/>
        </p:nvPicPr>
        <p:blipFill rotWithShape="1">
          <a:blip r:embed="rId2">
            <a:alphaModFix/>
          </a:blip>
          <a:srcRect l="29957"/>
          <a:stretch/>
        </p:blipFill>
        <p:spPr>
          <a:xfrm>
            <a:off x="-479700" y="-213912"/>
            <a:ext cx="4930350" cy="5571324"/>
          </a:xfrm>
          <a:prstGeom prst="rect">
            <a:avLst/>
          </a:prstGeom>
          <a:noFill/>
          <a:ln>
            <a:noFill/>
          </a:ln>
        </p:spPr>
      </p:pic>
      <p:pic>
        <p:nvPicPr>
          <p:cNvPr id="94" name="Google Shape;94;p8"/>
          <p:cNvPicPr preferRelativeResize="0"/>
          <p:nvPr/>
        </p:nvPicPr>
        <p:blipFill rotWithShape="1">
          <a:blip r:embed="rId2">
            <a:alphaModFix/>
          </a:blip>
          <a:srcRect l="29957"/>
          <a:stretch/>
        </p:blipFill>
        <p:spPr>
          <a:xfrm>
            <a:off x="4450650" y="-251575"/>
            <a:ext cx="4930350" cy="5571324"/>
          </a:xfrm>
          <a:prstGeom prst="rect">
            <a:avLst/>
          </a:prstGeom>
          <a:noFill/>
          <a:ln>
            <a:noFill/>
          </a:ln>
        </p:spPr>
      </p:pic>
      <p:sp>
        <p:nvSpPr>
          <p:cNvPr id="95" name="Google Shape;95;p8"/>
          <p:cNvSpPr/>
          <p:nvPr/>
        </p:nvSpPr>
        <p:spPr>
          <a:xfrm rot="-5081888">
            <a:off x="-1195152" y="1454784"/>
            <a:ext cx="1978601" cy="2233931"/>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8"/>
          <p:cNvSpPr/>
          <p:nvPr/>
        </p:nvSpPr>
        <p:spPr>
          <a:xfrm rot="5715905">
            <a:off x="7509033" y="1132861"/>
            <a:ext cx="4854747" cy="5481208"/>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8"/>
          <p:cNvSpPr/>
          <p:nvPr/>
        </p:nvSpPr>
        <p:spPr>
          <a:xfrm flipH="1">
            <a:off x="-91260" y="-209650"/>
            <a:ext cx="4836111" cy="1713057"/>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8"/>
          <p:cNvSpPr/>
          <p:nvPr/>
        </p:nvSpPr>
        <p:spPr>
          <a:xfrm rot="10800000">
            <a:off x="4622535" y="4408613"/>
            <a:ext cx="2376737" cy="878239"/>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8"/>
          <p:cNvSpPr/>
          <p:nvPr/>
        </p:nvSpPr>
        <p:spPr>
          <a:xfrm rot="10800000">
            <a:off x="-73421" y="3928303"/>
            <a:ext cx="1786654" cy="1271479"/>
          </a:xfrm>
          <a:custGeom>
            <a:avLst/>
            <a:gdLst/>
            <a:ahLst/>
            <a:cxnLst/>
            <a:rect l="l" t="t" r="r" b="b"/>
            <a:pathLst>
              <a:path w="35205" h="25055" extrusionOk="0">
                <a:moveTo>
                  <a:pt x="1" y="0"/>
                </a:moveTo>
                <a:cubicBezTo>
                  <a:pt x="33" y="3281"/>
                  <a:pt x="1414" y="6496"/>
                  <a:pt x="3833" y="8704"/>
                </a:cubicBezTo>
                <a:cubicBezTo>
                  <a:pt x="5019" y="9791"/>
                  <a:pt x="6415" y="10636"/>
                  <a:pt x="7925" y="11188"/>
                </a:cubicBezTo>
                <a:cubicBezTo>
                  <a:pt x="9315" y="11687"/>
                  <a:pt x="10771" y="11895"/>
                  <a:pt x="12249" y="11895"/>
                </a:cubicBezTo>
                <a:cubicBezTo>
                  <a:pt x="12550" y="11895"/>
                  <a:pt x="12851" y="11886"/>
                  <a:pt x="13154" y="11870"/>
                </a:cubicBezTo>
                <a:cubicBezTo>
                  <a:pt x="15584" y="11763"/>
                  <a:pt x="18077" y="11232"/>
                  <a:pt x="20537" y="11232"/>
                </a:cubicBezTo>
                <a:cubicBezTo>
                  <a:pt x="21808" y="11232"/>
                  <a:pt x="23070" y="11374"/>
                  <a:pt x="24310" y="11789"/>
                </a:cubicBezTo>
                <a:cubicBezTo>
                  <a:pt x="25998" y="12357"/>
                  <a:pt x="27330" y="13461"/>
                  <a:pt x="28369" y="14890"/>
                </a:cubicBezTo>
                <a:cubicBezTo>
                  <a:pt x="29391" y="16303"/>
                  <a:pt x="30106" y="17910"/>
                  <a:pt x="30853" y="19469"/>
                </a:cubicBezTo>
                <a:cubicBezTo>
                  <a:pt x="31714" y="21207"/>
                  <a:pt x="32656" y="22993"/>
                  <a:pt x="34150" y="24275"/>
                </a:cubicBezTo>
                <a:cubicBezTo>
                  <a:pt x="34474" y="24568"/>
                  <a:pt x="34832" y="24827"/>
                  <a:pt x="35204" y="25055"/>
                </a:cubicBezTo>
                <a:lnTo>
                  <a:pt x="35204" y="24827"/>
                </a:lnTo>
                <a:cubicBezTo>
                  <a:pt x="34847" y="24617"/>
                  <a:pt x="34522" y="24357"/>
                  <a:pt x="34198" y="24080"/>
                </a:cubicBezTo>
                <a:cubicBezTo>
                  <a:pt x="32899" y="22928"/>
                  <a:pt x="32022" y="21402"/>
                  <a:pt x="31259" y="19859"/>
                </a:cubicBezTo>
                <a:cubicBezTo>
                  <a:pt x="29830" y="16985"/>
                  <a:pt x="28547" y="13640"/>
                  <a:pt x="25511" y="12081"/>
                </a:cubicBezTo>
                <a:cubicBezTo>
                  <a:pt x="23962" y="11290"/>
                  <a:pt x="22286" y="11046"/>
                  <a:pt x="20586" y="11046"/>
                </a:cubicBezTo>
                <a:cubicBezTo>
                  <a:pt x="18829" y="11046"/>
                  <a:pt x="17046" y="11307"/>
                  <a:pt x="15346" y="11497"/>
                </a:cubicBezTo>
                <a:cubicBezTo>
                  <a:pt x="14315" y="11619"/>
                  <a:pt x="13278" y="11713"/>
                  <a:pt x="12244" y="11713"/>
                </a:cubicBezTo>
                <a:cubicBezTo>
                  <a:pt x="11358" y="11713"/>
                  <a:pt x="10475" y="11644"/>
                  <a:pt x="9598" y="11464"/>
                </a:cubicBezTo>
                <a:cubicBezTo>
                  <a:pt x="8022" y="11140"/>
                  <a:pt x="6513" y="10490"/>
                  <a:pt x="5181" y="9564"/>
                </a:cubicBezTo>
                <a:cubicBezTo>
                  <a:pt x="2079" y="7388"/>
                  <a:pt x="228" y="3768"/>
                  <a:pt x="18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8"/>
          <p:cNvSpPr/>
          <p:nvPr/>
        </p:nvSpPr>
        <p:spPr>
          <a:xfrm rot="10800000">
            <a:off x="-73418" y="4176306"/>
            <a:ext cx="1653943" cy="1023476"/>
          </a:xfrm>
          <a:custGeom>
            <a:avLst/>
            <a:gdLst/>
            <a:ahLst/>
            <a:cxnLst/>
            <a:rect l="l" t="t" r="r" b="b"/>
            <a:pathLst>
              <a:path w="32590" h="20168" extrusionOk="0">
                <a:moveTo>
                  <a:pt x="1" y="0"/>
                </a:moveTo>
                <a:cubicBezTo>
                  <a:pt x="221" y="6273"/>
                  <a:pt x="6068" y="8542"/>
                  <a:pt x="13151" y="8542"/>
                </a:cubicBezTo>
                <a:cubicBezTo>
                  <a:pt x="14942" y="8542"/>
                  <a:pt x="16812" y="8397"/>
                  <a:pt x="18690" y="8135"/>
                </a:cubicBezTo>
                <a:cubicBezTo>
                  <a:pt x="19595" y="8008"/>
                  <a:pt x="20442" y="7949"/>
                  <a:pt x="21233" y="7949"/>
                </a:cubicBezTo>
                <a:cubicBezTo>
                  <a:pt x="32589" y="7949"/>
                  <a:pt x="32589" y="20168"/>
                  <a:pt x="32589" y="20168"/>
                </a:cubicBezTo>
                <a:lnTo>
                  <a:pt x="3258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8"/>
          <p:cNvSpPr/>
          <p:nvPr/>
        </p:nvSpPr>
        <p:spPr>
          <a:xfrm rot="10800000">
            <a:off x="6191226" y="-66296"/>
            <a:ext cx="2994474" cy="878248"/>
          </a:xfrm>
          <a:custGeom>
            <a:avLst/>
            <a:gdLst/>
            <a:ahLst/>
            <a:cxnLst/>
            <a:rect l="l" t="t" r="r" b="b"/>
            <a:pathLst>
              <a:path w="11579" h="3396" extrusionOk="0">
                <a:moveTo>
                  <a:pt x="0" y="1"/>
                </a:moveTo>
                <a:lnTo>
                  <a:pt x="0" y="3395"/>
                </a:lnTo>
                <a:lnTo>
                  <a:pt x="11579" y="3395"/>
                </a:lnTo>
                <a:cubicBezTo>
                  <a:pt x="11579" y="3395"/>
                  <a:pt x="9094" y="1040"/>
                  <a:pt x="7389" y="1040"/>
                </a:cubicBezTo>
                <a:cubicBezTo>
                  <a:pt x="5482" y="1040"/>
                  <a:pt x="6139" y="2467"/>
                  <a:pt x="3523" y="2467"/>
                </a:cubicBezTo>
                <a:cubicBezTo>
                  <a:pt x="3377" y="2467"/>
                  <a:pt x="3221" y="2463"/>
                  <a:pt x="3053" y="2453"/>
                </a:cubicBezTo>
                <a:cubicBezTo>
                  <a:pt x="2111" y="2404"/>
                  <a:pt x="1154" y="1072"/>
                  <a:pt x="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8"/>
          <p:cNvSpPr/>
          <p:nvPr/>
        </p:nvSpPr>
        <p:spPr>
          <a:xfrm flipH="1">
            <a:off x="-335861" y="816376"/>
            <a:ext cx="1786658" cy="578944"/>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8"/>
          <p:cNvSpPr/>
          <p:nvPr/>
        </p:nvSpPr>
        <p:spPr>
          <a:xfrm flipH="1">
            <a:off x="6054051" y="707808"/>
            <a:ext cx="1534216" cy="497098"/>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8"/>
          <p:cNvSpPr/>
          <p:nvPr/>
        </p:nvSpPr>
        <p:spPr>
          <a:xfrm flipH="1">
            <a:off x="7728907" y="3549924"/>
            <a:ext cx="947939" cy="307145"/>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5" name="Google Shape;105;p8"/>
          <p:cNvGrpSpPr/>
          <p:nvPr/>
        </p:nvGrpSpPr>
        <p:grpSpPr>
          <a:xfrm rot="10800000">
            <a:off x="642045" y="1915006"/>
            <a:ext cx="355704" cy="470530"/>
            <a:chOff x="286275" y="729525"/>
            <a:chExt cx="240000" cy="317475"/>
          </a:xfrm>
        </p:grpSpPr>
        <p:sp>
          <p:nvSpPr>
            <p:cNvPr id="106" name="Google Shape;106;p8"/>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8"/>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8" name="Google Shape;108;p8"/>
          <p:cNvGrpSpPr/>
          <p:nvPr/>
        </p:nvGrpSpPr>
        <p:grpSpPr>
          <a:xfrm rot="-5400000">
            <a:off x="6871908" y="4023969"/>
            <a:ext cx="355704" cy="470530"/>
            <a:chOff x="286275" y="729525"/>
            <a:chExt cx="240000" cy="317475"/>
          </a:xfrm>
        </p:grpSpPr>
        <p:sp>
          <p:nvSpPr>
            <p:cNvPr id="109" name="Google Shape;109;p8"/>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8"/>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1" name="Google Shape;111;p8"/>
          <p:cNvGrpSpPr/>
          <p:nvPr/>
        </p:nvGrpSpPr>
        <p:grpSpPr>
          <a:xfrm>
            <a:off x="3676633" y="960481"/>
            <a:ext cx="355704" cy="470530"/>
            <a:chOff x="286275" y="729525"/>
            <a:chExt cx="240000" cy="317475"/>
          </a:xfrm>
        </p:grpSpPr>
        <p:sp>
          <p:nvSpPr>
            <p:cNvPr id="112" name="Google Shape;112;p8"/>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8"/>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4" name="Google Shape;114;p8"/>
          <p:cNvGrpSpPr/>
          <p:nvPr/>
        </p:nvGrpSpPr>
        <p:grpSpPr>
          <a:xfrm rot="10800000">
            <a:off x="1785045" y="4295881"/>
            <a:ext cx="355704" cy="470530"/>
            <a:chOff x="286275" y="729525"/>
            <a:chExt cx="240000" cy="317475"/>
          </a:xfrm>
        </p:grpSpPr>
        <p:sp>
          <p:nvSpPr>
            <p:cNvPr id="115" name="Google Shape;115;p8"/>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8"/>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7" name="Google Shape;117;p8"/>
          <p:cNvSpPr/>
          <p:nvPr/>
        </p:nvSpPr>
        <p:spPr>
          <a:xfrm flipH="1">
            <a:off x="837109" y="3320976"/>
            <a:ext cx="947939" cy="307145"/>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8" name="Google Shape;118;p8"/>
          <p:cNvGrpSpPr/>
          <p:nvPr/>
        </p:nvGrpSpPr>
        <p:grpSpPr>
          <a:xfrm rot="10800000">
            <a:off x="8025020" y="1301219"/>
            <a:ext cx="355704" cy="470530"/>
            <a:chOff x="286275" y="729525"/>
            <a:chExt cx="240000" cy="317475"/>
          </a:xfrm>
        </p:grpSpPr>
        <p:sp>
          <p:nvSpPr>
            <p:cNvPr id="119" name="Google Shape;119;p8"/>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8"/>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1" name="Google Shape;121;p8"/>
          <p:cNvSpPr/>
          <p:nvPr/>
        </p:nvSpPr>
        <p:spPr>
          <a:xfrm rot="10800000" flipH="1">
            <a:off x="6999262" y="3681955"/>
            <a:ext cx="2407230" cy="1713010"/>
          </a:xfrm>
          <a:custGeom>
            <a:avLst/>
            <a:gdLst/>
            <a:ahLst/>
            <a:cxnLst/>
            <a:rect l="l" t="t" r="r" b="b"/>
            <a:pathLst>
              <a:path w="35205" h="25055" extrusionOk="0">
                <a:moveTo>
                  <a:pt x="1" y="0"/>
                </a:moveTo>
                <a:cubicBezTo>
                  <a:pt x="33" y="3281"/>
                  <a:pt x="1414" y="6496"/>
                  <a:pt x="3833" y="8704"/>
                </a:cubicBezTo>
                <a:cubicBezTo>
                  <a:pt x="5019" y="9791"/>
                  <a:pt x="6415" y="10636"/>
                  <a:pt x="7925" y="11188"/>
                </a:cubicBezTo>
                <a:cubicBezTo>
                  <a:pt x="9315" y="11687"/>
                  <a:pt x="10771" y="11895"/>
                  <a:pt x="12249" y="11895"/>
                </a:cubicBezTo>
                <a:cubicBezTo>
                  <a:pt x="12550" y="11895"/>
                  <a:pt x="12851" y="11886"/>
                  <a:pt x="13154" y="11870"/>
                </a:cubicBezTo>
                <a:cubicBezTo>
                  <a:pt x="15584" y="11763"/>
                  <a:pt x="18077" y="11232"/>
                  <a:pt x="20537" y="11232"/>
                </a:cubicBezTo>
                <a:cubicBezTo>
                  <a:pt x="21808" y="11232"/>
                  <a:pt x="23070" y="11374"/>
                  <a:pt x="24310" y="11789"/>
                </a:cubicBezTo>
                <a:cubicBezTo>
                  <a:pt x="25998" y="12357"/>
                  <a:pt x="27330" y="13461"/>
                  <a:pt x="28369" y="14890"/>
                </a:cubicBezTo>
                <a:cubicBezTo>
                  <a:pt x="29391" y="16303"/>
                  <a:pt x="30106" y="17910"/>
                  <a:pt x="30853" y="19469"/>
                </a:cubicBezTo>
                <a:cubicBezTo>
                  <a:pt x="31714" y="21207"/>
                  <a:pt x="32656" y="22993"/>
                  <a:pt x="34150" y="24275"/>
                </a:cubicBezTo>
                <a:cubicBezTo>
                  <a:pt x="34474" y="24568"/>
                  <a:pt x="34832" y="24827"/>
                  <a:pt x="35204" y="25055"/>
                </a:cubicBezTo>
                <a:lnTo>
                  <a:pt x="35204" y="24827"/>
                </a:lnTo>
                <a:cubicBezTo>
                  <a:pt x="34847" y="24617"/>
                  <a:pt x="34522" y="24357"/>
                  <a:pt x="34198" y="24080"/>
                </a:cubicBezTo>
                <a:cubicBezTo>
                  <a:pt x="32899" y="22928"/>
                  <a:pt x="32022" y="21402"/>
                  <a:pt x="31259" y="19859"/>
                </a:cubicBezTo>
                <a:cubicBezTo>
                  <a:pt x="29830" y="16985"/>
                  <a:pt x="28547" y="13640"/>
                  <a:pt x="25511" y="12081"/>
                </a:cubicBezTo>
                <a:cubicBezTo>
                  <a:pt x="23962" y="11290"/>
                  <a:pt x="22286" y="11046"/>
                  <a:pt x="20586" y="11046"/>
                </a:cubicBezTo>
                <a:cubicBezTo>
                  <a:pt x="18829" y="11046"/>
                  <a:pt x="17046" y="11307"/>
                  <a:pt x="15346" y="11497"/>
                </a:cubicBezTo>
                <a:cubicBezTo>
                  <a:pt x="14315" y="11619"/>
                  <a:pt x="13278" y="11713"/>
                  <a:pt x="12244" y="11713"/>
                </a:cubicBezTo>
                <a:cubicBezTo>
                  <a:pt x="11358" y="11713"/>
                  <a:pt x="10475" y="11644"/>
                  <a:pt x="9598" y="11464"/>
                </a:cubicBezTo>
                <a:cubicBezTo>
                  <a:pt x="8022" y="11140"/>
                  <a:pt x="6513" y="10490"/>
                  <a:pt x="5181" y="9564"/>
                </a:cubicBezTo>
                <a:cubicBezTo>
                  <a:pt x="2079" y="7388"/>
                  <a:pt x="228" y="3768"/>
                  <a:pt x="18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8"/>
          <p:cNvSpPr txBox="1">
            <a:spLocks noGrp="1"/>
          </p:cNvSpPr>
          <p:nvPr>
            <p:ph type="title"/>
          </p:nvPr>
        </p:nvSpPr>
        <p:spPr>
          <a:xfrm>
            <a:off x="2036250" y="1307100"/>
            <a:ext cx="5071500" cy="2529300"/>
          </a:xfrm>
          <a:prstGeom prst="rect">
            <a:avLst/>
          </a:prstGeom>
        </p:spPr>
        <p:txBody>
          <a:bodyPr spcFirstLastPara="1" wrap="square" lIns="91425" tIns="91425" rIns="91425" bIns="91425" anchor="ctr" anchorCtr="0">
            <a:noAutofit/>
          </a:bodyPr>
          <a:lstStyle>
            <a:lvl1pPr lvl="0" algn="ctr">
              <a:lnSpc>
                <a:spcPct val="80000"/>
              </a:lnSpc>
              <a:spcBef>
                <a:spcPts val="0"/>
              </a:spcBef>
              <a:spcAft>
                <a:spcPts val="0"/>
              </a:spcAft>
              <a:buSzPts val="4800"/>
              <a:buNone/>
              <a:defRPr sz="10000">
                <a:solidFill>
                  <a:schemeClr val="accent5"/>
                </a:solidFill>
                <a:latin typeface="Darker Grotesque ExtraBold"/>
                <a:ea typeface="Darker Grotesque ExtraBold"/>
                <a:cs typeface="Darker Grotesque ExtraBold"/>
                <a:sym typeface="Darker Grotesque ExtraBold"/>
              </a:defRPr>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123"/>
        <p:cNvGrpSpPr/>
        <p:nvPr/>
      </p:nvGrpSpPr>
      <p:grpSpPr>
        <a:xfrm>
          <a:off x="0" y="0"/>
          <a:ext cx="0" cy="0"/>
          <a:chOff x="0" y="0"/>
          <a:chExt cx="0" cy="0"/>
        </a:xfrm>
      </p:grpSpPr>
      <p:sp>
        <p:nvSpPr>
          <p:cNvPr id="124" name="Google Shape;124;p9"/>
          <p:cNvSpPr txBox="1">
            <a:spLocks noGrp="1"/>
          </p:cNvSpPr>
          <p:nvPr>
            <p:ph type="title"/>
          </p:nvPr>
        </p:nvSpPr>
        <p:spPr>
          <a:xfrm>
            <a:off x="4112800" y="1326175"/>
            <a:ext cx="4318200" cy="6699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600"/>
              <a:buNone/>
              <a:defRPr sz="52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125" name="Google Shape;125;p9"/>
          <p:cNvSpPr txBox="1">
            <a:spLocks noGrp="1"/>
          </p:cNvSpPr>
          <p:nvPr>
            <p:ph type="subTitle" idx="1"/>
          </p:nvPr>
        </p:nvSpPr>
        <p:spPr>
          <a:xfrm>
            <a:off x="4112850" y="2135525"/>
            <a:ext cx="4318200" cy="16818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400"/>
              <a:buNone/>
              <a:defRPr sz="1800">
                <a:solidFill>
                  <a:schemeClr val="dk1"/>
                </a:solidFill>
                <a:latin typeface="Jost Medium"/>
                <a:ea typeface="Jost Medium"/>
                <a:cs typeface="Jost Medium"/>
                <a:sym typeface="Jost Medium"/>
              </a:defRPr>
            </a:lvl1pPr>
            <a:lvl2pPr lvl="1" algn="ctr" rtl="0">
              <a:lnSpc>
                <a:spcPct val="100000"/>
              </a:lnSpc>
              <a:spcBef>
                <a:spcPts val="160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26" name="Google Shape;126;p9"/>
          <p:cNvSpPr/>
          <p:nvPr/>
        </p:nvSpPr>
        <p:spPr>
          <a:xfrm>
            <a:off x="-1489598" y="-228599"/>
            <a:ext cx="4842359" cy="1789322"/>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9"/>
          <p:cNvSpPr/>
          <p:nvPr/>
        </p:nvSpPr>
        <p:spPr>
          <a:xfrm rot="10800000">
            <a:off x="6833352" y="3621751"/>
            <a:ext cx="4842359" cy="1789322"/>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9"/>
          <p:cNvSpPr/>
          <p:nvPr/>
        </p:nvSpPr>
        <p:spPr>
          <a:xfrm rot="-5400000">
            <a:off x="9102" y="4228476"/>
            <a:ext cx="891532" cy="1298001"/>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9"/>
          <p:cNvSpPr/>
          <p:nvPr/>
        </p:nvSpPr>
        <p:spPr>
          <a:xfrm rot="-5081888">
            <a:off x="1866123" y="4575409"/>
            <a:ext cx="1978601" cy="2233931"/>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9"/>
          <p:cNvSpPr/>
          <p:nvPr/>
        </p:nvSpPr>
        <p:spPr>
          <a:xfrm>
            <a:off x="7415713" y="-104194"/>
            <a:ext cx="1786654" cy="1271479"/>
          </a:xfrm>
          <a:custGeom>
            <a:avLst/>
            <a:gdLst/>
            <a:ahLst/>
            <a:cxnLst/>
            <a:rect l="l" t="t" r="r" b="b"/>
            <a:pathLst>
              <a:path w="35205" h="25055" extrusionOk="0">
                <a:moveTo>
                  <a:pt x="1" y="0"/>
                </a:moveTo>
                <a:cubicBezTo>
                  <a:pt x="33" y="3281"/>
                  <a:pt x="1414" y="6496"/>
                  <a:pt x="3833" y="8704"/>
                </a:cubicBezTo>
                <a:cubicBezTo>
                  <a:pt x="5019" y="9791"/>
                  <a:pt x="6415" y="10636"/>
                  <a:pt x="7925" y="11188"/>
                </a:cubicBezTo>
                <a:cubicBezTo>
                  <a:pt x="9315" y="11687"/>
                  <a:pt x="10771" y="11895"/>
                  <a:pt x="12249" y="11895"/>
                </a:cubicBezTo>
                <a:cubicBezTo>
                  <a:pt x="12550" y="11895"/>
                  <a:pt x="12851" y="11886"/>
                  <a:pt x="13154" y="11870"/>
                </a:cubicBezTo>
                <a:cubicBezTo>
                  <a:pt x="15584" y="11763"/>
                  <a:pt x="18077" y="11232"/>
                  <a:pt x="20537" y="11232"/>
                </a:cubicBezTo>
                <a:cubicBezTo>
                  <a:pt x="21808" y="11232"/>
                  <a:pt x="23070" y="11374"/>
                  <a:pt x="24310" y="11789"/>
                </a:cubicBezTo>
                <a:cubicBezTo>
                  <a:pt x="25998" y="12357"/>
                  <a:pt x="27330" y="13461"/>
                  <a:pt x="28369" y="14890"/>
                </a:cubicBezTo>
                <a:cubicBezTo>
                  <a:pt x="29391" y="16303"/>
                  <a:pt x="30106" y="17910"/>
                  <a:pt x="30853" y="19469"/>
                </a:cubicBezTo>
                <a:cubicBezTo>
                  <a:pt x="31714" y="21207"/>
                  <a:pt x="32656" y="22993"/>
                  <a:pt x="34150" y="24275"/>
                </a:cubicBezTo>
                <a:cubicBezTo>
                  <a:pt x="34474" y="24568"/>
                  <a:pt x="34832" y="24827"/>
                  <a:pt x="35204" y="25055"/>
                </a:cubicBezTo>
                <a:lnTo>
                  <a:pt x="35204" y="24827"/>
                </a:lnTo>
                <a:cubicBezTo>
                  <a:pt x="34847" y="24617"/>
                  <a:pt x="34522" y="24357"/>
                  <a:pt x="34198" y="24080"/>
                </a:cubicBezTo>
                <a:cubicBezTo>
                  <a:pt x="32899" y="22928"/>
                  <a:pt x="32022" y="21402"/>
                  <a:pt x="31259" y="19859"/>
                </a:cubicBezTo>
                <a:cubicBezTo>
                  <a:pt x="29830" y="16985"/>
                  <a:pt x="28547" y="13640"/>
                  <a:pt x="25511" y="12081"/>
                </a:cubicBezTo>
                <a:cubicBezTo>
                  <a:pt x="23962" y="11290"/>
                  <a:pt x="22286" y="11046"/>
                  <a:pt x="20586" y="11046"/>
                </a:cubicBezTo>
                <a:cubicBezTo>
                  <a:pt x="18829" y="11046"/>
                  <a:pt x="17046" y="11307"/>
                  <a:pt x="15346" y="11497"/>
                </a:cubicBezTo>
                <a:cubicBezTo>
                  <a:pt x="14315" y="11619"/>
                  <a:pt x="13278" y="11713"/>
                  <a:pt x="12244" y="11713"/>
                </a:cubicBezTo>
                <a:cubicBezTo>
                  <a:pt x="11358" y="11713"/>
                  <a:pt x="10475" y="11644"/>
                  <a:pt x="9598" y="11464"/>
                </a:cubicBezTo>
                <a:cubicBezTo>
                  <a:pt x="8022" y="11140"/>
                  <a:pt x="6513" y="10490"/>
                  <a:pt x="5181" y="9564"/>
                </a:cubicBezTo>
                <a:cubicBezTo>
                  <a:pt x="2079" y="7388"/>
                  <a:pt x="228" y="3768"/>
                  <a:pt x="18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9"/>
          <p:cNvSpPr/>
          <p:nvPr/>
        </p:nvSpPr>
        <p:spPr>
          <a:xfrm>
            <a:off x="7548422" y="-104194"/>
            <a:ext cx="1653943" cy="1023476"/>
          </a:xfrm>
          <a:custGeom>
            <a:avLst/>
            <a:gdLst/>
            <a:ahLst/>
            <a:cxnLst/>
            <a:rect l="l" t="t" r="r" b="b"/>
            <a:pathLst>
              <a:path w="32590" h="20168" extrusionOk="0">
                <a:moveTo>
                  <a:pt x="1" y="0"/>
                </a:moveTo>
                <a:cubicBezTo>
                  <a:pt x="221" y="6273"/>
                  <a:pt x="6068" y="8542"/>
                  <a:pt x="13151" y="8542"/>
                </a:cubicBezTo>
                <a:cubicBezTo>
                  <a:pt x="14942" y="8542"/>
                  <a:pt x="16812" y="8397"/>
                  <a:pt x="18690" y="8135"/>
                </a:cubicBezTo>
                <a:cubicBezTo>
                  <a:pt x="19595" y="8008"/>
                  <a:pt x="20442" y="7949"/>
                  <a:pt x="21233" y="7949"/>
                </a:cubicBezTo>
                <a:cubicBezTo>
                  <a:pt x="32589" y="7949"/>
                  <a:pt x="32589" y="20168"/>
                  <a:pt x="32589" y="20168"/>
                </a:cubicBezTo>
                <a:lnTo>
                  <a:pt x="3258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bg>
      <p:bgPr>
        <a:solidFill>
          <a:schemeClr val="dk1"/>
        </a:solidFill>
        <a:effectLst/>
      </p:bgPr>
    </p:bg>
    <p:spTree>
      <p:nvGrpSpPr>
        <p:cNvPr id="1" name="Shape 132"/>
        <p:cNvGrpSpPr/>
        <p:nvPr/>
      </p:nvGrpSpPr>
      <p:grpSpPr>
        <a:xfrm>
          <a:off x="0" y="0"/>
          <a:ext cx="0" cy="0"/>
          <a:chOff x="0" y="0"/>
          <a:chExt cx="0" cy="0"/>
        </a:xfrm>
      </p:grpSpPr>
      <p:sp>
        <p:nvSpPr>
          <p:cNvPr id="133" name="Google Shape;133;p10"/>
          <p:cNvSpPr/>
          <p:nvPr/>
        </p:nvSpPr>
        <p:spPr>
          <a:xfrm rot="10800000" flipH="1">
            <a:off x="2378274" y="1841272"/>
            <a:ext cx="11236087" cy="3980078"/>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10"/>
          <p:cNvSpPr/>
          <p:nvPr/>
        </p:nvSpPr>
        <p:spPr>
          <a:xfrm flipH="1">
            <a:off x="-91260" y="-209650"/>
            <a:ext cx="4836111" cy="1713057"/>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10"/>
          <p:cNvSpPr/>
          <p:nvPr/>
        </p:nvSpPr>
        <p:spPr>
          <a:xfrm rot="10800000">
            <a:off x="-73446" y="3210091"/>
            <a:ext cx="2795893" cy="1989680"/>
          </a:xfrm>
          <a:custGeom>
            <a:avLst/>
            <a:gdLst/>
            <a:ahLst/>
            <a:cxnLst/>
            <a:rect l="l" t="t" r="r" b="b"/>
            <a:pathLst>
              <a:path w="35205" h="25055" extrusionOk="0">
                <a:moveTo>
                  <a:pt x="1" y="0"/>
                </a:moveTo>
                <a:cubicBezTo>
                  <a:pt x="33" y="3281"/>
                  <a:pt x="1414" y="6496"/>
                  <a:pt x="3833" y="8704"/>
                </a:cubicBezTo>
                <a:cubicBezTo>
                  <a:pt x="5019" y="9791"/>
                  <a:pt x="6415" y="10636"/>
                  <a:pt x="7925" y="11188"/>
                </a:cubicBezTo>
                <a:cubicBezTo>
                  <a:pt x="9315" y="11687"/>
                  <a:pt x="10771" y="11895"/>
                  <a:pt x="12249" y="11895"/>
                </a:cubicBezTo>
                <a:cubicBezTo>
                  <a:pt x="12550" y="11895"/>
                  <a:pt x="12851" y="11886"/>
                  <a:pt x="13154" y="11870"/>
                </a:cubicBezTo>
                <a:cubicBezTo>
                  <a:pt x="15584" y="11763"/>
                  <a:pt x="18077" y="11232"/>
                  <a:pt x="20537" y="11232"/>
                </a:cubicBezTo>
                <a:cubicBezTo>
                  <a:pt x="21808" y="11232"/>
                  <a:pt x="23070" y="11374"/>
                  <a:pt x="24310" y="11789"/>
                </a:cubicBezTo>
                <a:cubicBezTo>
                  <a:pt x="25998" y="12357"/>
                  <a:pt x="27330" y="13461"/>
                  <a:pt x="28369" y="14890"/>
                </a:cubicBezTo>
                <a:cubicBezTo>
                  <a:pt x="29391" y="16303"/>
                  <a:pt x="30106" y="17910"/>
                  <a:pt x="30853" y="19469"/>
                </a:cubicBezTo>
                <a:cubicBezTo>
                  <a:pt x="31714" y="21207"/>
                  <a:pt x="32656" y="22993"/>
                  <a:pt x="34150" y="24275"/>
                </a:cubicBezTo>
                <a:cubicBezTo>
                  <a:pt x="34474" y="24568"/>
                  <a:pt x="34832" y="24827"/>
                  <a:pt x="35204" y="25055"/>
                </a:cubicBezTo>
                <a:lnTo>
                  <a:pt x="35204" y="24827"/>
                </a:lnTo>
                <a:cubicBezTo>
                  <a:pt x="34847" y="24617"/>
                  <a:pt x="34522" y="24357"/>
                  <a:pt x="34198" y="24080"/>
                </a:cubicBezTo>
                <a:cubicBezTo>
                  <a:pt x="32899" y="22928"/>
                  <a:pt x="32022" y="21402"/>
                  <a:pt x="31259" y="19859"/>
                </a:cubicBezTo>
                <a:cubicBezTo>
                  <a:pt x="29830" y="16985"/>
                  <a:pt x="28547" y="13640"/>
                  <a:pt x="25511" y="12081"/>
                </a:cubicBezTo>
                <a:cubicBezTo>
                  <a:pt x="23962" y="11290"/>
                  <a:pt x="22286" y="11046"/>
                  <a:pt x="20586" y="11046"/>
                </a:cubicBezTo>
                <a:cubicBezTo>
                  <a:pt x="18829" y="11046"/>
                  <a:pt x="17046" y="11307"/>
                  <a:pt x="15346" y="11497"/>
                </a:cubicBezTo>
                <a:cubicBezTo>
                  <a:pt x="14315" y="11619"/>
                  <a:pt x="13278" y="11713"/>
                  <a:pt x="12244" y="11713"/>
                </a:cubicBezTo>
                <a:cubicBezTo>
                  <a:pt x="11358" y="11713"/>
                  <a:pt x="10475" y="11644"/>
                  <a:pt x="9598" y="11464"/>
                </a:cubicBezTo>
                <a:cubicBezTo>
                  <a:pt x="8022" y="11140"/>
                  <a:pt x="6513" y="10490"/>
                  <a:pt x="5181" y="9564"/>
                </a:cubicBezTo>
                <a:cubicBezTo>
                  <a:pt x="2079" y="7388"/>
                  <a:pt x="228" y="3768"/>
                  <a:pt x="18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10"/>
          <p:cNvSpPr/>
          <p:nvPr/>
        </p:nvSpPr>
        <p:spPr>
          <a:xfrm rot="10800000">
            <a:off x="-73418" y="4176306"/>
            <a:ext cx="1653943" cy="1023476"/>
          </a:xfrm>
          <a:custGeom>
            <a:avLst/>
            <a:gdLst/>
            <a:ahLst/>
            <a:cxnLst/>
            <a:rect l="l" t="t" r="r" b="b"/>
            <a:pathLst>
              <a:path w="32590" h="20168" extrusionOk="0">
                <a:moveTo>
                  <a:pt x="1" y="0"/>
                </a:moveTo>
                <a:cubicBezTo>
                  <a:pt x="221" y="6273"/>
                  <a:pt x="6068" y="8542"/>
                  <a:pt x="13151" y="8542"/>
                </a:cubicBezTo>
                <a:cubicBezTo>
                  <a:pt x="14942" y="8542"/>
                  <a:pt x="16812" y="8397"/>
                  <a:pt x="18690" y="8135"/>
                </a:cubicBezTo>
                <a:cubicBezTo>
                  <a:pt x="19595" y="8008"/>
                  <a:pt x="20442" y="7949"/>
                  <a:pt x="21233" y="7949"/>
                </a:cubicBezTo>
                <a:cubicBezTo>
                  <a:pt x="32589" y="7949"/>
                  <a:pt x="32589" y="20168"/>
                  <a:pt x="32589" y="20168"/>
                </a:cubicBezTo>
                <a:lnTo>
                  <a:pt x="32589"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10"/>
          <p:cNvSpPr txBox="1">
            <a:spLocks noGrp="1"/>
          </p:cNvSpPr>
          <p:nvPr>
            <p:ph type="title"/>
          </p:nvPr>
        </p:nvSpPr>
        <p:spPr>
          <a:xfrm>
            <a:off x="4917450" y="2524825"/>
            <a:ext cx="3506700" cy="2079300"/>
          </a:xfrm>
          <a:prstGeom prst="rect">
            <a:avLst/>
          </a:prstGeom>
        </p:spPr>
        <p:txBody>
          <a:bodyPr spcFirstLastPara="1" wrap="square" lIns="91425" tIns="91425" rIns="91425" bIns="91425" anchor="ctr" anchorCtr="0">
            <a:noAutofit/>
          </a:bodyPr>
          <a:lstStyle>
            <a:lvl1pPr lvl="0" algn="r" rtl="0">
              <a:lnSpc>
                <a:spcPct val="80000"/>
              </a:lnSpc>
              <a:spcBef>
                <a:spcPts val="0"/>
              </a:spcBef>
              <a:spcAft>
                <a:spcPts val="0"/>
              </a:spcAft>
              <a:buSzPts val="3500"/>
              <a:buNone/>
              <a:defRPr sz="4000">
                <a:solidFill>
                  <a:schemeClr val="accent5"/>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rgbClr val="5F63AF"/>
              </a:buClr>
              <a:buSzPts val="3500"/>
              <a:buFont typeface="Darker Grotesque"/>
              <a:buNone/>
              <a:defRPr sz="3500">
                <a:solidFill>
                  <a:srgbClr val="5F63AF"/>
                </a:solidFill>
                <a:latin typeface="Darker Grotesque"/>
                <a:ea typeface="Darker Grotesque"/>
                <a:cs typeface="Darker Grotesque"/>
                <a:sym typeface="Darker Grotesque"/>
              </a:defRPr>
            </a:lvl1pPr>
            <a:lvl2pPr lvl="1" rtl="0">
              <a:spcBef>
                <a:spcPts val="0"/>
              </a:spcBef>
              <a:spcAft>
                <a:spcPts val="0"/>
              </a:spcAft>
              <a:buClr>
                <a:srgbClr val="5F63AF"/>
              </a:buClr>
              <a:buSzPts val="3500"/>
              <a:buFont typeface="Darker Grotesque"/>
              <a:buNone/>
              <a:defRPr sz="3500">
                <a:solidFill>
                  <a:srgbClr val="5F63AF"/>
                </a:solidFill>
                <a:latin typeface="Darker Grotesque"/>
                <a:ea typeface="Darker Grotesque"/>
                <a:cs typeface="Darker Grotesque"/>
                <a:sym typeface="Darker Grotesque"/>
              </a:defRPr>
            </a:lvl2pPr>
            <a:lvl3pPr lvl="2" rtl="0">
              <a:spcBef>
                <a:spcPts val="0"/>
              </a:spcBef>
              <a:spcAft>
                <a:spcPts val="0"/>
              </a:spcAft>
              <a:buClr>
                <a:srgbClr val="5F63AF"/>
              </a:buClr>
              <a:buSzPts val="3500"/>
              <a:buFont typeface="Darker Grotesque"/>
              <a:buNone/>
              <a:defRPr sz="3500">
                <a:solidFill>
                  <a:srgbClr val="5F63AF"/>
                </a:solidFill>
                <a:latin typeface="Darker Grotesque"/>
                <a:ea typeface="Darker Grotesque"/>
                <a:cs typeface="Darker Grotesque"/>
                <a:sym typeface="Darker Grotesque"/>
              </a:defRPr>
            </a:lvl3pPr>
            <a:lvl4pPr lvl="3" rtl="0">
              <a:spcBef>
                <a:spcPts val="0"/>
              </a:spcBef>
              <a:spcAft>
                <a:spcPts val="0"/>
              </a:spcAft>
              <a:buClr>
                <a:srgbClr val="5F63AF"/>
              </a:buClr>
              <a:buSzPts val="3500"/>
              <a:buFont typeface="Darker Grotesque"/>
              <a:buNone/>
              <a:defRPr sz="3500">
                <a:solidFill>
                  <a:srgbClr val="5F63AF"/>
                </a:solidFill>
                <a:latin typeface="Darker Grotesque"/>
                <a:ea typeface="Darker Grotesque"/>
                <a:cs typeface="Darker Grotesque"/>
                <a:sym typeface="Darker Grotesque"/>
              </a:defRPr>
            </a:lvl4pPr>
            <a:lvl5pPr lvl="4" rtl="0">
              <a:spcBef>
                <a:spcPts val="0"/>
              </a:spcBef>
              <a:spcAft>
                <a:spcPts val="0"/>
              </a:spcAft>
              <a:buClr>
                <a:srgbClr val="5F63AF"/>
              </a:buClr>
              <a:buSzPts val="3500"/>
              <a:buFont typeface="Darker Grotesque"/>
              <a:buNone/>
              <a:defRPr sz="3500">
                <a:solidFill>
                  <a:srgbClr val="5F63AF"/>
                </a:solidFill>
                <a:latin typeface="Darker Grotesque"/>
                <a:ea typeface="Darker Grotesque"/>
                <a:cs typeface="Darker Grotesque"/>
                <a:sym typeface="Darker Grotesque"/>
              </a:defRPr>
            </a:lvl5pPr>
            <a:lvl6pPr lvl="5" rtl="0">
              <a:spcBef>
                <a:spcPts val="0"/>
              </a:spcBef>
              <a:spcAft>
                <a:spcPts val="0"/>
              </a:spcAft>
              <a:buClr>
                <a:srgbClr val="5F63AF"/>
              </a:buClr>
              <a:buSzPts val="3500"/>
              <a:buFont typeface="Darker Grotesque"/>
              <a:buNone/>
              <a:defRPr sz="3500">
                <a:solidFill>
                  <a:srgbClr val="5F63AF"/>
                </a:solidFill>
                <a:latin typeface="Darker Grotesque"/>
                <a:ea typeface="Darker Grotesque"/>
                <a:cs typeface="Darker Grotesque"/>
                <a:sym typeface="Darker Grotesque"/>
              </a:defRPr>
            </a:lvl6pPr>
            <a:lvl7pPr lvl="6" rtl="0">
              <a:spcBef>
                <a:spcPts val="0"/>
              </a:spcBef>
              <a:spcAft>
                <a:spcPts val="0"/>
              </a:spcAft>
              <a:buClr>
                <a:srgbClr val="5F63AF"/>
              </a:buClr>
              <a:buSzPts val="3500"/>
              <a:buFont typeface="Darker Grotesque"/>
              <a:buNone/>
              <a:defRPr sz="3500">
                <a:solidFill>
                  <a:srgbClr val="5F63AF"/>
                </a:solidFill>
                <a:latin typeface="Darker Grotesque"/>
                <a:ea typeface="Darker Grotesque"/>
                <a:cs typeface="Darker Grotesque"/>
                <a:sym typeface="Darker Grotesque"/>
              </a:defRPr>
            </a:lvl7pPr>
            <a:lvl8pPr lvl="7" rtl="0">
              <a:spcBef>
                <a:spcPts val="0"/>
              </a:spcBef>
              <a:spcAft>
                <a:spcPts val="0"/>
              </a:spcAft>
              <a:buClr>
                <a:srgbClr val="5F63AF"/>
              </a:buClr>
              <a:buSzPts val="3500"/>
              <a:buFont typeface="Darker Grotesque"/>
              <a:buNone/>
              <a:defRPr sz="3500">
                <a:solidFill>
                  <a:srgbClr val="5F63AF"/>
                </a:solidFill>
                <a:latin typeface="Darker Grotesque"/>
                <a:ea typeface="Darker Grotesque"/>
                <a:cs typeface="Darker Grotesque"/>
                <a:sym typeface="Darker Grotesque"/>
              </a:defRPr>
            </a:lvl8pPr>
            <a:lvl9pPr lvl="8" rtl="0">
              <a:spcBef>
                <a:spcPts val="0"/>
              </a:spcBef>
              <a:spcAft>
                <a:spcPts val="0"/>
              </a:spcAft>
              <a:buClr>
                <a:srgbClr val="5F63AF"/>
              </a:buClr>
              <a:buSzPts val="3500"/>
              <a:buFont typeface="Darker Grotesque"/>
              <a:buNone/>
              <a:defRPr sz="3500">
                <a:solidFill>
                  <a:srgbClr val="5F63AF"/>
                </a:solidFill>
                <a:latin typeface="Darker Grotesque"/>
                <a:ea typeface="Darker Grotesque"/>
                <a:cs typeface="Darker Grotesque"/>
                <a:sym typeface="Darker Grotesque"/>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17500">
              <a:lnSpc>
                <a:spcPct val="115000"/>
              </a:lnSpc>
              <a:spcBef>
                <a:spcPts val="0"/>
              </a:spcBef>
              <a:spcAft>
                <a:spcPts val="0"/>
              </a:spcAft>
              <a:buClr>
                <a:srgbClr val="5F63AF"/>
              </a:buClr>
              <a:buSzPts val="1400"/>
              <a:buFont typeface="Jost"/>
              <a:buChar char="●"/>
              <a:defRPr>
                <a:solidFill>
                  <a:srgbClr val="5F63AF"/>
                </a:solidFill>
                <a:latin typeface="Jost"/>
                <a:ea typeface="Jost"/>
                <a:cs typeface="Jost"/>
                <a:sym typeface="Jost"/>
              </a:defRPr>
            </a:lvl1pPr>
            <a:lvl2pPr marL="914400" lvl="1" indent="-317500">
              <a:lnSpc>
                <a:spcPct val="115000"/>
              </a:lnSpc>
              <a:spcBef>
                <a:spcPts val="1600"/>
              </a:spcBef>
              <a:spcAft>
                <a:spcPts val="0"/>
              </a:spcAft>
              <a:buClr>
                <a:srgbClr val="5F63AF"/>
              </a:buClr>
              <a:buSzPts val="1400"/>
              <a:buFont typeface="Jost"/>
              <a:buChar char="○"/>
              <a:defRPr>
                <a:solidFill>
                  <a:srgbClr val="5F63AF"/>
                </a:solidFill>
                <a:latin typeface="Jost"/>
                <a:ea typeface="Jost"/>
                <a:cs typeface="Jost"/>
                <a:sym typeface="Jost"/>
              </a:defRPr>
            </a:lvl2pPr>
            <a:lvl3pPr marL="1371600" lvl="2" indent="-317500">
              <a:lnSpc>
                <a:spcPct val="115000"/>
              </a:lnSpc>
              <a:spcBef>
                <a:spcPts val="1600"/>
              </a:spcBef>
              <a:spcAft>
                <a:spcPts val="0"/>
              </a:spcAft>
              <a:buClr>
                <a:srgbClr val="5F63AF"/>
              </a:buClr>
              <a:buSzPts val="1400"/>
              <a:buFont typeface="Jost"/>
              <a:buChar char="■"/>
              <a:defRPr>
                <a:solidFill>
                  <a:srgbClr val="5F63AF"/>
                </a:solidFill>
                <a:latin typeface="Jost"/>
                <a:ea typeface="Jost"/>
                <a:cs typeface="Jost"/>
                <a:sym typeface="Jost"/>
              </a:defRPr>
            </a:lvl3pPr>
            <a:lvl4pPr marL="1828800" lvl="3" indent="-317500">
              <a:lnSpc>
                <a:spcPct val="115000"/>
              </a:lnSpc>
              <a:spcBef>
                <a:spcPts val="1600"/>
              </a:spcBef>
              <a:spcAft>
                <a:spcPts val="0"/>
              </a:spcAft>
              <a:buClr>
                <a:srgbClr val="5F63AF"/>
              </a:buClr>
              <a:buSzPts val="1400"/>
              <a:buFont typeface="Jost"/>
              <a:buChar char="●"/>
              <a:defRPr>
                <a:solidFill>
                  <a:srgbClr val="5F63AF"/>
                </a:solidFill>
                <a:latin typeface="Jost"/>
                <a:ea typeface="Jost"/>
                <a:cs typeface="Jost"/>
                <a:sym typeface="Jost"/>
              </a:defRPr>
            </a:lvl4pPr>
            <a:lvl5pPr marL="2286000" lvl="4" indent="-317500">
              <a:lnSpc>
                <a:spcPct val="115000"/>
              </a:lnSpc>
              <a:spcBef>
                <a:spcPts val="1600"/>
              </a:spcBef>
              <a:spcAft>
                <a:spcPts val="0"/>
              </a:spcAft>
              <a:buClr>
                <a:srgbClr val="5F63AF"/>
              </a:buClr>
              <a:buSzPts val="1400"/>
              <a:buFont typeface="Jost"/>
              <a:buChar char="○"/>
              <a:defRPr>
                <a:solidFill>
                  <a:srgbClr val="5F63AF"/>
                </a:solidFill>
                <a:latin typeface="Jost"/>
                <a:ea typeface="Jost"/>
                <a:cs typeface="Jost"/>
                <a:sym typeface="Jost"/>
              </a:defRPr>
            </a:lvl5pPr>
            <a:lvl6pPr marL="2743200" lvl="5" indent="-317500">
              <a:lnSpc>
                <a:spcPct val="115000"/>
              </a:lnSpc>
              <a:spcBef>
                <a:spcPts val="1600"/>
              </a:spcBef>
              <a:spcAft>
                <a:spcPts val="0"/>
              </a:spcAft>
              <a:buClr>
                <a:srgbClr val="5F63AF"/>
              </a:buClr>
              <a:buSzPts val="1400"/>
              <a:buFont typeface="Jost"/>
              <a:buChar char="■"/>
              <a:defRPr>
                <a:solidFill>
                  <a:srgbClr val="5F63AF"/>
                </a:solidFill>
                <a:latin typeface="Jost"/>
                <a:ea typeface="Jost"/>
                <a:cs typeface="Jost"/>
                <a:sym typeface="Jost"/>
              </a:defRPr>
            </a:lvl6pPr>
            <a:lvl7pPr marL="3200400" lvl="6" indent="-317500">
              <a:lnSpc>
                <a:spcPct val="115000"/>
              </a:lnSpc>
              <a:spcBef>
                <a:spcPts val="1600"/>
              </a:spcBef>
              <a:spcAft>
                <a:spcPts val="0"/>
              </a:spcAft>
              <a:buClr>
                <a:srgbClr val="5F63AF"/>
              </a:buClr>
              <a:buSzPts val="1400"/>
              <a:buFont typeface="Jost"/>
              <a:buChar char="●"/>
              <a:defRPr>
                <a:solidFill>
                  <a:srgbClr val="5F63AF"/>
                </a:solidFill>
                <a:latin typeface="Jost"/>
                <a:ea typeface="Jost"/>
                <a:cs typeface="Jost"/>
                <a:sym typeface="Jost"/>
              </a:defRPr>
            </a:lvl7pPr>
            <a:lvl8pPr marL="3657600" lvl="7" indent="-317500">
              <a:lnSpc>
                <a:spcPct val="115000"/>
              </a:lnSpc>
              <a:spcBef>
                <a:spcPts val="1600"/>
              </a:spcBef>
              <a:spcAft>
                <a:spcPts val="0"/>
              </a:spcAft>
              <a:buClr>
                <a:srgbClr val="5F63AF"/>
              </a:buClr>
              <a:buSzPts val="1400"/>
              <a:buFont typeface="Jost"/>
              <a:buChar char="○"/>
              <a:defRPr>
                <a:solidFill>
                  <a:srgbClr val="5F63AF"/>
                </a:solidFill>
                <a:latin typeface="Jost"/>
                <a:ea typeface="Jost"/>
                <a:cs typeface="Jost"/>
                <a:sym typeface="Jost"/>
              </a:defRPr>
            </a:lvl8pPr>
            <a:lvl9pPr marL="4114800" lvl="8" indent="-317500">
              <a:lnSpc>
                <a:spcPct val="115000"/>
              </a:lnSpc>
              <a:spcBef>
                <a:spcPts val="1600"/>
              </a:spcBef>
              <a:spcAft>
                <a:spcPts val="1600"/>
              </a:spcAft>
              <a:buClr>
                <a:srgbClr val="5F63AF"/>
              </a:buClr>
              <a:buSzPts val="1400"/>
              <a:buFont typeface="Jost"/>
              <a:buChar char="■"/>
              <a:defRPr>
                <a:solidFill>
                  <a:srgbClr val="5F63AF"/>
                </a:solidFill>
                <a:latin typeface="Jost"/>
                <a:ea typeface="Jost"/>
                <a:cs typeface="Jost"/>
                <a:sym typeface="Jost"/>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 id="2147483675" r:id="rId28"/>
    <p:sldLayoutId id="2147483676" r:id="rId29"/>
    <p:sldLayoutId id="2147483677" r:id="rId30"/>
    <p:sldLayoutId id="2147483678" r:id="rId31"/>
    <p:sldLayoutId id="2147483679" r:id="rId32"/>
    <p:sldLayoutId id="2147483680" r:id="rId33"/>
    <p:sldLayoutId id="2147483681" r:id="rId34"/>
    <p:sldLayoutId id="2147483682" r:id="rId35"/>
    <p:sldLayoutId id="2147483683" r:id="rId36"/>
    <p:sldLayoutId id="2147483684" r:id="rId37"/>
    <p:sldLayoutId id="2147483685" r:id="rId38"/>
    <p:sldLayoutId id="2147483686" r:id="rId39"/>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6.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3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648"/>
        <p:cNvGrpSpPr/>
        <p:nvPr/>
      </p:nvGrpSpPr>
      <p:grpSpPr>
        <a:xfrm>
          <a:off x="0" y="0"/>
          <a:ext cx="0" cy="0"/>
          <a:chOff x="0" y="0"/>
          <a:chExt cx="0" cy="0"/>
        </a:xfrm>
      </p:grpSpPr>
      <p:sp>
        <p:nvSpPr>
          <p:cNvPr id="649" name="Google Shape;649;p41"/>
          <p:cNvSpPr txBox="1">
            <a:spLocks noGrp="1"/>
          </p:cNvSpPr>
          <p:nvPr>
            <p:ph type="ctrTitle"/>
          </p:nvPr>
        </p:nvSpPr>
        <p:spPr>
          <a:xfrm>
            <a:off x="713100" y="1355725"/>
            <a:ext cx="3992700" cy="1680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Weekly wellbeing</a:t>
            </a:r>
            <a:endParaRPr/>
          </a:p>
        </p:txBody>
      </p:sp>
      <p:sp>
        <p:nvSpPr>
          <p:cNvPr id="650" name="Google Shape;650;p41"/>
          <p:cNvSpPr txBox="1">
            <a:spLocks noGrp="1"/>
          </p:cNvSpPr>
          <p:nvPr>
            <p:ph type="subTitle" idx="1"/>
          </p:nvPr>
        </p:nvSpPr>
        <p:spPr>
          <a:xfrm>
            <a:off x="713100" y="3008078"/>
            <a:ext cx="3992700" cy="581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Emotional literacy 3</a:t>
            </a:r>
            <a:endParaRPr dirty="0"/>
          </a:p>
        </p:txBody>
      </p:sp>
      <p:grpSp>
        <p:nvGrpSpPr>
          <p:cNvPr id="652" name="Google Shape;652;p41"/>
          <p:cNvGrpSpPr/>
          <p:nvPr/>
        </p:nvGrpSpPr>
        <p:grpSpPr>
          <a:xfrm>
            <a:off x="5138547" y="1066542"/>
            <a:ext cx="3503092" cy="3484676"/>
            <a:chOff x="238125" y="591900"/>
            <a:chExt cx="2363600" cy="2351175"/>
          </a:xfrm>
        </p:grpSpPr>
        <p:sp>
          <p:nvSpPr>
            <p:cNvPr id="653" name="Google Shape;653;p41"/>
            <p:cNvSpPr/>
            <p:nvPr/>
          </p:nvSpPr>
          <p:spPr>
            <a:xfrm>
              <a:off x="2076825" y="683400"/>
              <a:ext cx="407350" cy="377825"/>
            </a:xfrm>
            <a:custGeom>
              <a:avLst/>
              <a:gdLst/>
              <a:ahLst/>
              <a:cxnLst/>
              <a:rect l="l" t="t" r="r" b="b"/>
              <a:pathLst>
                <a:path w="16294" h="15113" extrusionOk="0">
                  <a:moveTo>
                    <a:pt x="16293" y="1"/>
                  </a:moveTo>
                  <a:cubicBezTo>
                    <a:pt x="15217" y="80"/>
                    <a:pt x="14126" y="177"/>
                    <a:pt x="13130" y="611"/>
                  </a:cubicBezTo>
                  <a:cubicBezTo>
                    <a:pt x="11301" y="1429"/>
                    <a:pt x="10129" y="3339"/>
                    <a:pt x="8315" y="4206"/>
                  </a:cubicBezTo>
                  <a:cubicBezTo>
                    <a:pt x="7882" y="4414"/>
                    <a:pt x="7401" y="4559"/>
                    <a:pt x="7015" y="4831"/>
                  </a:cubicBezTo>
                  <a:cubicBezTo>
                    <a:pt x="5924" y="5602"/>
                    <a:pt x="5667" y="7128"/>
                    <a:pt x="4736" y="8074"/>
                  </a:cubicBezTo>
                  <a:cubicBezTo>
                    <a:pt x="4062" y="8733"/>
                    <a:pt x="3131" y="9037"/>
                    <a:pt x="2361" y="9567"/>
                  </a:cubicBezTo>
                  <a:cubicBezTo>
                    <a:pt x="1477" y="10145"/>
                    <a:pt x="803" y="11027"/>
                    <a:pt x="450" y="12023"/>
                  </a:cubicBezTo>
                  <a:cubicBezTo>
                    <a:pt x="145" y="12889"/>
                    <a:pt x="242" y="14206"/>
                    <a:pt x="0" y="15089"/>
                  </a:cubicBezTo>
                  <a:cubicBezTo>
                    <a:pt x="81" y="15105"/>
                    <a:pt x="174" y="15113"/>
                    <a:pt x="274" y="15113"/>
                  </a:cubicBezTo>
                  <a:cubicBezTo>
                    <a:pt x="970" y="15113"/>
                    <a:pt x="2069" y="14753"/>
                    <a:pt x="2714" y="14430"/>
                  </a:cubicBezTo>
                  <a:cubicBezTo>
                    <a:pt x="3324" y="14126"/>
                    <a:pt x="3821" y="13612"/>
                    <a:pt x="4109" y="13002"/>
                  </a:cubicBezTo>
                  <a:cubicBezTo>
                    <a:pt x="4366" y="12457"/>
                    <a:pt x="4463" y="11815"/>
                    <a:pt x="4848" y="11333"/>
                  </a:cubicBezTo>
                  <a:cubicBezTo>
                    <a:pt x="5426" y="10627"/>
                    <a:pt x="6421" y="10482"/>
                    <a:pt x="7288" y="10177"/>
                  </a:cubicBezTo>
                  <a:cubicBezTo>
                    <a:pt x="8492" y="9711"/>
                    <a:pt x="9520" y="8797"/>
                    <a:pt x="10097" y="7624"/>
                  </a:cubicBezTo>
                  <a:cubicBezTo>
                    <a:pt x="10402" y="7031"/>
                    <a:pt x="10579" y="6372"/>
                    <a:pt x="10883" y="5779"/>
                  </a:cubicBezTo>
                  <a:cubicBezTo>
                    <a:pt x="12120" y="3419"/>
                    <a:pt x="15138" y="2408"/>
                    <a:pt x="162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4" name="Google Shape;654;p41"/>
            <p:cNvSpPr/>
            <p:nvPr/>
          </p:nvSpPr>
          <p:spPr>
            <a:xfrm>
              <a:off x="2013075" y="742400"/>
              <a:ext cx="379925" cy="384200"/>
            </a:xfrm>
            <a:custGeom>
              <a:avLst/>
              <a:gdLst/>
              <a:ahLst/>
              <a:cxnLst/>
              <a:rect l="l" t="t" r="r" b="b"/>
              <a:pathLst>
                <a:path w="15197" h="15368" extrusionOk="0">
                  <a:moveTo>
                    <a:pt x="14816" y="1"/>
                  </a:moveTo>
                  <a:cubicBezTo>
                    <a:pt x="14761" y="1"/>
                    <a:pt x="14705" y="19"/>
                    <a:pt x="14653" y="64"/>
                  </a:cubicBezTo>
                  <a:cubicBezTo>
                    <a:pt x="10640" y="3788"/>
                    <a:pt x="6708" y="7625"/>
                    <a:pt x="3032" y="11670"/>
                  </a:cubicBezTo>
                  <a:cubicBezTo>
                    <a:pt x="2053" y="12729"/>
                    <a:pt x="1090" y="13821"/>
                    <a:pt x="159" y="14928"/>
                  </a:cubicBezTo>
                  <a:cubicBezTo>
                    <a:pt x="0" y="15111"/>
                    <a:pt x="166" y="15368"/>
                    <a:pt x="347" y="15368"/>
                  </a:cubicBezTo>
                  <a:cubicBezTo>
                    <a:pt x="404" y="15368"/>
                    <a:pt x="462" y="15342"/>
                    <a:pt x="512" y="15281"/>
                  </a:cubicBezTo>
                  <a:cubicBezTo>
                    <a:pt x="3980" y="11171"/>
                    <a:pt x="7768" y="7319"/>
                    <a:pt x="11635" y="3595"/>
                  </a:cubicBezTo>
                  <a:cubicBezTo>
                    <a:pt x="12759" y="2536"/>
                    <a:pt x="13883" y="1476"/>
                    <a:pt x="15006" y="434"/>
                  </a:cubicBezTo>
                  <a:cubicBezTo>
                    <a:pt x="15196" y="257"/>
                    <a:pt x="15018" y="1"/>
                    <a:pt x="1481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5" name="Google Shape;655;p41"/>
            <p:cNvSpPr/>
            <p:nvPr/>
          </p:nvSpPr>
          <p:spPr>
            <a:xfrm>
              <a:off x="1984950" y="591900"/>
              <a:ext cx="146875" cy="441025"/>
            </a:xfrm>
            <a:custGeom>
              <a:avLst/>
              <a:gdLst/>
              <a:ahLst/>
              <a:cxnLst/>
              <a:rect l="l" t="t" r="r" b="b"/>
              <a:pathLst>
                <a:path w="5875" h="17641" extrusionOk="0">
                  <a:moveTo>
                    <a:pt x="5569" y="1"/>
                  </a:moveTo>
                  <a:lnTo>
                    <a:pt x="5569" y="1"/>
                  </a:lnTo>
                  <a:cubicBezTo>
                    <a:pt x="4880" y="530"/>
                    <a:pt x="4174" y="1092"/>
                    <a:pt x="3692" y="1831"/>
                  </a:cubicBezTo>
                  <a:cubicBezTo>
                    <a:pt x="2809" y="3227"/>
                    <a:pt x="2889" y="5056"/>
                    <a:pt x="2038" y="6469"/>
                  </a:cubicBezTo>
                  <a:cubicBezTo>
                    <a:pt x="1830" y="6807"/>
                    <a:pt x="1573" y="7111"/>
                    <a:pt x="1428" y="7481"/>
                  </a:cubicBezTo>
                  <a:cubicBezTo>
                    <a:pt x="1043" y="8491"/>
                    <a:pt x="1556" y="9664"/>
                    <a:pt x="1348" y="10723"/>
                  </a:cubicBezTo>
                  <a:cubicBezTo>
                    <a:pt x="1188" y="11477"/>
                    <a:pt x="706" y="12104"/>
                    <a:pt x="401" y="12810"/>
                  </a:cubicBezTo>
                  <a:cubicBezTo>
                    <a:pt x="64" y="13613"/>
                    <a:pt x="0" y="14511"/>
                    <a:pt x="225" y="15362"/>
                  </a:cubicBezTo>
                  <a:cubicBezTo>
                    <a:pt x="401" y="16085"/>
                    <a:pt x="1060" y="16935"/>
                    <a:pt x="1300" y="17641"/>
                  </a:cubicBezTo>
                  <a:cubicBezTo>
                    <a:pt x="1798" y="17448"/>
                    <a:pt x="2520" y="16549"/>
                    <a:pt x="2857" y="15956"/>
                  </a:cubicBezTo>
                  <a:cubicBezTo>
                    <a:pt x="3130" y="15490"/>
                    <a:pt x="3243" y="14912"/>
                    <a:pt x="3162" y="14366"/>
                  </a:cubicBezTo>
                  <a:cubicBezTo>
                    <a:pt x="3082" y="13869"/>
                    <a:pt x="2857" y="13388"/>
                    <a:pt x="2905" y="12890"/>
                  </a:cubicBezTo>
                  <a:cubicBezTo>
                    <a:pt x="2969" y="12151"/>
                    <a:pt x="3596" y="11606"/>
                    <a:pt x="4028" y="10996"/>
                  </a:cubicBezTo>
                  <a:cubicBezTo>
                    <a:pt x="4655" y="10145"/>
                    <a:pt x="4944" y="9037"/>
                    <a:pt x="4799" y="7995"/>
                  </a:cubicBezTo>
                  <a:cubicBezTo>
                    <a:pt x="4735" y="7449"/>
                    <a:pt x="4559" y="6918"/>
                    <a:pt x="4510" y="6373"/>
                  </a:cubicBezTo>
                  <a:cubicBezTo>
                    <a:pt x="4270" y="4206"/>
                    <a:pt x="5875" y="2152"/>
                    <a:pt x="556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6" name="Google Shape;656;p41"/>
            <p:cNvSpPr/>
            <p:nvPr/>
          </p:nvSpPr>
          <p:spPr>
            <a:xfrm>
              <a:off x="1999800" y="675275"/>
              <a:ext cx="92725" cy="429250"/>
            </a:xfrm>
            <a:custGeom>
              <a:avLst/>
              <a:gdLst/>
              <a:ahLst/>
              <a:cxnLst/>
              <a:rect l="l" t="t" r="r" b="b"/>
              <a:pathLst>
                <a:path w="3709" h="17170" extrusionOk="0">
                  <a:moveTo>
                    <a:pt x="3400" y="0"/>
                  </a:moveTo>
                  <a:cubicBezTo>
                    <a:pt x="3303" y="0"/>
                    <a:pt x="3209" y="55"/>
                    <a:pt x="3178" y="181"/>
                  </a:cubicBezTo>
                  <a:cubicBezTo>
                    <a:pt x="2118" y="4547"/>
                    <a:pt x="1187" y="8945"/>
                    <a:pt x="498" y="13375"/>
                  </a:cubicBezTo>
                  <a:cubicBezTo>
                    <a:pt x="320" y="14563"/>
                    <a:pt x="160" y="15751"/>
                    <a:pt x="16" y="16923"/>
                  </a:cubicBezTo>
                  <a:cubicBezTo>
                    <a:pt x="0" y="17089"/>
                    <a:pt x="114" y="17170"/>
                    <a:pt x="238" y="17170"/>
                  </a:cubicBezTo>
                  <a:cubicBezTo>
                    <a:pt x="366" y="17170"/>
                    <a:pt x="505" y="17085"/>
                    <a:pt x="530" y="16923"/>
                  </a:cubicBezTo>
                  <a:cubicBezTo>
                    <a:pt x="1027" y="12589"/>
                    <a:pt x="1861" y="8271"/>
                    <a:pt x="2809" y="4017"/>
                  </a:cubicBezTo>
                  <a:cubicBezTo>
                    <a:pt x="3081" y="2781"/>
                    <a:pt x="3370" y="1546"/>
                    <a:pt x="3659" y="326"/>
                  </a:cubicBezTo>
                  <a:cubicBezTo>
                    <a:pt x="3708" y="131"/>
                    <a:pt x="3550" y="0"/>
                    <a:pt x="340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7" name="Google Shape;657;p41"/>
            <p:cNvSpPr/>
            <p:nvPr/>
          </p:nvSpPr>
          <p:spPr>
            <a:xfrm>
              <a:off x="2057550" y="1041500"/>
              <a:ext cx="544175" cy="159925"/>
            </a:xfrm>
            <a:custGeom>
              <a:avLst/>
              <a:gdLst/>
              <a:ahLst/>
              <a:cxnLst/>
              <a:rect l="l" t="t" r="r" b="b"/>
              <a:pathLst>
                <a:path w="21767" h="6397" extrusionOk="0">
                  <a:moveTo>
                    <a:pt x="18085" y="0"/>
                  </a:moveTo>
                  <a:cubicBezTo>
                    <a:pt x="16510" y="0"/>
                    <a:pt x="14934" y="617"/>
                    <a:pt x="13349" y="617"/>
                  </a:cubicBezTo>
                  <a:cubicBezTo>
                    <a:pt x="13159" y="617"/>
                    <a:pt x="12968" y="608"/>
                    <a:pt x="12778" y="588"/>
                  </a:cubicBezTo>
                  <a:cubicBezTo>
                    <a:pt x="12349" y="546"/>
                    <a:pt x="11920" y="439"/>
                    <a:pt x="11491" y="439"/>
                  </a:cubicBezTo>
                  <a:cubicBezTo>
                    <a:pt x="11438" y="439"/>
                    <a:pt x="11386" y="441"/>
                    <a:pt x="11333" y="444"/>
                  </a:cubicBezTo>
                  <a:cubicBezTo>
                    <a:pt x="10002" y="524"/>
                    <a:pt x="8990" y="1696"/>
                    <a:pt x="7706" y="2017"/>
                  </a:cubicBezTo>
                  <a:cubicBezTo>
                    <a:pt x="7405" y="2091"/>
                    <a:pt x="7099" y="2114"/>
                    <a:pt x="6791" y="2114"/>
                  </a:cubicBezTo>
                  <a:cubicBezTo>
                    <a:pt x="6252" y="2114"/>
                    <a:pt x="5705" y="2043"/>
                    <a:pt x="5166" y="2043"/>
                  </a:cubicBezTo>
                  <a:cubicBezTo>
                    <a:pt x="5076" y="2043"/>
                    <a:pt x="4987" y="2045"/>
                    <a:pt x="4897" y="2049"/>
                  </a:cubicBezTo>
                  <a:cubicBezTo>
                    <a:pt x="3838" y="2081"/>
                    <a:pt x="2794" y="2482"/>
                    <a:pt x="1976" y="3156"/>
                  </a:cubicBezTo>
                  <a:cubicBezTo>
                    <a:pt x="1270" y="3734"/>
                    <a:pt x="660" y="4906"/>
                    <a:pt x="1" y="5532"/>
                  </a:cubicBezTo>
                  <a:cubicBezTo>
                    <a:pt x="467" y="5981"/>
                    <a:pt x="1831" y="6319"/>
                    <a:pt x="2665" y="6383"/>
                  </a:cubicBezTo>
                  <a:cubicBezTo>
                    <a:pt x="2756" y="6392"/>
                    <a:pt x="2848" y="6396"/>
                    <a:pt x="2939" y="6396"/>
                  </a:cubicBezTo>
                  <a:cubicBezTo>
                    <a:pt x="3524" y="6396"/>
                    <a:pt x="4106" y="6220"/>
                    <a:pt x="4592" y="5902"/>
                  </a:cubicBezTo>
                  <a:cubicBezTo>
                    <a:pt x="5105" y="5564"/>
                    <a:pt x="5523" y="5067"/>
                    <a:pt x="6100" y="4858"/>
                  </a:cubicBezTo>
                  <a:cubicBezTo>
                    <a:pt x="6322" y="4778"/>
                    <a:pt x="6549" y="4747"/>
                    <a:pt x="6780" y="4747"/>
                  </a:cubicBezTo>
                  <a:cubicBezTo>
                    <a:pt x="7435" y="4747"/>
                    <a:pt x="8117" y="5000"/>
                    <a:pt x="8782" y="5131"/>
                  </a:cubicBezTo>
                  <a:cubicBezTo>
                    <a:pt x="9105" y="5197"/>
                    <a:pt x="9435" y="5229"/>
                    <a:pt x="9764" y="5229"/>
                  </a:cubicBezTo>
                  <a:cubicBezTo>
                    <a:pt x="10728" y="5229"/>
                    <a:pt x="11692" y="4955"/>
                    <a:pt x="12506" y="4440"/>
                  </a:cubicBezTo>
                  <a:cubicBezTo>
                    <a:pt x="13083" y="4087"/>
                    <a:pt x="13565" y="3622"/>
                    <a:pt x="14143" y="3269"/>
                  </a:cubicBezTo>
                  <a:cubicBezTo>
                    <a:pt x="16422" y="1904"/>
                    <a:pt x="19536" y="2627"/>
                    <a:pt x="21767" y="1182"/>
                  </a:cubicBezTo>
                  <a:cubicBezTo>
                    <a:pt x="20820" y="684"/>
                    <a:pt x="19825" y="187"/>
                    <a:pt x="18766" y="42"/>
                  </a:cubicBezTo>
                  <a:cubicBezTo>
                    <a:pt x="18539" y="13"/>
                    <a:pt x="18312" y="0"/>
                    <a:pt x="1808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8" name="Google Shape;658;p41"/>
            <p:cNvSpPr/>
            <p:nvPr/>
          </p:nvSpPr>
          <p:spPr>
            <a:xfrm>
              <a:off x="1970425" y="1067700"/>
              <a:ext cx="520900" cy="140125"/>
            </a:xfrm>
            <a:custGeom>
              <a:avLst/>
              <a:gdLst/>
              <a:ahLst/>
              <a:cxnLst/>
              <a:rect l="l" t="t" r="r" b="b"/>
              <a:pathLst>
                <a:path w="20836" h="5605" extrusionOk="0">
                  <a:moveTo>
                    <a:pt x="20460" y="0"/>
                  </a:moveTo>
                  <a:cubicBezTo>
                    <a:pt x="20442" y="0"/>
                    <a:pt x="20424" y="2"/>
                    <a:pt x="20404" y="6"/>
                  </a:cubicBezTo>
                  <a:cubicBezTo>
                    <a:pt x="15060" y="1081"/>
                    <a:pt x="9731" y="2285"/>
                    <a:pt x="4481" y="3810"/>
                  </a:cubicBezTo>
                  <a:cubicBezTo>
                    <a:pt x="3085" y="4212"/>
                    <a:pt x="1673" y="4644"/>
                    <a:pt x="292" y="5110"/>
                  </a:cubicBezTo>
                  <a:cubicBezTo>
                    <a:pt x="0" y="5198"/>
                    <a:pt x="93" y="5605"/>
                    <a:pt x="342" y="5605"/>
                  </a:cubicBezTo>
                  <a:cubicBezTo>
                    <a:pt x="367" y="5605"/>
                    <a:pt x="393" y="5601"/>
                    <a:pt x="421" y="5592"/>
                  </a:cubicBezTo>
                  <a:cubicBezTo>
                    <a:pt x="5508" y="3906"/>
                    <a:pt x="10726" y="2606"/>
                    <a:pt x="15959" y="1451"/>
                  </a:cubicBezTo>
                  <a:cubicBezTo>
                    <a:pt x="17483" y="1113"/>
                    <a:pt x="19008" y="809"/>
                    <a:pt x="20549" y="488"/>
                  </a:cubicBezTo>
                  <a:cubicBezTo>
                    <a:pt x="20835" y="442"/>
                    <a:pt x="20739" y="0"/>
                    <a:pt x="2046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9" name="Google Shape;659;p41"/>
            <p:cNvSpPr/>
            <p:nvPr/>
          </p:nvSpPr>
          <p:spPr>
            <a:xfrm>
              <a:off x="238125" y="2312125"/>
              <a:ext cx="509275" cy="165875"/>
            </a:xfrm>
            <a:custGeom>
              <a:avLst/>
              <a:gdLst/>
              <a:ahLst/>
              <a:cxnLst/>
              <a:rect l="l" t="t" r="r" b="b"/>
              <a:pathLst>
                <a:path w="20371" h="6635" extrusionOk="0">
                  <a:moveTo>
                    <a:pt x="17682" y="1"/>
                  </a:moveTo>
                  <a:cubicBezTo>
                    <a:pt x="17100" y="1"/>
                    <a:pt x="16512" y="191"/>
                    <a:pt x="16019" y="535"/>
                  </a:cubicBezTo>
                  <a:cubicBezTo>
                    <a:pt x="15555" y="871"/>
                    <a:pt x="15185" y="1353"/>
                    <a:pt x="14639" y="1577"/>
                  </a:cubicBezTo>
                  <a:cubicBezTo>
                    <a:pt x="14406" y="1673"/>
                    <a:pt x="14163" y="1709"/>
                    <a:pt x="13914" y="1709"/>
                  </a:cubicBezTo>
                  <a:cubicBezTo>
                    <a:pt x="13324" y="1709"/>
                    <a:pt x="12702" y="1507"/>
                    <a:pt x="12103" y="1417"/>
                  </a:cubicBezTo>
                  <a:cubicBezTo>
                    <a:pt x="11865" y="1379"/>
                    <a:pt x="11624" y="1360"/>
                    <a:pt x="11382" y="1360"/>
                  </a:cubicBezTo>
                  <a:cubicBezTo>
                    <a:pt x="10402" y="1360"/>
                    <a:pt x="9415" y="1666"/>
                    <a:pt x="8604" y="2219"/>
                  </a:cubicBezTo>
                  <a:cubicBezTo>
                    <a:pt x="8090" y="2573"/>
                    <a:pt x="7641" y="3039"/>
                    <a:pt x="7111" y="3375"/>
                  </a:cubicBezTo>
                  <a:cubicBezTo>
                    <a:pt x="5008" y="4772"/>
                    <a:pt x="2055" y="4210"/>
                    <a:pt x="0" y="5654"/>
                  </a:cubicBezTo>
                  <a:cubicBezTo>
                    <a:pt x="916" y="6088"/>
                    <a:pt x="1862" y="6521"/>
                    <a:pt x="2889" y="6618"/>
                  </a:cubicBezTo>
                  <a:cubicBezTo>
                    <a:pt x="3024" y="6629"/>
                    <a:pt x="3159" y="6634"/>
                    <a:pt x="3293" y="6634"/>
                  </a:cubicBezTo>
                  <a:cubicBezTo>
                    <a:pt x="4924" y="6634"/>
                    <a:pt x="6534" y="5853"/>
                    <a:pt x="8177" y="5853"/>
                  </a:cubicBezTo>
                  <a:cubicBezTo>
                    <a:pt x="8287" y="5853"/>
                    <a:pt x="8397" y="5856"/>
                    <a:pt x="8507" y="5864"/>
                  </a:cubicBezTo>
                  <a:cubicBezTo>
                    <a:pt x="8869" y="5890"/>
                    <a:pt x="9241" y="5957"/>
                    <a:pt x="9607" y="5957"/>
                  </a:cubicBezTo>
                  <a:cubicBezTo>
                    <a:pt x="9696" y="5957"/>
                    <a:pt x="9784" y="5953"/>
                    <a:pt x="9872" y="5943"/>
                  </a:cubicBezTo>
                  <a:cubicBezTo>
                    <a:pt x="11124" y="5815"/>
                    <a:pt x="12039" y="4676"/>
                    <a:pt x="13243" y="4323"/>
                  </a:cubicBezTo>
                  <a:cubicBezTo>
                    <a:pt x="13632" y="4212"/>
                    <a:pt x="14035" y="4190"/>
                    <a:pt x="14442" y="4190"/>
                  </a:cubicBezTo>
                  <a:cubicBezTo>
                    <a:pt x="14728" y="4190"/>
                    <a:pt x="15017" y="4201"/>
                    <a:pt x="15304" y="4201"/>
                  </a:cubicBezTo>
                  <a:cubicBezTo>
                    <a:pt x="15501" y="4201"/>
                    <a:pt x="15697" y="4196"/>
                    <a:pt x="15891" y="4178"/>
                  </a:cubicBezTo>
                  <a:cubicBezTo>
                    <a:pt x="16886" y="4098"/>
                    <a:pt x="17849" y="3681"/>
                    <a:pt x="18588" y="3022"/>
                  </a:cubicBezTo>
                  <a:cubicBezTo>
                    <a:pt x="19246" y="2444"/>
                    <a:pt x="19760" y="1321"/>
                    <a:pt x="20370" y="695"/>
                  </a:cubicBezTo>
                  <a:cubicBezTo>
                    <a:pt x="19904" y="310"/>
                    <a:pt x="18604" y="36"/>
                    <a:pt x="17817" y="4"/>
                  </a:cubicBezTo>
                  <a:cubicBezTo>
                    <a:pt x="17772" y="2"/>
                    <a:pt x="17727" y="1"/>
                    <a:pt x="1768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0" name="Google Shape;660;p41"/>
            <p:cNvSpPr/>
            <p:nvPr/>
          </p:nvSpPr>
          <p:spPr>
            <a:xfrm>
              <a:off x="341750" y="2299775"/>
              <a:ext cx="487100" cy="152675"/>
            </a:xfrm>
            <a:custGeom>
              <a:avLst/>
              <a:gdLst/>
              <a:ahLst/>
              <a:cxnLst/>
              <a:rect l="l" t="t" r="r" b="b"/>
              <a:pathLst>
                <a:path w="19484" h="6107" extrusionOk="0">
                  <a:moveTo>
                    <a:pt x="19170" y="0"/>
                  </a:moveTo>
                  <a:cubicBezTo>
                    <a:pt x="19143" y="0"/>
                    <a:pt x="19114" y="5"/>
                    <a:pt x="19082" y="17"/>
                  </a:cubicBezTo>
                  <a:cubicBezTo>
                    <a:pt x="14331" y="1799"/>
                    <a:pt x="9451" y="3244"/>
                    <a:pt x="4555" y="4528"/>
                  </a:cubicBezTo>
                  <a:cubicBezTo>
                    <a:pt x="3142" y="4896"/>
                    <a:pt x="1714" y="5266"/>
                    <a:pt x="302" y="5603"/>
                  </a:cubicBezTo>
                  <a:cubicBezTo>
                    <a:pt x="1" y="5679"/>
                    <a:pt x="95" y="6107"/>
                    <a:pt x="373" y="6107"/>
                  </a:cubicBezTo>
                  <a:cubicBezTo>
                    <a:pt x="391" y="6107"/>
                    <a:pt x="410" y="6105"/>
                    <a:pt x="430" y="6101"/>
                  </a:cubicBezTo>
                  <a:cubicBezTo>
                    <a:pt x="5438" y="4881"/>
                    <a:pt x="10430" y="3516"/>
                    <a:pt x="15326" y="1879"/>
                  </a:cubicBezTo>
                  <a:cubicBezTo>
                    <a:pt x="16626" y="1446"/>
                    <a:pt x="17927" y="980"/>
                    <a:pt x="19211" y="498"/>
                  </a:cubicBezTo>
                  <a:cubicBezTo>
                    <a:pt x="19484" y="398"/>
                    <a:pt x="19408" y="0"/>
                    <a:pt x="1917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1" name="Google Shape;661;p41"/>
            <p:cNvSpPr/>
            <p:nvPr/>
          </p:nvSpPr>
          <p:spPr>
            <a:xfrm>
              <a:off x="492950" y="2379475"/>
              <a:ext cx="291350" cy="315225"/>
            </a:xfrm>
            <a:custGeom>
              <a:avLst/>
              <a:gdLst/>
              <a:ahLst/>
              <a:cxnLst/>
              <a:rect l="l" t="t" r="r" b="b"/>
              <a:pathLst>
                <a:path w="11654" h="12609" extrusionOk="0">
                  <a:moveTo>
                    <a:pt x="11511" y="0"/>
                  </a:moveTo>
                  <a:cubicBezTo>
                    <a:pt x="10987" y="0"/>
                    <a:pt x="10089" y="382"/>
                    <a:pt x="9567" y="681"/>
                  </a:cubicBezTo>
                  <a:cubicBezTo>
                    <a:pt x="9133" y="955"/>
                    <a:pt x="8780" y="1372"/>
                    <a:pt x="8587" y="1869"/>
                  </a:cubicBezTo>
                  <a:cubicBezTo>
                    <a:pt x="8427" y="2303"/>
                    <a:pt x="8395" y="2800"/>
                    <a:pt x="8122" y="3202"/>
                  </a:cubicBezTo>
                  <a:cubicBezTo>
                    <a:pt x="7721" y="3780"/>
                    <a:pt x="6950" y="3940"/>
                    <a:pt x="6325" y="4245"/>
                  </a:cubicBezTo>
                  <a:cubicBezTo>
                    <a:pt x="5409" y="4662"/>
                    <a:pt x="4671" y="5432"/>
                    <a:pt x="4302" y="6363"/>
                  </a:cubicBezTo>
                  <a:cubicBezTo>
                    <a:pt x="4110" y="6845"/>
                    <a:pt x="4013" y="7359"/>
                    <a:pt x="3804" y="7840"/>
                  </a:cubicBezTo>
                  <a:cubicBezTo>
                    <a:pt x="3001" y="9734"/>
                    <a:pt x="739" y="10697"/>
                    <a:pt x="0" y="12608"/>
                  </a:cubicBezTo>
                  <a:cubicBezTo>
                    <a:pt x="818" y="12480"/>
                    <a:pt x="1653" y="12351"/>
                    <a:pt x="2391" y="11949"/>
                  </a:cubicBezTo>
                  <a:cubicBezTo>
                    <a:pt x="3756" y="11211"/>
                    <a:pt x="4527" y="9670"/>
                    <a:pt x="5875" y="8900"/>
                  </a:cubicBezTo>
                  <a:cubicBezTo>
                    <a:pt x="6212" y="8707"/>
                    <a:pt x="6565" y="8563"/>
                    <a:pt x="6854" y="8322"/>
                  </a:cubicBezTo>
                  <a:cubicBezTo>
                    <a:pt x="7641" y="7680"/>
                    <a:pt x="7737" y="6492"/>
                    <a:pt x="8411" y="5706"/>
                  </a:cubicBezTo>
                  <a:cubicBezTo>
                    <a:pt x="8876" y="5143"/>
                    <a:pt x="9583" y="4855"/>
                    <a:pt x="10145" y="4405"/>
                  </a:cubicBezTo>
                  <a:cubicBezTo>
                    <a:pt x="10787" y="3908"/>
                    <a:pt x="11252" y="3185"/>
                    <a:pt x="11461" y="2399"/>
                  </a:cubicBezTo>
                  <a:cubicBezTo>
                    <a:pt x="11654" y="1708"/>
                    <a:pt x="11493" y="713"/>
                    <a:pt x="11622" y="7"/>
                  </a:cubicBezTo>
                  <a:cubicBezTo>
                    <a:pt x="11587" y="2"/>
                    <a:pt x="11550" y="0"/>
                    <a:pt x="1151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2" name="Google Shape;662;p41"/>
            <p:cNvSpPr/>
            <p:nvPr/>
          </p:nvSpPr>
          <p:spPr>
            <a:xfrm>
              <a:off x="557250" y="2324800"/>
              <a:ext cx="274200" cy="320125"/>
            </a:xfrm>
            <a:custGeom>
              <a:avLst/>
              <a:gdLst/>
              <a:ahLst/>
              <a:cxnLst/>
              <a:rect l="l" t="t" r="r" b="b"/>
              <a:pathLst>
                <a:path w="10968" h="12805" extrusionOk="0">
                  <a:moveTo>
                    <a:pt x="10607" y="1"/>
                  </a:moveTo>
                  <a:cubicBezTo>
                    <a:pt x="10531" y="1"/>
                    <a:pt x="10454" y="32"/>
                    <a:pt x="10398" y="107"/>
                  </a:cubicBezTo>
                  <a:cubicBezTo>
                    <a:pt x="7990" y="3463"/>
                    <a:pt x="5326" y="6641"/>
                    <a:pt x="2580" y="9723"/>
                  </a:cubicBezTo>
                  <a:cubicBezTo>
                    <a:pt x="1778" y="10622"/>
                    <a:pt x="975" y="11488"/>
                    <a:pt x="173" y="12371"/>
                  </a:cubicBezTo>
                  <a:cubicBezTo>
                    <a:pt x="1" y="12555"/>
                    <a:pt x="176" y="12805"/>
                    <a:pt x="361" y="12805"/>
                  </a:cubicBezTo>
                  <a:cubicBezTo>
                    <a:pt x="418" y="12805"/>
                    <a:pt x="477" y="12781"/>
                    <a:pt x="526" y="12724"/>
                  </a:cubicBezTo>
                  <a:cubicBezTo>
                    <a:pt x="3415" y="9610"/>
                    <a:pt x="6208" y="6416"/>
                    <a:pt x="8808" y="3061"/>
                  </a:cubicBezTo>
                  <a:cubicBezTo>
                    <a:pt x="9499" y="2179"/>
                    <a:pt x="10173" y="1280"/>
                    <a:pt x="10831" y="364"/>
                  </a:cubicBezTo>
                  <a:cubicBezTo>
                    <a:pt x="10967" y="182"/>
                    <a:pt x="10791" y="1"/>
                    <a:pt x="1060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3" name="Google Shape;663;p41"/>
            <p:cNvSpPr/>
            <p:nvPr/>
          </p:nvSpPr>
          <p:spPr>
            <a:xfrm>
              <a:off x="319175" y="2079650"/>
              <a:ext cx="498850" cy="188675"/>
            </a:xfrm>
            <a:custGeom>
              <a:avLst/>
              <a:gdLst/>
              <a:ahLst/>
              <a:cxnLst/>
              <a:rect l="l" t="t" r="r" b="b"/>
              <a:pathLst>
                <a:path w="19954" h="7547" extrusionOk="0">
                  <a:moveTo>
                    <a:pt x="286" y="1"/>
                  </a:moveTo>
                  <a:cubicBezTo>
                    <a:pt x="191" y="1"/>
                    <a:pt x="96" y="4"/>
                    <a:pt x="0" y="10"/>
                  </a:cubicBezTo>
                  <a:cubicBezTo>
                    <a:pt x="563" y="860"/>
                    <a:pt x="1141" y="1727"/>
                    <a:pt x="1959" y="2337"/>
                  </a:cubicBezTo>
                  <a:cubicBezTo>
                    <a:pt x="3484" y="3461"/>
                    <a:pt x="5586" y="3541"/>
                    <a:pt x="7144" y="4633"/>
                  </a:cubicBezTo>
                  <a:cubicBezTo>
                    <a:pt x="7513" y="4890"/>
                    <a:pt x="7850" y="5211"/>
                    <a:pt x="8268" y="5419"/>
                  </a:cubicBezTo>
                  <a:cubicBezTo>
                    <a:pt x="8731" y="5641"/>
                    <a:pt x="9232" y="5688"/>
                    <a:pt x="9745" y="5688"/>
                  </a:cubicBezTo>
                  <a:cubicBezTo>
                    <a:pt x="10117" y="5688"/>
                    <a:pt x="10496" y="5663"/>
                    <a:pt x="10872" y="5663"/>
                  </a:cubicBezTo>
                  <a:cubicBezTo>
                    <a:pt x="11252" y="5663"/>
                    <a:pt x="11628" y="5688"/>
                    <a:pt x="11992" y="5789"/>
                  </a:cubicBezTo>
                  <a:cubicBezTo>
                    <a:pt x="12842" y="6029"/>
                    <a:pt x="13516" y="6655"/>
                    <a:pt x="14318" y="7056"/>
                  </a:cubicBezTo>
                  <a:cubicBezTo>
                    <a:pt x="14957" y="7381"/>
                    <a:pt x="15679" y="7547"/>
                    <a:pt x="16400" y="7547"/>
                  </a:cubicBezTo>
                  <a:cubicBezTo>
                    <a:pt x="16677" y="7547"/>
                    <a:pt x="16953" y="7522"/>
                    <a:pt x="17224" y="7473"/>
                  </a:cubicBezTo>
                  <a:cubicBezTo>
                    <a:pt x="18074" y="7330"/>
                    <a:pt x="19118" y="6639"/>
                    <a:pt x="19953" y="6431"/>
                  </a:cubicBezTo>
                  <a:cubicBezTo>
                    <a:pt x="19761" y="5853"/>
                    <a:pt x="18797" y="4937"/>
                    <a:pt x="18155" y="4505"/>
                  </a:cubicBezTo>
                  <a:cubicBezTo>
                    <a:pt x="17683" y="4190"/>
                    <a:pt x="17110" y="4015"/>
                    <a:pt x="16547" y="4015"/>
                  </a:cubicBezTo>
                  <a:cubicBezTo>
                    <a:pt x="16478" y="4015"/>
                    <a:pt x="16409" y="4018"/>
                    <a:pt x="16341" y="4023"/>
                  </a:cubicBezTo>
                  <a:cubicBezTo>
                    <a:pt x="15864" y="4049"/>
                    <a:pt x="15387" y="4207"/>
                    <a:pt x="14919" y="4207"/>
                  </a:cubicBezTo>
                  <a:cubicBezTo>
                    <a:pt x="14820" y="4207"/>
                    <a:pt x="14722" y="4200"/>
                    <a:pt x="14624" y="4183"/>
                  </a:cubicBezTo>
                  <a:cubicBezTo>
                    <a:pt x="13773" y="4038"/>
                    <a:pt x="13195" y="3268"/>
                    <a:pt x="12537" y="2722"/>
                  </a:cubicBezTo>
                  <a:cubicBezTo>
                    <a:pt x="11653" y="1989"/>
                    <a:pt x="10519" y="1577"/>
                    <a:pt x="9380" y="1577"/>
                  </a:cubicBezTo>
                  <a:cubicBezTo>
                    <a:pt x="9298" y="1577"/>
                    <a:pt x="9216" y="1579"/>
                    <a:pt x="9134" y="1583"/>
                  </a:cubicBezTo>
                  <a:cubicBezTo>
                    <a:pt x="8508" y="1615"/>
                    <a:pt x="7882" y="1759"/>
                    <a:pt x="7240" y="1791"/>
                  </a:cubicBezTo>
                  <a:cubicBezTo>
                    <a:pt x="7191" y="1793"/>
                    <a:pt x="7142" y="1794"/>
                    <a:pt x="7093" y="1794"/>
                  </a:cubicBezTo>
                  <a:cubicBezTo>
                    <a:pt x="4744" y="1794"/>
                    <a:pt x="2627" y="1"/>
                    <a:pt x="28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4" name="Google Shape;664;p41"/>
            <p:cNvSpPr/>
            <p:nvPr/>
          </p:nvSpPr>
          <p:spPr>
            <a:xfrm>
              <a:off x="410200" y="2126125"/>
              <a:ext cx="491600" cy="138525"/>
            </a:xfrm>
            <a:custGeom>
              <a:avLst/>
              <a:gdLst/>
              <a:ahLst/>
              <a:cxnLst/>
              <a:rect l="l" t="t" r="r" b="b"/>
              <a:pathLst>
                <a:path w="19664" h="5541" extrusionOk="0">
                  <a:moveTo>
                    <a:pt x="343" y="0"/>
                  </a:moveTo>
                  <a:cubicBezTo>
                    <a:pt x="93" y="0"/>
                    <a:pt x="1" y="407"/>
                    <a:pt x="293" y="495"/>
                  </a:cubicBezTo>
                  <a:cubicBezTo>
                    <a:pt x="5188" y="2068"/>
                    <a:pt x="10148" y="3528"/>
                    <a:pt x="15172" y="4683"/>
                  </a:cubicBezTo>
                  <a:cubicBezTo>
                    <a:pt x="16520" y="4989"/>
                    <a:pt x="17869" y="5278"/>
                    <a:pt x="19234" y="5535"/>
                  </a:cubicBezTo>
                  <a:cubicBezTo>
                    <a:pt x="19252" y="5539"/>
                    <a:pt x="19271" y="5541"/>
                    <a:pt x="19288" y="5541"/>
                  </a:cubicBezTo>
                  <a:cubicBezTo>
                    <a:pt x="19554" y="5541"/>
                    <a:pt x="19663" y="5113"/>
                    <a:pt x="19362" y="5053"/>
                  </a:cubicBezTo>
                  <a:cubicBezTo>
                    <a:pt x="14386" y="4106"/>
                    <a:pt x="9474" y="2774"/>
                    <a:pt x="4627" y="1329"/>
                  </a:cubicBezTo>
                  <a:cubicBezTo>
                    <a:pt x="3229" y="895"/>
                    <a:pt x="1817" y="462"/>
                    <a:pt x="421" y="13"/>
                  </a:cubicBezTo>
                  <a:cubicBezTo>
                    <a:pt x="394" y="4"/>
                    <a:pt x="367" y="0"/>
                    <a:pt x="34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5" name="Google Shape;665;p41"/>
            <p:cNvSpPr/>
            <p:nvPr/>
          </p:nvSpPr>
          <p:spPr>
            <a:xfrm>
              <a:off x="257500" y="655625"/>
              <a:ext cx="2300100" cy="2287450"/>
            </a:xfrm>
            <a:custGeom>
              <a:avLst/>
              <a:gdLst/>
              <a:ahLst/>
              <a:cxnLst/>
              <a:rect l="l" t="t" r="r" b="b"/>
              <a:pathLst>
                <a:path w="92004" h="91498" extrusionOk="0">
                  <a:moveTo>
                    <a:pt x="39376" y="0"/>
                  </a:moveTo>
                  <a:cubicBezTo>
                    <a:pt x="0" y="0"/>
                    <a:pt x="496" y="43710"/>
                    <a:pt x="7347" y="52862"/>
                  </a:cubicBezTo>
                  <a:lnTo>
                    <a:pt x="7781" y="53664"/>
                  </a:lnTo>
                  <a:lnTo>
                    <a:pt x="19242" y="68047"/>
                  </a:lnTo>
                  <a:lnTo>
                    <a:pt x="10349" y="91497"/>
                  </a:lnTo>
                  <a:lnTo>
                    <a:pt x="57926" y="91497"/>
                  </a:lnTo>
                  <a:lnTo>
                    <a:pt x="62725" y="83953"/>
                  </a:lnTo>
                  <a:cubicBezTo>
                    <a:pt x="62725" y="83953"/>
                    <a:pt x="66635" y="84289"/>
                    <a:pt x="70466" y="84289"/>
                  </a:cubicBezTo>
                  <a:cubicBezTo>
                    <a:pt x="73339" y="84289"/>
                    <a:pt x="76167" y="84100"/>
                    <a:pt x="77268" y="83439"/>
                  </a:cubicBezTo>
                  <a:cubicBezTo>
                    <a:pt x="79836" y="81915"/>
                    <a:pt x="83175" y="63086"/>
                    <a:pt x="83175" y="63086"/>
                  </a:cubicBezTo>
                  <a:cubicBezTo>
                    <a:pt x="83175" y="63086"/>
                    <a:pt x="87397" y="62187"/>
                    <a:pt x="90237" y="60999"/>
                  </a:cubicBezTo>
                  <a:cubicBezTo>
                    <a:pt x="91442" y="60486"/>
                    <a:pt x="92003" y="59090"/>
                    <a:pt x="91474" y="57885"/>
                  </a:cubicBezTo>
                  <a:lnTo>
                    <a:pt x="83175" y="39073"/>
                  </a:lnTo>
                  <a:cubicBezTo>
                    <a:pt x="83175" y="39073"/>
                    <a:pt x="79964" y="470"/>
                    <a:pt x="39981" y="3"/>
                  </a:cubicBezTo>
                  <a:cubicBezTo>
                    <a:pt x="39778" y="1"/>
                    <a:pt x="39576" y="0"/>
                    <a:pt x="3937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6" name="Google Shape;666;p41"/>
            <p:cNvSpPr/>
            <p:nvPr/>
          </p:nvSpPr>
          <p:spPr>
            <a:xfrm>
              <a:off x="584025" y="1799375"/>
              <a:ext cx="222350" cy="221950"/>
            </a:xfrm>
            <a:custGeom>
              <a:avLst/>
              <a:gdLst/>
              <a:ahLst/>
              <a:cxnLst/>
              <a:rect l="l" t="t" r="r" b="b"/>
              <a:pathLst>
                <a:path w="8894" h="8878" extrusionOk="0">
                  <a:moveTo>
                    <a:pt x="4447" y="0"/>
                  </a:moveTo>
                  <a:cubicBezTo>
                    <a:pt x="1991" y="0"/>
                    <a:pt x="0" y="1991"/>
                    <a:pt x="0" y="4431"/>
                  </a:cubicBezTo>
                  <a:cubicBezTo>
                    <a:pt x="0" y="6887"/>
                    <a:pt x="1991" y="8878"/>
                    <a:pt x="4447" y="8878"/>
                  </a:cubicBezTo>
                  <a:cubicBezTo>
                    <a:pt x="6903" y="8878"/>
                    <a:pt x="8893" y="6887"/>
                    <a:pt x="8893" y="4431"/>
                  </a:cubicBezTo>
                  <a:cubicBezTo>
                    <a:pt x="8893" y="1991"/>
                    <a:pt x="6903" y="0"/>
                    <a:pt x="444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7" name="Google Shape;667;p41"/>
            <p:cNvSpPr/>
            <p:nvPr/>
          </p:nvSpPr>
          <p:spPr>
            <a:xfrm>
              <a:off x="916300" y="1037350"/>
              <a:ext cx="65825" cy="62625"/>
            </a:xfrm>
            <a:custGeom>
              <a:avLst/>
              <a:gdLst/>
              <a:ahLst/>
              <a:cxnLst/>
              <a:rect l="l" t="t" r="r" b="b"/>
              <a:pathLst>
                <a:path w="2633" h="2505" extrusionOk="0">
                  <a:moveTo>
                    <a:pt x="514" y="0"/>
                  </a:moveTo>
                  <a:lnTo>
                    <a:pt x="931" y="995"/>
                  </a:lnTo>
                  <a:lnTo>
                    <a:pt x="0" y="1556"/>
                  </a:lnTo>
                  <a:lnTo>
                    <a:pt x="1076" y="1460"/>
                  </a:lnTo>
                  <a:lnTo>
                    <a:pt x="1316" y="2504"/>
                  </a:lnTo>
                  <a:lnTo>
                    <a:pt x="1573" y="1460"/>
                  </a:lnTo>
                  <a:lnTo>
                    <a:pt x="2633" y="1556"/>
                  </a:lnTo>
                  <a:lnTo>
                    <a:pt x="2633" y="1556"/>
                  </a:lnTo>
                  <a:lnTo>
                    <a:pt x="1718" y="995"/>
                  </a:lnTo>
                  <a:lnTo>
                    <a:pt x="2136" y="0"/>
                  </a:lnTo>
                  <a:lnTo>
                    <a:pt x="1316" y="706"/>
                  </a:lnTo>
                  <a:lnTo>
                    <a:pt x="514"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8" name="Google Shape;668;p41"/>
            <p:cNvSpPr/>
            <p:nvPr/>
          </p:nvSpPr>
          <p:spPr>
            <a:xfrm>
              <a:off x="731325" y="2156525"/>
              <a:ext cx="65825" cy="62625"/>
            </a:xfrm>
            <a:custGeom>
              <a:avLst/>
              <a:gdLst/>
              <a:ahLst/>
              <a:cxnLst/>
              <a:rect l="l" t="t" r="r" b="b"/>
              <a:pathLst>
                <a:path w="2633" h="2505" extrusionOk="0">
                  <a:moveTo>
                    <a:pt x="2134" y="0"/>
                  </a:moveTo>
                  <a:lnTo>
                    <a:pt x="1316" y="707"/>
                  </a:lnTo>
                  <a:lnTo>
                    <a:pt x="497" y="0"/>
                  </a:lnTo>
                  <a:lnTo>
                    <a:pt x="497" y="0"/>
                  </a:lnTo>
                  <a:lnTo>
                    <a:pt x="914" y="995"/>
                  </a:lnTo>
                  <a:lnTo>
                    <a:pt x="0" y="1541"/>
                  </a:lnTo>
                  <a:lnTo>
                    <a:pt x="0" y="1541"/>
                  </a:lnTo>
                  <a:lnTo>
                    <a:pt x="1075" y="1462"/>
                  </a:lnTo>
                  <a:lnTo>
                    <a:pt x="1316" y="2504"/>
                  </a:lnTo>
                  <a:lnTo>
                    <a:pt x="1556" y="1462"/>
                  </a:lnTo>
                  <a:lnTo>
                    <a:pt x="2632" y="1541"/>
                  </a:lnTo>
                  <a:lnTo>
                    <a:pt x="1701" y="995"/>
                  </a:lnTo>
                  <a:lnTo>
                    <a:pt x="2134"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9" name="Google Shape;669;p41"/>
            <p:cNvSpPr/>
            <p:nvPr/>
          </p:nvSpPr>
          <p:spPr>
            <a:xfrm>
              <a:off x="2177086" y="1712300"/>
              <a:ext cx="65850" cy="63025"/>
            </a:xfrm>
            <a:custGeom>
              <a:avLst/>
              <a:gdLst/>
              <a:ahLst/>
              <a:cxnLst/>
              <a:rect l="l" t="t" r="r" b="b"/>
              <a:pathLst>
                <a:path w="2634" h="2521" extrusionOk="0">
                  <a:moveTo>
                    <a:pt x="2104" y="1"/>
                  </a:moveTo>
                  <a:lnTo>
                    <a:pt x="1302" y="723"/>
                  </a:lnTo>
                  <a:lnTo>
                    <a:pt x="482" y="33"/>
                  </a:lnTo>
                  <a:lnTo>
                    <a:pt x="482" y="33"/>
                  </a:lnTo>
                  <a:lnTo>
                    <a:pt x="916" y="1011"/>
                  </a:lnTo>
                  <a:lnTo>
                    <a:pt x="1" y="1589"/>
                  </a:lnTo>
                  <a:lnTo>
                    <a:pt x="1077" y="1478"/>
                  </a:lnTo>
                  <a:lnTo>
                    <a:pt x="1349" y="2520"/>
                  </a:lnTo>
                  <a:lnTo>
                    <a:pt x="1558" y="1461"/>
                  </a:lnTo>
                  <a:lnTo>
                    <a:pt x="2633" y="1542"/>
                  </a:lnTo>
                  <a:lnTo>
                    <a:pt x="2633" y="1542"/>
                  </a:lnTo>
                  <a:lnTo>
                    <a:pt x="1702" y="996"/>
                  </a:lnTo>
                  <a:lnTo>
                    <a:pt x="2104"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0" name="Google Shape;670;p41"/>
            <p:cNvSpPr/>
            <p:nvPr/>
          </p:nvSpPr>
          <p:spPr>
            <a:xfrm>
              <a:off x="698000" y="2754050"/>
              <a:ext cx="65825" cy="63025"/>
            </a:xfrm>
            <a:custGeom>
              <a:avLst/>
              <a:gdLst/>
              <a:ahLst/>
              <a:cxnLst/>
              <a:rect l="l" t="t" r="r" b="b"/>
              <a:pathLst>
                <a:path w="2633" h="2521" extrusionOk="0">
                  <a:moveTo>
                    <a:pt x="2103" y="1"/>
                  </a:moveTo>
                  <a:lnTo>
                    <a:pt x="1301" y="722"/>
                  </a:lnTo>
                  <a:lnTo>
                    <a:pt x="466" y="33"/>
                  </a:lnTo>
                  <a:lnTo>
                    <a:pt x="916" y="1028"/>
                  </a:lnTo>
                  <a:lnTo>
                    <a:pt x="0" y="1589"/>
                  </a:lnTo>
                  <a:lnTo>
                    <a:pt x="1076" y="1477"/>
                  </a:lnTo>
                  <a:lnTo>
                    <a:pt x="1333" y="2520"/>
                  </a:lnTo>
                  <a:lnTo>
                    <a:pt x="1558" y="1477"/>
                  </a:lnTo>
                  <a:lnTo>
                    <a:pt x="2633" y="1542"/>
                  </a:lnTo>
                  <a:lnTo>
                    <a:pt x="1702" y="996"/>
                  </a:lnTo>
                  <a:lnTo>
                    <a:pt x="2103"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1" name="Google Shape;671;p41"/>
            <p:cNvSpPr/>
            <p:nvPr/>
          </p:nvSpPr>
          <p:spPr>
            <a:xfrm>
              <a:off x="1535875" y="2307400"/>
              <a:ext cx="65850" cy="62625"/>
            </a:xfrm>
            <a:custGeom>
              <a:avLst/>
              <a:gdLst/>
              <a:ahLst/>
              <a:cxnLst/>
              <a:rect l="l" t="t" r="r" b="b"/>
              <a:pathLst>
                <a:path w="2634" h="2505" extrusionOk="0">
                  <a:moveTo>
                    <a:pt x="2104" y="1"/>
                  </a:moveTo>
                  <a:lnTo>
                    <a:pt x="1302" y="724"/>
                  </a:lnTo>
                  <a:lnTo>
                    <a:pt x="467" y="33"/>
                  </a:lnTo>
                  <a:lnTo>
                    <a:pt x="467" y="33"/>
                  </a:lnTo>
                  <a:lnTo>
                    <a:pt x="916" y="1013"/>
                  </a:lnTo>
                  <a:lnTo>
                    <a:pt x="1" y="1590"/>
                  </a:lnTo>
                  <a:lnTo>
                    <a:pt x="1077" y="1477"/>
                  </a:lnTo>
                  <a:lnTo>
                    <a:pt x="1334" y="2505"/>
                  </a:lnTo>
                  <a:lnTo>
                    <a:pt x="1558" y="1462"/>
                  </a:lnTo>
                  <a:lnTo>
                    <a:pt x="2633" y="1526"/>
                  </a:lnTo>
                  <a:lnTo>
                    <a:pt x="2633" y="1526"/>
                  </a:lnTo>
                  <a:lnTo>
                    <a:pt x="1702" y="996"/>
                  </a:lnTo>
                  <a:lnTo>
                    <a:pt x="2104"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2" name="Google Shape;672;p41"/>
            <p:cNvSpPr/>
            <p:nvPr/>
          </p:nvSpPr>
          <p:spPr>
            <a:xfrm>
              <a:off x="1553150" y="839500"/>
              <a:ext cx="65425" cy="63025"/>
            </a:xfrm>
            <a:custGeom>
              <a:avLst/>
              <a:gdLst/>
              <a:ahLst/>
              <a:cxnLst/>
              <a:rect l="l" t="t" r="r" b="b"/>
              <a:pathLst>
                <a:path w="2617" h="2521" extrusionOk="0">
                  <a:moveTo>
                    <a:pt x="2087" y="0"/>
                  </a:moveTo>
                  <a:lnTo>
                    <a:pt x="1285" y="723"/>
                  </a:lnTo>
                  <a:lnTo>
                    <a:pt x="465" y="32"/>
                  </a:lnTo>
                  <a:lnTo>
                    <a:pt x="900" y="1012"/>
                  </a:lnTo>
                  <a:lnTo>
                    <a:pt x="1" y="1590"/>
                  </a:lnTo>
                  <a:lnTo>
                    <a:pt x="1060" y="1477"/>
                  </a:lnTo>
                  <a:lnTo>
                    <a:pt x="1332" y="2521"/>
                  </a:lnTo>
                  <a:lnTo>
                    <a:pt x="1557" y="1461"/>
                  </a:lnTo>
                  <a:lnTo>
                    <a:pt x="2616" y="1541"/>
                  </a:lnTo>
                  <a:lnTo>
                    <a:pt x="1685" y="995"/>
                  </a:lnTo>
                  <a:lnTo>
                    <a:pt x="2087"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 name="Google Shape;673;p41"/>
            <p:cNvSpPr/>
            <p:nvPr/>
          </p:nvSpPr>
          <p:spPr>
            <a:xfrm>
              <a:off x="1126575" y="965625"/>
              <a:ext cx="140825" cy="137275"/>
            </a:xfrm>
            <a:custGeom>
              <a:avLst/>
              <a:gdLst/>
              <a:ahLst/>
              <a:cxnLst/>
              <a:rect l="l" t="t" r="r" b="b"/>
              <a:pathLst>
                <a:path w="5633" h="5491" extrusionOk="0">
                  <a:moveTo>
                    <a:pt x="3351" y="0"/>
                  </a:moveTo>
                  <a:cubicBezTo>
                    <a:pt x="3239" y="0"/>
                    <a:pt x="3123" y="9"/>
                    <a:pt x="3002" y="27"/>
                  </a:cubicBezTo>
                  <a:cubicBezTo>
                    <a:pt x="2932" y="21"/>
                    <a:pt x="2860" y="19"/>
                    <a:pt x="2789" y="19"/>
                  </a:cubicBezTo>
                  <a:cubicBezTo>
                    <a:pt x="2086" y="19"/>
                    <a:pt x="1378" y="302"/>
                    <a:pt x="867" y="798"/>
                  </a:cubicBezTo>
                  <a:cubicBezTo>
                    <a:pt x="321" y="1328"/>
                    <a:pt x="0" y="2114"/>
                    <a:pt x="49" y="2885"/>
                  </a:cubicBezTo>
                  <a:cubicBezTo>
                    <a:pt x="81" y="3704"/>
                    <a:pt x="498" y="4490"/>
                    <a:pt x="1156" y="4971"/>
                  </a:cubicBezTo>
                  <a:cubicBezTo>
                    <a:pt x="1637" y="5317"/>
                    <a:pt x="2229" y="5491"/>
                    <a:pt x="2820" y="5491"/>
                  </a:cubicBezTo>
                  <a:cubicBezTo>
                    <a:pt x="3353" y="5491"/>
                    <a:pt x="3885" y="5350"/>
                    <a:pt x="4334" y="5068"/>
                  </a:cubicBezTo>
                  <a:cubicBezTo>
                    <a:pt x="5282" y="4458"/>
                    <a:pt x="5571" y="3575"/>
                    <a:pt x="5603" y="2452"/>
                  </a:cubicBezTo>
                  <a:cubicBezTo>
                    <a:pt x="5633" y="1658"/>
                    <a:pt x="4895" y="0"/>
                    <a:pt x="335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4" name="Google Shape;674;p41"/>
            <p:cNvSpPr/>
            <p:nvPr/>
          </p:nvSpPr>
          <p:spPr>
            <a:xfrm>
              <a:off x="1548350" y="2012625"/>
              <a:ext cx="50925" cy="49825"/>
            </a:xfrm>
            <a:custGeom>
              <a:avLst/>
              <a:gdLst/>
              <a:ahLst/>
              <a:cxnLst/>
              <a:rect l="l" t="t" r="r" b="b"/>
              <a:pathLst>
                <a:path w="2037" h="1993" extrusionOk="0">
                  <a:moveTo>
                    <a:pt x="1214" y="0"/>
                  </a:moveTo>
                  <a:cubicBezTo>
                    <a:pt x="1174" y="0"/>
                    <a:pt x="1134" y="3"/>
                    <a:pt x="1092" y="10"/>
                  </a:cubicBezTo>
                  <a:cubicBezTo>
                    <a:pt x="1072" y="9"/>
                    <a:pt x="1052" y="8"/>
                    <a:pt x="1032" y="8"/>
                  </a:cubicBezTo>
                  <a:cubicBezTo>
                    <a:pt x="763" y="8"/>
                    <a:pt x="500" y="105"/>
                    <a:pt x="321" y="299"/>
                  </a:cubicBezTo>
                  <a:cubicBezTo>
                    <a:pt x="112" y="491"/>
                    <a:pt x="0" y="765"/>
                    <a:pt x="15" y="1054"/>
                  </a:cubicBezTo>
                  <a:cubicBezTo>
                    <a:pt x="32" y="1343"/>
                    <a:pt x="176" y="1632"/>
                    <a:pt x="417" y="1808"/>
                  </a:cubicBezTo>
                  <a:cubicBezTo>
                    <a:pt x="592" y="1933"/>
                    <a:pt x="801" y="1993"/>
                    <a:pt x="1011" y="1993"/>
                  </a:cubicBezTo>
                  <a:cubicBezTo>
                    <a:pt x="1206" y="1993"/>
                    <a:pt x="1403" y="1941"/>
                    <a:pt x="1573" y="1840"/>
                  </a:cubicBezTo>
                  <a:cubicBezTo>
                    <a:pt x="1910" y="1615"/>
                    <a:pt x="2023" y="1294"/>
                    <a:pt x="2023" y="893"/>
                  </a:cubicBezTo>
                  <a:cubicBezTo>
                    <a:pt x="2037" y="608"/>
                    <a:pt x="1772" y="0"/>
                    <a:pt x="1214"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 name="Google Shape;675;p41"/>
            <p:cNvSpPr/>
            <p:nvPr/>
          </p:nvSpPr>
          <p:spPr>
            <a:xfrm>
              <a:off x="1581250" y="2026125"/>
              <a:ext cx="825" cy="400"/>
            </a:xfrm>
            <a:custGeom>
              <a:avLst/>
              <a:gdLst/>
              <a:ahLst/>
              <a:cxnLst/>
              <a:rect l="l" t="t" r="r" b="b"/>
              <a:pathLst>
                <a:path w="33" h="16" extrusionOk="0">
                  <a:moveTo>
                    <a:pt x="0" y="0"/>
                  </a:moveTo>
                  <a:cubicBezTo>
                    <a:pt x="0" y="0"/>
                    <a:pt x="7" y="0"/>
                    <a:pt x="16" y="5"/>
                  </a:cubicBezTo>
                  <a:lnTo>
                    <a:pt x="16" y="5"/>
                  </a:lnTo>
                  <a:cubicBezTo>
                    <a:pt x="16" y="2"/>
                    <a:pt x="16" y="0"/>
                    <a:pt x="16" y="0"/>
                  </a:cubicBezTo>
                  <a:close/>
                  <a:moveTo>
                    <a:pt x="16" y="5"/>
                  </a:moveTo>
                  <a:cubicBezTo>
                    <a:pt x="18" y="9"/>
                    <a:pt x="22" y="16"/>
                    <a:pt x="32" y="16"/>
                  </a:cubicBezTo>
                  <a:cubicBezTo>
                    <a:pt x="27" y="10"/>
                    <a:pt x="21" y="7"/>
                    <a:pt x="16" y="5"/>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6" name="Google Shape;676;p41"/>
            <p:cNvSpPr/>
            <p:nvPr/>
          </p:nvSpPr>
          <p:spPr>
            <a:xfrm>
              <a:off x="1561975" y="2041375"/>
              <a:ext cx="425" cy="1200"/>
            </a:xfrm>
            <a:custGeom>
              <a:avLst/>
              <a:gdLst/>
              <a:ahLst/>
              <a:cxnLst/>
              <a:rect l="l" t="t" r="r" b="b"/>
              <a:pathLst>
                <a:path w="17" h="48" extrusionOk="0">
                  <a:moveTo>
                    <a:pt x="1" y="0"/>
                  </a:moveTo>
                  <a:cubicBezTo>
                    <a:pt x="16" y="16"/>
                    <a:pt x="16" y="32"/>
                    <a:pt x="16" y="48"/>
                  </a:cubicBezTo>
                  <a:lnTo>
                    <a:pt x="16" y="48"/>
                  </a:lnTo>
                  <a:cubicBezTo>
                    <a:pt x="16" y="32"/>
                    <a:pt x="16" y="16"/>
                    <a:pt x="1"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7" name="Google Shape;677;p41"/>
            <p:cNvSpPr/>
            <p:nvPr/>
          </p:nvSpPr>
          <p:spPr>
            <a:xfrm>
              <a:off x="1561575" y="2035750"/>
              <a:ext cx="25" cy="825"/>
            </a:xfrm>
            <a:custGeom>
              <a:avLst/>
              <a:gdLst/>
              <a:ahLst/>
              <a:cxnLst/>
              <a:rect l="l" t="t" r="r" b="b"/>
              <a:pathLst>
                <a:path w="1" h="33" extrusionOk="0">
                  <a:moveTo>
                    <a:pt x="0" y="0"/>
                  </a:moveTo>
                  <a:lnTo>
                    <a:pt x="0" y="0"/>
                  </a:lnTo>
                  <a:lnTo>
                    <a:pt x="0" y="32"/>
                  </a:ln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8" name="Google Shape;678;p41"/>
            <p:cNvSpPr/>
            <p:nvPr/>
          </p:nvSpPr>
          <p:spPr>
            <a:xfrm>
              <a:off x="1575200" y="2049400"/>
              <a:ext cx="1625" cy="400"/>
            </a:xfrm>
            <a:custGeom>
              <a:avLst/>
              <a:gdLst/>
              <a:ahLst/>
              <a:cxnLst/>
              <a:rect l="l" t="t" r="r" b="b"/>
              <a:pathLst>
                <a:path w="65" h="16" extrusionOk="0">
                  <a:moveTo>
                    <a:pt x="65" y="0"/>
                  </a:moveTo>
                  <a:lnTo>
                    <a:pt x="65" y="0"/>
                  </a:lnTo>
                  <a:cubicBezTo>
                    <a:pt x="49" y="0"/>
                    <a:pt x="33" y="0"/>
                    <a:pt x="1" y="16"/>
                  </a:cubicBezTo>
                  <a:lnTo>
                    <a:pt x="18" y="16"/>
                  </a:lnTo>
                  <a:cubicBezTo>
                    <a:pt x="33" y="0"/>
                    <a:pt x="49" y="0"/>
                    <a:pt x="65"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9" name="Google Shape;679;p41"/>
            <p:cNvSpPr/>
            <p:nvPr/>
          </p:nvSpPr>
          <p:spPr>
            <a:xfrm>
              <a:off x="1582050" y="2026500"/>
              <a:ext cx="825" cy="825"/>
            </a:xfrm>
            <a:custGeom>
              <a:avLst/>
              <a:gdLst/>
              <a:ahLst/>
              <a:cxnLst/>
              <a:rect l="l" t="t" r="r" b="b"/>
              <a:pathLst>
                <a:path w="33" h="33" extrusionOk="0">
                  <a:moveTo>
                    <a:pt x="0" y="1"/>
                  </a:moveTo>
                  <a:cubicBezTo>
                    <a:pt x="0" y="17"/>
                    <a:pt x="16" y="17"/>
                    <a:pt x="32" y="33"/>
                  </a:cubicBezTo>
                  <a:lnTo>
                    <a:pt x="0" y="1"/>
                  </a:ln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 name="Google Shape;680;p41"/>
            <p:cNvSpPr/>
            <p:nvPr/>
          </p:nvSpPr>
          <p:spPr>
            <a:xfrm>
              <a:off x="1535075" y="2000225"/>
              <a:ext cx="76700" cy="74750"/>
            </a:xfrm>
            <a:custGeom>
              <a:avLst/>
              <a:gdLst/>
              <a:ahLst/>
              <a:cxnLst/>
              <a:rect l="l" t="t" r="r" b="b"/>
              <a:pathLst>
                <a:path w="3068" h="2990" extrusionOk="0">
                  <a:moveTo>
                    <a:pt x="1766" y="1004"/>
                  </a:moveTo>
                  <a:cubicBezTo>
                    <a:pt x="1766" y="1004"/>
                    <a:pt x="1783" y="1004"/>
                    <a:pt x="1783" y="1019"/>
                  </a:cubicBezTo>
                  <a:cubicBezTo>
                    <a:pt x="1783" y="1012"/>
                    <a:pt x="1783" y="1008"/>
                    <a:pt x="1785" y="1008"/>
                  </a:cubicBezTo>
                  <a:cubicBezTo>
                    <a:pt x="1787" y="1008"/>
                    <a:pt x="1791" y="1012"/>
                    <a:pt x="1798" y="1019"/>
                  </a:cubicBezTo>
                  <a:lnTo>
                    <a:pt x="1831" y="1019"/>
                  </a:lnTo>
                  <a:cubicBezTo>
                    <a:pt x="1847" y="1019"/>
                    <a:pt x="1847" y="1036"/>
                    <a:pt x="1863" y="1036"/>
                  </a:cubicBezTo>
                  <a:cubicBezTo>
                    <a:pt x="1863" y="1036"/>
                    <a:pt x="1863" y="1052"/>
                    <a:pt x="1879" y="1052"/>
                  </a:cubicBezTo>
                  <a:lnTo>
                    <a:pt x="1895" y="1052"/>
                  </a:lnTo>
                  <a:cubicBezTo>
                    <a:pt x="1918" y="1075"/>
                    <a:pt x="1933" y="1090"/>
                    <a:pt x="1927" y="1090"/>
                  </a:cubicBezTo>
                  <a:cubicBezTo>
                    <a:pt x="1925" y="1090"/>
                    <a:pt x="1920" y="1088"/>
                    <a:pt x="1911" y="1084"/>
                  </a:cubicBezTo>
                  <a:lnTo>
                    <a:pt x="1911" y="1084"/>
                  </a:lnTo>
                  <a:cubicBezTo>
                    <a:pt x="1927" y="1100"/>
                    <a:pt x="1944" y="1100"/>
                    <a:pt x="1944" y="1116"/>
                  </a:cubicBezTo>
                  <a:cubicBezTo>
                    <a:pt x="1976" y="1148"/>
                    <a:pt x="1991" y="1197"/>
                    <a:pt x="2008" y="1229"/>
                  </a:cubicBezTo>
                  <a:lnTo>
                    <a:pt x="2023" y="1244"/>
                  </a:lnTo>
                  <a:cubicBezTo>
                    <a:pt x="2023" y="1261"/>
                    <a:pt x="2040" y="1293"/>
                    <a:pt x="2040" y="1325"/>
                  </a:cubicBezTo>
                  <a:cubicBezTo>
                    <a:pt x="2055" y="1340"/>
                    <a:pt x="2055" y="1340"/>
                    <a:pt x="2055" y="1357"/>
                  </a:cubicBezTo>
                  <a:lnTo>
                    <a:pt x="2055" y="1389"/>
                  </a:lnTo>
                  <a:cubicBezTo>
                    <a:pt x="2055" y="1437"/>
                    <a:pt x="2055" y="1486"/>
                    <a:pt x="2040" y="1533"/>
                  </a:cubicBezTo>
                  <a:lnTo>
                    <a:pt x="2040" y="1565"/>
                  </a:lnTo>
                  <a:cubicBezTo>
                    <a:pt x="2023" y="1614"/>
                    <a:pt x="2023" y="1662"/>
                    <a:pt x="2008" y="1694"/>
                  </a:cubicBezTo>
                  <a:cubicBezTo>
                    <a:pt x="2008" y="1710"/>
                    <a:pt x="1991" y="1710"/>
                    <a:pt x="1991" y="1726"/>
                  </a:cubicBezTo>
                  <a:cubicBezTo>
                    <a:pt x="1976" y="1758"/>
                    <a:pt x="1959" y="1790"/>
                    <a:pt x="1944" y="1807"/>
                  </a:cubicBezTo>
                  <a:lnTo>
                    <a:pt x="1895" y="1854"/>
                  </a:lnTo>
                  <a:cubicBezTo>
                    <a:pt x="1895" y="1854"/>
                    <a:pt x="1879" y="1871"/>
                    <a:pt x="1863" y="1871"/>
                  </a:cubicBezTo>
                  <a:lnTo>
                    <a:pt x="1815" y="1918"/>
                  </a:lnTo>
                  <a:cubicBezTo>
                    <a:pt x="1798" y="1918"/>
                    <a:pt x="1719" y="1950"/>
                    <a:pt x="1751" y="1950"/>
                  </a:cubicBezTo>
                  <a:cubicBezTo>
                    <a:pt x="1719" y="1950"/>
                    <a:pt x="1702" y="1967"/>
                    <a:pt x="1670" y="1967"/>
                  </a:cubicBezTo>
                  <a:cubicBezTo>
                    <a:pt x="1670" y="1967"/>
                    <a:pt x="1670" y="1983"/>
                    <a:pt x="1638" y="1983"/>
                  </a:cubicBezTo>
                  <a:lnTo>
                    <a:pt x="1494" y="1983"/>
                  </a:lnTo>
                  <a:cubicBezTo>
                    <a:pt x="1477" y="1983"/>
                    <a:pt x="1430" y="1967"/>
                    <a:pt x="1413" y="1967"/>
                  </a:cubicBezTo>
                  <a:cubicBezTo>
                    <a:pt x="1398" y="1967"/>
                    <a:pt x="1381" y="1950"/>
                    <a:pt x="1366" y="1950"/>
                  </a:cubicBezTo>
                  <a:lnTo>
                    <a:pt x="1317" y="1935"/>
                  </a:lnTo>
                  <a:cubicBezTo>
                    <a:pt x="1285" y="1918"/>
                    <a:pt x="1269" y="1903"/>
                    <a:pt x="1253" y="1903"/>
                  </a:cubicBezTo>
                  <a:lnTo>
                    <a:pt x="1253" y="1886"/>
                  </a:lnTo>
                  <a:cubicBezTo>
                    <a:pt x="1237" y="1886"/>
                    <a:pt x="1221" y="1871"/>
                    <a:pt x="1221" y="1871"/>
                  </a:cubicBezTo>
                  <a:lnTo>
                    <a:pt x="1156" y="1807"/>
                  </a:lnTo>
                  <a:cubicBezTo>
                    <a:pt x="1141" y="1775"/>
                    <a:pt x="1109" y="1726"/>
                    <a:pt x="1092" y="1694"/>
                  </a:cubicBezTo>
                  <a:cubicBezTo>
                    <a:pt x="1092" y="1678"/>
                    <a:pt x="1092" y="1678"/>
                    <a:pt x="1077" y="1678"/>
                  </a:cubicBezTo>
                  <a:cubicBezTo>
                    <a:pt x="1060" y="1646"/>
                    <a:pt x="1077" y="1646"/>
                    <a:pt x="1077" y="1646"/>
                  </a:cubicBezTo>
                  <a:lnTo>
                    <a:pt x="1077" y="1629"/>
                  </a:lnTo>
                  <a:cubicBezTo>
                    <a:pt x="1077" y="1614"/>
                    <a:pt x="1060" y="1597"/>
                    <a:pt x="1060" y="1582"/>
                  </a:cubicBezTo>
                  <a:lnTo>
                    <a:pt x="1060" y="1453"/>
                  </a:lnTo>
                  <a:cubicBezTo>
                    <a:pt x="1060" y="1469"/>
                    <a:pt x="1056" y="1481"/>
                    <a:pt x="1054" y="1481"/>
                  </a:cubicBezTo>
                  <a:cubicBezTo>
                    <a:pt x="1052" y="1481"/>
                    <a:pt x="1052" y="1469"/>
                    <a:pt x="1060" y="1437"/>
                  </a:cubicBezTo>
                  <a:lnTo>
                    <a:pt x="1060" y="1421"/>
                  </a:lnTo>
                  <a:cubicBezTo>
                    <a:pt x="1060" y="1405"/>
                    <a:pt x="1077" y="1389"/>
                    <a:pt x="1077" y="1357"/>
                  </a:cubicBezTo>
                  <a:cubicBezTo>
                    <a:pt x="1077" y="1340"/>
                    <a:pt x="1092" y="1325"/>
                    <a:pt x="1092" y="1308"/>
                  </a:cubicBezTo>
                  <a:cubicBezTo>
                    <a:pt x="1124" y="1261"/>
                    <a:pt x="1141" y="1229"/>
                    <a:pt x="1156" y="1197"/>
                  </a:cubicBezTo>
                  <a:lnTo>
                    <a:pt x="1237" y="1116"/>
                  </a:lnTo>
                  <a:cubicBezTo>
                    <a:pt x="1253" y="1116"/>
                    <a:pt x="1269" y="1100"/>
                    <a:pt x="1285" y="1084"/>
                  </a:cubicBezTo>
                  <a:cubicBezTo>
                    <a:pt x="1301" y="1084"/>
                    <a:pt x="1317" y="1068"/>
                    <a:pt x="1334" y="1052"/>
                  </a:cubicBezTo>
                  <a:lnTo>
                    <a:pt x="1349" y="1052"/>
                  </a:lnTo>
                  <a:cubicBezTo>
                    <a:pt x="1381" y="1052"/>
                    <a:pt x="1430" y="1036"/>
                    <a:pt x="1462" y="1019"/>
                  </a:cubicBezTo>
                  <a:lnTo>
                    <a:pt x="1494" y="1019"/>
                  </a:lnTo>
                  <a:cubicBezTo>
                    <a:pt x="1510" y="1014"/>
                    <a:pt x="1519" y="1013"/>
                    <a:pt x="1523" y="1013"/>
                  </a:cubicBezTo>
                  <a:cubicBezTo>
                    <a:pt x="1531" y="1013"/>
                    <a:pt x="1521" y="1019"/>
                    <a:pt x="1510" y="1019"/>
                  </a:cubicBezTo>
                  <a:lnTo>
                    <a:pt x="1558" y="1019"/>
                  </a:lnTo>
                  <a:cubicBezTo>
                    <a:pt x="1606" y="1019"/>
                    <a:pt x="1638" y="1019"/>
                    <a:pt x="1687" y="1004"/>
                  </a:cubicBezTo>
                  <a:close/>
                  <a:moveTo>
                    <a:pt x="1776" y="1"/>
                  </a:moveTo>
                  <a:cubicBezTo>
                    <a:pt x="1730" y="1"/>
                    <a:pt x="1684" y="4"/>
                    <a:pt x="1638" y="9"/>
                  </a:cubicBezTo>
                  <a:cubicBezTo>
                    <a:pt x="1623" y="9"/>
                    <a:pt x="1604" y="9"/>
                    <a:pt x="1583" y="11"/>
                  </a:cubicBezTo>
                  <a:lnTo>
                    <a:pt x="1583" y="11"/>
                  </a:lnTo>
                  <a:cubicBezTo>
                    <a:pt x="1589" y="9"/>
                    <a:pt x="1581" y="9"/>
                    <a:pt x="1558" y="9"/>
                  </a:cubicBezTo>
                  <a:cubicBezTo>
                    <a:pt x="1548" y="3"/>
                    <a:pt x="1537" y="1"/>
                    <a:pt x="1526" y="1"/>
                  </a:cubicBezTo>
                  <a:cubicBezTo>
                    <a:pt x="1505" y="1"/>
                    <a:pt x="1483" y="9"/>
                    <a:pt x="1462" y="9"/>
                  </a:cubicBezTo>
                  <a:cubicBezTo>
                    <a:pt x="1366" y="9"/>
                    <a:pt x="1253" y="24"/>
                    <a:pt x="1156" y="56"/>
                  </a:cubicBezTo>
                  <a:cubicBezTo>
                    <a:pt x="996" y="88"/>
                    <a:pt x="835" y="169"/>
                    <a:pt x="692" y="266"/>
                  </a:cubicBezTo>
                  <a:cubicBezTo>
                    <a:pt x="386" y="474"/>
                    <a:pt x="161" y="795"/>
                    <a:pt x="82" y="1148"/>
                  </a:cubicBezTo>
                  <a:cubicBezTo>
                    <a:pt x="1" y="1518"/>
                    <a:pt x="49" y="1854"/>
                    <a:pt x="210" y="2175"/>
                  </a:cubicBezTo>
                  <a:cubicBezTo>
                    <a:pt x="459" y="2700"/>
                    <a:pt x="998" y="2989"/>
                    <a:pt x="1555" y="2989"/>
                  </a:cubicBezTo>
                  <a:cubicBezTo>
                    <a:pt x="1679" y="2989"/>
                    <a:pt x="1804" y="2975"/>
                    <a:pt x="1927" y="2946"/>
                  </a:cubicBezTo>
                  <a:cubicBezTo>
                    <a:pt x="2297" y="2866"/>
                    <a:pt x="2618" y="2625"/>
                    <a:pt x="2810" y="2320"/>
                  </a:cubicBezTo>
                  <a:cubicBezTo>
                    <a:pt x="3003" y="2047"/>
                    <a:pt x="3050" y="1710"/>
                    <a:pt x="3067" y="1389"/>
                  </a:cubicBezTo>
                  <a:cubicBezTo>
                    <a:pt x="3067" y="908"/>
                    <a:pt x="2794" y="458"/>
                    <a:pt x="2425" y="201"/>
                  </a:cubicBezTo>
                  <a:cubicBezTo>
                    <a:pt x="2238" y="68"/>
                    <a:pt x="2006" y="1"/>
                    <a:pt x="1776" y="1"/>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 name="Google Shape;681;p41"/>
            <p:cNvSpPr/>
            <p:nvPr/>
          </p:nvSpPr>
          <p:spPr>
            <a:xfrm>
              <a:off x="1571625" y="2025700"/>
              <a:ext cx="1200" cy="25"/>
            </a:xfrm>
            <a:custGeom>
              <a:avLst/>
              <a:gdLst/>
              <a:ahLst/>
              <a:cxnLst/>
              <a:rect l="l" t="t" r="r" b="b"/>
              <a:pathLst>
                <a:path w="48" h="1" extrusionOk="0">
                  <a:moveTo>
                    <a:pt x="48" y="0"/>
                  </a:moveTo>
                  <a:lnTo>
                    <a:pt x="0" y="0"/>
                  </a:lnTo>
                  <a:lnTo>
                    <a:pt x="0" y="0"/>
                  </a:ln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2" name="Google Shape;682;p41"/>
            <p:cNvSpPr/>
            <p:nvPr/>
          </p:nvSpPr>
          <p:spPr>
            <a:xfrm>
              <a:off x="1581625" y="2026125"/>
              <a:ext cx="25" cy="25"/>
            </a:xfrm>
            <a:custGeom>
              <a:avLst/>
              <a:gdLst/>
              <a:ahLst/>
              <a:cxnLst/>
              <a:rect l="l" t="t" r="r" b="b"/>
              <a:pathLst>
                <a:path w="1" h="1" extrusionOk="0">
                  <a:moveTo>
                    <a:pt x="1" y="0"/>
                  </a:moveTo>
                  <a:lnTo>
                    <a:pt x="1" y="0"/>
                  </a:lnTo>
                  <a:lnTo>
                    <a:pt x="1" y="0"/>
                  </a:ln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3" name="Google Shape;683;p41"/>
            <p:cNvSpPr/>
            <p:nvPr/>
          </p:nvSpPr>
          <p:spPr>
            <a:xfrm>
              <a:off x="1578825" y="2025325"/>
              <a:ext cx="2450" cy="825"/>
            </a:xfrm>
            <a:custGeom>
              <a:avLst/>
              <a:gdLst/>
              <a:ahLst/>
              <a:cxnLst/>
              <a:rect l="l" t="t" r="r" b="b"/>
              <a:pathLst>
                <a:path w="98" h="33" extrusionOk="0">
                  <a:moveTo>
                    <a:pt x="1" y="0"/>
                  </a:moveTo>
                  <a:cubicBezTo>
                    <a:pt x="16" y="15"/>
                    <a:pt x="16" y="15"/>
                    <a:pt x="33" y="15"/>
                  </a:cubicBezTo>
                  <a:cubicBezTo>
                    <a:pt x="16" y="0"/>
                    <a:pt x="16" y="0"/>
                    <a:pt x="1" y="0"/>
                  </a:cubicBezTo>
                  <a:close/>
                  <a:moveTo>
                    <a:pt x="33" y="15"/>
                  </a:moveTo>
                  <a:cubicBezTo>
                    <a:pt x="46" y="15"/>
                    <a:pt x="60" y="15"/>
                    <a:pt x="84" y="26"/>
                  </a:cubicBezTo>
                  <a:lnTo>
                    <a:pt x="84" y="26"/>
                  </a:lnTo>
                  <a:cubicBezTo>
                    <a:pt x="81" y="21"/>
                    <a:pt x="81" y="15"/>
                    <a:pt x="81" y="15"/>
                  </a:cubicBezTo>
                  <a:close/>
                  <a:moveTo>
                    <a:pt x="84" y="26"/>
                  </a:moveTo>
                  <a:cubicBezTo>
                    <a:pt x="86" y="29"/>
                    <a:pt x="90" y="32"/>
                    <a:pt x="97" y="32"/>
                  </a:cubicBezTo>
                  <a:cubicBezTo>
                    <a:pt x="92" y="30"/>
                    <a:pt x="88" y="28"/>
                    <a:pt x="84" y="26"/>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4" name="Google Shape;684;p41"/>
            <p:cNvSpPr/>
            <p:nvPr/>
          </p:nvSpPr>
          <p:spPr>
            <a:xfrm>
              <a:off x="2183175" y="1563525"/>
              <a:ext cx="50950" cy="49650"/>
            </a:xfrm>
            <a:custGeom>
              <a:avLst/>
              <a:gdLst/>
              <a:ahLst/>
              <a:cxnLst/>
              <a:rect l="l" t="t" r="r" b="b"/>
              <a:pathLst>
                <a:path w="2038" h="1986" extrusionOk="0">
                  <a:moveTo>
                    <a:pt x="1220" y="0"/>
                  </a:moveTo>
                  <a:cubicBezTo>
                    <a:pt x="1174" y="0"/>
                    <a:pt x="1125" y="4"/>
                    <a:pt x="1075" y="13"/>
                  </a:cubicBezTo>
                  <a:cubicBezTo>
                    <a:pt x="1044" y="9"/>
                    <a:pt x="1013" y="7"/>
                    <a:pt x="981" y="7"/>
                  </a:cubicBezTo>
                  <a:cubicBezTo>
                    <a:pt x="738" y="7"/>
                    <a:pt x="490" y="114"/>
                    <a:pt x="305" y="285"/>
                  </a:cubicBezTo>
                  <a:cubicBezTo>
                    <a:pt x="112" y="478"/>
                    <a:pt x="1" y="767"/>
                    <a:pt x="16" y="1040"/>
                  </a:cubicBezTo>
                  <a:cubicBezTo>
                    <a:pt x="33" y="1329"/>
                    <a:pt x="177" y="1618"/>
                    <a:pt x="418" y="1794"/>
                  </a:cubicBezTo>
                  <a:cubicBezTo>
                    <a:pt x="587" y="1921"/>
                    <a:pt x="800" y="1985"/>
                    <a:pt x="1013" y="1985"/>
                  </a:cubicBezTo>
                  <a:cubicBezTo>
                    <a:pt x="1205" y="1985"/>
                    <a:pt x="1397" y="1933"/>
                    <a:pt x="1557" y="1826"/>
                  </a:cubicBezTo>
                  <a:cubicBezTo>
                    <a:pt x="1910" y="1618"/>
                    <a:pt x="2006" y="1297"/>
                    <a:pt x="2023" y="880"/>
                  </a:cubicBezTo>
                  <a:cubicBezTo>
                    <a:pt x="2037" y="597"/>
                    <a:pt x="1779" y="0"/>
                    <a:pt x="122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5" name="Google Shape;685;p41"/>
            <p:cNvSpPr/>
            <p:nvPr/>
          </p:nvSpPr>
          <p:spPr>
            <a:xfrm>
              <a:off x="990925" y="1110850"/>
              <a:ext cx="50975" cy="49650"/>
            </a:xfrm>
            <a:custGeom>
              <a:avLst/>
              <a:gdLst/>
              <a:ahLst/>
              <a:cxnLst/>
              <a:rect l="l" t="t" r="r" b="b"/>
              <a:pathLst>
                <a:path w="2039" h="1986" extrusionOk="0">
                  <a:moveTo>
                    <a:pt x="1221" y="1"/>
                  </a:moveTo>
                  <a:cubicBezTo>
                    <a:pt x="1175" y="1"/>
                    <a:pt x="1127" y="5"/>
                    <a:pt x="1077" y="14"/>
                  </a:cubicBezTo>
                  <a:cubicBezTo>
                    <a:pt x="1046" y="10"/>
                    <a:pt x="1014" y="8"/>
                    <a:pt x="982" y="8"/>
                  </a:cubicBezTo>
                  <a:cubicBezTo>
                    <a:pt x="738" y="8"/>
                    <a:pt x="492" y="115"/>
                    <a:pt x="322" y="286"/>
                  </a:cubicBezTo>
                  <a:cubicBezTo>
                    <a:pt x="114" y="478"/>
                    <a:pt x="1" y="767"/>
                    <a:pt x="17" y="1041"/>
                  </a:cubicBezTo>
                  <a:cubicBezTo>
                    <a:pt x="33" y="1330"/>
                    <a:pt x="178" y="1619"/>
                    <a:pt x="418" y="1795"/>
                  </a:cubicBezTo>
                  <a:cubicBezTo>
                    <a:pt x="596" y="1922"/>
                    <a:pt x="808" y="1986"/>
                    <a:pt x="1021" y="1986"/>
                  </a:cubicBezTo>
                  <a:cubicBezTo>
                    <a:pt x="1213" y="1986"/>
                    <a:pt x="1406" y="1933"/>
                    <a:pt x="1574" y="1827"/>
                  </a:cubicBezTo>
                  <a:cubicBezTo>
                    <a:pt x="1912" y="1619"/>
                    <a:pt x="2023" y="1281"/>
                    <a:pt x="2023" y="880"/>
                  </a:cubicBezTo>
                  <a:cubicBezTo>
                    <a:pt x="2039" y="598"/>
                    <a:pt x="1779" y="1"/>
                    <a:pt x="122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6" name="Google Shape;686;p41"/>
            <p:cNvSpPr/>
            <p:nvPr/>
          </p:nvSpPr>
          <p:spPr>
            <a:xfrm>
              <a:off x="1201200" y="2260075"/>
              <a:ext cx="162575" cy="145300"/>
            </a:xfrm>
            <a:custGeom>
              <a:avLst/>
              <a:gdLst/>
              <a:ahLst/>
              <a:cxnLst/>
              <a:rect l="l" t="t" r="r" b="b"/>
              <a:pathLst>
                <a:path w="6503" h="5812" extrusionOk="0">
                  <a:moveTo>
                    <a:pt x="3581" y="1"/>
                  </a:moveTo>
                  <a:cubicBezTo>
                    <a:pt x="3124" y="1"/>
                    <a:pt x="2579" y="78"/>
                    <a:pt x="1927" y="256"/>
                  </a:cubicBezTo>
                  <a:cubicBezTo>
                    <a:pt x="788" y="626"/>
                    <a:pt x="1" y="1814"/>
                    <a:pt x="50" y="3002"/>
                  </a:cubicBezTo>
                  <a:cubicBezTo>
                    <a:pt x="114" y="4190"/>
                    <a:pt x="981" y="5297"/>
                    <a:pt x="2104" y="5666"/>
                  </a:cubicBezTo>
                  <a:cubicBezTo>
                    <a:pt x="2402" y="5764"/>
                    <a:pt x="2715" y="5811"/>
                    <a:pt x="3030" y="5811"/>
                  </a:cubicBezTo>
                  <a:cubicBezTo>
                    <a:pt x="3899" y="5811"/>
                    <a:pt x="4777" y="5452"/>
                    <a:pt x="5379" y="4815"/>
                  </a:cubicBezTo>
                  <a:cubicBezTo>
                    <a:pt x="6149" y="4029"/>
                    <a:pt x="6502" y="2906"/>
                    <a:pt x="6100" y="1878"/>
                  </a:cubicBezTo>
                  <a:cubicBezTo>
                    <a:pt x="5784" y="1079"/>
                    <a:pt x="5297" y="1"/>
                    <a:pt x="358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7" name="Google Shape;687;p41"/>
            <p:cNvSpPr/>
            <p:nvPr/>
          </p:nvSpPr>
          <p:spPr>
            <a:xfrm>
              <a:off x="1726900" y="2211225"/>
              <a:ext cx="483975" cy="280575"/>
            </a:xfrm>
            <a:custGeom>
              <a:avLst/>
              <a:gdLst/>
              <a:ahLst/>
              <a:cxnLst/>
              <a:rect l="l" t="t" r="r" b="b"/>
              <a:pathLst>
                <a:path w="19359" h="11223" extrusionOk="0">
                  <a:moveTo>
                    <a:pt x="2546" y="506"/>
                  </a:moveTo>
                  <a:cubicBezTo>
                    <a:pt x="2591" y="506"/>
                    <a:pt x="2637" y="507"/>
                    <a:pt x="2682" y="509"/>
                  </a:cubicBezTo>
                  <a:cubicBezTo>
                    <a:pt x="3435" y="573"/>
                    <a:pt x="4094" y="958"/>
                    <a:pt x="4655" y="1440"/>
                  </a:cubicBezTo>
                  <a:cubicBezTo>
                    <a:pt x="5875" y="2531"/>
                    <a:pt x="6662" y="4057"/>
                    <a:pt x="8075" y="4924"/>
                  </a:cubicBezTo>
                  <a:cubicBezTo>
                    <a:pt x="8929" y="5447"/>
                    <a:pt x="9872" y="5555"/>
                    <a:pt x="10832" y="5555"/>
                  </a:cubicBezTo>
                  <a:cubicBezTo>
                    <a:pt x="11511" y="5555"/>
                    <a:pt x="12198" y="5501"/>
                    <a:pt x="12868" y="5501"/>
                  </a:cubicBezTo>
                  <a:cubicBezTo>
                    <a:pt x="12908" y="5501"/>
                    <a:pt x="12947" y="5501"/>
                    <a:pt x="12987" y="5502"/>
                  </a:cubicBezTo>
                  <a:cubicBezTo>
                    <a:pt x="14239" y="5517"/>
                    <a:pt x="15619" y="5630"/>
                    <a:pt x="16758" y="6176"/>
                  </a:cubicBezTo>
                  <a:cubicBezTo>
                    <a:pt x="16860" y="6223"/>
                    <a:pt x="16959" y="6276"/>
                    <a:pt x="17056" y="6337"/>
                  </a:cubicBezTo>
                  <a:lnTo>
                    <a:pt x="17056" y="6337"/>
                  </a:lnTo>
                  <a:cubicBezTo>
                    <a:pt x="17071" y="6354"/>
                    <a:pt x="17089" y="6370"/>
                    <a:pt x="17111" y="6384"/>
                  </a:cubicBezTo>
                  <a:cubicBezTo>
                    <a:pt x="17689" y="6801"/>
                    <a:pt x="18284" y="7331"/>
                    <a:pt x="18524" y="8021"/>
                  </a:cubicBezTo>
                  <a:cubicBezTo>
                    <a:pt x="18684" y="8455"/>
                    <a:pt x="18669" y="8920"/>
                    <a:pt x="18556" y="9354"/>
                  </a:cubicBezTo>
                  <a:cubicBezTo>
                    <a:pt x="18395" y="9947"/>
                    <a:pt x="18059" y="10413"/>
                    <a:pt x="17481" y="10621"/>
                  </a:cubicBezTo>
                  <a:cubicBezTo>
                    <a:pt x="17294" y="10687"/>
                    <a:pt x="17101" y="10720"/>
                    <a:pt x="16912" y="10720"/>
                  </a:cubicBezTo>
                  <a:cubicBezTo>
                    <a:pt x="16777" y="10720"/>
                    <a:pt x="16645" y="10703"/>
                    <a:pt x="16518" y="10670"/>
                  </a:cubicBezTo>
                  <a:cubicBezTo>
                    <a:pt x="16148" y="10557"/>
                    <a:pt x="15827" y="10300"/>
                    <a:pt x="15523" y="10076"/>
                  </a:cubicBezTo>
                  <a:cubicBezTo>
                    <a:pt x="14974" y="9697"/>
                    <a:pt x="14403" y="9499"/>
                    <a:pt x="13768" y="9499"/>
                  </a:cubicBezTo>
                  <a:cubicBezTo>
                    <a:pt x="13623" y="9499"/>
                    <a:pt x="13475" y="9509"/>
                    <a:pt x="13323" y="9530"/>
                  </a:cubicBezTo>
                  <a:cubicBezTo>
                    <a:pt x="12488" y="9643"/>
                    <a:pt x="11718" y="9996"/>
                    <a:pt x="10900" y="10204"/>
                  </a:cubicBezTo>
                  <a:cubicBezTo>
                    <a:pt x="10458" y="10328"/>
                    <a:pt x="10011" y="10385"/>
                    <a:pt x="9566" y="10385"/>
                  </a:cubicBezTo>
                  <a:cubicBezTo>
                    <a:pt x="8332" y="10385"/>
                    <a:pt x="7114" y="9946"/>
                    <a:pt x="6052" y="9273"/>
                  </a:cubicBezTo>
                  <a:cubicBezTo>
                    <a:pt x="4576" y="8342"/>
                    <a:pt x="3420" y="6994"/>
                    <a:pt x="2328" y="5645"/>
                  </a:cubicBezTo>
                  <a:cubicBezTo>
                    <a:pt x="1766" y="4988"/>
                    <a:pt x="1173" y="4297"/>
                    <a:pt x="820" y="3495"/>
                  </a:cubicBezTo>
                  <a:cubicBezTo>
                    <a:pt x="531" y="2805"/>
                    <a:pt x="450" y="1954"/>
                    <a:pt x="867" y="1296"/>
                  </a:cubicBezTo>
                  <a:cubicBezTo>
                    <a:pt x="1227" y="726"/>
                    <a:pt x="1896" y="506"/>
                    <a:pt x="2546" y="506"/>
                  </a:cubicBezTo>
                  <a:close/>
                  <a:moveTo>
                    <a:pt x="2489" y="1"/>
                  </a:moveTo>
                  <a:cubicBezTo>
                    <a:pt x="1892" y="1"/>
                    <a:pt x="1294" y="180"/>
                    <a:pt x="835" y="573"/>
                  </a:cubicBezTo>
                  <a:cubicBezTo>
                    <a:pt x="225" y="1087"/>
                    <a:pt x="0" y="1938"/>
                    <a:pt x="97" y="2709"/>
                  </a:cubicBezTo>
                  <a:cubicBezTo>
                    <a:pt x="193" y="3591"/>
                    <a:pt x="659" y="4346"/>
                    <a:pt x="1188" y="5035"/>
                  </a:cubicBezTo>
                  <a:cubicBezTo>
                    <a:pt x="2312" y="6512"/>
                    <a:pt x="3532" y="8006"/>
                    <a:pt x="4993" y="9145"/>
                  </a:cubicBezTo>
                  <a:cubicBezTo>
                    <a:pt x="6282" y="10156"/>
                    <a:pt x="7878" y="10899"/>
                    <a:pt x="9538" y="10899"/>
                  </a:cubicBezTo>
                  <a:cubicBezTo>
                    <a:pt x="9697" y="10899"/>
                    <a:pt x="9857" y="10892"/>
                    <a:pt x="10016" y="10878"/>
                  </a:cubicBezTo>
                  <a:cubicBezTo>
                    <a:pt x="10932" y="10799"/>
                    <a:pt x="11767" y="10445"/>
                    <a:pt x="12649" y="10189"/>
                  </a:cubicBezTo>
                  <a:cubicBezTo>
                    <a:pt x="13050" y="10084"/>
                    <a:pt x="13450" y="9994"/>
                    <a:pt x="13863" y="9994"/>
                  </a:cubicBezTo>
                  <a:cubicBezTo>
                    <a:pt x="13897" y="9994"/>
                    <a:pt x="13931" y="9995"/>
                    <a:pt x="13965" y="9996"/>
                  </a:cubicBezTo>
                  <a:cubicBezTo>
                    <a:pt x="14415" y="10011"/>
                    <a:pt x="14800" y="10204"/>
                    <a:pt x="15170" y="10445"/>
                  </a:cubicBezTo>
                  <a:cubicBezTo>
                    <a:pt x="15747" y="10840"/>
                    <a:pt x="16276" y="11222"/>
                    <a:pt x="16962" y="11222"/>
                  </a:cubicBezTo>
                  <a:cubicBezTo>
                    <a:pt x="17057" y="11222"/>
                    <a:pt x="17155" y="11215"/>
                    <a:pt x="17256" y="11199"/>
                  </a:cubicBezTo>
                  <a:cubicBezTo>
                    <a:pt x="17946" y="11088"/>
                    <a:pt x="18588" y="10638"/>
                    <a:pt x="18877" y="9996"/>
                  </a:cubicBezTo>
                  <a:cubicBezTo>
                    <a:pt x="19359" y="8905"/>
                    <a:pt x="19166" y="7732"/>
                    <a:pt x="18380" y="6833"/>
                  </a:cubicBezTo>
                  <a:cubicBezTo>
                    <a:pt x="18205" y="6629"/>
                    <a:pt x="18000" y="6443"/>
                    <a:pt x="17784" y="6270"/>
                  </a:cubicBezTo>
                  <a:lnTo>
                    <a:pt x="17784" y="6270"/>
                  </a:lnTo>
                  <a:cubicBezTo>
                    <a:pt x="17319" y="5822"/>
                    <a:pt x="16693" y="5566"/>
                    <a:pt x="16084" y="5389"/>
                  </a:cubicBezTo>
                  <a:cubicBezTo>
                    <a:pt x="15378" y="5196"/>
                    <a:pt x="14656" y="5100"/>
                    <a:pt x="13933" y="5035"/>
                  </a:cubicBezTo>
                  <a:cubicBezTo>
                    <a:pt x="13519" y="5009"/>
                    <a:pt x="13115" y="4998"/>
                    <a:pt x="12710" y="4998"/>
                  </a:cubicBezTo>
                  <a:cubicBezTo>
                    <a:pt x="12376" y="4998"/>
                    <a:pt x="12043" y="5006"/>
                    <a:pt x="11703" y="5020"/>
                  </a:cubicBezTo>
                  <a:cubicBezTo>
                    <a:pt x="11374" y="5037"/>
                    <a:pt x="11040" y="5053"/>
                    <a:pt x="10706" y="5053"/>
                  </a:cubicBezTo>
                  <a:cubicBezTo>
                    <a:pt x="10077" y="5053"/>
                    <a:pt x="9448" y="4994"/>
                    <a:pt x="8861" y="4763"/>
                  </a:cubicBezTo>
                  <a:cubicBezTo>
                    <a:pt x="7159" y="4089"/>
                    <a:pt x="6325" y="2243"/>
                    <a:pt x="5008" y="1087"/>
                  </a:cubicBezTo>
                  <a:cubicBezTo>
                    <a:pt x="4415" y="541"/>
                    <a:pt x="3692" y="140"/>
                    <a:pt x="2890" y="27"/>
                  </a:cubicBezTo>
                  <a:cubicBezTo>
                    <a:pt x="2757" y="10"/>
                    <a:pt x="2623" y="1"/>
                    <a:pt x="248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8" name="Google Shape;688;p41"/>
            <p:cNvSpPr/>
            <p:nvPr/>
          </p:nvSpPr>
          <p:spPr>
            <a:xfrm>
              <a:off x="1291100" y="1215100"/>
              <a:ext cx="32550" cy="25325"/>
            </a:xfrm>
            <a:custGeom>
              <a:avLst/>
              <a:gdLst/>
              <a:ahLst/>
              <a:cxnLst/>
              <a:rect l="l" t="t" r="r" b="b"/>
              <a:pathLst>
                <a:path w="1302" h="1013" extrusionOk="0">
                  <a:moveTo>
                    <a:pt x="659" y="0"/>
                  </a:moveTo>
                  <a:cubicBezTo>
                    <a:pt x="0" y="0"/>
                    <a:pt x="0" y="1012"/>
                    <a:pt x="659" y="1012"/>
                  </a:cubicBezTo>
                  <a:cubicBezTo>
                    <a:pt x="1301" y="1012"/>
                    <a:pt x="1301" y="0"/>
                    <a:pt x="659"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9" name="Google Shape;689;p41"/>
            <p:cNvSpPr/>
            <p:nvPr/>
          </p:nvSpPr>
          <p:spPr>
            <a:xfrm>
              <a:off x="633775" y="1576250"/>
              <a:ext cx="32950" cy="25325"/>
            </a:xfrm>
            <a:custGeom>
              <a:avLst/>
              <a:gdLst/>
              <a:ahLst/>
              <a:cxnLst/>
              <a:rect l="l" t="t" r="r" b="b"/>
              <a:pathLst>
                <a:path w="1318" h="1013" extrusionOk="0">
                  <a:moveTo>
                    <a:pt x="660" y="1"/>
                  </a:moveTo>
                  <a:cubicBezTo>
                    <a:pt x="1" y="1"/>
                    <a:pt x="1" y="1013"/>
                    <a:pt x="660" y="1013"/>
                  </a:cubicBezTo>
                  <a:cubicBezTo>
                    <a:pt x="1317" y="1013"/>
                    <a:pt x="1317" y="1"/>
                    <a:pt x="66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0" name="Google Shape;690;p41"/>
            <p:cNvSpPr/>
            <p:nvPr/>
          </p:nvSpPr>
          <p:spPr>
            <a:xfrm>
              <a:off x="1784675" y="2081075"/>
              <a:ext cx="32925" cy="25325"/>
            </a:xfrm>
            <a:custGeom>
              <a:avLst/>
              <a:gdLst/>
              <a:ahLst/>
              <a:cxnLst/>
              <a:rect l="l" t="t" r="r" b="b"/>
              <a:pathLst>
                <a:path w="1317" h="1013" extrusionOk="0">
                  <a:moveTo>
                    <a:pt x="660" y="1"/>
                  </a:moveTo>
                  <a:cubicBezTo>
                    <a:pt x="17" y="1"/>
                    <a:pt x="1" y="1012"/>
                    <a:pt x="660" y="1012"/>
                  </a:cubicBezTo>
                  <a:cubicBezTo>
                    <a:pt x="1317" y="1012"/>
                    <a:pt x="1317" y="1"/>
                    <a:pt x="66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1" name="Google Shape;691;p41"/>
            <p:cNvSpPr/>
            <p:nvPr/>
          </p:nvSpPr>
          <p:spPr>
            <a:xfrm>
              <a:off x="1635400" y="2205100"/>
              <a:ext cx="32550" cy="25275"/>
            </a:xfrm>
            <a:custGeom>
              <a:avLst/>
              <a:gdLst/>
              <a:ahLst/>
              <a:cxnLst/>
              <a:rect l="l" t="t" r="r" b="b"/>
              <a:pathLst>
                <a:path w="1302" h="1011" extrusionOk="0">
                  <a:moveTo>
                    <a:pt x="659" y="0"/>
                  </a:moveTo>
                  <a:cubicBezTo>
                    <a:pt x="1" y="0"/>
                    <a:pt x="1" y="1011"/>
                    <a:pt x="659" y="1011"/>
                  </a:cubicBezTo>
                  <a:cubicBezTo>
                    <a:pt x="1301" y="1011"/>
                    <a:pt x="1301" y="0"/>
                    <a:pt x="65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2" name="Google Shape;692;p41"/>
            <p:cNvSpPr/>
            <p:nvPr/>
          </p:nvSpPr>
          <p:spPr>
            <a:xfrm>
              <a:off x="1191575" y="2480375"/>
              <a:ext cx="32925" cy="25300"/>
            </a:xfrm>
            <a:custGeom>
              <a:avLst/>
              <a:gdLst/>
              <a:ahLst/>
              <a:cxnLst/>
              <a:rect l="l" t="t" r="r" b="b"/>
              <a:pathLst>
                <a:path w="1317" h="1012" extrusionOk="0">
                  <a:moveTo>
                    <a:pt x="659" y="1"/>
                  </a:moveTo>
                  <a:cubicBezTo>
                    <a:pt x="1" y="1"/>
                    <a:pt x="1" y="1011"/>
                    <a:pt x="659" y="1011"/>
                  </a:cubicBezTo>
                  <a:cubicBezTo>
                    <a:pt x="1317" y="1011"/>
                    <a:pt x="1317" y="1"/>
                    <a:pt x="659" y="1"/>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3" name="Google Shape;693;p41"/>
            <p:cNvSpPr/>
            <p:nvPr/>
          </p:nvSpPr>
          <p:spPr>
            <a:xfrm>
              <a:off x="571975" y="2857175"/>
              <a:ext cx="32950" cy="25700"/>
            </a:xfrm>
            <a:custGeom>
              <a:avLst/>
              <a:gdLst/>
              <a:ahLst/>
              <a:cxnLst/>
              <a:rect l="l" t="t" r="r" b="b"/>
              <a:pathLst>
                <a:path w="1318" h="1028" extrusionOk="0">
                  <a:moveTo>
                    <a:pt x="660" y="0"/>
                  </a:moveTo>
                  <a:cubicBezTo>
                    <a:pt x="1" y="0"/>
                    <a:pt x="1" y="1028"/>
                    <a:pt x="660" y="1028"/>
                  </a:cubicBezTo>
                  <a:cubicBezTo>
                    <a:pt x="1317" y="1028"/>
                    <a:pt x="1317" y="0"/>
                    <a:pt x="66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4" name="Google Shape;694;p41"/>
            <p:cNvSpPr/>
            <p:nvPr/>
          </p:nvSpPr>
          <p:spPr>
            <a:xfrm>
              <a:off x="1423125" y="2901300"/>
              <a:ext cx="32950" cy="25325"/>
            </a:xfrm>
            <a:custGeom>
              <a:avLst/>
              <a:gdLst/>
              <a:ahLst/>
              <a:cxnLst/>
              <a:rect l="l" t="t" r="r" b="b"/>
              <a:pathLst>
                <a:path w="1318" h="1013" extrusionOk="0">
                  <a:moveTo>
                    <a:pt x="658" y="1"/>
                  </a:moveTo>
                  <a:cubicBezTo>
                    <a:pt x="1" y="1"/>
                    <a:pt x="1" y="1013"/>
                    <a:pt x="658" y="1013"/>
                  </a:cubicBezTo>
                  <a:cubicBezTo>
                    <a:pt x="1317" y="1013"/>
                    <a:pt x="1317" y="1"/>
                    <a:pt x="65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5" name="Google Shape;695;p41"/>
            <p:cNvSpPr/>
            <p:nvPr/>
          </p:nvSpPr>
          <p:spPr>
            <a:xfrm>
              <a:off x="1542300" y="764850"/>
              <a:ext cx="32550" cy="25325"/>
            </a:xfrm>
            <a:custGeom>
              <a:avLst/>
              <a:gdLst/>
              <a:ahLst/>
              <a:cxnLst/>
              <a:rect l="l" t="t" r="r" b="b"/>
              <a:pathLst>
                <a:path w="1302" h="1013" extrusionOk="0">
                  <a:moveTo>
                    <a:pt x="659" y="0"/>
                  </a:moveTo>
                  <a:cubicBezTo>
                    <a:pt x="1" y="0"/>
                    <a:pt x="1" y="1012"/>
                    <a:pt x="659" y="1012"/>
                  </a:cubicBezTo>
                  <a:cubicBezTo>
                    <a:pt x="1301" y="1012"/>
                    <a:pt x="1301" y="0"/>
                    <a:pt x="65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6" name="Google Shape;696;p41"/>
            <p:cNvSpPr/>
            <p:nvPr/>
          </p:nvSpPr>
          <p:spPr>
            <a:xfrm>
              <a:off x="1058350" y="2128050"/>
              <a:ext cx="32925" cy="25275"/>
            </a:xfrm>
            <a:custGeom>
              <a:avLst/>
              <a:gdLst/>
              <a:ahLst/>
              <a:cxnLst/>
              <a:rect l="l" t="t" r="r" b="b"/>
              <a:pathLst>
                <a:path w="1317" h="1011" extrusionOk="0">
                  <a:moveTo>
                    <a:pt x="659" y="0"/>
                  </a:moveTo>
                  <a:cubicBezTo>
                    <a:pt x="0" y="0"/>
                    <a:pt x="0" y="1011"/>
                    <a:pt x="659" y="1011"/>
                  </a:cubicBezTo>
                  <a:cubicBezTo>
                    <a:pt x="1317" y="1011"/>
                    <a:pt x="1317" y="0"/>
                    <a:pt x="659" y="0"/>
                  </a:cubicBezTo>
                  <a:close/>
                </a:path>
              </a:pathLst>
            </a:custGeom>
            <a:solidFill>
              <a:srgbClr val="29415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7" name="Google Shape;697;p41"/>
            <p:cNvSpPr/>
            <p:nvPr/>
          </p:nvSpPr>
          <p:spPr>
            <a:xfrm>
              <a:off x="778675" y="2799800"/>
              <a:ext cx="32925" cy="25300"/>
            </a:xfrm>
            <a:custGeom>
              <a:avLst/>
              <a:gdLst/>
              <a:ahLst/>
              <a:cxnLst/>
              <a:rect l="l" t="t" r="r" b="b"/>
              <a:pathLst>
                <a:path w="1317" h="1012" extrusionOk="0">
                  <a:moveTo>
                    <a:pt x="658" y="1"/>
                  </a:moveTo>
                  <a:cubicBezTo>
                    <a:pt x="0" y="1"/>
                    <a:pt x="0" y="1011"/>
                    <a:pt x="658" y="1011"/>
                  </a:cubicBezTo>
                  <a:cubicBezTo>
                    <a:pt x="1316" y="1011"/>
                    <a:pt x="1316" y="1"/>
                    <a:pt x="65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8" name="Google Shape;698;p41"/>
            <p:cNvSpPr/>
            <p:nvPr/>
          </p:nvSpPr>
          <p:spPr>
            <a:xfrm>
              <a:off x="1508600" y="2816250"/>
              <a:ext cx="32550" cy="25300"/>
            </a:xfrm>
            <a:custGeom>
              <a:avLst/>
              <a:gdLst/>
              <a:ahLst/>
              <a:cxnLst/>
              <a:rect l="l" t="t" r="r" b="b"/>
              <a:pathLst>
                <a:path w="1302" h="1012" extrusionOk="0">
                  <a:moveTo>
                    <a:pt x="642" y="0"/>
                  </a:moveTo>
                  <a:cubicBezTo>
                    <a:pt x="0" y="0"/>
                    <a:pt x="0" y="1012"/>
                    <a:pt x="642" y="1012"/>
                  </a:cubicBezTo>
                  <a:cubicBezTo>
                    <a:pt x="1301" y="1012"/>
                    <a:pt x="1301" y="0"/>
                    <a:pt x="64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9" name="Google Shape;699;p41"/>
            <p:cNvSpPr/>
            <p:nvPr/>
          </p:nvSpPr>
          <p:spPr>
            <a:xfrm>
              <a:off x="1181150" y="1579075"/>
              <a:ext cx="32550" cy="25300"/>
            </a:xfrm>
            <a:custGeom>
              <a:avLst/>
              <a:gdLst/>
              <a:ahLst/>
              <a:cxnLst/>
              <a:rect l="l" t="t" r="r" b="b"/>
              <a:pathLst>
                <a:path w="1302" h="1012" extrusionOk="0">
                  <a:moveTo>
                    <a:pt x="642" y="1"/>
                  </a:moveTo>
                  <a:cubicBezTo>
                    <a:pt x="0" y="1"/>
                    <a:pt x="0" y="1011"/>
                    <a:pt x="642" y="1011"/>
                  </a:cubicBezTo>
                  <a:cubicBezTo>
                    <a:pt x="1301" y="1011"/>
                    <a:pt x="1301" y="1"/>
                    <a:pt x="642" y="1"/>
                  </a:cubicBezTo>
                  <a:close/>
                </a:path>
              </a:pathLst>
            </a:custGeom>
            <a:solidFill>
              <a:srgbClr val="29415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0" name="Google Shape;700;p41"/>
            <p:cNvSpPr/>
            <p:nvPr/>
          </p:nvSpPr>
          <p:spPr>
            <a:xfrm>
              <a:off x="642600" y="2164150"/>
              <a:ext cx="32950" cy="25300"/>
            </a:xfrm>
            <a:custGeom>
              <a:avLst/>
              <a:gdLst/>
              <a:ahLst/>
              <a:cxnLst/>
              <a:rect l="l" t="t" r="r" b="b"/>
              <a:pathLst>
                <a:path w="1318" h="1012" extrusionOk="0">
                  <a:moveTo>
                    <a:pt x="660" y="1"/>
                  </a:moveTo>
                  <a:cubicBezTo>
                    <a:pt x="18" y="1"/>
                    <a:pt x="1" y="1012"/>
                    <a:pt x="660" y="1012"/>
                  </a:cubicBezTo>
                  <a:cubicBezTo>
                    <a:pt x="1317" y="1012"/>
                    <a:pt x="1317" y="1"/>
                    <a:pt x="66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1" name="Google Shape;701;p41"/>
            <p:cNvSpPr/>
            <p:nvPr/>
          </p:nvSpPr>
          <p:spPr>
            <a:xfrm>
              <a:off x="495750" y="1201450"/>
              <a:ext cx="32525" cy="25325"/>
            </a:xfrm>
            <a:custGeom>
              <a:avLst/>
              <a:gdLst/>
              <a:ahLst/>
              <a:cxnLst/>
              <a:rect l="l" t="t" r="r" b="b"/>
              <a:pathLst>
                <a:path w="1301" h="1013" extrusionOk="0">
                  <a:moveTo>
                    <a:pt x="659" y="1"/>
                  </a:moveTo>
                  <a:cubicBezTo>
                    <a:pt x="0" y="1"/>
                    <a:pt x="0" y="1012"/>
                    <a:pt x="659" y="1012"/>
                  </a:cubicBezTo>
                  <a:cubicBezTo>
                    <a:pt x="1301" y="1012"/>
                    <a:pt x="1301" y="1"/>
                    <a:pt x="65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2" name="Google Shape;702;p41"/>
            <p:cNvSpPr/>
            <p:nvPr/>
          </p:nvSpPr>
          <p:spPr>
            <a:xfrm>
              <a:off x="1433575" y="743975"/>
              <a:ext cx="32500" cy="25325"/>
            </a:xfrm>
            <a:custGeom>
              <a:avLst/>
              <a:gdLst/>
              <a:ahLst/>
              <a:cxnLst/>
              <a:rect l="l" t="t" r="r" b="b"/>
              <a:pathLst>
                <a:path w="1300" h="1013" extrusionOk="0">
                  <a:moveTo>
                    <a:pt x="658" y="1"/>
                  </a:moveTo>
                  <a:cubicBezTo>
                    <a:pt x="0" y="1"/>
                    <a:pt x="0" y="1013"/>
                    <a:pt x="658" y="1013"/>
                  </a:cubicBezTo>
                  <a:cubicBezTo>
                    <a:pt x="1300" y="1013"/>
                    <a:pt x="1300" y="1"/>
                    <a:pt x="65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3" name="Google Shape;703;p41"/>
            <p:cNvSpPr/>
            <p:nvPr/>
          </p:nvSpPr>
          <p:spPr>
            <a:xfrm>
              <a:off x="1495375" y="1373625"/>
              <a:ext cx="30900" cy="33625"/>
            </a:xfrm>
            <a:custGeom>
              <a:avLst/>
              <a:gdLst/>
              <a:ahLst/>
              <a:cxnLst/>
              <a:rect l="l" t="t" r="r" b="b"/>
              <a:pathLst>
                <a:path w="1236" h="1345" extrusionOk="0">
                  <a:moveTo>
                    <a:pt x="450" y="0"/>
                  </a:moveTo>
                  <a:cubicBezTo>
                    <a:pt x="369" y="16"/>
                    <a:pt x="305" y="32"/>
                    <a:pt x="257" y="65"/>
                  </a:cubicBezTo>
                  <a:cubicBezTo>
                    <a:pt x="225" y="97"/>
                    <a:pt x="193" y="129"/>
                    <a:pt x="144" y="144"/>
                  </a:cubicBezTo>
                  <a:cubicBezTo>
                    <a:pt x="97" y="208"/>
                    <a:pt x="48" y="289"/>
                    <a:pt x="16" y="369"/>
                  </a:cubicBezTo>
                  <a:cubicBezTo>
                    <a:pt x="16" y="418"/>
                    <a:pt x="16" y="465"/>
                    <a:pt x="0" y="497"/>
                  </a:cubicBezTo>
                  <a:cubicBezTo>
                    <a:pt x="0" y="594"/>
                    <a:pt x="32" y="674"/>
                    <a:pt x="64" y="754"/>
                  </a:cubicBezTo>
                  <a:cubicBezTo>
                    <a:pt x="144" y="867"/>
                    <a:pt x="225" y="979"/>
                    <a:pt x="289" y="1092"/>
                  </a:cubicBezTo>
                  <a:cubicBezTo>
                    <a:pt x="321" y="1156"/>
                    <a:pt x="369" y="1204"/>
                    <a:pt x="418" y="1236"/>
                  </a:cubicBezTo>
                  <a:cubicBezTo>
                    <a:pt x="465" y="1284"/>
                    <a:pt x="529" y="1317"/>
                    <a:pt x="593" y="1332"/>
                  </a:cubicBezTo>
                  <a:cubicBezTo>
                    <a:pt x="626" y="1340"/>
                    <a:pt x="662" y="1344"/>
                    <a:pt x="698" y="1344"/>
                  </a:cubicBezTo>
                  <a:cubicBezTo>
                    <a:pt x="734" y="1344"/>
                    <a:pt x="771" y="1340"/>
                    <a:pt x="803" y="1332"/>
                  </a:cubicBezTo>
                  <a:cubicBezTo>
                    <a:pt x="867" y="1332"/>
                    <a:pt x="931" y="1317"/>
                    <a:pt x="979" y="1268"/>
                  </a:cubicBezTo>
                  <a:cubicBezTo>
                    <a:pt x="1028" y="1252"/>
                    <a:pt x="1060" y="1220"/>
                    <a:pt x="1092" y="1204"/>
                  </a:cubicBezTo>
                  <a:cubicBezTo>
                    <a:pt x="1156" y="1139"/>
                    <a:pt x="1203" y="1060"/>
                    <a:pt x="1220" y="979"/>
                  </a:cubicBezTo>
                  <a:cubicBezTo>
                    <a:pt x="1220" y="931"/>
                    <a:pt x="1236" y="883"/>
                    <a:pt x="1236" y="835"/>
                  </a:cubicBezTo>
                  <a:cubicBezTo>
                    <a:pt x="1236" y="754"/>
                    <a:pt x="1220" y="658"/>
                    <a:pt x="1171" y="578"/>
                  </a:cubicBezTo>
                  <a:cubicBezTo>
                    <a:pt x="1092" y="465"/>
                    <a:pt x="1028" y="353"/>
                    <a:pt x="947" y="257"/>
                  </a:cubicBezTo>
                  <a:cubicBezTo>
                    <a:pt x="915" y="193"/>
                    <a:pt x="867" y="144"/>
                    <a:pt x="818" y="112"/>
                  </a:cubicBezTo>
                  <a:cubicBezTo>
                    <a:pt x="771" y="65"/>
                    <a:pt x="706" y="32"/>
                    <a:pt x="642" y="16"/>
                  </a:cubicBezTo>
                  <a:cubicBezTo>
                    <a:pt x="578" y="0"/>
                    <a:pt x="514" y="0"/>
                    <a:pt x="45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4" name="Google Shape;704;p41"/>
            <p:cNvSpPr/>
            <p:nvPr/>
          </p:nvSpPr>
          <p:spPr>
            <a:xfrm>
              <a:off x="2285100" y="1734375"/>
              <a:ext cx="32925" cy="25300"/>
            </a:xfrm>
            <a:custGeom>
              <a:avLst/>
              <a:gdLst/>
              <a:ahLst/>
              <a:cxnLst/>
              <a:rect l="l" t="t" r="r" b="b"/>
              <a:pathLst>
                <a:path w="1317" h="1012" extrusionOk="0">
                  <a:moveTo>
                    <a:pt x="658" y="0"/>
                  </a:moveTo>
                  <a:cubicBezTo>
                    <a:pt x="1" y="0"/>
                    <a:pt x="1" y="1012"/>
                    <a:pt x="658" y="1012"/>
                  </a:cubicBezTo>
                  <a:cubicBezTo>
                    <a:pt x="1317" y="1012"/>
                    <a:pt x="1317" y="0"/>
                    <a:pt x="65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5" name="Google Shape;705;p41"/>
            <p:cNvSpPr/>
            <p:nvPr/>
          </p:nvSpPr>
          <p:spPr>
            <a:xfrm>
              <a:off x="1281075" y="1872825"/>
              <a:ext cx="32525" cy="25700"/>
            </a:xfrm>
            <a:custGeom>
              <a:avLst/>
              <a:gdLst/>
              <a:ahLst/>
              <a:cxnLst/>
              <a:rect l="l" t="t" r="r" b="b"/>
              <a:pathLst>
                <a:path w="1301" h="1028" extrusionOk="0">
                  <a:moveTo>
                    <a:pt x="643" y="0"/>
                  </a:moveTo>
                  <a:cubicBezTo>
                    <a:pt x="1" y="0"/>
                    <a:pt x="1" y="1028"/>
                    <a:pt x="643" y="1028"/>
                  </a:cubicBezTo>
                  <a:cubicBezTo>
                    <a:pt x="1300" y="1028"/>
                    <a:pt x="1300" y="0"/>
                    <a:pt x="643" y="0"/>
                  </a:cubicBezTo>
                  <a:close/>
                </a:path>
              </a:pathLst>
            </a:custGeom>
            <a:solidFill>
              <a:srgbClr val="29415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6" name="Google Shape;706;p41"/>
            <p:cNvSpPr/>
            <p:nvPr/>
          </p:nvSpPr>
          <p:spPr>
            <a:xfrm>
              <a:off x="1262625" y="2073050"/>
              <a:ext cx="24900" cy="18900"/>
            </a:xfrm>
            <a:custGeom>
              <a:avLst/>
              <a:gdLst/>
              <a:ahLst/>
              <a:cxnLst/>
              <a:rect l="l" t="t" r="r" b="b"/>
              <a:pathLst>
                <a:path w="996" h="756" extrusionOk="0">
                  <a:moveTo>
                    <a:pt x="497" y="1"/>
                  </a:moveTo>
                  <a:cubicBezTo>
                    <a:pt x="16" y="1"/>
                    <a:pt x="0" y="756"/>
                    <a:pt x="497" y="756"/>
                  </a:cubicBezTo>
                  <a:cubicBezTo>
                    <a:pt x="979" y="756"/>
                    <a:pt x="995" y="1"/>
                    <a:pt x="497" y="1"/>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7" name="Google Shape;707;p41"/>
            <p:cNvSpPr/>
            <p:nvPr/>
          </p:nvSpPr>
          <p:spPr>
            <a:xfrm>
              <a:off x="460850" y="1778925"/>
              <a:ext cx="24475" cy="19275"/>
            </a:xfrm>
            <a:custGeom>
              <a:avLst/>
              <a:gdLst/>
              <a:ahLst/>
              <a:cxnLst/>
              <a:rect l="l" t="t" r="r" b="b"/>
              <a:pathLst>
                <a:path w="979" h="771" extrusionOk="0">
                  <a:moveTo>
                    <a:pt x="497" y="0"/>
                  </a:moveTo>
                  <a:cubicBezTo>
                    <a:pt x="0" y="0"/>
                    <a:pt x="0" y="771"/>
                    <a:pt x="497" y="771"/>
                  </a:cubicBezTo>
                  <a:cubicBezTo>
                    <a:pt x="979" y="771"/>
                    <a:pt x="979" y="0"/>
                    <a:pt x="49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8" name="Google Shape;708;p41"/>
            <p:cNvSpPr/>
            <p:nvPr/>
          </p:nvSpPr>
          <p:spPr>
            <a:xfrm>
              <a:off x="753775" y="1008025"/>
              <a:ext cx="16075" cy="12875"/>
            </a:xfrm>
            <a:custGeom>
              <a:avLst/>
              <a:gdLst/>
              <a:ahLst/>
              <a:cxnLst/>
              <a:rect l="l" t="t" r="r" b="b"/>
              <a:pathLst>
                <a:path w="643" h="515" extrusionOk="0">
                  <a:moveTo>
                    <a:pt x="322" y="1"/>
                  </a:moveTo>
                  <a:cubicBezTo>
                    <a:pt x="1" y="1"/>
                    <a:pt x="1" y="514"/>
                    <a:pt x="322" y="514"/>
                  </a:cubicBezTo>
                  <a:cubicBezTo>
                    <a:pt x="643" y="514"/>
                    <a:pt x="643" y="1"/>
                    <a:pt x="322" y="1"/>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9" name="Google Shape;709;p41"/>
            <p:cNvSpPr/>
            <p:nvPr/>
          </p:nvSpPr>
          <p:spPr>
            <a:xfrm>
              <a:off x="1450000" y="1260450"/>
              <a:ext cx="16500" cy="12875"/>
            </a:xfrm>
            <a:custGeom>
              <a:avLst/>
              <a:gdLst/>
              <a:ahLst/>
              <a:cxnLst/>
              <a:rect l="l" t="t" r="r" b="b"/>
              <a:pathLst>
                <a:path w="660" h="515" extrusionOk="0">
                  <a:moveTo>
                    <a:pt x="322" y="1"/>
                  </a:moveTo>
                  <a:cubicBezTo>
                    <a:pt x="1" y="1"/>
                    <a:pt x="1" y="514"/>
                    <a:pt x="322" y="514"/>
                  </a:cubicBezTo>
                  <a:cubicBezTo>
                    <a:pt x="659" y="514"/>
                    <a:pt x="659" y="1"/>
                    <a:pt x="322" y="1"/>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0" name="Google Shape;710;p41"/>
            <p:cNvSpPr/>
            <p:nvPr/>
          </p:nvSpPr>
          <p:spPr>
            <a:xfrm>
              <a:off x="1835650" y="880425"/>
              <a:ext cx="16475" cy="12850"/>
            </a:xfrm>
            <a:custGeom>
              <a:avLst/>
              <a:gdLst/>
              <a:ahLst/>
              <a:cxnLst/>
              <a:rect l="l" t="t" r="r" b="b"/>
              <a:pathLst>
                <a:path w="659" h="514" extrusionOk="0">
                  <a:moveTo>
                    <a:pt x="322" y="0"/>
                  </a:moveTo>
                  <a:cubicBezTo>
                    <a:pt x="1" y="0"/>
                    <a:pt x="1" y="514"/>
                    <a:pt x="322" y="514"/>
                  </a:cubicBezTo>
                  <a:cubicBezTo>
                    <a:pt x="658" y="514"/>
                    <a:pt x="658" y="0"/>
                    <a:pt x="322"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1" name="Google Shape;711;p41"/>
            <p:cNvSpPr/>
            <p:nvPr/>
          </p:nvSpPr>
          <p:spPr>
            <a:xfrm>
              <a:off x="1055950" y="1607550"/>
              <a:ext cx="16475" cy="12475"/>
            </a:xfrm>
            <a:custGeom>
              <a:avLst/>
              <a:gdLst/>
              <a:ahLst/>
              <a:cxnLst/>
              <a:rect l="l" t="t" r="r" b="b"/>
              <a:pathLst>
                <a:path w="659" h="499" extrusionOk="0">
                  <a:moveTo>
                    <a:pt x="338" y="1"/>
                  </a:moveTo>
                  <a:cubicBezTo>
                    <a:pt x="0" y="1"/>
                    <a:pt x="0" y="499"/>
                    <a:pt x="338" y="499"/>
                  </a:cubicBezTo>
                  <a:cubicBezTo>
                    <a:pt x="659" y="499"/>
                    <a:pt x="659" y="1"/>
                    <a:pt x="338" y="1"/>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2" name="Google Shape;712;p41"/>
            <p:cNvSpPr/>
            <p:nvPr/>
          </p:nvSpPr>
          <p:spPr>
            <a:xfrm>
              <a:off x="1759800" y="1926600"/>
              <a:ext cx="15275" cy="15275"/>
            </a:xfrm>
            <a:custGeom>
              <a:avLst/>
              <a:gdLst/>
              <a:ahLst/>
              <a:cxnLst/>
              <a:rect l="l" t="t" r="r" b="b"/>
              <a:pathLst>
                <a:path w="611" h="611" extrusionOk="0">
                  <a:moveTo>
                    <a:pt x="289" y="0"/>
                  </a:moveTo>
                  <a:cubicBezTo>
                    <a:pt x="257" y="16"/>
                    <a:pt x="210" y="32"/>
                    <a:pt x="178" y="65"/>
                  </a:cubicBezTo>
                  <a:cubicBezTo>
                    <a:pt x="146" y="112"/>
                    <a:pt x="114" y="144"/>
                    <a:pt x="81" y="176"/>
                  </a:cubicBezTo>
                  <a:cubicBezTo>
                    <a:pt x="49" y="208"/>
                    <a:pt x="33" y="225"/>
                    <a:pt x="17" y="257"/>
                  </a:cubicBezTo>
                  <a:cubicBezTo>
                    <a:pt x="1" y="289"/>
                    <a:pt x="1" y="321"/>
                    <a:pt x="1" y="354"/>
                  </a:cubicBezTo>
                  <a:cubicBezTo>
                    <a:pt x="1" y="401"/>
                    <a:pt x="1" y="433"/>
                    <a:pt x="17" y="450"/>
                  </a:cubicBezTo>
                  <a:cubicBezTo>
                    <a:pt x="33" y="482"/>
                    <a:pt x="49" y="514"/>
                    <a:pt x="81" y="546"/>
                  </a:cubicBezTo>
                  <a:cubicBezTo>
                    <a:pt x="97" y="546"/>
                    <a:pt x="114" y="562"/>
                    <a:pt x="129" y="578"/>
                  </a:cubicBezTo>
                  <a:cubicBezTo>
                    <a:pt x="161" y="594"/>
                    <a:pt x="210" y="610"/>
                    <a:pt x="257" y="610"/>
                  </a:cubicBezTo>
                  <a:lnTo>
                    <a:pt x="322" y="610"/>
                  </a:lnTo>
                  <a:cubicBezTo>
                    <a:pt x="370" y="594"/>
                    <a:pt x="402" y="578"/>
                    <a:pt x="435" y="546"/>
                  </a:cubicBezTo>
                  <a:cubicBezTo>
                    <a:pt x="467" y="497"/>
                    <a:pt x="499" y="465"/>
                    <a:pt x="546" y="433"/>
                  </a:cubicBezTo>
                  <a:cubicBezTo>
                    <a:pt x="563" y="401"/>
                    <a:pt x="578" y="386"/>
                    <a:pt x="595" y="354"/>
                  </a:cubicBezTo>
                  <a:cubicBezTo>
                    <a:pt x="611" y="321"/>
                    <a:pt x="611" y="289"/>
                    <a:pt x="611" y="241"/>
                  </a:cubicBezTo>
                  <a:cubicBezTo>
                    <a:pt x="611" y="208"/>
                    <a:pt x="611" y="176"/>
                    <a:pt x="595" y="144"/>
                  </a:cubicBezTo>
                  <a:cubicBezTo>
                    <a:pt x="578" y="112"/>
                    <a:pt x="563" y="97"/>
                    <a:pt x="546" y="65"/>
                  </a:cubicBezTo>
                  <a:cubicBezTo>
                    <a:pt x="531" y="65"/>
                    <a:pt x="514" y="48"/>
                    <a:pt x="499" y="32"/>
                  </a:cubicBezTo>
                  <a:cubicBezTo>
                    <a:pt x="450" y="0"/>
                    <a:pt x="402" y="0"/>
                    <a:pt x="370"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3" name="Google Shape;713;p41"/>
            <p:cNvSpPr/>
            <p:nvPr/>
          </p:nvSpPr>
          <p:spPr>
            <a:xfrm>
              <a:off x="1347275" y="2841925"/>
              <a:ext cx="16500" cy="12850"/>
            </a:xfrm>
            <a:custGeom>
              <a:avLst/>
              <a:gdLst/>
              <a:ahLst/>
              <a:cxnLst/>
              <a:rect l="l" t="t" r="r" b="b"/>
              <a:pathLst>
                <a:path w="660" h="514" extrusionOk="0">
                  <a:moveTo>
                    <a:pt x="322" y="0"/>
                  </a:moveTo>
                  <a:cubicBezTo>
                    <a:pt x="1" y="0"/>
                    <a:pt x="1" y="514"/>
                    <a:pt x="322" y="514"/>
                  </a:cubicBezTo>
                  <a:cubicBezTo>
                    <a:pt x="659" y="514"/>
                    <a:pt x="659" y="0"/>
                    <a:pt x="322"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4" name="Google Shape;714;p41"/>
            <p:cNvSpPr/>
            <p:nvPr/>
          </p:nvSpPr>
          <p:spPr>
            <a:xfrm>
              <a:off x="2362950" y="1876425"/>
              <a:ext cx="16075" cy="12850"/>
            </a:xfrm>
            <a:custGeom>
              <a:avLst/>
              <a:gdLst/>
              <a:ahLst/>
              <a:cxnLst/>
              <a:rect l="l" t="t" r="r" b="b"/>
              <a:pathLst>
                <a:path w="643" h="514" extrusionOk="0">
                  <a:moveTo>
                    <a:pt x="322" y="0"/>
                  </a:moveTo>
                  <a:cubicBezTo>
                    <a:pt x="1" y="0"/>
                    <a:pt x="1" y="514"/>
                    <a:pt x="322" y="514"/>
                  </a:cubicBezTo>
                  <a:cubicBezTo>
                    <a:pt x="643" y="514"/>
                    <a:pt x="643" y="0"/>
                    <a:pt x="32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5" name="Google Shape;715;p41"/>
            <p:cNvSpPr/>
            <p:nvPr/>
          </p:nvSpPr>
          <p:spPr>
            <a:xfrm>
              <a:off x="429050" y="1016275"/>
              <a:ext cx="427500" cy="218550"/>
            </a:xfrm>
            <a:custGeom>
              <a:avLst/>
              <a:gdLst/>
              <a:ahLst/>
              <a:cxnLst/>
              <a:rect l="l" t="t" r="r" b="b"/>
              <a:pathLst>
                <a:path w="17100" h="8742" extrusionOk="0">
                  <a:moveTo>
                    <a:pt x="3098" y="1"/>
                  </a:moveTo>
                  <a:cubicBezTo>
                    <a:pt x="2903" y="1"/>
                    <a:pt x="2722" y="255"/>
                    <a:pt x="2910" y="441"/>
                  </a:cubicBezTo>
                  <a:cubicBezTo>
                    <a:pt x="4466" y="1935"/>
                    <a:pt x="6537" y="3090"/>
                    <a:pt x="8671" y="3395"/>
                  </a:cubicBezTo>
                  <a:cubicBezTo>
                    <a:pt x="8999" y="3434"/>
                    <a:pt x="9321" y="3462"/>
                    <a:pt x="9643" y="3462"/>
                  </a:cubicBezTo>
                  <a:cubicBezTo>
                    <a:pt x="9843" y="3462"/>
                    <a:pt x="10042" y="3451"/>
                    <a:pt x="10244" y="3427"/>
                  </a:cubicBezTo>
                  <a:cubicBezTo>
                    <a:pt x="10903" y="3347"/>
                    <a:pt x="11545" y="3202"/>
                    <a:pt x="12187" y="3090"/>
                  </a:cubicBezTo>
                  <a:cubicBezTo>
                    <a:pt x="12636" y="3011"/>
                    <a:pt x="13096" y="2951"/>
                    <a:pt x="13548" y="2951"/>
                  </a:cubicBezTo>
                  <a:cubicBezTo>
                    <a:pt x="14197" y="2951"/>
                    <a:pt x="14831" y="3074"/>
                    <a:pt x="15398" y="3443"/>
                  </a:cubicBezTo>
                  <a:cubicBezTo>
                    <a:pt x="15798" y="3700"/>
                    <a:pt x="16119" y="4069"/>
                    <a:pt x="16248" y="4518"/>
                  </a:cubicBezTo>
                  <a:cubicBezTo>
                    <a:pt x="16393" y="5049"/>
                    <a:pt x="16248" y="5578"/>
                    <a:pt x="15975" y="6044"/>
                  </a:cubicBezTo>
                  <a:cubicBezTo>
                    <a:pt x="15413" y="7007"/>
                    <a:pt x="14354" y="7649"/>
                    <a:pt x="13311" y="7970"/>
                  </a:cubicBezTo>
                  <a:cubicBezTo>
                    <a:pt x="12740" y="8148"/>
                    <a:pt x="12152" y="8241"/>
                    <a:pt x="11567" y="8241"/>
                  </a:cubicBezTo>
                  <a:cubicBezTo>
                    <a:pt x="11049" y="8241"/>
                    <a:pt x="10534" y="8168"/>
                    <a:pt x="10036" y="8018"/>
                  </a:cubicBezTo>
                  <a:cubicBezTo>
                    <a:pt x="8881" y="7664"/>
                    <a:pt x="7869" y="6975"/>
                    <a:pt x="6858" y="6348"/>
                  </a:cubicBezTo>
                  <a:cubicBezTo>
                    <a:pt x="5814" y="5691"/>
                    <a:pt x="4755" y="5113"/>
                    <a:pt x="3552" y="4871"/>
                  </a:cubicBezTo>
                  <a:cubicBezTo>
                    <a:pt x="3169" y="4801"/>
                    <a:pt x="2774" y="4758"/>
                    <a:pt x="2381" y="4758"/>
                  </a:cubicBezTo>
                  <a:cubicBezTo>
                    <a:pt x="1618" y="4758"/>
                    <a:pt x="864" y="4919"/>
                    <a:pt x="228" y="5353"/>
                  </a:cubicBezTo>
                  <a:cubicBezTo>
                    <a:pt x="1" y="5501"/>
                    <a:pt x="143" y="5828"/>
                    <a:pt x="355" y="5828"/>
                  </a:cubicBezTo>
                  <a:cubicBezTo>
                    <a:pt x="396" y="5828"/>
                    <a:pt x="441" y="5816"/>
                    <a:pt x="485" y="5787"/>
                  </a:cubicBezTo>
                  <a:cubicBezTo>
                    <a:pt x="1046" y="5406"/>
                    <a:pt x="1707" y="5257"/>
                    <a:pt x="2374" y="5257"/>
                  </a:cubicBezTo>
                  <a:cubicBezTo>
                    <a:pt x="2776" y="5257"/>
                    <a:pt x="3181" y="5311"/>
                    <a:pt x="3567" y="5402"/>
                  </a:cubicBezTo>
                  <a:cubicBezTo>
                    <a:pt x="4707" y="5642"/>
                    <a:pt x="5686" y="6204"/>
                    <a:pt x="6666" y="6830"/>
                  </a:cubicBezTo>
                  <a:cubicBezTo>
                    <a:pt x="7693" y="7472"/>
                    <a:pt x="8720" y="8146"/>
                    <a:pt x="9891" y="8499"/>
                  </a:cubicBezTo>
                  <a:cubicBezTo>
                    <a:pt x="10444" y="8662"/>
                    <a:pt x="11018" y="8742"/>
                    <a:pt x="11592" y="8742"/>
                  </a:cubicBezTo>
                  <a:cubicBezTo>
                    <a:pt x="12150" y="8742"/>
                    <a:pt x="12708" y="8666"/>
                    <a:pt x="13247" y="8516"/>
                  </a:cubicBezTo>
                  <a:cubicBezTo>
                    <a:pt x="14306" y="8227"/>
                    <a:pt x="15366" y="7632"/>
                    <a:pt x="16072" y="6765"/>
                  </a:cubicBezTo>
                  <a:cubicBezTo>
                    <a:pt x="16746" y="5947"/>
                    <a:pt x="17099" y="4807"/>
                    <a:pt x="16505" y="3844"/>
                  </a:cubicBezTo>
                  <a:cubicBezTo>
                    <a:pt x="15975" y="2994"/>
                    <a:pt x="14980" y="2560"/>
                    <a:pt x="14033" y="2448"/>
                  </a:cubicBezTo>
                  <a:cubicBezTo>
                    <a:pt x="13882" y="2434"/>
                    <a:pt x="13732" y="2427"/>
                    <a:pt x="13583" y="2427"/>
                  </a:cubicBezTo>
                  <a:cubicBezTo>
                    <a:pt x="12410" y="2427"/>
                    <a:pt x="11268" y="2830"/>
                    <a:pt x="10101" y="2930"/>
                  </a:cubicBezTo>
                  <a:cubicBezTo>
                    <a:pt x="9938" y="2944"/>
                    <a:pt x="9775" y="2951"/>
                    <a:pt x="9612" y="2951"/>
                  </a:cubicBezTo>
                  <a:cubicBezTo>
                    <a:pt x="8518" y="2951"/>
                    <a:pt x="7417" y="2638"/>
                    <a:pt x="6424" y="2191"/>
                  </a:cubicBezTo>
                  <a:cubicBezTo>
                    <a:pt x="5268" y="1678"/>
                    <a:pt x="4177" y="955"/>
                    <a:pt x="3263" y="73"/>
                  </a:cubicBezTo>
                  <a:cubicBezTo>
                    <a:pt x="3212" y="22"/>
                    <a:pt x="3154" y="1"/>
                    <a:pt x="3098" y="1"/>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6" name="Google Shape;716;p41"/>
            <p:cNvSpPr/>
            <p:nvPr/>
          </p:nvSpPr>
          <p:spPr>
            <a:xfrm>
              <a:off x="348475" y="1322350"/>
              <a:ext cx="2209125" cy="1052500"/>
            </a:xfrm>
            <a:custGeom>
              <a:avLst/>
              <a:gdLst/>
              <a:ahLst/>
              <a:cxnLst/>
              <a:rect l="l" t="t" r="r" b="b"/>
              <a:pathLst>
                <a:path w="88365" h="42100" extrusionOk="0">
                  <a:moveTo>
                    <a:pt x="28531" y="1"/>
                  </a:moveTo>
                  <a:cubicBezTo>
                    <a:pt x="26979" y="1"/>
                    <a:pt x="25429" y="235"/>
                    <a:pt x="23950" y="718"/>
                  </a:cubicBezTo>
                  <a:cubicBezTo>
                    <a:pt x="22007" y="1360"/>
                    <a:pt x="20226" y="2372"/>
                    <a:pt x="18283" y="2998"/>
                  </a:cubicBezTo>
                  <a:cubicBezTo>
                    <a:pt x="17310" y="3314"/>
                    <a:pt x="16264" y="3520"/>
                    <a:pt x="15239" y="3520"/>
                  </a:cubicBezTo>
                  <a:cubicBezTo>
                    <a:pt x="14234" y="3520"/>
                    <a:pt x="13250" y="3322"/>
                    <a:pt x="12376" y="2837"/>
                  </a:cubicBezTo>
                  <a:cubicBezTo>
                    <a:pt x="11252" y="2227"/>
                    <a:pt x="10402" y="1200"/>
                    <a:pt x="9262" y="622"/>
                  </a:cubicBezTo>
                  <a:cubicBezTo>
                    <a:pt x="8488" y="235"/>
                    <a:pt x="7662" y="89"/>
                    <a:pt x="6812" y="89"/>
                  </a:cubicBezTo>
                  <a:cubicBezTo>
                    <a:pt x="5159" y="89"/>
                    <a:pt x="3414" y="642"/>
                    <a:pt x="1782" y="1056"/>
                  </a:cubicBezTo>
                  <a:cubicBezTo>
                    <a:pt x="1557" y="1120"/>
                    <a:pt x="1332" y="1168"/>
                    <a:pt x="1108" y="1217"/>
                  </a:cubicBezTo>
                  <a:cubicBezTo>
                    <a:pt x="226" y="5566"/>
                    <a:pt x="1" y="9884"/>
                    <a:pt x="258" y="13752"/>
                  </a:cubicBezTo>
                  <a:cubicBezTo>
                    <a:pt x="3564" y="12982"/>
                    <a:pt x="7336" y="8937"/>
                    <a:pt x="9615" y="8183"/>
                  </a:cubicBezTo>
                  <a:cubicBezTo>
                    <a:pt x="9922" y="8081"/>
                    <a:pt x="10206" y="8033"/>
                    <a:pt x="10473" y="8033"/>
                  </a:cubicBezTo>
                  <a:cubicBezTo>
                    <a:pt x="12557" y="8033"/>
                    <a:pt x="13669" y="10943"/>
                    <a:pt x="17240" y="13816"/>
                  </a:cubicBezTo>
                  <a:cubicBezTo>
                    <a:pt x="17948" y="14387"/>
                    <a:pt x="18660" y="14626"/>
                    <a:pt x="19374" y="14626"/>
                  </a:cubicBezTo>
                  <a:cubicBezTo>
                    <a:pt x="22746" y="14626"/>
                    <a:pt x="26179" y="9296"/>
                    <a:pt x="29504" y="8183"/>
                  </a:cubicBezTo>
                  <a:cubicBezTo>
                    <a:pt x="29956" y="8032"/>
                    <a:pt x="30392" y="7960"/>
                    <a:pt x="30819" y="7960"/>
                  </a:cubicBezTo>
                  <a:cubicBezTo>
                    <a:pt x="34207" y="7960"/>
                    <a:pt x="36915" y="12531"/>
                    <a:pt x="41093" y="18649"/>
                  </a:cubicBezTo>
                  <a:cubicBezTo>
                    <a:pt x="43734" y="22507"/>
                    <a:pt x="47459" y="23353"/>
                    <a:pt x="50217" y="23353"/>
                  </a:cubicBezTo>
                  <a:cubicBezTo>
                    <a:pt x="52370" y="23353"/>
                    <a:pt x="53934" y="22837"/>
                    <a:pt x="53934" y="22837"/>
                  </a:cubicBezTo>
                  <a:cubicBezTo>
                    <a:pt x="58075" y="23672"/>
                    <a:pt x="61494" y="27349"/>
                    <a:pt x="62024" y="31537"/>
                  </a:cubicBezTo>
                  <a:cubicBezTo>
                    <a:pt x="62328" y="33945"/>
                    <a:pt x="61992" y="36915"/>
                    <a:pt x="64030" y="38247"/>
                  </a:cubicBezTo>
                  <a:cubicBezTo>
                    <a:pt x="64791" y="38751"/>
                    <a:pt x="65687" y="38863"/>
                    <a:pt x="66615" y="38863"/>
                  </a:cubicBezTo>
                  <a:cubicBezTo>
                    <a:pt x="67313" y="38863"/>
                    <a:pt x="68028" y="38800"/>
                    <a:pt x="68717" y="38793"/>
                  </a:cubicBezTo>
                  <a:cubicBezTo>
                    <a:pt x="68734" y="38793"/>
                    <a:pt x="68750" y="38793"/>
                    <a:pt x="68767" y="38793"/>
                  </a:cubicBezTo>
                  <a:cubicBezTo>
                    <a:pt x="72230" y="38793"/>
                    <a:pt x="75330" y="40391"/>
                    <a:pt x="78412" y="42099"/>
                  </a:cubicBezTo>
                  <a:cubicBezTo>
                    <a:pt x="79103" y="38874"/>
                    <a:pt x="79536" y="36417"/>
                    <a:pt x="79536" y="36417"/>
                  </a:cubicBezTo>
                  <a:cubicBezTo>
                    <a:pt x="79536" y="36417"/>
                    <a:pt x="83758" y="35518"/>
                    <a:pt x="86598" y="34330"/>
                  </a:cubicBezTo>
                  <a:cubicBezTo>
                    <a:pt x="87803" y="33817"/>
                    <a:pt x="88364" y="32421"/>
                    <a:pt x="87835" y="31216"/>
                  </a:cubicBezTo>
                  <a:lnTo>
                    <a:pt x="85732" y="26450"/>
                  </a:lnTo>
                  <a:cubicBezTo>
                    <a:pt x="83982" y="27017"/>
                    <a:pt x="82354" y="28313"/>
                    <a:pt x="80501" y="28313"/>
                  </a:cubicBezTo>
                  <a:cubicBezTo>
                    <a:pt x="80469" y="28313"/>
                    <a:pt x="80436" y="28313"/>
                    <a:pt x="80402" y="28312"/>
                  </a:cubicBezTo>
                  <a:cubicBezTo>
                    <a:pt x="78605" y="28280"/>
                    <a:pt x="77048" y="26963"/>
                    <a:pt x="76053" y="25454"/>
                  </a:cubicBezTo>
                  <a:cubicBezTo>
                    <a:pt x="75073" y="23946"/>
                    <a:pt x="74480" y="22212"/>
                    <a:pt x="73597" y="20654"/>
                  </a:cubicBezTo>
                  <a:cubicBezTo>
                    <a:pt x="71164" y="16420"/>
                    <a:pt x="66350" y="13709"/>
                    <a:pt x="61499" y="13709"/>
                  </a:cubicBezTo>
                  <a:cubicBezTo>
                    <a:pt x="61037" y="13709"/>
                    <a:pt x="60574" y="13734"/>
                    <a:pt x="60113" y="13784"/>
                  </a:cubicBezTo>
                  <a:cubicBezTo>
                    <a:pt x="57568" y="14057"/>
                    <a:pt x="55068" y="15045"/>
                    <a:pt x="52556" y="15045"/>
                  </a:cubicBezTo>
                  <a:cubicBezTo>
                    <a:pt x="52106" y="15045"/>
                    <a:pt x="51656" y="15013"/>
                    <a:pt x="51205" y="14940"/>
                  </a:cubicBezTo>
                  <a:cubicBezTo>
                    <a:pt x="48396" y="14475"/>
                    <a:pt x="46084" y="12485"/>
                    <a:pt x="44239" y="10317"/>
                  </a:cubicBezTo>
                  <a:cubicBezTo>
                    <a:pt x="42392" y="8134"/>
                    <a:pt x="40851" y="5694"/>
                    <a:pt x="38717" y="3800"/>
                  </a:cubicBezTo>
                  <a:cubicBezTo>
                    <a:pt x="35946" y="1335"/>
                    <a:pt x="32234" y="1"/>
                    <a:pt x="2853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7" name="Google Shape;717;p41"/>
            <p:cNvSpPr/>
            <p:nvPr/>
          </p:nvSpPr>
          <p:spPr>
            <a:xfrm>
              <a:off x="669100" y="697575"/>
              <a:ext cx="1457125" cy="542800"/>
            </a:xfrm>
            <a:custGeom>
              <a:avLst/>
              <a:gdLst/>
              <a:ahLst/>
              <a:cxnLst/>
              <a:rect l="l" t="t" r="r" b="b"/>
              <a:pathLst>
                <a:path w="58285" h="21712" extrusionOk="0">
                  <a:moveTo>
                    <a:pt x="18078" y="1"/>
                  </a:moveTo>
                  <a:cubicBezTo>
                    <a:pt x="16249" y="1"/>
                    <a:pt x="14390" y="193"/>
                    <a:pt x="12569" y="252"/>
                  </a:cubicBezTo>
                  <a:cubicBezTo>
                    <a:pt x="12289" y="262"/>
                    <a:pt x="12004" y="268"/>
                    <a:pt x="11718" y="268"/>
                  </a:cubicBezTo>
                  <a:cubicBezTo>
                    <a:pt x="11153" y="268"/>
                    <a:pt x="10582" y="247"/>
                    <a:pt x="10017" y="204"/>
                  </a:cubicBezTo>
                  <a:cubicBezTo>
                    <a:pt x="6100" y="1456"/>
                    <a:pt x="2778" y="3301"/>
                    <a:pt x="0" y="5549"/>
                  </a:cubicBezTo>
                  <a:cubicBezTo>
                    <a:pt x="3235" y="7948"/>
                    <a:pt x="7871" y="9987"/>
                    <a:pt x="10501" y="9987"/>
                  </a:cubicBezTo>
                  <a:cubicBezTo>
                    <a:pt x="10599" y="9987"/>
                    <a:pt x="10695" y="9985"/>
                    <a:pt x="10787" y="9979"/>
                  </a:cubicBezTo>
                  <a:cubicBezTo>
                    <a:pt x="13925" y="9782"/>
                    <a:pt x="16862" y="7953"/>
                    <a:pt x="19990" y="7953"/>
                  </a:cubicBezTo>
                  <a:cubicBezTo>
                    <a:pt x="20175" y="7953"/>
                    <a:pt x="20360" y="7960"/>
                    <a:pt x="20546" y="7973"/>
                  </a:cubicBezTo>
                  <a:cubicBezTo>
                    <a:pt x="23709" y="8213"/>
                    <a:pt x="26357" y="10493"/>
                    <a:pt x="28396" y="12917"/>
                  </a:cubicBezTo>
                  <a:cubicBezTo>
                    <a:pt x="30434" y="15357"/>
                    <a:pt x="32184" y="18101"/>
                    <a:pt x="34768" y="19963"/>
                  </a:cubicBezTo>
                  <a:cubicBezTo>
                    <a:pt x="36262" y="21030"/>
                    <a:pt x="38159" y="21711"/>
                    <a:pt x="39970" y="21711"/>
                  </a:cubicBezTo>
                  <a:cubicBezTo>
                    <a:pt x="41293" y="21711"/>
                    <a:pt x="42570" y="21348"/>
                    <a:pt x="43613" y="20509"/>
                  </a:cubicBezTo>
                  <a:cubicBezTo>
                    <a:pt x="44865" y="19498"/>
                    <a:pt x="45636" y="17940"/>
                    <a:pt x="46984" y="17074"/>
                  </a:cubicBezTo>
                  <a:cubicBezTo>
                    <a:pt x="48023" y="16393"/>
                    <a:pt x="49242" y="16217"/>
                    <a:pt x="50504" y="16217"/>
                  </a:cubicBezTo>
                  <a:cubicBezTo>
                    <a:pt x="51504" y="16217"/>
                    <a:pt x="52531" y="16327"/>
                    <a:pt x="53516" y="16384"/>
                  </a:cubicBezTo>
                  <a:cubicBezTo>
                    <a:pt x="53720" y="16396"/>
                    <a:pt x="53928" y="16402"/>
                    <a:pt x="54137" y="16402"/>
                  </a:cubicBezTo>
                  <a:cubicBezTo>
                    <a:pt x="55627" y="16402"/>
                    <a:pt x="57215" y="16086"/>
                    <a:pt x="58284" y="15228"/>
                  </a:cubicBezTo>
                  <a:cubicBezTo>
                    <a:pt x="56598" y="12836"/>
                    <a:pt x="54560" y="10493"/>
                    <a:pt x="52136" y="8342"/>
                  </a:cubicBezTo>
                  <a:cubicBezTo>
                    <a:pt x="51719" y="8390"/>
                    <a:pt x="51318" y="8438"/>
                    <a:pt x="50916" y="8487"/>
                  </a:cubicBezTo>
                  <a:cubicBezTo>
                    <a:pt x="47393" y="8994"/>
                    <a:pt x="43729" y="9865"/>
                    <a:pt x="40220" y="9865"/>
                  </a:cubicBezTo>
                  <a:cubicBezTo>
                    <a:pt x="38070" y="9865"/>
                    <a:pt x="35978" y="9538"/>
                    <a:pt x="34014" y="8598"/>
                  </a:cubicBezTo>
                  <a:cubicBezTo>
                    <a:pt x="29921" y="6640"/>
                    <a:pt x="27241" y="2338"/>
                    <a:pt x="23003" y="750"/>
                  </a:cubicBezTo>
                  <a:cubicBezTo>
                    <a:pt x="21424" y="165"/>
                    <a:pt x="19764" y="1"/>
                    <a:pt x="1807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8" name="Google Shape;718;p41"/>
            <p:cNvSpPr/>
            <p:nvPr/>
          </p:nvSpPr>
          <p:spPr>
            <a:xfrm>
              <a:off x="639400" y="2245325"/>
              <a:ext cx="1587525" cy="579775"/>
            </a:xfrm>
            <a:custGeom>
              <a:avLst/>
              <a:gdLst/>
              <a:ahLst/>
              <a:cxnLst/>
              <a:rect l="l" t="t" r="r" b="b"/>
              <a:pathLst>
                <a:path w="63501" h="23191" extrusionOk="0">
                  <a:moveTo>
                    <a:pt x="9904" y="0"/>
                  </a:moveTo>
                  <a:cubicBezTo>
                    <a:pt x="8859" y="0"/>
                    <a:pt x="7791" y="207"/>
                    <a:pt x="6759" y="414"/>
                  </a:cubicBezTo>
                  <a:cubicBezTo>
                    <a:pt x="5025" y="750"/>
                    <a:pt x="3307" y="1103"/>
                    <a:pt x="1574" y="1456"/>
                  </a:cubicBezTo>
                  <a:lnTo>
                    <a:pt x="3966" y="4459"/>
                  </a:lnTo>
                  <a:lnTo>
                    <a:pt x="1" y="14924"/>
                  </a:lnTo>
                  <a:cubicBezTo>
                    <a:pt x="370" y="15085"/>
                    <a:pt x="756" y="15277"/>
                    <a:pt x="1109" y="15470"/>
                  </a:cubicBezTo>
                  <a:cubicBezTo>
                    <a:pt x="4287" y="17171"/>
                    <a:pt x="6999" y="19708"/>
                    <a:pt x="10241" y="21296"/>
                  </a:cubicBezTo>
                  <a:cubicBezTo>
                    <a:pt x="12680" y="22497"/>
                    <a:pt x="15393" y="23111"/>
                    <a:pt x="18104" y="23111"/>
                  </a:cubicBezTo>
                  <a:cubicBezTo>
                    <a:pt x="18981" y="23111"/>
                    <a:pt x="19857" y="23047"/>
                    <a:pt x="20724" y="22918"/>
                  </a:cubicBezTo>
                  <a:cubicBezTo>
                    <a:pt x="24865" y="22308"/>
                    <a:pt x="28733" y="20253"/>
                    <a:pt x="32923" y="20061"/>
                  </a:cubicBezTo>
                  <a:cubicBezTo>
                    <a:pt x="33150" y="20050"/>
                    <a:pt x="33377" y="20045"/>
                    <a:pt x="33603" y="20045"/>
                  </a:cubicBezTo>
                  <a:cubicBezTo>
                    <a:pt x="37748" y="20045"/>
                    <a:pt x="41663" y="21806"/>
                    <a:pt x="45651" y="23190"/>
                  </a:cubicBezTo>
                  <a:lnTo>
                    <a:pt x="47449" y="20365"/>
                  </a:lnTo>
                  <a:cubicBezTo>
                    <a:pt x="47449" y="20365"/>
                    <a:pt x="51359" y="20701"/>
                    <a:pt x="55190" y="20701"/>
                  </a:cubicBezTo>
                  <a:cubicBezTo>
                    <a:pt x="58063" y="20701"/>
                    <a:pt x="60891" y="20512"/>
                    <a:pt x="61992" y="19851"/>
                  </a:cubicBezTo>
                  <a:cubicBezTo>
                    <a:pt x="62473" y="19563"/>
                    <a:pt x="62987" y="18664"/>
                    <a:pt x="63501" y="17380"/>
                  </a:cubicBezTo>
                  <a:cubicBezTo>
                    <a:pt x="63436" y="17364"/>
                    <a:pt x="63372" y="17364"/>
                    <a:pt x="63308" y="17347"/>
                  </a:cubicBezTo>
                  <a:cubicBezTo>
                    <a:pt x="63040" y="17324"/>
                    <a:pt x="62772" y="17314"/>
                    <a:pt x="62505" y="17314"/>
                  </a:cubicBezTo>
                  <a:cubicBezTo>
                    <a:pt x="60548" y="17314"/>
                    <a:pt x="58612" y="17871"/>
                    <a:pt x="56663" y="18054"/>
                  </a:cubicBezTo>
                  <a:cubicBezTo>
                    <a:pt x="56238" y="18092"/>
                    <a:pt x="55812" y="18110"/>
                    <a:pt x="55385" y="18110"/>
                  </a:cubicBezTo>
                  <a:cubicBezTo>
                    <a:pt x="51834" y="18110"/>
                    <a:pt x="48281" y="16814"/>
                    <a:pt x="45587" y="14507"/>
                  </a:cubicBezTo>
                  <a:cubicBezTo>
                    <a:pt x="43453" y="12660"/>
                    <a:pt x="41719" y="10156"/>
                    <a:pt x="39038" y="9274"/>
                  </a:cubicBezTo>
                  <a:cubicBezTo>
                    <a:pt x="38293" y="9024"/>
                    <a:pt x="37535" y="8918"/>
                    <a:pt x="36772" y="8918"/>
                  </a:cubicBezTo>
                  <a:cubicBezTo>
                    <a:pt x="34444" y="8918"/>
                    <a:pt x="32065" y="9904"/>
                    <a:pt x="29841" y="10798"/>
                  </a:cubicBezTo>
                  <a:cubicBezTo>
                    <a:pt x="27984" y="11545"/>
                    <a:pt x="25917" y="12216"/>
                    <a:pt x="23956" y="12216"/>
                  </a:cubicBezTo>
                  <a:cubicBezTo>
                    <a:pt x="22798" y="12216"/>
                    <a:pt x="21678" y="11982"/>
                    <a:pt x="20660" y="11393"/>
                  </a:cubicBezTo>
                  <a:cubicBezTo>
                    <a:pt x="16486" y="8953"/>
                    <a:pt x="16405" y="1874"/>
                    <a:pt x="11847" y="301"/>
                  </a:cubicBezTo>
                  <a:cubicBezTo>
                    <a:pt x="11218" y="83"/>
                    <a:pt x="10566" y="0"/>
                    <a:pt x="990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9" name="Google Shape;719;p41"/>
            <p:cNvSpPr/>
            <p:nvPr/>
          </p:nvSpPr>
          <p:spPr>
            <a:xfrm>
              <a:off x="1667125" y="1111975"/>
              <a:ext cx="353550" cy="353550"/>
            </a:xfrm>
            <a:custGeom>
              <a:avLst/>
              <a:gdLst/>
              <a:ahLst/>
              <a:cxnLst/>
              <a:rect l="l" t="t" r="r" b="b"/>
              <a:pathLst>
                <a:path w="14142" h="14142" extrusionOk="0">
                  <a:moveTo>
                    <a:pt x="7078" y="1"/>
                  </a:moveTo>
                  <a:cubicBezTo>
                    <a:pt x="3162" y="1"/>
                    <a:pt x="0" y="3162"/>
                    <a:pt x="0" y="7063"/>
                  </a:cubicBezTo>
                  <a:cubicBezTo>
                    <a:pt x="0" y="10980"/>
                    <a:pt x="3162" y="14141"/>
                    <a:pt x="7078" y="14141"/>
                  </a:cubicBezTo>
                  <a:cubicBezTo>
                    <a:pt x="10980" y="14141"/>
                    <a:pt x="14141" y="10980"/>
                    <a:pt x="14141" y="7063"/>
                  </a:cubicBezTo>
                  <a:cubicBezTo>
                    <a:pt x="14141" y="3162"/>
                    <a:pt x="10980" y="1"/>
                    <a:pt x="707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0" name="Google Shape;720;p41"/>
            <p:cNvSpPr/>
            <p:nvPr/>
          </p:nvSpPr>
          <p:spPr>
            <a:xfrm>
              <a:off x="1679193" y="1200621"/>
              <a:ext cx="304651" cy="107396"/>
            </a:xfrm>
            <a:custGeom>
              <a:avLst/>
              <a:gdLst/>
              <a:ahLst/>
              <a:cxnLst/>
              <a:rect l="l" t="t" r="r" b="b"/>
              <a:pathLst>
                <a:path w="13602" h="4795" extrusionOk="0">
                  <a:moveTo>
                    <a:pt x="13271" y="1"/>
                  </a:moveTo>
                  <a:cubicBezTo>
                    <a:pt x="13247" y="1"/>
                    <a:pt x="13222" y="5"/>
                    <a:pt x="13195" y="13"/>
                  </a:cubicBezTo>
                  <a:cubicBezTo>
                    <a:pt x="12296" y="270"/>
                    <a:pt x="11493" y="800"/>
                    <a:pt x="10931" y="1539"/>
                  </a:cubicBezTo>
                  <a:cubicBezTo>
                    <a:pt x="10659" y="1892"/>
                    <a:pt x="10449" y="2292"/>
                    <a:pt x="10161" y="2630"/>
                  </a:cubicBezTo>
                  <a:cubicBezTo>
                    <a:pt x="9840" y="2999"/>
                    <a:pt x="9407" y="3176"/>
                    <a:pt x="8925" y="3223"/>
                  </a:cubicBezTo>
                  <a:cubicBezTo>
                    <a:pt x="8774" y="3241"/>
                    <a:pt x="8622" y="3248"/>
                    <a:pt x="8470" y="3248"/>
                  </a:cubicBezTo>
                  <a:cubicBezTo>
                    <a:pt x="7888" y="3248"/>
                    <a:pt x="7302" y="3145"/>
                    <a:pt x="6718" y="3145"/>
                  </a:cubicBezTo>
                  <a:cubicBezTo>
                    <a:pt x="6485" y="3145"/>
                    <a:pt x="6251" y="3162"/>
                    <a:pt x="6019" y="3208"/>
                  </a:cubicBezTo>
                  <a:cubicBezTo>
                    <a:pt x="5538" y="3304"/>
                    <a:pt x="5152" y="3561"/>
                    <a:pt x="4767" y="3833"/>
                  </a:cubicBezTo>
                  <a:cubicBezTo>
                    <a:pt x="4438" y="4067"/>
                    <a:pt x="4098" y="4288"/>
                    <a:pt x="3687" y="4288"/>
                  </a:cubicBezTo>
                  <a:cubicBezTo>
                    <a:pt x="3616" y="4288"/>
                    <a:pt x="3543" y="4282"/>
                    <a:pt x="3468" y="4267"/>
                  </a:cubicBezTo>
                  <a:cubicBezTo>
                    <a:pt x="2531" y="4118"/>
                    <a:pt x="1756" y="3327"/>
                    <a:pt x="812" y="3327"/>
                  </a:cubicBezTo>
                  <a:cubicBezTo>
                    <a:pt x="639" y="3327"/>
                    <a:pt x="460" y="3354"/>
                    <a:pt x="273" y="3416"/>
                  </a:cubicBezTo>
                  <a:cubicBezTo>
                    <a:pt x="0" y="3517"/>
                    <a:pt x="75" y="3915"/>
                    <a:pt x="324" y="3915"/>
                  </a:cubicBezTo>
                  <a:cubicBezTo>
                    <a:pt x="353" y="3915"/>
                    <a:pt x="385" y="3909"/>
                    <a:pt x="418" y="3898"/>
                  </a:cubicBezTo>
                  <a:cubicBezTo>
                    <a:pt x="561" y="3851"/>
                    <a:pt x="701" y="3830"/>
                    <a:pt x="840" y="3830"/>
                  </a:cubicBezTo>
                  <a:cubicBezTo>
                    <a:pt x="1701" y="3830"/>
                    <a:pt x="2496" y="4613"/>
                    <a:pt x="3339" y="4764"/>
                  </a:cubicBezTo>
                  <a:cubicBezTo>
                    <a:pt x="3453" y="4785"/>
                    <a:pt x="3566" y="4795"/>
                    <a:pt x="3677" y="4795"/>
                  </a:cubicBezTo>
                  <a:cubicBezTo>
                    <a:pt x="4005" y="4795"/>
                    <a:pt x="4319" y="4707"/>
                    <a:pt x="4607" y="4540"/>
                  </a:cubicBezTo>
                  <a:cubicBezTo>
                    <a:pt x="5009" y="4315"/>
                    <a:pt x="5345" y="3994"/>
                    <a:pt x="5762" y="3818"/>
                  </a:cubicBezTo>
                  <a:cubicBezTo>
                    <a:pt x="6089" y="3683"/>
                    <a:pt x="6432" y="3640"/>
                    <a:pt x="6782" y="3640"/>
                  </a:cubicBezTo>
                  <a:cubicBezTo>
                    <a:pt x="7366" y="3640"/>
                    <a:pt x="7968" y="3758"/>
                    <a:pt x="8548" y="3758"/>
                  </a:cubicBezTo>
                  <a:cubicBezTo>
                    <a:pt x="8610" y="3758"/>
                    <a:pt x="8671" y="3757"/>
                    <a:pt x="8733" y="3754"/>
                  </a:cubicBezTo>
                  <a:cubicBezTo>
                    <a:pt x="9182" y="3722"/>
                    <a:pt x="9631" y="3641"/>
                    <a:pt x="10017" y="3401"/>
                  </a:cubicBezTo>
                  <a:cubicBezTo>
                    <a:pt x="10402" y="3176"/>
                    <a:pt x="10674" y="2806"/>
                    <a:pt x="10931" y="2438"/>
                  </a:cubicBezTo>
                  <a:cubicBezTo>
                    <a:pt x="11205" y="2003"/>
                    <a:pt x="11493" y="1603"/>
                    <a:pt x="11894" y="1265"/>
                  </a:cubicBezTo>
                  <a:cubicBezTo>
                    <a:pt x="12311" y="912"/>
                    <a:pt x="12793" y="655"/>
                    <a:pt x="13323" y="495"/>
                  </a:cubicBezTo>
                  <a:cubicBezTo>
                    <a:pt x="13601" y="422"/>
                    <a:pt x="13518" y="1"/>
                    <a:pt x="1327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1" name="Google Shape;721;p41"/>
            <p:cNvSpPr/>
            <p:nvPr/>
          </p:nvSpPr>
          <p:spPr>
            <a:xfrm>
              <a:off x="1697247" y="1132397"/>
              <a:ext cx="204444" cy="65781"/>
            </a:xfrm>
            <a:custGeom>
              <a:avLst/>
              <a:gdLst/>
              <a:ahLst/>
              <a:cxnLst/>
              <a:rect l="l" t="t" r="r" b="b"/>
              <a:pathLst>
                <a:path w="9128" h="2937" extrusionOk="0">
                  <a:moveTo>
                    <a:pt x="8786" y="1"/>
                  </a:moveTo>
                  <a:cubicBezTo>
                    <a:pt x="8728" y="1"/>
                    <a:pt x="8668" y="27"/>
                    <a:pt x="8616" y="90"/>
                  </a:cubicBezTo>
                  <a:cubicBezTo>
                    <a:pt x="7653" y="1310"/>
                    <a:pt x="6225" y="2145"/>
                    <a:pt x="4684" y="2321"/>
                  </a:cubicBezTo>
                  <a:cubicBezTo>
                    <a:pt x="4498" y="2344"/>
                    <a:pt x="4310" y="2353"/>
                    <a:pt x="4120" y="2353"/>
                  </a:cubicBezTo>
                  <a:cubicBezTo>
                    <a:pt x="3316" y="2353"/>
                    <a:pt x="2486" y="2187"/>
                    <a:pt x="1678" y="2187"/>
                  </a:cubicBezTo>
                  <a:cubicBezTo>
                    <a:pt x="1197" y="2187"/>
                    <a:pt x="724" y="2246"/>
                    <a:pt x="269" y="2434"/>
                  </a:cubicBezTo>
                  <a:cubicBezTo>
                    <a:pt x="0" y="2547"/>
                    <a:pt x="82" y="2937"/>
                    <a:pt x="304" y="2937"/>
                  </a:cubicBezTo>
                  <a:cubicBezTo>
                    <a:pt x="333" y="2937"/>
                    <a:pt x="364" y="2930"/>
                    <a:pt x="398" y="2915"/>
                  </a:cubicBezTo>
                  <a:cubicBezTo>
                    <a:pt x="803" y="2750"/>
                    <a:pt x="1240" y="2700"/>
                    <a:pt x="1681" y="2700"/>
                  </a:cubicBezTo>
                  <a:cubicBezTo>
                    <a:pt x="2009" y="2700"/>
                    <a:pt x="2340" y="2727"/>
                    <a:pt x="2662" y="2755"/>
                  </a:cubicBezTo>
                  <a:cubicBezTo>
                    <a:pt x="3155" y="2796"/>
                    <a:pt x="3648" y="2850"/>
                    <a:pt x="4146" y="2850"/>
                  </a:cubicBezTo>
                  <a:cubicBezTo>
                    <a:pt x="4425" y="2850"/>
                    <a:pt x="4706" y="2833"/>
                    <a:pt x="4989" y="2787"/>
                  </a:cubicBezTo>
                  <a:cubicBezTo>
                    <a:pt x="6546" y="2545"/>
                    <a:pt x="8006" y="1679"/>
                    <a:pt x="8969" y="443"/>
                  </a:cubicBezTo>
                  <a:cubicBezTo>
                    <a:pt x="9127" y="250"/>
                    <a:pt x="8965" y="1"/>
                    <a:pt x="8786"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2" name="Google Shape;722;p41"/>
            <p:cNvSpPr/>
            <p:nvPr/>
          </p:nvSpPr>
          <p:spPr>
            <a:xfrm>
              <a:off x="1776448" y="1395529"/>
              <a:ext cx="196448" cy="57898"/>
            </a:xfrm>
            <a:custGeom>
              <a:avLst/>
              <a:gdLst/>
              <a:ahLst/>
              <a:cxnLst/>
              <a:rect l="l" t="t" r="r" b="b"/>
              <a:pathLst>
                <a:path w="8771" h="2585" extrusionOk="0">
                  <a:moveTo>
                    <a:pt x="7968" y="0"/>
                  </a:moveTo>
                  <a:cubicBezTo>
                    <a:pt x="7333" y="0"/>
                    <a:pt x="6694" y="139"/>
                    <a:pt x="6075" y="268"/>
                  </a:cubicBezTo>
                  <a:cubicBezTo>
                    <a:pt x="5675" y="364"/>
                    <a:pt x="5257" y="477"/>
                    <a:pt x="4840" y="509"/>
                  </a:cubicBezTo>
                  <a:cubicBezTo>
                    <a:pt x="4753" y="515"/>
                    <a:pt x="4666" y="518"/>
                    <a:pt x="4579" y="518"/>
                  </a:cubicBezTo>
                  <a:cubicBezTo>
                    <a:pt x="4201" y="518"/>
                    <a:pt x="3825" y="468"/>
                    <a:pt x="3460" y="428"/>
                  </a:cubicBezTo>
                  <a:cubicBezTo>
                    <a:pt x="3252" y="402"/>
                    <a:pt x="3050" y="380"/>
                    <a:pt x="2848" y="380"/>
                  </a:cubicBezTo>
                  <a:cubicBezTo>
                    <a:pt x="2689" y="380"/>
                    <a:pt x="2530" y="393"/>
                    <a:pt x="2368" y="428"/>
                  </a:cubicBezTo>
                  <a:cubicBezTo>
                    <a:pt x="2047" y="509"/>
                    <a:pt x="1741" y="653"/>
                    <a:pt x="1469" y="830"/>
                  </a:cubicBezTo>
                  <a:cubicBezTo>
                    <a:pt x="923" y="1151"/>
                    <a:pt x="361" y="1616"/>
                    <a:pt x="89" y="2194"/>
                  </a:cubicBezTo>
                  <a:cubicBezTo>
                    <a:pt x="0" y="2393"/>
                    <a:pt x="178" y="2585"/>
                    <a:pt x="345" y="2585"/>
                  </a:cubicBezTo>
                  <a:cubicBezTo>
                    <a:pt x="420" y="2585"/>
                    <a:pt x="493" y="2546"/>
                    <a:pt x="538" y="2451"/>
                  </a:cubicBezTo>
                  <a:cubicBezTo>
                    <a:pt x="778" y="1905"/>
                    <a:pt x="1324" y="1488"/>
                    <a:pt x="1838" y="1199"/>
                  </a:cubicBezTo>
                  <a:cubicBezTo>
                    <a:pt x="2095" y="1055"/>
                    <a:pt x="2384" y="927"/>
                    <a:pt x="2672" y="895"/>
                  </a:cubicBezTo>
                  <a:cubicBezTo>
                    <a:pt x="2753" y="884"/>
                    <a:pt x="2836" y="879"/>
                    <a:pt x="2920" y="879"/>
                  </a:cubicBezTo>
                  <a:cubicBezTo>
                    <a:pt x="3223" y="879"/>
                    <a:pt x="3544" y="937"/>
                    <a:pt x="3845" y="974"/>
                  </a:cubicBezTo>
                  <a:cubicBezTo>
                    <a:pt x="4110" y="995"/>
                    <a:pt x="4381" y="1015"/>
                    <a:pt x="4655" y="1015"/>
                  </a:cubicBezTo>
                  <a:cubicBezTo>
                    <a:pt x="4812" y="1015"/>
                    <a:pt x="4971" y="1008"/>
                    <a:pt x="5129" y="991"/>
                  </a:cubicBezTo>
                  <a:cubicBezTo>
                    <a:pt x="5498" y="942"/>
                    <a:pt x="5851" y="830"/>
                    <a:pt x="6204" y="766"/>
                  </a:cubicBezTo>
                  <a:cubicBezTo>
                    <a:pt x="6788" y="639"/>
                    <a:pt x="7382" y="512"/>
                    <a:pt x="7970" y="512"/>
                  </a:cubicBezTo>
                  <a:cubicBezTo>
                    <a:pt x="8126" y="512"/>
                    <a:pt x="8281" y="521"/>
                    <a:pt x="8436" y="541"/>
                  </a:cubicBezTo>
                  <a:cubicBezTo>
                    <a:pt x="8450" y="543"/>
                    <a:pt x="8465" y="544"/>
                    <a:pt x="8478" y="544"/>
                  </a:cubicBezTo>
                  <a:cubicBezTo>
                    <a:pt x="8770" y="544"/>
                    <a:pt x="8742" y="73"/>
                    <a:pt x="8436" y="28"/>
                  </a:cubicBezTo>
                  <a:cubicBezTo>
                    <a:pt x="8280" y="9"/>
                    <a:pt x="8124" y="0"/>
                    <a:pt x="7968"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3" name="Google Shape;723;p41"/>
            <p:cNvSpPr/>
            <p:nvPr/>
          </p:nvSpPr>
          <p:spPr>
            <a:xfrm>
              <a:off x="834425" y="2502425"/>
              <a:ext cx="234375" cy="234375"/>
            </a:xfrm>
            <a:custGeom>
              <a:avLst/>
              <a:gdLst/>
              <a:ahLst/>
              <a:cxnLst/>
              <a:rect l="l" t="t" r="r" b="b"/>
              <a:pathLst>
                <a:path w="9375" h="9375" extrusionOk="0">
                  <a:moveTo>
                    <a:pt x="4688" y="1"/>
                  </a:moveTo>
                  <a:cubicBezTo>
                    <a:pt x="2087" y="1"/>
                    <a:pt x="1" y="2087"/>
                    <a:pt x="1" y="4688"/>
                  </a:cubicBezTo>
                  <a:cubicBezTo>
                    <a:pt x="1" y="7273"/>
                    <a:pt x="2087" y="9375"/>
                    <a:pt x="4688" y="9375"/>
                  </a:cubicBezTo>
                  <a:cubicBezTo>
                    <a:pt x="7273" y="9375"/>
                    <a:pt x="9375" y="7273"/>
                    <a:pt x="9375" y="4688"/>
                  </a:cubicBezTo>
                  <a:cubicBezTo>
                    <a:pt x="9375" y="2087"/>
                    <a:pt x="7273" y="1"/>
                    <a:pt x="4688"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4" name="Google Shape;724;p41"/>
            <p:cNvSpPr/>
            <p:nvPr/>
          </p:nvSpPr>
          <p:spPr>
            <a:xfrm>
              <a:off x="862089" y="2573427"/>
              <a:ext cx="162569" cy="56463"/>
            </a:xfrm>
            <a:custGeom>
              <a:avLst/>
              <a:gdLst/>
              <a:ahLst/>
              <a:cxnLst/>
              <a:rect l="l" t="t" r="r" b="b"/>
              <a:pathLst>
                <a:path w="8914" h="3096" extrusionOk="0">
                  <a:moveTo>
                    <a:pt x="8744" y="0"/>
                  </a:moveTo>
                  <a:cubicBezTo>
                    <a:pt x="8731" y="0"/>
                    <a:pt x="8718" y="2"/>
                    <a:pt x="8703" y="7"/>
                  </a:cubicBezTo>
                  <a:cubicBezTo>
                    <a:pt x="7965" y="216"/>
                    <a:pt x="7404" y="697"/>
                    <a:pt x="6986" y="1339"/>
                  </a:cubicBezTo>
                  <a:cubicBezTo>
                    <a:pt x="6745" y="1725"/>
                    <a:pt x="6488" y="2029"/>
                    <a:pt x="6007" y="2110"/>
                  </a:cubicBezTo>
                  <a:cubicBezTo>
                    <a:pt x="5859" y="2138"/>
                    <a:pt x="5712" y="2148"/>
                    <a:pt x="5565" y="2148"/>
                  </a:cubicBezTo>
                  <a:cubicBezTo>
                    <a:pt x="5297" y="2148"/>
                    <a:pt x="5030" y="2114"/>
                    <a:pt x="4771" y="2093"/>
                  </a:cubicBezTo>
                  <a:cubicBezTo>
                    <a:pt x="4653" y="2083"/>
                    <a:pt x="4533" y="2076"/>
                    <a:pt x="4413" y="2076"/>
                  </a:cubicBezTo>
                  <a:cubicBezTo>
                    <a:pt x="4158" y="2076"/>
                    <a:pt x="3903" y="2108"/>
                    <a:pt x="3663" y="2206"/>
                  </a:cubicBezTo>
                  <a:cubicBezTo>
                    <a:pt x="3295" y="2367"/>
                    <a:pt x="3021" y="2703"/>
                    <a:pt x="2636" y="2816"/>
                  </a:cubicBezTo>
                  <a:cubicBezTo>
                    <a:pt x="2555" y="2839"/>
                    <a:pt x="2476" y="2849"/>
                    <a:pt x="2398" y="2849"/>
                  </a:cubicBezTo>
                  <a:cubicBezTo>
                    <a:pt x="1977" y="2849"/>
                    <a:pt x="1589" y="2561"/>
                    <a:pt x="1223" y="2399"/>
                  </a:cubicBezTo>
                  <a:cubicBezTo>
                    <a:pt x="976" y="2286"/>
                    <a:pt x="721" y="2205"/>
                    <a:pt x="463" y="2205"/>
                  </a:cubicBezTo>
                  <a:cubicBezTo>
                    <a:pt x="353" y="2205"/>
                    <a:pt x="243" y="2220"/>
                    <a:pt x="132" y="2254"/>
                  </a:cubicBezTo>
                  <a:cubicBezTo>
                    <a:pt x="0" y="2298"/>
                    <a:pt x="43" y="2517"/>
                    <a:pt x="161" y="2517"/>
                  </a:cubicBezTo>
                  <a:cubicBezTo>
                    <a:pt x="172" y="2517"/>
                    <a:pt x="184" y="2515"/>
                    <a:pt x="196" y="2511"/>
                  </a:cubicBezTo>
                  <a:cubicBezTo>
                    <a:pt x="302" y="2476"/>
                    <a:pt x="406" y="2461"/>
                    <a:pt x="508" y="2461"/>
                  </a:cubicBezTo>
                  <a:cubicBezTo>
                    <a:pt x="1170" y="2461"/>
                    <a:pt x="1739" y="3096"/>
                    <a:pt x="2414" y="3096"/>
                  </a:cubicBezTo>
                  <a:cubicBezTo>
                    <a:pt x="2507" y="3096"/>
                    <a:pt x="2602" y="3084"/>
                    <a:pt x="2700" y="3056"/>
                  </a:cubicBezTo>
                  <a:cubicBezTo>
                    <a:pt x="3053" y="2945"/>
                    <a:pt x="3327" y="2671"/>
                    <a:pt x="3648" y="2495"/>
                  </a:cubicBezTo>
                  <a:cubicBezTo>
                    <a:pt x="3889" y="2369"/>
                    <a:pt x="4148" y="2331"/>
                    <a:pt x="4411" y="2331"/>
                  </a:cubicBezTo>
                  <a:cubicBezTo>
                    <a:pt x="4584" y="2331"/>
                    <a:pt x="4759" y="2347"/>
                    <a:pt x="4932" y="2367"/>
                  </a:cubicBezTo>
                  <a:cubicBezTo>
                    <a:pt x="5133" y="2384"/>
                    <a:pt x="5336" y="2399"/>
                    <a:pt x="5534" y="2399"/>
                  </a:cubicBezTo>
                  <a:cubicBezTo>
                    <a:pt x="6079" y="2399"/>
                    <a:pt x="6593" y="2287"/>
                    <a:pt x="6970" y="1804"/>
                  </a:cubicBezTo>
                  <a:cubicBezTo>
                    <a:pt x="7211" y="1500"/>
                    <a:pt x="7387" y="1147"/>
                    <a:pt x="7676" y="873"/>
                  </a:cubicBezTo>
                  <a:cubicBezTo>
                    <a:pt x="7982" y="569"/>
                    <a:pt x="8367" y="360"/>
                    <a:pt x="8767" y="248"/>
                  </a:cubicBezTo>
                  <a:cubicBezTo>
                    <a:pt x="8914" y="204"/>
                    <a:pt x="8873" y="0"/>
                    <a:pt x="8744"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5" name="Google Shape;725;p41"/>
            <p:cNvSpPr/>
            <p:nvPr/>
          </p:nvSpPr>
          <p:spPr>
            <a:xfrm>
              <a:off x="868838" y="2534165"/>
              <a:ext cx="114477" cy="38828"/>
            </a:xfrm>
            <a:custGeom>
              <a:avLst/>
              <a:gdLst/>
              <a:ahLst/>
              <a:cxnLst/>
              <a:rect l="l" t="t" r="r" b="b"/>
              <a:pathLst>
                <a:path w="6277" h="2129" extrusionOk="0">
                  <a:moveTo>
                    <a:pt x="5935" y="0"/>
                  </a:moveTo>
                  <a:cubicBezTo>
                    <a:pt x="5876" y="0"/>
                    <a:pt x="5816" y="26"/>
                    <a:pt x="5765" y="90"/>
                  </a:cubicBezTo>
                  <a:cubicBezTo>
                    <a:pt x="5123" y="892"/>
                    <a:pt x="4177" y="1453"/>
                    <a:pt x="3149" y="1550"/>
                  </a:cubicBezTo>
                  <a:cubicBezTo>
                    <a:pt x="3055" y="1558"/>
                    <a:pt x="2959" y="1561"/>
                    <a:pt x="2864" y="1561"/>
                  </a:cubicBezTo>
                  <a:cubicBezTo>
                    <a:pt x="2322" y="1561"/>
                    <a:pt x="1766" y="1451"/>
                    <a:pt x="1219" y="1451"/>
                  </a:cubicBezTo>
                  <a:cubicBezTo>
                    <a:pt x="894" y="1451"/>
                    <a:pt x="572" y="1490"/>
                    <a:pt x="260" y="1614"/>
                  </a:cubicBezTo>
                  <a:cubicBezTo>
                    <a:pt x="1" y="1729"/>
                    <a:pt x="78" y="2129"/>
                    <a:pt x="316" y="2129"/>
                  </a:cubicBezTo>
                  <a:cubicBezTo>
                    <a:pt x="343" y="2129"/>
                    <a:pt x="373" y="2123"/>
                    <a:pt x="404" y="2112"/>
                  </a:cubicBezTo>
                  <a:cubicBezTo>
                    <a:pt x="680" y="1998"/>
                    <a:pt x="977" y="1963"/>
                    <a:pt x="1278" y="1963"/>
                  </a:cubicBezTo>
                  <a:cubicBezTo>
                    <a:pt x="1485" y="1963"/>
                    <a:pt x="1694" y="1980"/>
                    <a:pt x="1897" y="1999"/>
                  </a:cubicBezTo>
                  <a:cubicBezTo>
                    <a:pt x="2212" y="2029"/>
                    <a:pt x="2527" y="2058"/>
                    <a:pt x="2845" y="2058"/>
                  </a:cubicBezTo>
                  <a:cubicBezTo>
                    <a:pt x="3046" y="2058"/>
                    <a:pt x="3249" y="2047"/>
                    <a:pt x="3454" y="2016"/>
                  </a:cubicBezTo>
                  <a:cubicBezTo>
                    <a:pt x="4498" y="1855"/>
                    <a:pt x="5461" y="1261"/>
                    <a:pt x="6118" y="443"/>
                  </a:cubicBezTo>
                  <a:cubicBezTo>
                    <a:pt x="6276" y="249"/>
                    <a:pt x="6114" y="0"/>
                    <a:pt x="5935"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6" name="Google Shape;726;p41"/>
            <p:cNvSpPr/>
            <p:nvPr/>
          </p:nvSpPr>
          <p:spPr>
            <a:xfrm>
              <a:off x="911570" y="2676223"/>
              <a:ext cx="110136" cy="34487"/>
            </a:xfrm>
            <a:custGeom>
              <a:avLst/>
              <a:gdLst/>
              <a:ahLst/>
              <a:cxnLst/>
              <a:rect l="l" t="t" r="r" b="b"/>
              <a:pathLst>
                <a:path w="6039" h="1891" extrusionOk="0">
                  <a:moveTo>
                    <a:pt x="5396" y="1"/>
                  </a:moveTo>
                  <a:cubicBezTo>
                    <a:pt x="4969" y="1"/>
                    <a:pt x="4538" y="91"/>
                    <a:pt x="4128" y="180"/>
                  </a:cubicBezTo>
                  <a:cubicBezTo>
                    <a:pt x="3856" y="244"/>
                    <a:pt x="3599" y="325"/>
                    <a:pt x="3326" y="341"/>
                  </a:cubicBezTo>
                  <a:cubicBezTo>
                    <a:pt x="3281" y="343"/>
                    <a:pt x="3236" y="344"/>
                    <a:pt x="3190" y="344"/>
                  </a:cubicBezTo>
                  <a:cubicBezTo>
                    <a:pt x="2911" y="344"/>
                    <a:pt x="2623" y="304"/>
                    <a:pt x="2347" y="277"/>
                  </a:cubicBezTo>
                  <a:cubicBezTo>
                    <a:pt x="2260" y="268"/>
                    <a:pt x="2176" y="263"/>
                    <a:pt x="2094" y="263"/>
                  </a:cubicBezTo>
                  <a:cubicBezTo>
                    <a:pt x="1720" y="263"/>
                    <a:pt x="1388" y="355"/>
                    <a:pt x="1046" y="565"/>
                  </a:cubicBezTo>
                  <a:cubicBezTo>
                    <a:pt x="678" y="790"/>
                    <a:pt x="293" y="1096"/>
                    <a:pt x="100" y="1496"/>
                  </a:cubicBezTo>
                  <a:cubicBezTo>
                    <a:pt x="1" y="1705"/>
                    <a:pt x="179" y="1891"/>
                    <a:pt x="342" y="1891"/>
                  </a:cubicBezTo>
                  <a:cubicBezTo>
                    <a:pt x="419" y="1891"/>
                    <a:pt x="492" y="1850"/>
                    <a:pt x="533" y="1753"/>
                  </a:cubicBezTo>
                  <a:cubicBezTo>
                    <a:pt x="710" y="1400"/>
                    <a:pt x="1046" y="1128"/>
                    <a:pt x="1400" y="951"/>
                  </a:cubicBezTo>
                  <a:cubicBezTo>
                    <a:pt x="1642" y="816"/>
                    <a:pt x="1875" y="777"/>
                    <a:pt x="2120" y="777"/>
                  </a:cubicBezTo>
                  <a:cubicBezTo>
                    <a:pt x="2313" y="777"/>
                    <a:pt x="2513" y="801"/>
                    <a:pt x="2732" y="822"/>
                  </a:cubicBezTo>
                  <a:cubicBezTo>
                    <a:pt x="2837" y="832"/>
                    <a:pt x="2940" y="837"/>
                    <a:pt x="3042" y="837"/>
                  </a:cubicBezTo>
                  <a:cubicBezTo>
                    <a:pt x="3438" y="837"/>
                    <a:pt x="3816" y="767"/>
                    <a:pt x="4225" y="678"/>
                  </a:cubicBezTo>
                  <a:cubicBezTo>
                    <a:pt x="4608" y="602"/>
                    <a:pt x="5002" y="515"/>
                    <a:pt x="5406" y="515"/>
                  </a:cubicBezTo>
                  <a:cubicBezTo>
                    <a:pt x="5509" y="515"/>
                    <a:pt x="5613" y="520"/>
                    <a:pt x="5718" y="533"/>
                  </a:cubicBezTo>
                  <a:cubicBezTo>
                    <a:pt x="5733" y="536"/>
                    <a:pt x="5746" y="537"/>
                    <a:pt x="5760" y="537"/>
                  </a:cubicBezTo>
                  <a:cubicBezTo>
                    <a:pt x="6038" y="537"/>
                    <a:pt x="6025" y="66"/>
                    <a:pt x="5718" y="20"/>
                  </a:cubicBezTo>
                  <a:cubicBezTo>
                    <a:pt x="5611" y="7"/>
                    <a:pt x="5504" y="1"/>
                    <a:pt x="5396"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7" name="Google Shape;727;p41"/>
            <p:cNvSpPr/>
            <p:nvPr/>
          </p:nvSpPr>
          <p:spPr>
            <a:xfrm>
              <a:off x="1722500" y="1616000"/>
              <a:ext cx="16075" cy="12875"/>
            </a:xfrm>
            <a:custGeom>
              <a:avLst/>
              <a:gdLst/>
              <a:ahLst/>
              <a:cxnLst/>
              <a:rect l="l" t="t" r="r" b="b"/>
              <a:pathLst>
                <a:path w="643" h="515" extrusionOk="0">
                  <a:moveTo>
                    <a:pt x="321" y="0"/>
                  </a:moveTo>
                  <a:cubicBezTo>
                    <a:pt x="0" y="0"/>
                    <a:pt x="0" y="514"/>
                    <a:pt x="321" y="514"/>
                  </a:cubicBezTo>
                  <a:cubicBezTo>
                    <a:pt x="642" y="514"/>
                    <a:pt x="642" y="0"/>
                    <a:pt x="321"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8" name="Google Shape;728;p41"/>
            <p:cNvSpPr/>
            <p:nvPr/>
          </p:nvSpPr>
          <p:spPr>
            <a:xfrm>
              <a:off x="1822825" y="1630825"/>
              <a:ext cx="32500" cy="25325"/>
            </a:xfrm>
            <a:custGeom>
              <a:avLst/>
              <a:gdLst/>
              <a:ahLst/>
              <a:cxnLst/>
              <a:rect l="l" t="t" r="r" b="b"/>
              <a:pathLst>
                <a:path w="1300" h="1013" extrusionOk="0">
                  <a:moveTo>
                    <a:pt x="642" y="1"/>
                  </a:moveTo>
                  <a:cubicBezTo>
                    <a:pt x="0" y="1"/>
                    <a:pt x="0" y="1013"/>
                    <a:pt x="642" y="1013"/>
                  </a:cubicBezTo>
                  <a:cubicBezTo>
                    <a:pt x="1300" y="1013"/>
                    <a:pt x="1300" y="1"/>
                    <a:pt x="642" y="1"/>
                  </a:cubicBezTo>
                  <a:close/>
                </a:path>
              </a:pathLst>
            </a:custGeom>
            <a:solidFill>
              <a:srgbClr val="FAE9C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9" name="Google Shape;729;p41"/>
            <p:cNvSpPr/>
            <p:nvPr/>
          </p:nvSpPr>
          <p:spPr>
            <a:xfrm>
              <a:off x="843675" y="2181825"/>
              <a:ext cx="32925" cy="25275"/>
            </a:xfrm>
            <a:custGeom>
              <a:avLst/>
              <a:gdLst/>
              <a:ahLst/>
              <a:cxnLst/>
              <a:rect l="l" t="t" r="r" b="b"/>
              <a:pathLst>
                <a:path w="1317" h="1011" extrusionOk="0">
                  <a:moveTo>
                    <a:pt x="658" y="0"/>
                  </a:moveTo>
                  <a:cubicBezTo>
                    <a:pt x="0" y="0"/>
                    <a:pt x="0" y="1011"/>
                    <a:pt x="658" y="1011"/>
                  </a:cubicBezTo>
                  <a:cubicBezTo>
                    <a:pt x="1317" y="1011"/>
                    <a:pt x="1317" y="0"/>
                    <a:pt x="658" y="0"/>
                  </a:cubicBezTo>
                  <a:close/>
                </a:path>
              </a:pathLst>
            </a:custGeom>
            <a:solidFill>
              <a:srgbClr val="FAE9C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0" name="Google Shape;730;p41"/>
            <p:cNvSpPr/>
            <p:nvPr/>
          </p:nvSpPr>
          <p:spPr>
            <a:xfrm>
              <a:off x="1841275" y="2526500"/>
              <a:ext cx="32525" cy="25325"/>
            </a:xfrm>
            <a:custGeom>
              <a:avLst/>
              <a:gdLst/>
              <a:ahLst/>
              <a:cxnLst/>
              <a:rect l="l" t="t" r="r" b="b"/>
              <a:pathLst>
                <a:path w="1301" h="1013" extrusionOk="0">
                  <a:moveTo>
                    <a:pt x="643" y="1"/>
                  </a:moveTo>
                  <a:cubicBezTo>
                    <a:pt x="1" y="1"/>
                    <a:pt x="1" y="1013"/>
                    <a:pt x="643" y="1013"/>
                  </a:cubicBezTo>
                  <a:cubicBezTo>
                    <a:pt x="1300" y="1013"/>
                    <a:pt x="1300" y="1"/>
                    <a:pt x="643" y="1"/>
                  </a:cubicBezTo>
                  <a:close/>
                </a:path>
              </a:pathLst>
            </a:custGeom>
            <a:solidFill>
              <a:srgbClr val="FAE9C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1" name="Google Shape;731;p41"/>
            <p:cNvSpPr/>
            <p:nvPr/>
          </p:nvSpPr>
          <p:spPr>
            <a:xfrm>
              <a:off x="933150" y="1248800"/>
              <a:ext cx="32550" cy="25700"/>
            </a:xfrm>
            <a:custGeom>
              <a:avLst/>
              <a:gdLst/>
              <a:ahLst/>
              <a:cxnLst/>
              <a:rect l="l" t="t" r="r" b="b"/>
              <a:pathLst>
                <a:path w="1302" h="1028" extrusionOk="0">
                  <a:moveTo>
                    <a:pt x="642" y="1"/>
                  </a:moveTo>
                  <a:cubicBezTo>
                    <a:pt x="0" y="1"/>
                    <a:pt x="0" y="1028"/>
                    <a:pt x="642" y="1028"/>
                  </a:cubicBezTo>
                  <a:cubicBezTo>
                    <a:pt x="1301" y="1028"/>
                    <a:pt x="1301" y="1"/>
                    <a:pt x="642" y="1"/>
                  </a:cubicBezTo>
                  <a:close/>
                </a:path>
              </a:pathLst>
            </a:custGeom>
            <a:solidFill>
              <a:srgbClr val="FAE9C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2" name="Google Shape;732;p41"/>
            <p:cNvSpPr/>
            <p:nvPr/>
          </p:nvSpPr>
          <p:spPr>
            <a:xfrm>
              <a:off x="2059575" y="1159725"/>
              <a:ext cx="32925" cy="25325"/>
            </a:xfrm>
            <a:custGeom>
              <a:avLst/>
              <a:gdLst/>
              <a:ahLst/>
              <a:cxnLst/>
              <a:rect l="l" t="t" r="r" b="b"/>
              <a:pathLst>
                <a:path w="1317" h="1013" extrusionOk="0">
                  <a:moveTo>
                    <a:pt x="658" y="0"/>
                  </a:moveTo>
                  <a:cubicBezTo>
                    <a:pt x="1" y="0"/>
                    <a:pt x="1" y="1012"/>
                    <a:pt x="658" y="1012"/>
                  </a:cubicBezTo>
                  <a:cubicBezTo>
                    <a:pt x="1317" y="1012"/>
                    <a:pt x="1317" y="0"/>
                    <a:pt x="658" y="0"/>
                  </a:cubicBezTo>
                  <a:close/>
                </a:path>
              </a:pathLst>
            </a:custGeom>
            <a:solidFill>
              <a:srgbClr val="FAE9C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3" name="Google Shape;733;p41"/>
            <p:cNvSpPr/>
            <p:nvPr/>
          </p:nvSpPr>
          <p:spPr>
            <a:xfrm>
              <a:off x="1150650" y="2864400"/>
              <a:ext cx="32550" cy="25325"/>
            </a:xfrm>
            <a:custGeom>
              <a:avLst/>
              <a:gdLst/>
              <a:ahLst/>
              <a:cxnLst/>
              <a:rect l="l" t="t" r="r" b="b"/>
              <a:pathLst>
                <a:path w="1302" h="1013" extrusionOk="0">
                  <a:moveTo>
                    <a:pt x="642" y="0"/>
                  </a:moveTo>
                  <a:cubicBezTo>
                    <a:pt x="0" y="0"/>
                    <a:pt x="0" y="1012"/>
                    <a:pt x="642" y="1012"/>
                  </a:cubicBezTo>
                  <a:cubicBezTo>
                    <a:pt x="1301" y="1012"/>
                    <a:pt x="1301" y="0"/>
                    <a:pt x="642" y="0"/>
                  </a:cubicBezTo>
                  <a:close/>
                </a:path>
              </a:pathLst>
            </a:custGeom>
            <a:solidFill>
              <a:srgbClr val="FAE9C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4" name="Google Shape;734;p41"/>
            <p:cNvSpPr/>
            <p:nvPr/>
          </p:nvSpPr>
          <p:spPr>
            <a:xfrm>
              <a:off x="528650" y="1649300"/>
              <a:ext cx="32925" cy="25300"/>
            </a:xfrm>
            <a:custGeom>
              <a:avLst/>
              <a:gdLst/>
              <a:ahLst/>
              <a:cxnLst/>
              <a:rect l="l" t="t" r="r" b="b"/>
              <a:pathLst>
                <a:path w="1317" h="1012" extrusionOk="0">
                  <a:moveTo>
                    <a:pt x="659" y="0"/>
                  </a:moveTo>
                  <a:cubicBezTo>
                    <a:pt x="0" y="0"/>
                    <a:pt x="0" y="1012"/>
                    <a:pt x="659" y="1012"/>
                  </a:cubicBezTo>
                  <a:cubicBezTo>
                    <a:pt x="1317" y="1012"/>
                    <a:pt x="1317" y="0"/>
                    <a:pt x="659" y="0"/>
                  </a:cubicBezTo>
                  <a:close/>
                </a:path>
              </a:pathLst>
            </a:custGeom>
            <a:solidFill>
              <a:srgbClr val="FAE9C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5" name="Google Shape;735;p41"/>
            <p:cNvSpPr/>
            <p:nvPr/>
          </p:nvSpPr>
          <p:spPr>
            <a:xfrm>
              <a:off x="2097300" y="2074650"/>
              <a:ext cx="32925" cy="25325"/>
            </a:xfrm>
            <a:custGeom>
              <a:avLst/>
              <a:gdLst/>
              <a:ahLst/>
              <a:cxnLst/>
              <a:rect l="l" t="t" r="r" b="b"/>
              <a:pathLst>
                <a:path w="1317" h="1013" extrusionOk="0">
                  <a:moveTo>
                    <a:pt x="658" y="1"/>
                  </a:moveTo>
                  <a:cubicBezTo>
                    <a:pt x="1" y="1"/>
                    <a:pt x="1" y="1013"/>
                    <a:pt x="658" y="1013"/>
                  </a:cubicBezTo>
                  <a:cubicBezTo>
                    <a:pt x="1317" y="1013"/>
                    <a:pt x="1317" y="1"/>
                    <a:pt x="658" y="1"/>
                  </a:cubicBezTo>
                  <a:close/>
                </a:path>
              </a:pathLst>
            </a:custGeom>
            <a:solidFill>
              <a:srgbClr val="FAE9C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6" name="Google Shape;736;p41"/>
            <p:cNvSpPr/>
            <p:nvPr/>
          </p:nvSpPr>
          <p:spPr>
            <a:xfrm>
              <a:off x="1137300" y="834250"/>
              <a:ext cx="140175" cy="124675"/>
            </a:xfrm>
            <a:custGeom>
              <a:avLst/>
              <a:gdLst/>
              <a:ahLst/>
              <a:cxnLst/>
              <a:rect l="l" t="t" r="r" b="b"/>
              <a:pathLst>
                <a:path w="5607" h="4987" extrusionOk="0">
                  <a:moveTo>
                    <a:pt x="64" y="1"/>
                  </a:moveTo>
                  <a:cubicBezTo>
                    <a:pt x="28" y="1"/>
                    <a:pt x="1" y="46"/>
                    <a:pt x="37" y="82"/>
                  </a:cubicBezTo>
                  <a:cubicBezTo>
                    <a:pt x="502" y="516"/>
                    <a:pt x="615" y="1141"/>
                    <a:pt x="855" y="1687"/>
                  </a:cubicBezTo>
                  <a:cubicBezTo>
                    <a:pt x="1112" y="2217"/>
                    <a:pt x="1529" y="2570"/>
                    <a:pt x="2075" y="2778"/>
                  </a:cubicBezTo>
                  <a:cubicBezTo>
                    <a:pt x="2734" y="3020"/>
                    <a:pt x="3456" y="3035"/>
                    <a:pt x="4114" y="3260"/>
                  </a:cubicBezTo>
                  <a:cubicBezTo>
                    <a:pt x="4821" y="3485"/>
                    <a:pt x="5559" y="4111"/>
                    <a:pt x="5366" y="4929"/>
                  </a:cubicBezTo>
                  <a:cubicBezTo>
                    <a:pt x="5366" y="4965"/>
                    <a:pt x="5397" y="4987"/>
                    <a:pt x="5427" y="4987"/>
                  </a:cubicBezTo>
                  <a:cubicBezTo>
                    <a:pt x="5449" y="4987"/>
                    <a:pt x="5471" y="4974"/>
                    <a:pt x="5478" y="4946"/>
                  </a:cubicBezTo>
                  <a:cubicBezTo>
                    <a:pt x="5607" y="4383"/>
                    <a:pt x="5286" y="3838"/>
                    <a:pt x="4836" y="3501"/>
                  </a:cubicBezTo>
                  <a:cubicBezTo>
                    <a:pt x="4226" y="3035"/>
                    <a:pt x="3424" y="3003"/>
                    <a:pt x="2702" y="2842"/>
                  </a:cubicBezTo>
                  <a:cubicBezTo>
                    <a:pt x="1947" y="2682"/>
                    <a:pt x="1289" y="2361"/>
                    <a:pt x="952" y="1639"/>
                  </a:cubicBezTo>
                  <a:cubicBezTo>
                    <a:pt x="695" y="1077"/>
                    <a:pt x="583" y="451"/>
                    <a:pt x="102" y="17"/>
                  </a:cubicBezTo>
                  <a:cubicBezTo>
                    <a:pt x="89" y="6"/>
                    <a:pt x="76" y="1"/>
                    <a:pt x="64" y="1"/>
                  </a:cubicBezTo>
                  <a:close/>
                </a:path>
              </a:pathLst>
            </a:custGeom>
            <a:solidFill>
              <a:srgbClr val="33141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7" name="Google Shape;737;p41"/>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8" name="Google Shape;738;p41"/>
            <p:cNvSpPr/>
            <p:nvPr/>
          </p:nvSpPr>
          <p:spPr>
            <a:xfrm>
              <a:off x="2437975" y="2394075"/>
              <a:ext cx="54600" cy="51825"/>
            </a:xfrm>
            <a:custGeom>
              <a:avLst/>
              <a:gdLst/>
              <a:ahLst/>
              <a:cxnLst/>
              <a:rect l="l" t="t" r="r" b="b"/>
              <a:pathLst>
                <a:path w="2184" h="2073" extrusionOk="0">
                  <a:moveTo>
                    <a:pt x="418" y="1"/>
                  </a:moveTo>
                  <a:lnTo>
                    <a:pt x="756" y="820"/>
                  </a:lnTo>
                  <a:lnTo>
                    <a:pt x="1" y="1285"/>
                  </a:lnTo>
                  <a:lnTo>
                    <a:pt x="1" y="1285"/>
                  </a:lnTo>
                  <a:lnTo>
                    <a:pt x="884" y="1205"/>
                  </a:lnTo>
                  <a:lnTo>
                    <a:pt x="1092" y="2072"/>
                  </a:lnTo>
                  <a:lnTo>
                    <a:pt x="1302" y="1205"/>
                  </a:lnTo>
                  <a:lnTo>
                    <a:pt x="2184" y="1285"/>
                  </a:lnTo>
                  <a:lnTo>
                    <a:pt x="2184" y="1285"/>
                  </a:lnTo>
                  <a:lnTo>
                    <a:pt x="1413" y="820"/>
                  </a:lnTo>
                  <a:lnTo>
                    <a:pt x="1766" y="1"/>
                  </a:lnTo>
                  <a:lnTo>
                    <a:pt x="1766" y="1"/>
                  </a:lnTo>
                  <a:lnTo>
                    <a:pt x="1092" y="579"/>
                  </a:lnTo>
                  <a:lnTo>
                    <a:pt x="418"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9" name="Google Shape;739;p41"/>
            <p:cNvSpPr/>
            <p:nvPr/>
          </p:nvSpPr>
          <p:spPr>
            <a:xfrm>
              <a:off x="1918325" y="2833100"/>
              <a:ext cx="45775" cy="43775"/>
            </a:xfrm>
            <a:custGeom>
              <a:avLst/>
              <a:gdLst/>
              <a:ahLst/>
              <a:cxnLst/>
              <a:rect l="l" t="t" r="r" b="b"/>
              <a:pathLst>
                <a:path w="1831" h="1751" extrusionOk="0">
                  <a:moveTo>
                    <a:pt x="354" y="0"/>
                  </a:moveTo>
                  <a:lnTo>
                    <a:pt x="643" y="691"/>
                  </a:lnTo>
                  <a:lnTo>
                    <a:pt x="1" y="1076"/>
                  </a:lnTo>
                  <a:lnTo>
                    <a:pt x="754" y="1012"/>
                  </a:lnTo>
                  <a:lnTo>
                    <a:pt x="915" y="1750"/>
                  </a:lnTo>
                  <a:lnTo>
                    <a:pt x="1092" y="1012"/>
                  </a:lnTo>
                  <a:lnTo>
                    <a:pt x="1830" y="1076"/>
                  </a:lnTo>
                  <a:lnTo>
                    <a:pt x="1188" y="691"/>
                  </a:lnTo>
                  <a:lnTo>
                    <a:pt x="1493" y="0"/>
                  </a:lnTo>
                  <a:lnTo>
                    <a:pt x="915" y="498"/>
                  </a:lnTo>
                  <a:lnTo>
                    <a:pt x="354"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0" name="Google Shape;740;p41"/>
            <p:cNvSpPr/>
            <p:nvPr/>
          </p:nvSpPr>
          <p:spPr>
            <a:xfrm>
              <a:off x="2351725" y="2652525"/>
              <a:ext cx="90700" cy="88725"/>
            </a:xfrm>
            <a:custGeom>
              <a:avLst/>
              <a:gdLst/>
              <a:ahLst/>
              <a:cxnLst/>
              <a:rect l="l" t="t" r="r" b="b"/>
              <a:pathLst>
                <a:path w="3628" h="3549" extrusionOk="0">
                  <a:moveTo>
                    <a:pt x="1959" y="0"/>
                  </a:moveTo>
                  <a:lnTo>
                    <a:pt x="1460" y="1397"/>
                  </a:lnTo>
                  <a:lnTo>
                    <a:pt x="0" y="1108"/>
                  </a:lnTo>
                  <a:lnTo>
                    <a:pt x="0" y="1108"/>
                  </a:lnTo>
                  <a:lnTo>
                    <a:pt x="1188" y="2007"/>
                  </a:lnTo>
                  <a:lnTo>
                    <a:pt x="465" y="3307"/>
                  </a:lnTo>
                  <a:lnTo>
                    <a:pt x="1685" y="2472"/>
                  </a:lnTo>
                  <a:lnTo>
                    <a:pt x="2697" y="3548"/>
                  </a:lnTo>
                  <a:lnTo>
                    <a:pt x="2263" y="2136"/>
                  </a:lnTo>
                  <a:lnTo>
                    <a:pt x="3628" y="1509"/>
                  </a:lnTo>
                  <a:lnTo>
                    <a:pt x="2134" y="1477"/>
                  </a:lnTo>
                  <a:lnTo>
                    <a:pt x="1959"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1" name="Google Shape;741;p41"/>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42" name="Google Shape;742;p41"/>
          <p:cNvGrpSpPr/>
          <p:nvPr/>
        </p:nvGrpSpPr>
        <p:grpSpPr>
          <a:xfrm>
            <a:off x="5948105" y="920403"/>
            <a:ext cx="1588863" cy="3785559"/>
            <a:chOff x="2950025" y="816400"/>
            <a:chExt cx="845950" cy="2015525"/>
          </a:xfrm>
        </p:grpSpPr>
        <p:sp>
          <p:nvSpPr>
            <p:cNvPr id="743" name="Google Shape;743;p41"/>
            <p:cNvSpPr/>
            <p:nvPr/>
          </p:nvSpPr>
          <p:spPr>
            <a:xfrm>
              <a:off x="3029100" y="816400"/>
              <a:ext cx="382425" cy="388625"/>
            </a:xfrm>
            <a:custGeom>
              <a:avLst/>
              <a:gdLst/>
              <a:ahLst/>
              <a:cxnLst/>
              <a:rect l="l" t="t" r="r" b="b"/>
              <a:pathLst>
                <a:path w="15297" h="15545" extrusionOk="0">
                  <a:moveTo>
                    <a:pt x="4462" y="0"/>
                  </a:moveTo>
                  <a:cubicBezTo>
                    <a:pt x="4414" y="0"/>
                    <a:pt x="4366" y="3"/>
                    <a:pt x="4318" y="10"/>
                  </a:cubicBezTo>
                  <a:cubicBezTo>
                    <a:pt x="3500" y="106"/>
                    <a:pt x="3098" y="1037"/>
                    <a:pt x="2408" y="1502"/>
                  </a:cubicBezTo>
                  <a:cubicBezTo>
                    <a:pt x="1749" y="1951"/>
                    <a:pt x="786" y="2016"/>
                    <a:pt x="386" y="2722"/>
                  </a:cubicBezTo>
                  <a:cubicBezTo>
                    <a:pt x="0" y="3413"/>
                    <a:pt x="450" y="4263"/>
                    <a:pt x="979" y="4857"/>
                  </a:cubicBezTo>
                  <a:cubicBezTo>
                    <a:pt x="1525" y="5435"/>
                    <a:pt x="2183" y="5981"/>
                    <a:pt x="2327" y="6751"/>
                  </a:cubicBezTo>
                  <a:cubicBezTo>
                    <a:pt x="2488" y="7586"/>
                    <a:pt x="2023" y="8613"/>
                    <a:pt x="2616" y="9223"/>
                  </a:cubicBezTo>
                  <a:cubicBezTo>
                    <a:pt x="3194" y="9817"/>
                    <a:pt x="4382" y="9496"/>
                    <a:pt x="4863" y="10186"/>
                  </a:cubicBezTo>
                  <a:cubicBezTo>
                    <a:pt x="5329" y="10876"/>
                    <a:pt x="4591" y="11952"/>
                    <a:pt x="5088" y="12626"/>
                  </a:cubicBezTo>
                  <a:cubicBezTo>
                    <a:pt x="5522" y="13204"/>
                    <a:pt x="6453" y="12947"/>
                    <a:pt x="7127" y="13204"/>
                  </a:cubicBezTo>
                  <a:cubicBezTo>
                    <a:pt x="7592" y="13380"/>
                    <a:pt x="7930" y="13782"/>
                    <a:pt x="8219" y="14183"/>
                  </a:cubicBezTo>
                  <a:cubicBezTo>
                    <a:pt x="8508" y="14600"/>
                    <a:pt x="8780" y="15017"/>
                    <a:pt x="9182" y="15306"/>
                  </a:cubicBezTo>
                  <a:cubicBezTo>
                    <a:pt x="9407" y="15454"/>
                    <a:pt x="9683" y="15545"/>
                    <a:pt x="9947" y="15545"/>
                  </a:cubicBezTo>
                  <a:cubicBezTo>
                    <a:pt x="10174" y="15545"/>
                    <a:pt x="10392" y="15478"/>
                    <a:pt x="10562" y="15323"/>
                  </a:cubicBezTo>
                  <a:lnTo>
                    <a:pt x="15089" y="13348"/>
                  </a:lnTo>
                  <a:cubicBezTo>
                    <a:pt x="14704" y="12642"/>
                    <a:pt x="14623" y="11775"/>
                    <a:pt x="14864" y="11004"/>
                  </a:cubicBezTo>
                  <a:cubicBezTo>
                    <a:pt x="15025" y="10523"/>
                    <a:pt x="15297" y="9977"/>
                    <a:pt x="15057" y="9528"/>
                  </a:cubicBezTo>
                  <a:cubicBezTo>
                    <a:pt x="14879" y="9207"/>
                    <a:pt x="14511" y="9046"/>
                    <a:pt x="14254" y="8774"/>
                  </a:cubicBezTo>
                  <a:cubicBezTo>
                    <a:pt x="13788" y="8260"/>
                    <a:pt x="13901" y="7409"/>
                    <a:pt x="13484" y="6863"/>
                  </a:cubicBezTo>
                  <a:cubicBezTo>
                    <a:pt x="12889" y="6093"/>
                    <a:pt x="11637" y="6270"/>
                    <a:pt x="10931" y="5611"/>
                  </a:cubicBezTo>
                  <a:cubicBezTo>
                    <a:pt x="10096" y="4809"/>
                    <a:pt x="10417" y="3203"/>
                    <a:pt x="9471" y="2561"/>
                  </a:cubicBezTo>
                  <a:cubicBezTo>
                    <a:pt x="8829" y="2129"/>
                    <a:pt x="7945" y="2369"/>
                    <a:pt x="7239" y="2080"/>
                  </a:cubicBezTo>
                  <a:cubicBezTo>
                    <a:pt x="6678" y="1855"/>
                    <a:pt x="6293" y="1309"/>
                    <a:pt x="5891" y="844"/>
                  </a:cubicBezTo>
                  <a:cubicBezTo>
                    <a:pt x="5522" y="415"/>
                    <a:pt x="5016" y="0"/>
                    <a:pt x="4462"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4" name="Google Shape;744;p41"/>
            <p:cNvSpPr/>
            <p:nvPr/>
          </p:nvSpPr>
          <p:spPr>
            <a:xfrm>
              <a:off x="3406300" y="1132850"/>
              <a:ext cx="27700" cy="67025"/>
            </a:xfrm>
            <a:custGeom>
              <a:avLst/>
              <a:gdLst/>
              <a:ahLst/>
              <a:cxnLst/>
              <a:rect l="l" t="t" r="r" b="b"/>
              <a:pathLst>
                <a:path w="1108" h="2681" extrusionOk="0">
                  <a:moveTo>
                    <a:pt x="1" y="0"/>
                  </a:moveTo>
                  <a:lnTo>
                    <a:pt x="65" y="2680"/>
                  </a:lnTo>
                  <a:cubicBezTo>
                    <a:pt x="65" y="2680"/>
                    <a:pt x="498" y="2183"/>
                    <a:pt x="739" y="1685"/>
                  </a:cubicBezTo>
                  <a:cubicBezTo>
                    <a:pt x="979" y="1171"/>
                    <a:pt x="1060" y="610"/>
                    <a:pt x="1060" y="610"/>
                  </a:cubicBezTo>
                  <a:lnTo>
                    <a:pt x="1108" y="354"/>
                  </a:lnTo>
                  <a:lnTo>
                    <a:pt x="1" y="0"/>
                  </a:lnTo>
                  <a:close/>
                </a:path>
              </a:pathLst>
            </a:custGeom>
            <a:solidFill>
              <a:srgbClr val="E780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 name="Google Shape;745;p41"/>
            <p:cNvSpPr/>
            <p:nvPr/>
          </p:nvSpPr>
          <p:spPr>
            <a:xfrm>
              <a:off x="3291125" y="1240400"/>
              <a:ext cx="97925" cy="96700"/>
            </a:xfrm>
            <a:custGeom>
              <a:avLst/>
              <a:gdLst/>
              <a:ahLst/>
              <a:cxnLst/>
              <a:rect l="l" t="t" r="r" b="b"/>
              <a:pathLst>
                <a:path w="3917" h="3868" extrusionOk="0">
                  <a:moveTo>
                    <a:pt x="3741" y="0"/>
                  </a:moveTo>
                  <a:lnTo>
                    <a:pt x="0" y="176"/>
                  </a:lnTo>
                  <a:lnTo>
                    <a:pt x="306" y="3868"/>
                  </a:lnTo>
                  <a:lnTo>
                    <a:pt x="3917" y="3596"/>
                  </a:lnTo>
                  <a:lnTo>
                    <a:pt x="3741" y="0"/>
                  </a:lnTo>
                  <a:close/>
                </a:path>
              </a:pathLst>
            </a:custGeom>
            <a:solidFill>
              <a:srgbClr val="EDA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6" name="Google Shape;746;p41"/>
            <p:cNvSpPr/>
            <p:nvPr/>
          </p:nvSpPr>
          <p:spPr>
            <a:xfrm>
              <a:off x="3290325" y="1244800"/>
              <a:ext cx="91125" cy="45225"/>
            </a:xfrm>
            <a:custGeom>
              <a:avLst/>
              <a:gdLst/>
              <a:ahLst/>
              <a:cxnLst/>
              <a:rect l="l" t="t" r="r" b="b"/>
              <a:pathLst>
                <a:path w="3645" h="1809" extrusionOk="0">
                  <a:moveTo>
                    <a:pt x="0" y="0"/>
                  </a:moveTo>
                  <a:lnTo>
                    <a:pt x="145" y="1766"/>
                  </a:lnTo>
                  <a:cubicBezTo>
                    <a:pt x="145" y="1766"/>
                    <a:pt x="357" y="1808"/>
                    <a:pt x="706" y="1808"/>
                  </a:cubicBezTo>
                  <a:cubicBezTo>
                    <a:pt x="1037" y="1808"/>
                    <a:pt x="1492" y="1770"/>
                    <a:pt x="2007" y="1622"/>
                  </a:cubicBezTo>
                  <a:cubicBezTo>
                    <a:pt x="3484" y="1188"/>
                    <a:pt x="3645" y="402"/>
                    <a:pt x="3645" y="402"/>
                  </a:cubicBezTo>
                  <a:lnTo>
                    <a:pt x="3645" y="402"/>
                  </a:lnTo>
                  <a:cubicBezTo>
                    <a:pt x="3644" y="402"/>
                    <a:pt x="2649" y="1156"/>
                    <a:pt x="2055" y="1220"/>
                  </a:cubicBezTo>
                  <a:cubicBezTo>
                    <a:pt x="2013" y="1225"/>
                    <a:pt x="1971" y="1227"/>
                    <a:pt x="1930" y="1227"/>
                  </a:cubicBezTo>
                  <a:cubicBezTo>
                    <a:pt x="946" y="1227"/>
                    <a:pt x="0" y="0"/>
                    <a:pt x="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7" name="Google Shape;747;p41"/>
            <p:cNvSpPr/>
            <p:nvPr/>
          </p:nvSpPr>
          <p:spPr>
            <a:xfrm>
              <a:off x="3241775" y="1153250"/>
              <a:ext cx="32925" cy="60675"/>
            </a:xfrm>
            <a:custGeom>
              <a:avLst/>
              <a:gdLst/>
              <a:ahLst/>
              <a:cxnLst/>
              <a:rect l="l" t="t" r="r" b="b"/>
              <a:pathLst>
                <a:path w="1317" h="2427" extrusionOk="0">
                  <a:moveTo>
                    <a:pt x="890" y="0"/>
                  </a:moveTo>
                  <a:cubicBezTo>
                    <a:pt x="796" y="0"/>
                    <a:pt x="689" y="32"/>
                    <a:pt x="611" y="51"/>
                  </a:cubicBezTo>
                  <a:cubicBezTo>
                    <a:pt x="482" y="67"/>
                    <a:pt x="354" y="147"/>
                    <a:pt x="273" y="259"/>
                  </a:cubicBezTo>
                  <a:cubicBezTo>
                    <a:pt x="1" y="597"/>
                    <a:pt x="33" y="1111"/>
                    <a:pt x="241" y="1496"/>
                  </a:cubicBezTo>
                  <a:cubicBezTo>
                    <a:pt x="465" y="1864"/>
                    <a:pt x="964" y="2170"/>
                    <a:pt x="1317" y="2427"/>
                  </a:cubicBezTo>
                  <a:lnTo>
                    <a:pt x="1043" y="51"/>
                  </a:lnTo>
                  <a:cubicBezTo>
                    <a:pt x="1006" y="13"/>
                    <a:pt x="951" y="0"/>
                    <a:pt x="890" y="0"/>
                  </a:cubicBezTo>
                  <a:close/>
                </a:path>
              </a:pathLst>
            </a:custGeom>
            <a:solidFill>
              <a:srgbClr val="EDA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8" name="Google Shape;748;p41"/>
            <p:cNvSpPr/>
            <p:nvPr/>
          </p:nvSpPr>
          <p:spPr>
            <a:xfrm>
              <a:off x="3404700" y="1152650"/>
              <a:ext cx="32525" cy="60050"/>
            </a:xfrm>
            <a:custGeom>
              <a:avLst/>
              <a:gdLst/>
              <a:ahLst/>
              <a:cxnLst/>
              <a:rect l="l" t="t" r="r" b="b"/>
              <a:pathLst>
                <a:path w="1301" h="2402" extrusionOk="0">
                  <a:moveTo>
                    <a:pt x="548" y="1"/>
                  </a:moveTo>
                  <a:cubicBezTo>
                    <a:pt x="380" y="1"/>
                    <a:pt x="124" y="47"/>
                    <a:pt x="48" y="123"/>
                  </a:cubicBezTo>
                  <a:lnTo>
                    <a:pt x="1" y="2402"/>
                  </a:lnTo>
                  <a:cubicBezTo>
                    <a:pt x="337" y="2130"/>
                    <a:pt x="851" y="1824"/>
                    <a:pt x="1060" y="1439"/>
                  </a:cubicBezTo>
                  <a:cubicBezTo>
                    <a:pt x="1268" y="1054"/>
                    <a:pt x="1300" y="540"/>
                    <a:pt x="1011" y="219"/>
                  </a:cubicBezTo>
                  <a:cubicBezTo>
                    <a:pt x="915" y="107"/>
                    <a:pt x="803" y="26"/>
                    <a:pt x="658" y="11"/>
                  </a:cubicBezTo>
                  <a:cubicBezTo>
                    <a:pt x="631" y="4"/>
                    <a:pt x="593" y="1"/>
                    <a:pt x="548" y="1"/>
                  </a:cubicBezTo>
                  <a:close/>
                </a:path>
              </a:pathLst>
            </a:custGeom>
            <a:solidFill>
              <a:srgbClr val="EDA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9" name="Google Shape;749;p41"/>
            <p:cNvSpPr/>
            <p:nvPr/>
          </p:nvSpPr>
          <p:spPr>
            <a:xfrm>
              <a:off x="3260225" y="1063825"/>
              <a:ext cx="149325" cy="212525"/>
            </a:xfrm>
            <a:custGeom>
              <a:avLst/>
              <a:gdLst/>
              <a:ahLst/>
              <a:cxnLst/>
              <a:rect l="l" t="t" r="r" b="b"/>
              <a:pathLst>
                <a:path w="5973" h="8501" extrusionOk="0">
                  <a:moveTo>
                    <a:pt x="2970" y="1"/>
                  </a:moveTo>
                  <a:cubicBezTo>
                    <a:pt x="2970" y="1"/>
                    <a:pt x="1" y="209"/>
                    <a:pt x="305" y="4559"/>
                  </a:cubicBezTo>
                  <a:cubicBezTo>
                    <a:pt x="534" y="8009"/>
                    <a:pt x="2278" y="8500"/>
                    <a:pt x="3142" y="8500"/>
                  </a:cubicBezTo>
                  <a:cubicBezTo>
                    <a:pt x="3368" y="8500"/>
                    <a:pt x="3533" y="8467"/>
                    <a:pt x="3597" y="8444"/>
                  </a:cubicBezTo>
                  <a:cubicBezTo>
                    <a:pt x="3676" y="8412"/>
                    <a:pt x="5972" y="7689"/>
                    <a:pt x="5940" y="4720"/>
                  </a:cubicBezTo>
                  <a:cubicBezTo>
                    <a:pt x="5923" y="1734"/>
                    <a:pt x="5602" y="80"/>
                    <a:pt x="2970" y="1"/>
                  </a:cubicBezTo>
                  <a:close/>
                </a:path>
              </a:pathLst>
            </a:custGeom>
            <a:solidFill>
              <a:srgbClr val="EDA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0" name="Google Shape;750;p41"/>
            <p:cNvSpPr/>
            <p:nvPr/>
          </p:nvSpPr>
          <p:spPr>
            <a:xfrm>
              <a:off x="3280775" y="1129025"/>
              <a:ext cx="43275" cy="12100"/>
            </a:xfrm>
            <a:custGeom>
              <a:avLst/>
              <a:gdLst/>
              <a:ahLst/>
              <a:cxnLst/>
              <a:rect l="l" t="t" r="r" b="b"/>
              <a:pathLst>
                <a:path w="1731" h="484" extrusionOk="0">
                  <a:moveTo>
                    <a:pt x="1343" y="0"/>
                  </a:moveTo>
                  <a:cubicBezTo>
                    <a:pt x="943" y="0"/>
                    <a:pt x="548" y="65"/>
                    <a:pt x="174" y="185"/>
                  </a:cubicBezTo>
                  <a:cubicBezTo>
                    <a:pt x="1" y="243"/>
                    <a:pt x="48" y="484"/>
                    <a:pt x="200" y="484"/>
                  </a:cubicBezTo>
                  <a:cubicBezTo>
                    <a:pt x="217" y="484"/>
                    <a:pt x="235" y="481"/>
                    <a:pt x="254" y="474"/>
                  </a:cubicBezTo>
                  <a:cubicBezTo>
                    <a:pt x="613" y="368"/>
                    <a:pt x="984" y="306"/>
                    <a:pt x="1355" y="306"/>
                  </a:cubicBezTo>
                  <a:cubicBezTo>
                    <a:pt x="1433" y="306"/>
                    <a:pt x="1510" y="308"/>
                    <a:pt x="1587" y="314"/>
                  </a:cubicBezTo>
                  <a:cubicBezTo>
                    <a:pt x="1666" y="314"/>
                    <a:pt x="1731" y="250"/>
                    <a:pt x="1731" y="169"/>
                  </a:cubicBezTo>
                  <a:cubicBezTo>
                    <a:pt x="1731" y="72"/>
                    <a:pt x="1666" y="8"/>
                    <a:pt x="1587" y="8"/>
                  </a:cubicBezTo>
                  <a:cubicBezTo>
                    <a:pt x="1505" y="3"/>
                    <a:pt x="1424" y="0"/>
                    <a:pt x="134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1" name="Google Shape;751;p41"/>
            <p:cNvSpPr/>
            <p:nvPr/>
          </p:nvSpPr>
          <p:spPr>
            <a:xfrm>
              <a:off x="3351325" y="1126450"/>
              <a:ext cx="38150" cy="8925"/>
            </a:xfrm>
            <a:custGeom>
              <a:avLst/>
              <a:gdLst/>
              <a:ahLst/>
              <a:cxnLst/>
              <a:rect l="l" t="t" r="r" b="b"/>
              <a:pathLst>
                <a:path w="1526" h="357" extrusionOk="0">
                  <a:moveTo>
                    <a:pt x="726" y="1"/>
                  </a:moveTo>
                  <a:cubicBezTo>
                    <a:pt x="525" y="1"/>
                    <a:pt x="325" y="17"/>
                    <a:pt x="128" y="47"/>
                  </a:cubicBezTo>
                  <a:cubicBezTo>
                    <a:pt x="49" y="64"/>
                    <a:pt x="0" y="160"/>
                    <a:pt x="17" y="240"/>
                  </a:cubicBezTo>
                  <a:cubicBezTo>
                    <a:pt x="43" y="307"/>
                    <a:pt x="103" y="340"/>
                    <a:pt x="168" y="340"/>
                  </a:cubicBezTo>
                  <a:cubicBezTo>
                    <a:pt x="182" y="340"/>
                    <a:pt x="196" y="339"/>
                    <a:pt x="209" y="336"/>
                  </a:cubicBezTo>
                  <a:cubicBezTo>
                    <a:pt x="370" y="308"/>
                    <a:pt x="534" y="295"/>
                    <a:pt x="697" y="295"/>
                  </a:cubicBezTo>
                  <a:cubicBezTo>
                    <a:pt x="908" y="295"/>
                    <a:pt x="1117" y="316"/>
                    <a:pt x="1316" y="353"/>
                  </a:cubicBezTo>
                  <a:cubicBezTo>
                    <a:pt x="1329" y="355"/>
                    <a:pt x="1342" y="356"/>
                    <a:pt x="1355" y="356"/>
                  </a:cubicBezTo>
                  <a:cubicBezTo>
                    <a:pt x="1426" y="356"/>
                    <a:pt x="1496" y="321"/>
                    <a:pt x="1509" y="240"/>
                  </a:cubicBezTo>
                  <a:cubicBezTo>
                    <a:pt x="1526" y="175"/>
                    <a:pt x="1477" y="79"/>
                    <a:pt x="1397" y="64"/>
                  </a:cubicBezTo>
                  <a:cubicBezTo>
                    <a:pt x="1176" y="21"/>
                    <a:pt x="951" y="1"/>
                    <a:pt x="726"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 name="Google Shape;752;p41"/>
            <p:cNvSpPr/>
            <p:nvPr/>
          </p:nvSpPr>
          <p:spPr>
            <a:xfrm>
              <a:off x="3325050" y="1196075"/>
              <a:ext cx="26450" cy="5900"/>
            </a:xfrm>
            <a:custGeom>
              <a:avLst/>
              <a:gdLst/>
              <a:ahLst/>
              <a:cxnLst/>
              <a:rect l="l" t="t" r="r" b="b"/>
              <a:pathLst>
                <a:path w="1058" h="236" extrusionOk="0">
                  <a:moveTo>
                    <a:pt x="979" y="0"/>
                  </a:moveTo>
                  <a:cubicBezTo>
                    <a:pt x="971" y="0"/>
                    <a:pt x="963" y="2"/>
                    <a:pt x="955" y="8"/>
                  </a:cubicBezTo>
                  <a:cubicBezTo>
                    <a:pt x="823" y="90"/>
                    <a:pt x="671" y="130"/>
                    <a:pt x="518" y="130"/>
                  </a:cubicBezTo>
                  <a:cubicBezTo>
                    <a:pt x="374" y="130"/>
                    <a:pt x="230" y="94"/>
                    <a:pt x="105" y="23"/>
                  </a:cubicBezTo>
                  <a:cubicBezTo>
                    <a:pt x="96" y="18"/>
                    <a:pt x="87" y="16"/>
                    <a:pt x="79" y="16"/>
                  </a:cubicBezTo>
                  <a:cubicBezTo>
                    <a:pt x="29" y="16"/>
                    <a:pt x="1" y="92"/>
                    <a:pt x="56" y="119"/>
                  </a:cubicBezTo>
                  <a:cubicBezTo>
                    <a:pt x="194" y="196"/>
                    <a:pt x="350" y="236"/>
                    <a:pt x="507" y="236"/>
                  </a:cubicBezTo>
                  <a:cubicBezTo>
                    <a:pt x="679" y="236"/>
                    <a:pt x="853" y="188"/>
                    <a:pt x="1004" y="87"/>
                  </a:cubicBezTo>
                  <a:cubicBezTo>
                    <a:pt x="1057" y="60"/>
                    <a:pt x="1021" y="0"/>
                    <a:pt x="97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3" name="Google Shape;753;p41"/>
            <p:cNvSpPr/>
            <p:nvPr/>
          </p:nvSpPr>
          <p:spPr>
            <a:xfrm>
              <a:off x="3217700" y="1015300"/>
              <a:ext cx="218325" cy="182975"/>
            </a:xfrm>
            <a:custGeom>
              <a:avLst/>
              <a:gdLst/>
              <a:ahLst/>
              <a:cxnLst/>
              <a:rect l="l" t="t" r="r" b="b"/>
              <a:pathLst>
                <a:path w="8733" h="7319" extrusionOk="0">
                  <a:moveTo>
                    <a:pt x="4154" y="0"/>
                  </a:moveTo>
                  <a:cubicBezTo>
                    <a:pt x="3903" y="0"/>
                    <a:pt x="3598" y="59"/>
                    <a:pt x="3226" y="208"/>
                  </a:cubicBezTo>
                  <a:cubicBezTo>
                    <a:pt x="3226" y="208"/>
                    <a:pt x="2280" y="529"/>
                    <a:pt x="2023" y="1588"/>
                  </a:cubicBezTo>
                  <a:cubicBezTo>
                    <a:pt x="1766" y="2648"/>
                    <a:pt x="273" y="1781"/>
                    <a:pt x="771" y="4542"/>
                  </a:cubicBezTo>
                  <a:cubicBezTo>
                    <a:pt x="771" y="4542"/>
                    <a:pt x="1" y="5922"/>
                    <a:pt x="932" y="6629"/>
                  </a:cubicBezTo>
                  <a:cubicBezTo>
                    <a:pt x="1820" y="7303"/>
                    <a:pt x="2066" y="7318"/>
                    <a:pt x="2086" y="7318"/>
                  </a:cubicBezTo>
                  <a:cubicBezTo>
                    <a:pt x="2087" y="7318"/>
                    <a:pt x="2087" y="7318"/>
                    <a:pt x="2087" y="7318"/>
                  </a:cubicBezTo>
                  <a:lnTo>
                    <a:pt x="1974" y="5537"/>
                  </a:lnTo>
                  <a:cubicBezTo>
                    <a:pt x="1974" y="5537"/>
                    <a:pt x="2937" y="4654"/>
                    <a:pt x="3002" y="3915"/>
                  </a:cubicBezTo>
                  <a:cubicBezTo>
                    <a:pt x="3082" y="3177"/>
                    <a:pt x="3034" y="2374"/>
                    <a:pt x="4206" y="2359"/>
                  </a:cubicBezTo>
                  <a:cubicBezTo>
                    <a:pt x="5394" y="2342"/>
                    <a:pt x="5409" y="2038"/>
                    <a:pt x="5409" y="2038"/>
                  </a:cubicBezTo>
                  <a:lnTo>
                    <a:pt x="5698" y="2406"/>
                  </a:lnTo>
                  <a:cubicBezTo>
                    <a:pt x="5987" y="2455"/>
                    <a:pt x="6164" y="2519"/>
                    <a:pt x="6421" y="2631"/>
                  </a:cubicBezTo>
                  <a:cubicBezTo>
                    <a:pt x="6693" y="2744"/>
                    <a:pt x="6935" y="2937"/>
                    <a:pt x="7031" y="3209"/>
                  </a:cubicBezTo>
                  <a:cubicBezTo>
                    <a:pt x="7127" y="3450"/>
                    <a:pt x="7224" y="3690"/>
                    <a:pt x="7239" y="3964"/>
                  </a:cubicBezTo>
                  <a:cubicBezTo>
                    <a:pt x="7271" y="4525"/>
                    <a:pt x="7545" y="5056"/>
                    <a:pt x="7962" y="5409"/>
                  </a:cubicBezTo>
                  <a:cubicBezTo>
                    <a:pt x="8066" y="5315"/>
                    <a:pt x="8216" y="5262"/>
                    <a:pt x="8365" y="5262"/>
                  </a:cubicBezTo>
                  <a:cubicBezTo>
                    <a:pt x="8448" y="5262"/>
                    <a:pt x="8530" y="5278"/>
                    <a:pt x="8604" y="5312"/>
                  </a:cubicBezTo>
                  <a:cubicBezTo>
                    <a:pt x="8733" y="4831"/>
                    <a:pt x="8684" y="4285"/>
                    <a:pt x="8427" y="3851"/>
                  </a:cubicBezTo>
                  <a:cubicBezTo>
                    <a:pt x="8331" y="3675"/>
                    <a:pt x="8202" y="3515"/>
                    <a:pt x="8155" y="3322"/>
                  </a:cubicBezTo>
                  <a:cubicBezTo>
                    <a:pt x="8091" y="3016"/>
                    <a:pt x="8251" y="2695"/>
                    <a:pt x="8234" y="2391"/>
                  </a:cubicBezTo>
                  <a:cubicBezTo>
                    <a:pt x="8220" y="1935"/>
                    <a:pt x="7786" y="1536"/>
                    <a:pt x="7331" y="1536"/>
                  </a:cubicBezTo>
                  <a:cubicBezTo>
                    <a:pt x="7306" y="1536"/>
                    <a:pt x="7281" y="1537"/>
                    <a:pt x="7256" y="1540"/>
                  </a:cubicBezTo>
                  <a:cubicBezTo>
                    <a:pt x="7154" y="1558"/>
                    <a:pt x="7046" y="1587"/>
                    <a:pt x="6946" y="1587"/>
                  </a:cubicBezTo>
                  <a:cubicBezTo>
                    <a:pt x="6873" y="1587"/>
                    <a:pt x="6803" y="1571"/>
                    <a:pt x="6742" y="1524"/>
                  </a:cubicBezTo>
                  <a:cubicBezTo>
                    <a:pt x="6646" y="1460"/>
                    <a:pt x="6629" y="1315"/>
                    <a:pt x="6582" y="1203"/>
                  </a:cubicBezTo>
                  <a:cubicBezTo>
                    <a:pt x="6485" y="962"/>
                    <a:pt x="6276" y="754"/>
                    <a:pt x="6019" y="673"/>
                  </a:cubicBezTo>
                  <a:cubicBezTo>
                    <a:pt x="5928" y="644"/>
                    <a:pt x="5832" y="630"/>
                    <a:pt x="5737" y="630"/>
                  </a:cubicBezTo>
                  <a:cubicBezTo>
                    <a:pt x="5565" y="630"/>
                    <a:pt x="5393" y="677"/>
                    <a:pt x="5249" y="769"/>
                  </a:cubicBezTo>
                  <a:cubicBezTo>
                    <a:pt x="5249" y="769"/>
                    <a:pt x="5062" y="0"/>
                    <a:pt x="4154"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4" name="Google Shape;754;p41"/>
            <p:cNvSpPr/>
            <p:nvPr/>
          </p:nvSpPr>
          <p:spPr>
            <a:xfrm>
              <a:off x="3295925" y="1161750"/>
              <a:ext cx="18725" cy="9675"/>
            </a:xfrm>
            <a:custGeom>
              <a:avLst/>
              <a:gdLst/>
              <a:ahLst/>
              <a:cxnLst/>
              <a:rect l="l" t="t" r="r" b="b"/>
              <a:pathLst>
                <a:path w="749" h="387" extrusionOk="0">
                  <a:moveTo>
                    <a:pt x="50" y="0"/>
                  </a:moveTo>
                  <a:cubicBezTo>
                    <a:pt x="18" y="0"/>
                    <a:pt x="1" y="15"/>
                    <a:pt x="1" y="48"/>
                  </a:cubicBezTo>
                  <a:cubicBezTo>
                    <a:pt x="18" y="225"/>
                    <a:pt x="161" y="369"/>
                    <a:pt x="339" y="385"/>
                  </a:cubicBezTo>
                  <a:cubicBezTo>
                    <a:pt x="349" y="386"/>
                    <a:pt x="360" y="387"/>
                    <a:pt x="371" y="387"/>
                  </a:cubicBezTo>
                  <a:cubicBezTo>
                    <a:pt x="534" y="387"/>
                    <a:pt x="679" y="278"/>
                    <a:pt x="739" y="112"/>
                  </a:cubicBezTo>
                  <a:cubicBezTo>
                    <a:pt x="749" y="76"/>
                    <a:pt x="723" y="55"/>
                    <a:pt x="692" y="55"/>
                  </a:cubicBezTo>
                  <a:cubicBezTo>
                    <a:pt x="668" y="55"/>
                    <a:pt x="642" y="68"/>
                    <a:pt x="628" y="96"/>
                  </a:cubicBezTo>
                  <a:cubicBezTo>
                    <a:pt x="596" y="208"/>
                    <a:pt x="467" y="289"/>
                    <a:pt x="354" y="289"/>
                  </a:cubicBezTo>
                  <a:cubicBezTo>
                    <a:pt x="226" y="272"/>
                    <a:pt x="114" y="176"/>
                    <a:pt x="97" y="48"/>
                  </a:cubicBezTo>
                  <a:cubicBezTo>
                    <a:pt x="97" y="15"/>
                    <a:pt x="82" y="0"/>
                    <a:pt x="5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5" name="Google Shape;755;p41"/>
            <p:cNvSpPr/>
            <p:nvPr/>
          </p:nvSpPr>
          <p:spPr>
            <a:xfrm>
              <a:off x="3361750" y="1161750"/>
              <a:ext cx="18725" cy="9675"/>
            </a:xfrm>
            <a:custGeom>
              <a:avLst/>
              <a:gdLst/>
              <a:ahLst/>
              <a:cxnLst/>
              <a:rect l="l" t="t" r="r" b="b"/>
              <a:pathLst>
                <a:path w="749" h="387" extrusionOk="0">
                  <a:moveTo>
                    <a:pt x="49" y="0"/>
                  </a:moveTo>
                  <a:cubicBezTo>
                    <a:pt x="33" y="0"/>
                    <a:pt x="0" y="15"/>
                    <a:pt x="0" y="48"/>
                  </a:cubicBezTo>
                  <a:cubicBezTo>
                    <a:pt x="33" y="225"/>
                    <a:pt x="161" y="369"/>
                    <a:pt x="354" y="385"/>
                  </a:cubicBezTo>
                  <a:cubicBezTo>
                    <a:pt x="363" y="386"/>
                    <a:pt x="373" y="387"/>
                    <a:pt x="383" y="387"/>
                  </a:cubicBezTo>
                  <a:cubicBezTo>
                    <a:pt x="535" y="387"/>
                    <a:pt x="694" y="278"/>
                    <a:pt x="739" y="112"/>
                  </a:cubicBezTo>
                  <a:cubicBezTo>
                    <a:pt x="748" y="76"/>
                    <a:pt x="722" y="55"/>
                    <a:pt x="694" y="55"/>
                  </a:cubicBezTo>
                  <a:cubicBezTo>
                    <a:pt x="673" y="55"/>
                    <a:pt x="650" y="68"/>
                    <a:pt x="642" y="96"/>
                  </a:cubicBezTo>
                  <a:cubicBezTo>
                    <a:pt x="610" y="208"/>
                    <a:pt x="482" y="289"/>
                    <a:pt x="354" y="289"/>
                  </a:cubicBezTo>
                  <a:cubicBezTo>
                    <a:pt x="242" y="272"/>
                    <a:pt x="129" y="176"/>
                    <a:pt x="113" y="48"/>
                  </a:cubicBezTo>
                  <a:cubicBezTo>
                    <a:pt x="97" y="15"/>
                    <a:pt x="81" y="0"/>
                    <a:pt x="4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6" name="Google Shape;756;p41"/>
            <p:cNvSpPr/>
            <p:nvPr/>
          </p:nvSpPr>
          <p:spPr>
            <a:xfrm>
              <a:off x="3202450" y="1311025"/>
              <a:ext cx="254450" cy="334275"/>
            </a:xfrm>
            <a:custGeom>
              <a:avLst/>
              <a:gdLst/>
              <a:ahLst/>
              <a:cxnLst/>
              <a:rect l="l" t="t" r="r" b="b"/>
              <a:pathLst>
                <a:path w="10178" h="13371" extrusionOk="0">
                  <a:moveTo>
                    <a:pt x="7303" y="0"/>
                  </a:moveTo>
                  <a:lnTo>
                    <a:pt x="2055" y="321"/>
                  </a:lnTo>
                  <a:cubicBezTo>
                    <a:pt x="2055" y="321"/>
                    <a:pt x="65" y="1011"/>
                    <a:pt x="1" y="2697"/>
                  </a:cubicBezTo>
                  <a:lnTo>
                    <a:pt x="465" y="5891"/>
                  </a:lnTo>
                  <a:cubicBezTo>
                    <a:pt x="465" y="5891"/>
                    <a:pt x="722" y="10963"/>
                    <a:pt x="996" y="11943"/>
                  </a:cubicBezTo>
                  <a:cubicBezTo>
                    <a:pt x="1349" y="13291"/>
                    <a:pt x="2248" y="13371"/>
                    <a:pt x="2248" y="13371"/>
                  </a:cubicBezTo>
                  <a:lnTo>
                    <a:pt x="9407" y="12664"/>
                  </a:lnTo>
                  <a:cubicBezTo>
                    <a:pt x="9407" y="12664"/>
                    <a:pt x="9775" y="11862"/>
                    <a:pt x="9968" y="10305"/>
                  </a:cubicBezTo>
                  <a:cubicBezTo>
                    <a:pt x="10177" y="8732"/>
                    <a:pt x="10096" y="4719"/>
                    <a:pt x="10096" y="4719"/>
                  </a:cubicBezTo>
                  <a:lnTo>
                    <a:pt x="9775" y="450"/>
                  </a:lnTo>
                  <a:lnTo>
                    <a:pt x="730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7" name="Google Shape;757;p41"/>
            <p:cNvSpPr/>
            <p:nvPr/>
          </p:nvSpPr>
          <p:spPr>
            <a:xfrm>
              <a:off x="3173550" y="1881650"/>
              <a:ext cx="199875" cy="736000"/>
            </a:xfrm>
            <a:custGeom>
              <a:avLst/>
              <a:gdLst/>
              <a:ahLst/>
              <a:cxnLst/>
              <a:rect l="l" t="t" r="r" b="b"/>
              <a:pathLst>
                <a:path w="7995" h="29440" extrusionOk="0">
                  <a:moveTo>
                    <a:pt x="7336" y="1"/>
                  </a:moveTo>
                  <a:lnTo>
                    <a:pt x="1365" y="33"/>
                  </a:lnTo>
                  <a:lnTo>
                    <a:pt x="1" y="2841"/>
                  </a:lnTo>
                  <a:lnTo>
                    <a:pt x="2344" y="14366"/>
                  </a:lnTo>
                  <a:lnTo>
                    <a:pt x="2858" y="17737"/>
                  </a:lnTo>
                  <a:lnTo>
                    <a:pt x="3548" y="29439"/>
                  </a:lnTo>
                  <a:lnTo>
                    <a:pt x="6036" y="29422"/>
                  </a:lnTo>
                  <a:cubicBezTo>
                    <a:pt x="6036" y="29422"/>
                    <a:pt x="6871" y="23869"/>
                    <a:pt x="7128" y="21478"/>
                  </a:cubicBezTo>
                  <a:cubicBezTo>
                    <a:pt x="7385" y="19085"/>
                    <a:pt x="7031" y="16549"/>
                    <a:pt x="7031" y="16549"/>
                  </a:cubicBezTo>
                  <a:lnTo>
                    <a:pt x="7995" y="5730"/>
                  </a:lnTo>
                  <a:lnTo>
                    <a:pt x="7336" y="1"/>
                  </a:lnTo>
                  <a:close/>
                </a:path>
              </a:pathLst>
            </a:custGeom>
            <a:solidFill>
              <a:srgbClr val="EDA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8" name="Google Shape;758;p41"/>
            <p:cNvSpPr/>
            <p:nvPr/>
          </p:nvSpPr>
          <p:spPr>
            <a:xfrm>
              <a:off x="3391050" y="1845125"/>
              <a:ext cx="276500" cy="469150"/>
            </a:xfrm>
            <a:custGeom>
              <a:avLst/>
              <a:gdLst/>
              <a:ahLst/>
              <a:cxnLst/>
              <a:rect l="l" t="t" r="r" b="b"/>
              <a:pathLst>
                <a:path w="11060" h="18766" extrusionOk="0">
                  <a:moveTo>
                    <a:pt x="6052" y="0"/>
                  </a:moveTo>
                  <a:lnTo>
                    <a:pt x="498" y="4030"/>
                  </a:lnTo>
                  <a:lnTo>
                    <a:pt x="5330" y="9423"/>
                  </a:lnTo>
                  <a:cubicBezTo>
                    <a:pt x="5217" y="9552"/>
                    <a:pt x="4029" y="10386"/>
                    <a:pt x="3227" y="11638"/>
                  </a:cubicBezTo>
                  <a:cubicBezTo>
                    <a:pt x="2167" y="13323"/>
                    <a:pt x="1" y="17385"/>
                    <a:pt x="65" y="17850"/>
                  </a:cubicBezTo>
                  <a:lnTo>
                    <a:pt x="2071" y="18765"/>
                  </a:lnTo>
                  <a:cubicBezTo>
                    <a:pt x="2071" y="18765"/>
                    <a:pt x="9069" y="12039"/>
                    <a:pt x="10065" y="10723"/>
                  </a:cubicBezTo>
                  <a:cubicBezTo>
                    <a:pt x="11060" y="9423"/>
                    <a:pt x="7207" y="2087"/>
                    <a:pt x="7207" y="2087"/>
                  </a:cubicBezTo>
                  <a:lnTo>
                    <a:pt x="6052" y="0"/>
                  </a:lnTo>
                  <a:close/>
                </a:path>
              </a:pathLst>
            </a:custGeom>
            <a:solidFill>
              <a:srgbClr val="EDA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9" name="Google Shape;759;p41"/>
            <p:cNvSpPr/>
            <p:nvPr/>
          </p:nvSpPr>
          <p:spPr>
            <a:xfrm>
              <a:off x="3555575" y="1907325"/>
              <a:ext cx="425" cy="425"/>
            </a:xfrm>
            <a:custGeom>
              <a:avLst/>
              <a:gdLst/>
              <a:ahLst/>
              <a:cxnLst/>
              <a:rect l="l" t="t" r="r" b="b"/>
              <a:pathLst>
                <a:path w="17" h="17" extrusionOk="0">
                  <a:moveTo>
                    <a:pt x="1" y="1"/>
                  </a:moveTo>
                  <a:lnTo>
                    <a:pt x="1" y="16"/>
                  </a:lnTo>
                  <a:cubicBezTo>
                    <a:pt x="1" y="16"/>
                    <a:pt x="16" y="16"/>
                    <a:pt x="1" y="1"/>
                  </a:cubicBezTo>
                  <a:close/>
                </a:path>
              </a:pathLst>
            </a:custGeom>
            <a:solidFill>
              <a:srgbClr val="FAE9C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0" name="Google Shape;760;p41"/>
            <p:cNvSpPr/>
            <p:nvPr/>
          </p:nvSpPr>
          <p:spPr>
            <a:xfrm>
              <a:off x="3259025" y="2593925"/>
              <a:ext cx="75075" cy="95525"/>
            </a:xfrm>
            <a:custGeom>
              <a:avLst/>
              <a:gdLst/>
              <a:ahLst/>
              <a:cxnLst/>
              <a:rect l="l" t="t" r="r" b="b"/>
              <a:pathLst>
                <a:path w="3003" h="3821" extrusionOk="0">
                  <a:moveTo>
                    <a:pt x="3002" y="0"/>
                  </a:moveTo>
                  <a:lnTo>
                    <a:pt x="0" y="578"/>
                  </a:lnTo>
                  <a:lnTo>
                    <a:pt x="97" y="2939"/>
                  </a:lnTo>
                  <a:lnTo>
                    <a:pt x="1815" y="3821"/>
                  </a:lnTo>
                  <a:lnTo>
                    <a:pt x="2825" y="2826"/>
                  </a:lnTo>
                  <a:lnTo>
                    <a:pt x="2986" y="1509"/>
                  </a:lnTo>
                  <a:lnTo>
                    <a:pt x="2857" y="1141"/>
                  </a:lnTo>
                  <a:lnTo>
                    <a:pt x="3002"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1" name="Google Shape;761;p41"/>
            <p:cNvSpPr/>
            <p:nvPr/>
          </p:nvSpPr>
          <p:spPr>
            <a:xfrm>
              <a:off x="3258625" y="2622425"/>
              <a:ext cx="126025" cy="209500"/>
            </a:xfrm>
            <a:custGeom>
              <a:avLst/>
              <a:gdLst/>
              <a:ahLst/>
              <a:cxnLst/>
              <a:rect l="l" t="t" r="r" b="b"/>
              <a:pathLst>
                <a:path w="5041" h="8380" extrusionOk="0">
                  <a:moveTo>
                    <a:pt x="2873" y="1"/>
                  </a:moveTo>
                  <a:cubicBezTo>
                    <a:pt x="2873" y="1"/>
                    <a:pt x="3275" y="707"/>
                    <a:pt x="2730" y="1189"/>
                  </a:cubicBezTo>
                  <a:cubicBezTo>
                    <a:pt x="2199" y="1670"/>
                    <a:pt x="1268" y="1878"/>
                    <a:pt x="1268" y="1878"/>
                  </a:cubicBezTo>
                  <a:cubicBezTo>
                    <a:pt x="1268" y="1878"/>
                    <a:pt x="879" y="1441"/>
                    <a:pt x="525" y="1441"/>
                  </a:cubicBezTo>
                  <a:cubicBezTo>
                    <a:pt x="300" y="1441"/>
                    <a:pt x="88" y="1619"/>
                    <a:pt x="1" y="2199"/>
                  </a:cubicBezTo>
                  <a:lnTo>
                    <a:pt x="562" y="5201"/>
                  </a:lnTo>
                  <a:cubicBezTo>
                    <a:pt x="562" y="5201"/>
                    <a:pt x="258" y="7031"/>
                    <a:pt x="835" y="8010"/>
                  </a:cubicBezTo>
                  <a:cubicBezTo>
                    <a:pt x="964" y="8235"/>
                    <a:pt x="1236" y="8380"/>
                    <a:pt x="1510" y="8380"/>
                  </a:cubicBezTo>
                  <a:lnTo>
                    <a:pt x="1766" y="8363"/>
                  </a:lnTo>
                  <a:cubicBezTo>
                    <a:pt x="2633" y="8363"/>
                    <a:pt x="3468" y="7962"/>
                    <a:pt x="3965" y="7256"/>
                  </a:cubicBezTo>
                  <a:cubicBezTo>
                    <a:pt x="4190" y="6935"/>
                    <a:pt x="4367" y="6533"/>
                    <a:pt x="4382" y="6052"/>
                  </a:cubicBezTo>
                  <a:cubicBezTo>
                    <a:pt x="4463" y="4431"/>
                    <a:pt x="3997" y="4607"/>
                    <a:pt x="4110" y="3997"/>
                  </a:cubicBezTo>
                  <a:cubicBezTo>
                    <a:pt x="4367" y="2409"/>
                    <a:pt x="5041" y="2552"/>
                    <a:pt x="4656" y="1285"/>
                  </a:cubicBezTo>
                  <a:cubicBezTo>
                    <a:pt x="4495" y="739"/>
                    <a:pt x="2874" y="1"/>
                    <a:pt x="287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 name="Google Shape;762;p41"/>
            <p:cNvSpPr/>
            <p:nvPr/>
          </p:nvSpPr>
          <p:spPr>
            <a:xfrm>
              <a:off x="3271700" y="2745600"/>
              <a:ext cx="40200" cy="11900"/>
            </a:xfrm>
            <a:custGeom>
              <a:avLst/>
              <a:gdLst/>
              <a:ahLst/>
              <a:cxnLst/>
              <a:rect l="l" t="t" r="r" b="b"/>
              <a:pathLst>
                <a:path w="1608" h="476" extrusionOk="0">
                  <a:moveTo>
                    <a:pt x="1138" y="1"/>
                  </a:moveTo>
                  <a:cubicBezTo>
                    <a:pt x="740" y="1"/>
                    <a:pt x="349" y="136"/>
                    <a:pt x="39" y="386"/>
                  </a:cubicBezTo>
                  <a:cubicBezTo>
                    <a:pt x="0" y="426"/>
                    <a:pt x="46" y="476"/>
                    <a:pt x="90" y="476"/>
                  </a:cubicBezTo>
                  <a:cubicBezTo>
                    <a:pt x="101" y="476"/>
                    <a:pt x="111" y="473"/>
                    <a:pt x="120" y="467"/>
                  </a:cubicBezTo>
                  <a:cubicBezTo>
                    <a:pt x="408" y="227"/>
                    <a:pt x="776" y="103"/>
                    <a:pt x="1145" y="103"/>
                  </a:cubicBezTo>
                  <a:cubicBezTo>
                    <a:pt x="1269" y="103"/>
                    <a:pt x="1394" y="118"/>
                    <a:pt x="1516" y="146"/>
                  </a:cubicBezTo>
                  <a:cubicBezTo>
                    <a:pt x="1520" y="147"/>
                    <a:pt x="1525" y="148"/>
                    <a:pt x="1529" y="148"/>
                  </a:cubicBezTo>
                  <a:cubicBezTo>
                    <a:pt x="1584" y="148"/>
                    <a:pt x="1607" y="64"/>
                    <a:pt x="1548" y="50"/>
                  </a:cubicBezTo>
                  <a:cubicBezTo>
                    <a:pt x="1412" y="17"/>
                    <a:pt x="1274" y="1"/>
                    <a:pt x="113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3" name="Google Shape;763;p41"/>
            <p:cNvSpPr/>
            <p:nvPr/>
          </p:nvSpPr>
          <p:spPr>
            <a:xfrm>
              <a:off x="3272550" y="2728050"/>
              <a:ext cx="36550" cy="9950"/>
            </a:xfrm>
            <a:custGeom>
              <a:avLst/>
              <a:gdLst/>
              <a:ahLst/>
              <a:cxnLst/>
              <a:rect l="l" t="t" r="r" b="b"/>
              <a:pathLst>
                <a:path w="1462" h="398" extrusionOk="0">
                  <a:moveTo>
                    <a:pt x="942" y="1"/>
                  </a:moveTo>
                  <a:cubicBezTo>
                    <a:pt x="618" y="1"/>
                    <a:pt x="298" y="112"/>
                    <a:pt x="37" y="318"/>
                  </a:cubicBezTo>
                  <a:cubicBezTo>
                    <a:pt x="0" y="343"/>
                    <a:pt x="31" y="397"/>
                    <a:pt x="76" y="397"/>
                  </a:cubicBezTo>
                  <a:cubicBezTo>
                    <a:pt x="89" y="397"/>
                    <a:pt x="104" y="393"/>
                    <a:pt x="118" y="382"/>
                  </a:cubicBezTo>
                  <a:cubicBezTo>
                    <a:pt x="344" y="199"/>
                    <a:pt x="642" y="103"/>
                    <a:pt x="940" y="103"/>
                  </a:cubicBezTo>
                  <a:cubicBezTo>
                    <a:pt x="1086" y="103"/>
                    <a:pt x="1233" y="126"/>
                    <a:pt x="1370" y="174"/>
                  </a:cubicBezTo>
                  <a:cubicBezTo>
                    <a:pt x="1375" y="175"/>
                    <a:pt x="1379" y="176"/>
                    <a:pt x="1384" y="176"/>
                  </a:cubicBezTo>
                  <a:cubicBezTo>
                    <a:pt x="1438" y="176"/>
                    <a:pt x="1462" y="92"/>
                    <a:pt x="1402" y="78"/>
                  </a:cubicBezTo>
                  <a:cubicBezTo>
                    <a:pt x="1252" y="26"/>
                    <a:pt x="1097" y="1"/>
                    <a:pt x="94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 name="Google Shape;764;p41"/>
            <p:cNvSpPr/>
            <p:nvPr/>
          </p:nvSpPr>
          <p:spPr>
            <a:xfrm>
              <a:off x="3272550" y="2709175"/>
              <a:ext cx="38525" cy="11575"/>
            </a:xfrm>
            <a:custGeom>
              <a:avLst/>
              <a:gdLst/>
              <a:ahLst/>
              <a:cxnLst/>
              <a:rect l="l" t="t" r="r" b="b"/>
              <a:pathLst>
                <a:path w="1541" h="463" extrusionOk="0">
                  <a:moveTo>
                    <a:pt x="1064" y="1"/>
                  </a:moveTo>
                  <a:cubicBezTo>
                    <a:pt x="694" y="1"/>
                    <a:pt x="325" y="130"/>
                    <a:pt x="37" y="383"/>
                  </a:cubicBezTo>
                  <a:cubicBezTo>
                    <a:pt x="0" y="408"/>
                    <a:pt x="40" y="462"/>
                    <a:pt x="83" y="462"/>
                  </a:cubicBezTo>
                  <a:cubicBezTo>
                    <a:pt x="95" y="462"/>
                    <a:pt x="107" y="458"/>
                    <a:pt x="118" y="447"/>
                  </a:cubicBezTo>
                  <a:cubicBezTo>
                    <a:pt x="381" y="218"/>
                    <a:pt x="718" y="103"/>
                    <a:pt x="1060" y="103"/>
                  </a:cubicBezTo>
                  <a:cubicBezTo>
                    <a:pt x="1196" y="103"/>
                    <a:pt x="1333" y="122"/>
                    <a:pt x="1466" y="158"/>
                  </a:cubicBezTo>
                  <a:cubicBezTo>
                    <a:pt x="1474" y="162"/>
                    <a:pt x="1481" y="164"/>
                    <a:pt x="1488" y="164"/>
                  </a:cubicBezTo>
                  <a:cubicBezTo>
                    <a:pt x="1533" y="164"/>
                    <a:pt x="1540" y="76"/>
                    <a:pt x="1498" y="62"/>
                  </a:cubicBezTo>
                  <a:cubicBezTo>
                    <a:pt x="1357" y="21"/>
                    <a:pt x="1210" y="1"/>
                    <a:pt x="106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5" name="Google Shape;765;p41"/>
            <p:cNvSpPr/>
            <p:nvPr/>
          </p:nvSpPr>
          <p:spPr>
            <a:xfrm>
              <a:off x="3252975" y="2663750"/>
              <a:ext cx="54225" cy="35375"/>
            </a:xfrm>
            <a:custGeom>
              <a:avLst/>
              <a:gdLst/>
              <a:ahLst/>
              <a:cxnLst/>
              <a:rect l="l" t="t" r="r" b="b"/>
              <a:pathLst>
                <a:path w="2169" h="1415" extrusionOk="0">
                  <a:moveTo>
                    <a:pt x="227" y="563"/>
                  </a:moveTo>
                  <a:cubicBezTo>
                    <a:pt x="242" y="563"/>
                    <a:pt x="259" y="563"/>
                    <a:pt x="259" y="578"/>
                  </a:cubicBezTo>
                  <a:cubicBezTo>
                    <a:pt x="306" y="578"/>
                    <a:pt x="355" y="610"/>
                    <a:pt x="403" y="643"/>
                  </a:cubicBezTo>
                  <a:cubicBezTo>
                    <a:pt x="711" y="817"/>
                    <a:pt x="985" y="1024"/>
                    <a:pt x="1244" y="1255"/>
                  </a:cubicBezTo>
                  <a:lnTo>
                    <a:pt x="1244" y="1255"/>
                  </a:lnTo>
                  <a:cubicBezTo>
                    <a:pt x="1104" y="1220"/>
                    <a:pt x="973" y="1169"/>
                    <a:pt x="852" y="1109"/>
                  </a:cubicBezTo>
                  <a:cubicBezTo>
                    <a:pt x="676" y="1028"/>
                    <a:pt x="516" y="948"/>
                    <a:pt x="371" y="835"/>
                  </a:cubicBezTo>
                  <a:cubicBezTo>
                    <a:pt x="291" y="788"/>
                    <a:pt x="163" y="707"/>
                    <a:pt x="163" y="610"/>
                  </a:cubicBezTo>
                  <a:cubicBezTo>
                    <a:pt x="178" y="563"/>
                    <a:pt x="178" y="563"/>
                    <a:pt x="227" y="563"/>
                  </a:cubicBezTo>
                  <a:close/>
                  <a:moveTo>
                    <a:pt x="1944" y="113"/>
                  </a:moveTo>
                  <a:cubicBezTo>
                    <a:pt x="1958" y="113"/>
                    <a:pt x="1974" y="121"/>
                    <a:pt x="1992" y="146"/>
                  </a:cubicBezTo>
                  <a:lnTo>
                    <a:pt x="1992" y="193"/>
                  </a:lnTo>
                  <a:cubicBezTo>
                    <a:pt x="1992" y="289"/>
                    <a:pt x="1976" y="402"/>
                    <a:pt x="1976" y="499"/>
                  </a:cubicBezTo>
                  <a:cubicBezTo>
                    <a:pt x="1944" y="675"/>
                    <a:pt x="1912" y="867"/>
                    <a:pt x="1832" y="1028"/>
                  </a:cubicBezTo>
                  <a:cubicBezTo>
                    <a:pt x="1773" y="1181"/>
                    <a:pt x="1671" y="1264"/>
                    <a:pt x="1540" y="1286"/>
                  </a:cubicBezTo>
                  <a:lnTo>
                    <a:pt x="1540" y="1286"/>
                  </a:lnTo>
                  <a:cubicBezTo>
                    <a:pt x="1528" y="912"/>
                    <a:pt x="1680" y="592"/>
                    <a:pt x="1832" y="257"/>
                  </a:cubicBezTo>
                  <a:cubicBezTo>
                    <a:pt x="1847" y="225"/>
                    <a:pt x="1864" y="178"/>
                    <a:pt x="1896" y="146"/>
                  </a:cubicBezTo>
                  <a:cubicBezTo>
                    <a:pt x="1906" y="135"/>
                    <a:pt x="1922" y="113"/>
                    <a:pt x="1944" y="113"/>
                  </a:cubicBezTo>
                  <a:close/>
                  <a:moveTo>
                    <a:pt x="1960" y="0"/>
                  </a:moveTo>
                  <a:cubicBezTo>
                    <a:pt x="1879" y="0"/>
                    <a:pt x="1800" y="81"/>
                    <a:pt x="1768" y="161"/>
                  </a:cubicBezTo>
                  <a:cubicBezTo>
                    <a:pt x="1704" y="274"/>
                    <a:pt x="1655" y="402"/>
                    <a:pt x="1607" y="531"/>
                  </a:cubicBezTo>
                  <a:cubicBezTo>
                    <a:pt x="1502" y="770"/>
                    <a:pt x="1426" y="1023"/>
                    <a:pt x="1428" y="1290"/>
                  </a:cubicBezTo>
                  <a:lnTo>
                    <a:pt x="1428" y="1290"/>
                  </a:lnTo>
                  <a:cubicBezTo>
                    <a:pt x="1425" y="1290"/>
                    <a:pt x="1421" y="1289"/>
                    <a:pt x="1417" y="1289"/>
                  </a:cubicBezTo>
                  <a:lnTo>
                    <a:pt x="1417" y="1289"/>
                  </a:lnTo>
                  <a:cubicBezTo>
                    <a:pt x="1254" y="1129"/>
                    <a:pt x="1077" y="982"/>
                    <a:pt x="901" y="835"/>
                  </a:cubicBezTo>
                  <a:cubicBezTo>
                    <a:pt x="805" y="771"/>
                    <a:pt x="692" y="707"/>
                    <a:pt x="595" y="627"/>
                  </a:cubicBezTo>
                  <a:cubicBezTo>
                    <a:pt x="499" y="578"/>
                    <a:pt x="403" y="499"/>
                    <a:pt x="291" y="467"/>
                  </a:cubicBezTo>
                  <a:cubicBezTo>
                    <a:pt x="267" y="460"/>
                    <a:pt x="244" y="457"/>
                    <a:pt x="223" y="457"/>
                  </a:cubicBezTo>
                  <a:cubicBezTo>
                    <a:pt x="84" y="457"/>
                    <a:pt x="1" y="584"/>
                    <a:pt x="98" y="723"/>
                  </a:cubicBezTo>
                  <a:cubicBezTo>
                    <a:pt x="146" y="820"/>
                    <a:pt x="242" y="867"/>
                    <a:pt x="323" y="931"/>
                  </a:cubicBezTo>
                  <a:cubicBezTo>
                    <a:pt x="435" y="1012"/>
                    <a:pt x="548" y="1077"/>
                    <a:pt x="660" y="1124"/>
                  </a:cubicBezTo>
                  <a:cubicBezTo>
                    <a:pt x="851" y="1224"/>
                    <a:pt x="1129" y="1360"/>
                    <a:pt x="1384" y="1384"/>
                  </a:cubicBezTo>
                  <a:lnTo>
                    <a:pt x="1384" y="1384"/>
                  </a:lnTo>
                  <a:cubicBezTo>
                    <a:pt x="1388" y="1388"/>
                    <a:pt x="1393" y="1393"/>
                    <a:pt x="1398" y="1398"/>
                  </a:cubicBezTo>
                  <a:cubicBezTo>
                    <a:pt x="1406" y="1409"/>
                    <a:pt x="1417" y="1414"/>
                    <a:pt x="1428" y="1414"/>
                  </a:cubicBezTo>
                  <a:cubicBezTo>
                    <a:pt x="1443" y="1414"/>
                    <a:pt x="1459" y="1405"/>
                    <a:pt x="1468" y="1392"/>
                  </a:cubicBezTo>
                  <a:lnTo>
                    <a:pt x="1468" y="1392"/>
                  </a:lnTo>
                  <a:cubicBezTo>
                    <a:pt x="1476" y="1395"/>
                    <a:pt x="1485" y="1397"/>
                    <a:pt x="1493" y="1397"/>
                  </a:cubicBezTo>
                  <a:cubicBezTo>
                    <a:pt x="1506" y="1397"/>
                    <a:pt x="1519" y="1393"/>
                    <a:pt x="1529" y="1384"/>
                  </a:cubicBezTo>
                  <a:lnTo>
                    <a:pt x="1529" y="1384"/>
                  </a:lnTo>
                  <a:cubicBezTo>
                    <a:pt x="1667" y="1369"/>
                    <a:pt x="1791" y="1308"/>
                    <a:pt x="1879" y="1173"/>
                  </a:cubicBezTo>
                  <a:cubicBezTo>
                    <a:pt x="2008" y="980"/>
                    <a:pt x="2040" y="707"/>
                    <a:pt x="2072" y="482"/>
                  </a:cubicBezTo>
                  <a:cubicBezTo>
                    <a:pt x="2089" y="370"/>
                    <a:pt x="2168" y="17"/>
                    <a:pt x="19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6" name="Google Shape;766;p41"/>
            <p:cNvSpPr/>
            <p:nvPr/>
          </p:nvSpPr>
          <p:spPr>
            <a:xfrm>
              <a:off x="3278025" y="2646825"/>
              <a:ext cx="97800" cy="176000"/>
            </a:xfrm>
            <a:custGeom>
              <a:avLst/>
              <a:gdLst/>
              <a:ahLst/>
              <a:cxnLst/>
              <a:rect l="l" t="t" r="r" b="b"/>
              <a:pathLst>
                <a:path w="3912" h="7040" extrusionOk="0">
                  <a:moveTo>
                    <a:pt x="3703" y="0"/>
                  </a:moveTo>
                  <a:cubicBezTo>
                    <a:pt x="3675" y="0"/>
                    <a:pt x="3638" y="28"/>
                    <a:pt x="3638" y="67"/>
                  </a:cubicBezTo>
                  <a:cubicBezTo>
                    <a:pt x="3799" y="790"/>
                    <a:pt x="3349" y="1433"/>
                    <a:pt x="3125" y="2090"/>
                  </a:cubicBezTo>
                  <a:cubicBezTo>
                    <a:pt x="3013" y="2411"/>
                    <a:pt x="2964" y="2732"/>
                    <a:pt x="2996" y="3070"/>
                  </a:cubicBezTo>
                  <a:cubicBezTo>
                    <a:pt x="3045" y="3470"/>
                    <a:pt x="3173" y="3872"/>
                    <a:pt x="3189" y="4290"/>
                  </a:cubicBezTo>
                  <a:cubicBezTo>
                    <a:pt x="3261" y="5763"/>
                    <a:pt x="2030" y="6944"/>
                    <a:pt x="614" y="6944"/>
                  </a:cubicBezTo>
                  <a:cubicBezTo>
                    <a:pt x="442" y="6944"/>
                    <a:pt x="267" y="6926"/>
                    <a:pt x="92" y="6890"/>
                  </a:cubicBezTo>
                  <a:cubicBezTo>
                    <a:pt x="86" y="6889"/>
                    <a:pt x="82" y="6888"/>
                    <a:pt x="77" y="6888"/>
                  </a:cubicBezTo>
                  <a:cubicBezTo>
                    <a:pt x="23" y="6888"/>
                    <a:pt x="0" y="6971"/>
                    <a:pt x="59" y="6986"/>
                  </a:cubicBezTo>
                  <a:cubicBezTo>
                    <a:pt x="240" y="7022"/>
                    <a:pt x="421" y="7040"/>
                    <a:pt x="598" y="7040"/>
                  </a:cubicBezTo>
                  <a:cubicBezTo>
                    <a:pt x="1920" y="7040"/>
                    <a:pt x="3100" y="6081"/>
                    <a:pt x="3270" y="4722"/>
                  </a:cubicBezTo>
                  <a:cubicBezTo>
                    <a:pt x="3334" y="4305"/>
                    <a:pt x="3253" y="3920"/>
                    <a:pt x="3173" y="3503"/>
                  </a:cubicBezTo>
                  <a:cubicBezTo>
                    <a:pt x="3093" y="3021"/>
                    <a:pt x="3060" y="2588"/>
                    <a:pt x="3221" y="2122"/>
                  </a:cubicBezTo>
                  <a:cubicBezTo>
                    <a:pt x="3446" y="1448"/>
                    <a:pt x="3912" y="790"/>
                    <a:pt x="3735" y="35"/>
                  </a:cubicBezTo>
                  <a:cubicBezTo>
                    <a:pt x="3735" y="11"/>
                    <a:pt x="3721" y="0"/>
                    <a:pt x="370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7" name="Google Shape;767;p41"/>
            <p:cNvSpPr/>
            <p:nvPr/>
          </p:nvSpPr>
          <p:spPr>
            <a:xfrm>
              <a:off x="3338900" y="2630150"/>
              <a:ext cx="22650" cy="42675"/>
            </a:xfrm>
            <a:custGeom>
              <a:avLst/>
              <a:gdLst/>
              <a:ahLst/>
              <a:cxnLst/>
              <a:rect l="l" t="t" r="r" b="b"/>
              <a:pathLst>
                <a:path w="906" h="1707" extrusionOk="0">
                  <a:moveTo>
                    <a:pt x="48" y="1"/>
                  </a:moveTo>
                  <a:cubicBezTo>
                    <a:pt x="24" y="1"/>
                    <a:pt x="0" y="21"/>
                    <a:pt x="0" y="60"/>
                  </a:cubicBezTo>
                  <a:cubicBezTo>
                    <a:pt x="0" y="687"/>
                    <a:pt x="304" y="1297"/>
                    <a:pt x="803" y="1698"/>
                  </a:cubicBezTo>
                  <a:cubicBezTo>
                    <a:pt x="812" y="1704"/>
                    <a:pt x="821" y="1706"/>
                    <a:pt x="830" y="1706"/>
                  </a:cubicBezTo>
                  <a:cubicBezTo>
                    <a:pt x="870" y="1706"/>
                    <a:pt x="906" y="1657"/>
                    <a:pt x="867" y="1618"/>
                  </a:cubicBezTo>
                  <a:cubicBezTo>
                    <a:pt x="401" y="1248"/>
                    <a:pt x="112" y="655"/>
                    <a:pt x="96" y="60"/>
                  </a:cubicBezTo>
                  <a:cubicBezTo>
                    <a:pt x="96" y="21"/>
                    <a:pt x="72" y="1"/>
                    <a:pt x="4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8" name="Google Shape;768;p41"/>
            <p:cNvSpPr/>
            <p:nvPr/>
          </p:nvSpPr>
          <p:spPr>
            <a:xfrm>
              <a:off x="3382602" y="2207500"/>
              <a:ext cx="112375" cy="104750"/>
            </a:xfrm>
            <a:custGeom>
              <a:avLst/>
              <a:gdLst/>
              <a:ahLst/>
              <a:cxnLst/>
              <a:rect l="l" t="t" r="r" b="b"/>
              <a:pathLst>
                <a:path w="4495" h="4190" extrusionOk="0">
                  <a:moveTo>
                    <a:pt x="1862" y="0"/>
                  </a:moveTo>
                  <a:lnTo>
                    <a:pt x="1156" y="1204"/>
                  </a:lnTo>
                  <a:lnTo>
                    <a:pt x="0" y="1798"/>
                  </a:lnTo>
                  <a:lnTo>
                    <a:pt x="385" y="3082"/>
                  </a:lnTo>
                  <a:lnTo>
                    <a:pt x="1284" y="4189"/>
                  </a:lnTo>
                  <a:lnTo>
                    <a:pt x="3097" y="3500"/>
                  </a:lnTo>
                  <a:lnTo>
                    <a:pt x="4494" y="2248"/>
                  </a:lnTo>
                  <a:lnTo>
                    <a:pt x="1862"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9" name="Google Shape;769;p41"/>
            <p:cNvSpPr/>
            <p:nvPr/>
          </p:nvSpPr>
          <p:spPr>
            <a:xfrm>
              <a:off x="3330050" y="2242400"/>
              <a:ext cx="126425" cy="212175"/>
            </a:xfrm>
            <a:custGeom>
              <a:avLst/>
              <a:gdLst/>
              <a:ahLst/>
              <a:cxnLst/>
              <a:rect l="l" t="t" r="r" b="b"/>
              <a:pathLst>
                <a:path w="5057" h="8487" extrusionOk="0">
                  <a:moveTo>
                    <a:pt x="2441" y="0"/>
                  </a:moveTo>
                  <a:cubicBezTo>
                    <a:pt x="2441" y="0"/>
                    <a:pt x="755" y="563"/>
                    <a:pt x="530" y="1092"/>
                  </a:cubicBezTo>
                  <a:cubicBezTo>
                    <a:pt x="1" y="2296"/>
                    <a:pt x="691" y="2232"/>
                    <a:pt x="771" y="3837"/>
                  </a:cubicBezTo>
                  <a:cubicBezTo>
                    <a:pt x="804" y="4463"/>
                    <a:pt x="370" y="4223"/>
                    <a:pt x="258" y="5843"/>
                  </a:cubicBezTo>
                  <a:cubicBezTo>
                    <a:pt x="241" y="6325"/>
                    <a:pt x="354" y="6742"/>
                    <a:pt x="547" y="7095"/>
                  </a:cubicBezTo>
                  <a:cubicBezTo>
                    <a:pt x="964" y="7850"/>
                    <a:pt x="1750" y="8332"/>
                    <a:pt x="2601" y="8443"/>
                  </a:cubicBezTo>
                  <a:lnTo>
                    <a:pt x="2858" y="8476"/>
                  </a:lnTo>
                  <a:cubicBezTo>
                    <a:pt x="2900" y="8483"/>
                    <a:pt x="2942" y="8487"/>
                    <a:pt x="2984" y="8487"/>
                  </a:cubicBezTo>
                  <a:cubicBezTo>
                    <a:pt x="3213" y="8487"/>
                    <a:pt x="3431" y="8377"/>
                    <a:pt x="3580" y="8187"/>
                  </a:cubicBezTo>
                  <a:cubicBezTo>
                    <a:pt x="4254" y="7288"/>
                    <a:pt x="4158" y="5442"/>
                    <a:pt x="4158" y="5442"/>
                  </a:cubicBezTo>
                  <a:lnTo>
                    <a:pt x="5057" y="2504"/>
                  </a:lnTo>
                  <a:cubicBezTo>
                    <a:pt x="5030" y="1877"/>
                    <a:pt x="4809" y="1695"/>
                    <a:pt x="4563" y="1695"/>
                  </a:cubicBezTo>
                  <a:cubicBezTo>
                    <a:pt x="4224" y="1695"/>
                    <a:pt x="3837" y="2039"/>
                    <a:pt x="3837" y="2039"/>
                  </a:cubicBezTo>
                  <a:cubicBezTo>
                    <a:pt x="3837" y="2039"/>
                    <a:pt x="2938" y="1734"/>
                    <a:pt x="2456" y="1205"/>
                  </a:cubicBezTo>
                  <a:cubicBezTo>
                    <a:pt x="1975" y="659"/>
                    <a:pt x="2441" y="0"/>
                    <a:pt x="24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0" name="Google Shape;770;p41"/>
            <p:cNvSpPr/>
            <p:nvPr/>
          </p:nvSpPr>
          <p:spPr>
            <a:xfrm>
              <a:off x="3395875" y="2368100"/>
              <a:ext cx="38675" cy="15150"/>
            </a:xfrm>
            <a:custGeom>
              <a:avLst/>
              <a:gdLst/>
              <a:ahLst/>
              <a:cxnLst/>
              <a:rect l="l" t="t" r="r" b="b"/>
              <a:pathLst>
                <a:path w="1547" h="606" extrusionOk="0">
                  <a:moveTo>
                    <a:pt x="267" y="0"/>
                  </a:moveTo>
                  <a:cubicBezTo>
                    <a:pt x="200" y="0"/>
                    <a:pt x="132" y="4"/>
                    <a:pt x="65" y="12"/>
                  </a:cubicBezTo>
                  <a:cubicBezTo>
                    <a:pt x="0" y="12"/>
                    <a:pt x="0" y="109"/>
                    <a:pt x="65" y="109"/>
                  </a:cubicBezTo>
                  <a:cubicBezTo>
                    <a:pt x="132" y="100"/>
                    <a:pt x="199" y="96"/>
                    <a:pt x="266" y="96"/>
                  </a:cubicBezTo>
                  <a:cubicBezTo>
                    <a:pt x="697" y="96"/>
                    <a:pt x="1123" y="272"/>
                    <a:pt x="1428" y="590"/>
                  </a:cubicBezTo>
                  <a:cubicBezTo>
                    <a:pt x="1439" y="601"/>
                    <a:pt x="1451" y="605"/>
                    <a:pt x="1463" y="605"/>
                  </a:cubicBezTo>
                  <a:cubicBezTo>
                    <a:pt x="1506" y="605"/>
                    <a:pt x="1546" y="548"/>
                    <a:pt x="1509" y="511"/>
                  </a:cubicBezTo>
                  <a:cubicBezTo>
                    <a:pt x="1173" y="188"/>
                    <a:pt x="727" y="0"/>
                    <a:pt x="26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1" name="Google Shape;771;p41"/>
            <p:cNvSpPr/>
            <p:nvPr/>
          </p:nvSpPr>
          <p:spPr>
            <a:xfrm>
              <a:off x="3400400" y="2351025"/>
              <a:ext cx="35325" cy="12625"/>
            </a:xfrm>
            <a:custGeom>
              <a:avLst/>
              <a:gdLst/>
              <a:ahLst/>
              <a:cxnLst/>
              <a:rect l="l" t="t" r="r" b="b"/>
              <a:pathLst>
                <a:path w="1413" h="505" extrusionOk="0">
                  <a:moveTo>
                    <a:pt x="377" y="0"/>
                  </a:moveTo>
                  <a:cubicBezTo>
                    <a:pt x="271" y="0"/>
                    <a:pt x="164" y="13"/>
                    <a:pt x="60" y="38"/>
                  </a:cubicBezTo>
                  <a:cubicBezTo>
                    <a:pt x="0" y="52"/>
                    <a:pt x="10" y="136"/>
                    <a:pt x="63" y="136"/>
                  </a:cubicBezTo>
                  <a:cubicBezTo>
                    <a:pt x="67" y="136"/>
                    <a:pt x="72" y="135"/>
                    <a:pt x="76" y="134"/>
                  </a:cubicBezTo>
                  <a:cubicBezTo>
                    <a:pt x="174" y="113"/>
                    <a:pt x="273" y="103"/>
                    <a:pt x="370" y="103"/>
                  </a:cubicBezTo>
                  <a:cubicBezTo>
                    <a:pt x="721" y="103"/>
                    <a:pt x="1060" y="236"/>
                    <a:pt x="1312" y="487"/>
                  </a:cubicBezTo>
                  <a:cubicBezTo>
                    <a:pt x="1324" y="499"/>
                    <a:pt x="1337" y="504"/>
                    <a:pt x="1349" y="504"/>
                  </a:cubicBezTo>
                  <a:cubicBezTo>
                    <a:pt x="1385" y="504"/>
                    <a:pt x="1412" y="459"/>
                    <a:pt x="1376" y="423"/>
                  </a:cubicBezTo>
                  <a:cubicBezTo>
                    <a:pt x="1115" y="149"/>
                    <a:pt x="747" y="0"/>
                    <a:pt x="37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2" name="Google Shape;772;p41"/>
            <p:cNvSpPr/>
            <p:nvPr/>
          </p:nvSpPr>
          <p:spPr>
            <a:xfrm>
              <a:off x="3400000" y="2332050"/>
              <a:ext cx="37725" cy="14350"/>
            </a:xfrm>
            <a:custGeom>
              <a:avLst/>
              <a:gdLst/>
              <a:ahLst/>
              <a:cxnLst/>
              <a:rect l="l" t="t" r="r" b="b"/>
              <a:pathLst>
                <a:path w="1509" h="574" extrusionOk="0">
                  <a:moveTo>
                    <a:pt x="340" y="1"/>
                  </a:moveTo>
                  <a:cubicBezTo>
                    <a:pt x="247" y="1"/>
                    <a:pt x="153" y="9"/>
                    <a:pt x="60" y="27"/>
                  </a:cubicBezTo>
                  <a:cubicBezTo>
                    <a:pt x="1" y="41"/>
                    <a:pt x="24" y="125"/>
                    <a:pt x="79" y="125"/>
                  </a:cubicBezTo>
                  <a:cubicBezTo>
                    <a:pt x="83" y="125"/>
                    <a:pt x="88" y="124"/>
                    <a:pt x="92" y="123"/>
                  </a:cubicBezTo>
                  <a:cubicBezTo>
                    <a:pt x="174" y="109"/>
                    <a:pt x="257" y="102"/>
                    <a:pt x="339" y="102"/>
                  </a:cubicBezTo>
                  <a:cubicBezTo>
                    <a:pt x="738" y="102"/>
                    <a:pt x="1125" y="263"/>
                    <a:pt x="1392" y="556"/>
                  </a:cubicBezTo>
                  <a:cubicBezTo>
                    <a:pt x="1404" y="568"/>
                    <a:pt x="1418" y="573"/>
                    <a:pt x="1432" y="573"/>
                  </a:cubicBezTo>
                  <a:cubicBezTo>
                    <a:pt x="1473" y="573"/>
                    <a:pt x="1508" y="528"/>
                    <a:pt x="1473" y="491"/>
                  </a:cubicBezTo>
                  <a:cubicBezTo>
                    <a:pt x="1183" y="176"/>
                    <a:pt x="765" y="1"/>
                    <a:pt x="34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3" name="Google Shape;773;p41"/>
            <p:cNvSpPr/>
            <p:nvPr/>
          </p:nvSpPr>
          <p:spPr>
            <a:xfrm>
              <a:off x="3410325" y="2286875"/>
              <a:ext cx="50575" cy="36600"/>
            </a:xfrm>
            <a:custGeom>
              <a:avLst/>
              <a:gdLst/>
              <a:ahLst/>
              <a:cxnLst/>
              <a:rect l="l" t="t" r="r" b="b"/>
              <a:pathLst>
                <a:path w="2023" h="1464" extrusionOk="0">
                  <a:moveTo>
                    <a:pt x="1832" y="749"/>
                  </a:moveTo>
                  <a:cubicBezTo>
                    <a:pt x="1871" y="749"/>
                    <a:pt x="1910" y="766"/>
                    <a:pt x="1910" y="822"/>
                  </a:cubicBezTo>
                  <a:cubicBezTo>
                    <a:pt x="1910" y="870"/>
                    <a:pt x="1830" y="918"/>
                    <a:pt x="1781" y="935"/>
                  </a:cubicBezTo>
                  <a:cubicBezTo>
                    <a:pt x="1621" y="1031"/>
                    <a:pt x="1460" y="1111"/>
                    <a:pt x="1284" y="1175"/>
                  </a:cubicBezTo>
                  <a:cubicBezTo>
                    <a:pt x="1112" y="1237"/>
                    <a:pt x="941" y="1285"/>
                    <a:pt x="768" y="1317"/>
                  </a:cubicBezTo>
                  <a:lnTo>
                    <a:pt x="768" y="1317"/>
                  </a:lnTo>
                  <a:cubicBezTo>
                    <a:pt x="1010" y="1143"/>
                    <a:pt x="1270" y="983"/>
                    <a:pt x="1541" y="854"/>
                  </a:cubicBezTo>
                  <a:cubicBezTo>
                    <a:pt x="1621" y="822"/>
                    <a:pt x="1702" y="774"/>
                    <a:pt x="1781" y="757"/>
                  </a:cubicBezTo>
                  <a:cubicBezTo>
                    <a:pt x="1796" y="753"/>
                    <a:pt x="1814" y="749"/>
                    <a:pt x="1832" y="749"/>
                  </a:cubicBezTo>
                  <a:close/>
                  <a:moveTo>
                    <a:pt x="179" y="113"/>
                  </a:moveTo>
                  <a:cubicBezTo>
                    <a:pt x="183" y="113"/>
                    <a:pt x="188" y="114"/>
                    <a:pt x="193" y="115"/>
                  </a:cubicBezTo>
                  <a:cubicBezTo>
                    <a:pt x="273" y="132"/>
                    <a:pt x="305" y="340"/>
                    <a:pt x="321" y="404"/>
                  </a:cubicBezTo>
                  <a:lnTo>
                    <a:pt x="418" y="693"/>
                  </a:lnTo>
                  <a:cubicBezTo>
                    <a:pt x="462" y="903"/>
                    <a:pt x="493" y="1113"/>
                    <a:pt x="458" y="1323"/>
                  </a:cubicBezTo>
                  <a:lnTo>
                    <a:pt x="458" y="1323"/>
                  </a:lnTo>
                  <a:cubicBezTo>
                    <a:pt x="379" y="1304"/>
                    <a:pt x="308" y="1265"/>
                    <a:pt x="257" y="1191"/>
                  </a:cubicBezTo>
                  <a:cubicBezTo>
                    <a:pt x="161" y="1046"/>
                    <a:pt x="144" y="870"/>
                    <a:pt x="129" y="710"/>
                  </a:cubicBezTo>
                  <a:cubicBezTo>
                    <a:pt x="129" y="614"/>
                    <a:pt x="112" y="517"/>
                    <a:pt x="112" y="421"/>
                  </a:cubicBezTo>
                  <a:cubicBezTo>
                    <a:pt x="112" y="375"/>
                    <a:pt x="98" y="113"/>
                    <a:pt x="179" y="113"/>
                  </a:cubicBezTo>
                  <a:close/>
                  <a:moveTo>
                    <a:pt x="162" y="1"/>
                  </a:moveTo>
                  <a:cubicBezTo>
                    <a:pt x="125" y="1"/>
                    <a:pt x="90" y="17"/>
                    <a:pt x="64" y="51"/>
                  </a:cubicBezTo>
                  <a:cubicBezTo>
                    <a:pt x="0" y="132"/>
                    <a:pt x="16" y="260"/>
                    <a:pt x="16" y="357"/>
                  </a:cubicBezTo>
                  <a:cubicBezTo>
                    <a:pt x="16" y="582"/>
                    <a:pt x="16" y="854"/>
                    <a:pt x="97" y="1078"/>
                  </a:cubicBezTo>
                  <a:cubicBezTo>
                    <a:pt x="160" y="1268"/>
                    <a:pt x="285" y="1395"/>
                    <a:pt x="487" y="1430"/>
                  </a:cubicBezTo>
                  <a:lnTo>
                    <a:pt x="487" y="1430"/>
                  </a:lnTo>
                  <a:cubicBezTo>
                    <a:pt x="494" y="1433"/>
                    <a:pt x="502" y="1435"/>
                    <a:pt x="510" y="1435"/>
                  </a:cubicBezTo>
                  <a:cubicBezTo>
                    <a:pt x="510" y="1435"/>
                    <a:pt x="510" y="1435"/>
                    <a:pt x="511" y="1435"/>
                  </a:cubicBezTo>
                  <a:lnTo>
                    <a:pt x="511" y="1435"/>
                  </a:lnTo>
                  <a:cubicBezTo>
                    <a:pt x="520" y="1450"/>
                    <a:pt x="539" y="1463"/>
                    <a:pt x="559" y="1463"/>
                  </a:cubicBezTo>
                  <a:cubicBezTo>
                    <a:pt x="571" y="1463"/>
                    <a:pt x="583" y="1459"/>
                    <a:pt x="594" y="1448"/>
                  </a:cubicBezTo>
                  <a:cubicBezTo>
                    <a:pt x="598" y="1445"/>
                    <a:pt x="602" y="1442"/>
                    <a:pt x="606" y="1439"/>
                  </a:cubicBezTo>
                  <a:lnTo>
                    <a:pt x="606" y="1439"/>
                  </a:lnTo>
                  <a:cubicBezTo>
                    <a:pt x="798" y="1439"/>
                    <a:pt x="999" y="1374"/>
                    <a:pt x="1188" y="1320"/>
                  </a:cubicBezTo>
                  <a:cubicBezTo>
                    <a:pt x="1413" y="1256"/>
                    <a:pt x="1653" y="1159"/>
                    <a:pt x="1846" y="1014"/>
                  </a:cubicBezTo>
                  <a:cubicBezTo>
                    <a:pt x="1926" y="967"/>
                    <a:pt x="2006" y="918"/>
                    <a:pt x="2006" y="822"/>
                  </a:cubicBezTo>
                  <a:cubicBezTo>
                    <a:pt x="2023" y="742"/>
                    <a:pt x="1974" y="678"/>
                    <a:pt x="1894" y="661"/>
                  </a:cubicBezTo>
                  <a:cubicBezTo>
                    <a:pt x="1872" y="654"/>
                    <a:pt x="1850" y="651"/>
                    <a:pt x="1828" y="651"/>
                  </a:cubicBezTo>
                  <a:cubicBezTo>
                    <a:pt x="1754" y="651"/>
                    <a:pt x="1683" y="685"/>
                    <a:pt x="1621" y="710"/>
                  </a:cubicBezTo>
                  <a:cubicBezTo>
                    <a:pt x="1477" y="774"/>
                    <a:pt x="1349" y="838"/>
                    <a:pt x="1220" y="903"/>
                  </a:cubicBezTo>
                  <a:cubicBezTo>
                    <a:pt x="1001" y="1033"/>
                    <a:pt x="782" y="1178"/>
                    <a:pt x="587" y="1337"/>
                  </a:cubicBezTo>
                  <a:lnTo>
                    <a:pt x="587" y="1337"/>
                  </a:lnTo>
                  <a:cubicBezTo>
                    <a:pt x="586" y="1337"/>
                    <a:pt x="586" y="1337"/>
                    <a:pt x="585" y="1337"/>
                  </a:cubicBezTo>
                  <a:cubicBezTo>
                    <a:pt x="577" y="1337"/>
                    <a:pt x="568" y="1337"/>
                    <a:pt x="560" y="1336"/>
                  </a:cubicBezTo>
                  <a:lnTo>
                    <a:pt x="560" y="1336"/>
                  </a:lnTo>
                  <a:cubicBezTo>
                    <a:pt x="605" y="1103"/>
                    <a:pt x="571" y="881"/>
                    <a:pt x="497" y="646"/>
                  </a:cubicBezTo>
                  <a:cubicBezTo>
                    <a:pt x="465" y="517"/>
                    <a:pt x="433" y="404"/>
                    <a:pt x="386" y="276"/>
                  </a:cubicBezTo>
                  <a:cubicBezTo>
                    <a:pt x="369" y="180"/>
                    <a:pt x="337" y="83"/>
                    <a:pt x="257" y="36"/>
                  </a:cubicBezTo>
                  <a:cubicBezTo>
                    <a:pt x="227" y="13"/>
                    <a:pt x="194" y="1"/>
                    <a:pt x="1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4" name="Google Shape;774;p41"/>
            <p:cNvSpPr/>
            <p:nvPr/>
          </p:nvSpPr>
          <p:spPr>
            <a:xfrm>
              <a:off x="3341300" y="2262375"/>
              <a:ext cx="79475" cy="183825"/>
            </a:xfrm>
            <a:custGeom>
              <a:avLst/>
              <a:gdLst/>
              <a:ahLst/>
              <a:cxnLst/>
              <a:rect l="l" t="t" r="r" b="b"/>
              <a:pathLst>
                <a:path w="3179" h="7353" extrusionOk="0">
                  <a:moveTo>
                    <a:pt x="295" y="1"/>
                  </a:moveTo>
                  <a:cubicBezTo>
                    <a:pt x="274" y="1"/>
                    <a:pt x="253" y="11"/>
                    <a:pt x="241" y="36"/>
                  </a:cubicBezTo>
                  <a:cubicBezTo>
                    <a:pt x="0" y="774"/>
                    <a:pt x="401" y="1497"/>
                    <a:pt x="546" y="2204"/>
                  </a:cubicBezTo>
                  <a:cubicBezTo>
                    <a:pt x="642" y="2685"/>
                    <a:pt x="546" y="3118"/>
                    <a:pt x="401" y="3584"/>
                  </a:cubicBezTo>
                  <a:cubicBezTo>
                    <a:pt x="273" y="3969"/>
                    <a:pt x="176" y="4355"/>
                    <a:pt x="193" y="4772"/>
                  </a:cubicBezTo>
                  <a:cubicBezTo>
                    <a:pt x="238" y="6227"/>
                    <a:pt x="1442" y="7352"/>
                    <a:pt x="2861" y="7352"/>
                  </a:cubicBezTo>
                  <a:cubicBezTo>
                    <a:pt x="2945" y="7352"/>
                    <a:pt x="3029" y="7348"/>
                    <a:pt x="3114" y="7340"/>
                  </a:cubicBezTo>
                  <a:cubicBezTo>
                    <a:pt x="3179" y="7340"/>
                    <a:pt x="3179" y="7244"/>
                    <a:pt x="3114" y="7244"/>
                  </a:cubicBezTo>
                  <a:cubicBezTo>
                    <a:pt x="3036" y="7251"/>
                    <a:pt x="2959" y="7254"/>
                    <a:pt x="2882" y="7254"/>
                  </a:cubicBezTo>
                  <a:cubicBezTo>
                    <a:pt x="1348" y="7254"/>
                    <a:pt x="91" y="5913"/>
                    <a:pt x="305" y="4338"/>
                  </a:cubicBezTo>
                  <a:cubicBezTo>
                    <a:pt x="369" y="3953"/>
                    <a:pt x="529" y="3584"/>
                    <a:pt x="626" y="3182"/>
                  </a:cubicBezTo>
                  <a:cubicBezTo>
                    <a:pt x="707" y="2878"/>
                    <a:pt x="707" y="2572"/>
                    <a:pt x="658" y="2268"/>
                  </a:cubicBezTo>
                  <a:cubicBezTo>
                    <a:pt x="529" y="1529"/>
                    <a:pt x="97" y="806"/>
                    <a:pt x="337" y="68"/>
                  </a:cubicBezTo>
                  <a:cubicBezTo>
                    <a:pt x="357" y="28"/>
                    <a:pt x="327" y="1"/>
                    <a:pt x="2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5" name="Google Shape;775;p41"/>
            <p:cNvSpPr/>
            <p:nvPr/>
          </p:nvSpPr>
          <p:spPr>
            <a:xfrm>
              <a:off x="3354850" y="2249225"/>
              <a:ext cx="27200" cy="40075"/>
            </a:xfrm>
            <a:custGeom>
              <a:avLst/>
              <a:gdLst/>
              <a:ahLst/>
              <a:cxnLst/>
              <a:rect l="l" t="t" r="r" b="b"/>
              <a:pathLst>
                <a:path w="1088" h="1603" extrusionOk="0">
                  <a:moveTo>
                    <a:pt x="1037" y="0"/>
                  </a:moveTo>
                  <a:cubicBezTo>
                    <a:pt x="1011" y="0"/>
                    <a:pt x="983" y="16"/>
                    <a:pt x="983" y="48"/>
                  </a:cubicBezTo>
                  <a:cubicBezTo>
                    <a:pt x="903" y="643"/>
                    <a:pt x="550" y="1189"/>
                    <a:pt x="52" y="1510"/>
                  </a:cubicBezTo>
                  <a:cubicBezTo>
                    <a:pt x="0" y="1535"/>
                    <a:pt x="21" y="1603"/>
                    <a:pt x="65" y="1603"/>
                  </a:cubicBezTo>
                  <a:cubicBezTo>
                    <a:pt x="76" y="1603"/>
                    <a:pt x="88" y="1599"/>
                    <a:pt x="100" y="1589"/>
                  </a:cubicBezTo>
                  <a:cubicBezTo>
                    <a:pt x="646" y="1253"/>
                    <a:pt x="999" y="675"/>
                    <a:pt x="1079" y="48"/>
                  </a:cubicBezTo>
                  <a:cubicBezTo>
                    <a:pt x="1087" y="16"/>
                    <a:pt x="1063" y="0"/>
                    <a:pt x="103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6" name="Google Shape;776;p41"/>
            <p:cNvSpPr/>
            <p:nvPr/>
          </p:nvSpPr>
          <p:spPr>
            <a:xfrm>
              <a:off x="3281100" y="1452200"/>
              <a:ext cx="54600" cy="156600"/>
            </a:xfrm>
            <a:custGeom>
              <a:avLst/>
              <a:gdLst/>
              <a:ahLst/>
              <a:cxnLst/>
              <a:rect l="l" t="t" r="r" b="b"/>
              <a:pathLst>
                <a:path w="2184" h="6264" extrusionOk="0">
                  <a:moveTo>
                    <a:pt x="1898" y="1"/>
                  </a:moveTo>
                  <a:cubicBezTo>
                    <a:pt x="1848" y="1"/>
                    <a:pt x="1789" y="11"/>
                    <a:pt x="1718" y="36"/>
                  </a:cubicBezTo>
                  <a:lnTo>
                    <a:pt x="1461" y="2170"/>
                  </a:lnTo>
                  <a:lnTo>
                    <a:pt x="1397" y="2507"/>
                  </a:lnTo>
                  <a:cubicBezTo>
                    <a:pt x="1397" y="2507"/>
                    <a:pt x="1172" y="2844"/>
                    <a:pt x="1124" y="3037"/>
                  </a:cubicBezTo>
                  <a:cubicBezTo>
                    <a:pt x="1092" y="3214"/>
                    <a:pt x="947" y="4209"/>
                    <a:pt x="739" y="4449"/>
                  </a:cubicBezTo>
                  <a:lnTo>
                    <a:pt x="1" y="4513"/>
                  </a:lnTo>
                  <a:lnTo>
                    <a:pt x="1108" y="6264"/>
                  </a:lnTo>
                  <a:cubicBezTo>
                    <a:pt x="1108" y="6264"/>
                    <a:pt x="2071" y="5926"/>
                    <a:pt x="2055" y="5397"/>
                  </a:cubicBezTo>
                  <a:cubicBezTo>
                    <a:pt x="2039" y="4883"/>
                    <a:pt x="2184" y="1127"/>
                    <a:pt x="2184" y="1127"/>
                  </a:cubicBezTo>
                  <a:lnTo>
                    <a:pt x="2152" y="244"/>
                  </a:lnTo>
                  <a:cubicBezTo>
                    <a:pt x="2152" y="244"/>
                    <a:pt x="2140" y="1"/>
                    <a:pt x="1898" y="1"/>
                  </a:cubicBezTo>
                  <a:close/>
                </a:path>
              </a:pathLst>
            </a:custGeom>
            <a:solidFill>
              <a:srgbClr val="EDA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7" name="Google Shape;777;p41"/>
            <p:cNvSpPr/>
            <p:nvPr/>
          </p:nvSpPr>
          <p:spPr>
            <a:xfrm>
              <a:off x="3320825" y="1465775"/>
              <a:ext cx="14075" cy="45900"/>
            </a:xfrm>
            <a:custGeom>
              <a:avLst/>
              <a:gdLst/>
              <a:ahLst/>
              <a:cxnLst/>
              <a:rect l="l" t="t" r="r" b="b"/>
              <a:pathLst>
                <a:path w="563" h="1836" extrusionOk="0">
                  <a:moveTo>
                    <a:pt x="337" y="0"/>
                  </a:moveTo>
                  <a:cubicBezTo>
                    <a:pt x="322" y="0"/>
                    <a:pt x="306" y="2"/>
                    <a:pt x="289" y="6"/>
                  </a:cubicBezTo>
                  <a:cubicBezTo>
                    <a:pt x="274" y="6"/>
                    <a:pt x="242" y="22"/>
                    <a:pt x="242" y="38"/>
                  </a:cubicBezTo>
                  <a:cubicBezTo>
                    <a:pt x="177" y="552"/>
                    <a:pt x="96" y="1049"/>
                    <a:pt x="32" y="1547"/>
                  </a:cubicBezTo>
                  <a:cubicBezTo>
                    <a:pt x="17" y="1627"/>
                    <a:pt x="0" y="1708"/>
                    <a:pt x="0" y="1787"/>
                  </a:cubicBezTo>
                  <a:cubicBezTo>
                    <a:pt x="0" y="1819"/>
                    <a:pt x="24" y="1835"/>
                    <a:pt x="48" y="1835"/>
                  </a:cubicBezTo>
                  <a:cubicBezTo>
                    <a:pt x="72" y="1835"/>
                    <a:pt x="96" y="1819"/>
                    <a:pt x="96" y="1787"/>
                  </a:cubicBezTo>
                  <a:cubicBezTo>
                    <a:pt x="96" y="1740"/>
                    <a:pt x="113" y="1676"/>
                    <a:pt x="129" y="1611"/>
                  </a:cubicBezTo>
                  <a:cubicBezTo>
                    <a:pt x="145" y="1466"/>
                    <a:pt x="161" y="1322"/>
                    <a:pt x="177" y="1194"/>
                  </a:cubicBezTo>
                  <a:cubicBezTo>
                    <a:pt x="225" y="888"/>
                    <a:pt x="274" y="584"/>
                    <a:pt x="306" y="278"/>
                  </a:cubicBezTo>
                  <a:cubicBezTo>
                    <a:pt x="318" y="226"/>
                    <a:pt x="332" y="173"/>
                    <a:pt x="336" y="113"/>
                  </a:cubicBezTo>
                  <a:lnTo>
                    <a:pt x="336" y="113"/>
                  </a:lnTo>
                  <a:cubicBezTo>
                    <a:pt x="349" y="118"/>
                    <a:pt x="363" y="118"/>
                    <a:pt x="385" y="118"/>
                  </a:cubicBezTo>
                  <a:cubicBezTo>
                    <a:pt x="466" y="182"/>
                    <a:pt x="466" y="311"/>
                    <a:pt x="466" y="391"/>
                  </a:cubicBezTo>
                  <a:cubicBezTo>
                    <a:pt x="466" y="431"/>
                    <a:pt x="490" y="451"/>
                    <a:pt x="514" y="451"/>
                  </a:cubicBezTo>
                  <a:cubicBezTo>
                    <a:pt x="539" y="451"/>
                    <a:pt x="563" y="431"/>
                    <a:pt x="563" y="391"/>
                  </a:cubicBezTo>
                  <a:cubicBezTo>
                    <a:pt x="563" y="244"/>
                    <a:pt x="508" y="0"/>
                    <a:pt x="337" y="0"/>
                  </a:cubicBezTo>
                  <a:close/>
                </a:path>
              </a:pathLst>
            </a:custGeom>
            <a:solidFill>
              <a:srgbClr val="D672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8" name="Google Shape;778;p41"/>
            <p:cNvSpPr/>
            <p:nvPr/>
          </p:nvSpPr>
          <p:spPr>
            <a:xfrm>
              <a:off x="3036325" y="1354750"/>
              <a:ext cx="273275" cy="258850"/>
            </a:xfrm>
            <a:custGeom>
              <a:avLst/>
              <a:gdLst/>
              <a:ahLst/>
              <a:cxnLst/>
              <a:rect l="l" t="t" r="r" b="b"/>
              <a:pathLst>
                <a:path w="10931" h="10354" extrusionOk="0">
                  <a:moveTo>
                    <a:pt x="6774" y="0"/>
                  </a:moveTo>
                  <a:cubicBezTo>
                    <a:pt x="6774" y="0"/>
                    <a:pt x="5056" y="707"/>
                    <a:pt x="3788" y="2633"/>
                  </a:cubicBezTo>
                  <a:cubicBezTo>
                    <a:pt x="3146" y="3612"/>
                    <a:pt x="497" y="7384"/>
                    <a:pt x="240" y="8508"/>
                  </a:cubicBezTo>
                  <a:cubicBezTo>
                    <a:pt x="0" y="9616"/>
                    <a:pt x="193" y="10273"/>
                    <a:pt x="1541" y="10337"/>
                  </a:cubicBezTo>
                  <a:cubicBezTo>
                    <a:pt x="1725" y="10348"/>
                    <a:pt x="2032" y="10353"/>
                    <a:pt x="2426" y="10353"/>
                  </a:cubicBezTo>
                  <a:cubicBezTo>
                    <a:pt x="4929" y="10353"/>
                    <a:pt x="10931" y="10162"/>
                    <a:pt x="10931" y="10162"/>
                  </a:cubicBezTo>
                  <a:lnTo>
                    <a:pt x="10177" y="8411"/>
                  </a:lnTo>
                  <a:cubicBezTo>
                    <a:pt x="10177" y="8411"/>
                    <a:pt x="6517" y="8396"/>
                    <a:pt x="5762" y="8122"/>
                  </a:cubicBezTo>
                  <a:cubicBezTo>
                    <a:pt x="5024" y="7850"/>
                    <a:pt x="3853" y="7529"/>
                    <a:pt x="3853" y="7529"/>
                  </a:cubicBezTo>
                  <a:lnTo>
                    <a:pt x="7367" y="3163"/>
                  </a:lnTo>
                  <a:lnTo>
                    <a:pt x="6774" y="0"/>
                  </a:lnTo>
                  <a:close/>
                </a:path>
              </a:pathLst>
            </a:custGeom>
            <a:solidFill>
              <a:srgbClr val="EDA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9" name="Google Shape;779;p41"/>
            <p:cNvSpPr/>
            <p:nvPr/>
          </p:nvSpPr>
          <p:spPr>
            <a:xfrm>
              <a:off x="3333650" y="1451550"/>
              <a:ext cx="53000" cy="157250"/>
            </a:xfrm>
            <a:custGeom>
              <a:avLst/>
              <a:gdLst/>
              <a:ahLst/>
              <a:cxnLst/>
              <a:rect l="l" t="t" r="r" b="b"/>
              <a:pathLst>
                <a:path w="2120" h="6290" extrusionOk="0">
                  <a:moveTo>
                    <a:pt x="278" y="1"/>
                  </a:moveTo>
                  <a:cubicBezTo>
                    <a:pt x="1" y="1"/>
                    <a:pt x="1" y="334"/>
                    <a:pt x="1" y="334"/>
                  </a:cubicBezTo>
                  <a:lnTo>
                    <a:pt x="1" y="1153"/>
                  </a:lnTo>
                  <a:cubicBezTo>
                    <a:pt x="1" y="1153"/>
                    <a:pt x="82" y="4909"/>
                    <a:pt x="65" y="5423"/>
                  </a:cubicBezTo>
                  <a:cubicBezTo>
                    <a:pt x="50" y="5952"/>
                    <a:pt x="1013" y="6290"/>
                    <a:pt x="1013" y="6290"/>
                  </a:cubicBezTo>
                  <a:lnTo>
                    <a:pt x="2120" y="4539"/>
                  </a:lnTo>
                  <a:lnTo>
                    <a:pt x="1381" y="4475"/>
                  </a:lnTo>
                  <a:cubicBezTo>
                    <a:pt x="1173" y="4235"/>
                    <a:pt x="1028" y="3240"/>
                    <a:pt x="996" y="3063"/>
                  </a:cubicBezTo>
                  <a:cubicBezTo>
                    <a:pt x="948" y="2870"/>
                    <a:pt x="724" y="2533"/>
                    <a:pt x="724" y="2533"/>
                  </a:cubicBezTo>
                  <a:lnTo>
                    <a:pt x="660" y="2196"/>
                  </a:lnTo>
                  <a:lnTo>
                    <a:pt x="435" y="29"/>
                  </a:lnTo>
                  <a:cubicBezTo>
                    <a:pt x="375" y="9"/>
                    <a:pt x="323" y="1"/>
                    <a:pt x="278" y="1"/>
                  </a:cubicBezTo>
                  <a:close/>
                </a:path>
              </a:pathLst>
            </a:custGeom>
            <a:solidFill>
              <a:srgbClr val="EDA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0" name="Google Shape;780;p41"/>
            <p:cNvSpPr/>
            <p:nvPr/>
          </p:nvSpPr>
          <p:spPr>
            <a:xfrm>
              <a:off x="3332300" y="1463750"/>
              <a:ext cx="14650" cy="45925"/>
            </a:xfrm>
            <a:custGeom>
              <a:avLst/>
              <a:gdLst/>
              <a:ahLst/>
              <a:cxnLst/>
              <a:rect l="l" t="t" r="r" b="b"/>
              <a:pathLst>
                <a:path w="586" h="1837" extrusionOk="0">
                  <a:moveTo>
                    <a:pt x="282" y="0"/>
                  </a:moveTo>
                  <a:cubicBezTo>
                    <a:pt x="275" y="0"/>
                    <a:pt x="268" y="2"/>
                    <a:pt x="264" y="6"/>
                  </a:cubicBezTo>
                  <a:cubicBezTo>
                    <a:pt x="151" y="70"/>
                    <a:pt x="71" y="183"/>
                    <a:pt x="23" y="295"/>
                  </a:cubicBezTo>
                  <a:cubicBezTo>
                    <a:pt x="0" y="329"/>
                    <a:pt x="33" y="371"/>
                    <a:pt x="66" y="371"/>
                  </a:cubicBezTo>
                  <a:cubicBezTo>
                    <a:pt x="80" y="371"/>
                    <a:pt x="94" y="363"/>
                    <a:pt x="104" y="344"/>
                  </a:cubicBezTo>
                  <a:cubicBezTo>
                    <a:pt x="139" y="272"/>
                    <a:pt x="184" y="200"/>
                    <a:pt x="245" y="148"/>
                  </a:cubicBezTo>
                  <a:lnTo>
                    <a:pt x="245" y="148"/>
                  </a:lnTo>
                  <a:cubicBezTo>
                    <a:pt x="320" y="605"/>
                    <a:pt x="396" y="1077"/>
                    <a:pt x="457" y="1547"/>
                  </a:cubicBezTo>
                  <a:cubicBezTo>
                    <a:pt x="472" y="1628"/>
                    <a:pt x="489" y="1708"/>
                    <a:pt x="489" y="1789"/>
                  </a:cubicBezTo>
                  <a:cubicBezTo>
                    <a:pt x="489" y="1821"/>
                    <a:pt x="513" y="1837"/>
                    <a:pt x="537" y="1837"/>
                  </a:cubicBezTo>
                  <a:cubicBezTo>
                    <a:pt x="561" y="1837"/>
                    <a:pt x="585" y="1821"/>
                    <a:pt x="585" y="1789"/>
                  </a:cubicBezTo>
                  <a:cubicBezTo>
                    <a:pt x="585" y="1724"/>
                    <a:pt x="568" y="1660"/>
                    <a:pt x="553" y="1579"/>
                  </a:cubicBezTo>
                  <a:cubicBezTo>
                    <a:pt x="536" y="1451"/>
                    <a:pt x="521" y="1307"/>
                    <a:pt x="504" y="1179"/>
                  </a:cubicBezTo>
                  <a:cubicBezTo>
                    <a:pt x="457" y="873"/>
                    <a:pt x="408" y="569"/>
                    <a:pt x="360" y="248"/>
                  </a:cubicBezTo>
                  <a:cubicBezTo>
                    <a:pt x="360" y="183"/>
                    <a:pt x="344" y="103"/>
                    <a:pt x="328" y="38"/>
                  </a:cubicBezTo>
                  <a:cubicBezTo>
                    <a:pt x="328" y="15"/>
                    <a:pt x="302" y="0"/>
                    <a:pt x="282" y="0"/>
                  </a:cubicBezTo>
                  <a:close/>
                </a:path>
              </a:pathLst>
            </a:custGeom>
            <a:solidFill>
              <a:srgbClr val="D672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1" name="Google Shape;781;p41"/>
            <p:cNvSpPr/>
            <p:nvPr/>
          </p:nvSpPr>
          <p:spPr>
            <a:xfrm>
              <a:off x="3358150" y="1347125"/>
              <a:ext cx="273300" cy="266475"/>
            </a:xfrm>
            <a:custGeom>
              <a:avLst/>
              <a:gdLst/>
              <a:ahLst/>
              <a:cxnLst/>
              <a:rect l="l" t="t" r="r" b="b"/>
              <a:pathLst>
                <a:path w="10932" h="10659" extrusionOk="0">
                  <a:moveTo>
                    <a:pt x="4575" y="1"/>
                  </a:moveTo>
                  <a:lnTo>
                    <a:pt x="4671" y="4014"/>
                  </a:lnTo>
                  <a:lnTo>
                    <a:pt x="7079" y="7834"/>
                  </a:lnTo>
                  <a:cubicBezTo>
                    <a:pt x="7079" y="7834"/>
                    <a:pt x="5908" y="8155"/>
                    <a:pt x="5169" y="8427"/>
                  </a:cubicBezTo>
                  <a:cubicBezTo>
                    <a:pt x="4414" y="8701"/>
                    <a:pt x="754" y="8716"/>
                    <a:pt x="754" y="8716"/>
                  </a:cubicBezTo>
                  <a:lnTo>
                    <a:pt x="1" y="10467"/>
                  </a:lnTo>
                  <a:cubicBezTo>
                    <a:pt x="1" y="10467"/>
                    <a:pt x="6002" y="10658"/>
                    <a:pt x="8505" y="10658"/>
                  </a:cubicBezTo>
                  <a:cubicBezTo>
                    <a:pt x="8899" y="10658"/>
                    <a:pt x="9207" y="10653"/>
                    <a:pt x="9390" y="10642"/>
                  </a:cubicBezTo>
                  <a:cubicBezTo>
                    <a:pt x="10738" y="10578"/>
                    <a:pt x="10931" y="9921"/>
                    <a:pt x="10691" y="8813"/>
                  </a:cubicBezTo>
                  <a:cubicBezTo>
                    <a:pt x="10434" y="7689"/>
                    <a:pt x="8010" y="3708"/>
                    <a:pt x="7400" y="2698"/>
                  </a:cubicBezTo>
                  <a:cubicBezTo>
                    <a:pt x="6164" y="658"/>
                    <a:pt x="4575" y="1"/>
                    <a:pt x="4575" y="1"/>
                  </a:cubicBezTo>
                  <a:close/>
                </a:path>
              </a:pathLst>
            </a:custGeom>
            <a:solidFill>
              <a:srgbClr val="EDA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2" name="Google Shape;782;p41"/>
            <p:cNvSpPr/>
            <p:nvPr/>
          </p:nvSpPr>
          <p:spPr>
            <a:xfrm>
              <a:off x="3086825" y="1319050"/>
              <a:ext cx="167825" cy="197800"/>
            </a:xfrm>
            <a:custGeom>
              <a:avLst/>
              <a:gdLst/>
              <a:ahLst/>
              <a:cxnLst/>
              <a:rect l="l" t="t" r="r" b="b"/>
              <a:pathLst>
                <a:path w="6713" h="7912" extrusionOk="0">
                  <a:moveTo>
                    <a:pt x="6712" y="0"/>
                  </a:moveTo>
                  <a:cubicBezTo>
                    <a:pt x="6712" y="0"/>
                    <a:pt x="5411" y="112"/>
                    <a:pt x="4176" y="1317"/>
                  </a:cubicBezTo>
                  <a:cubicBezTo>
                    <a:pt x="3196" y="2263"/>
                    <a:pt x="339" y="5056"/>
                    <a:pt x="131" y="5698"/>
                  </a:cubicBezTo>
                  <a:cubicBezTo>
                    <a:pt x="0" y="6099"/>
                    <a:pt x="46" y="6174"/>
                    <a:pt x="98" y="6174"/>
                  </a:cubicBezTo>
                  <a:cubicBezTo>
                    <a:pt x="129" y="6174"/>
                    <a:pt x="163" y="6147"/>
                    <a:pt x="163" y="6147"/>
                  </a:cubicBezTo>
                  <a:cubicBezTo>
                    <a:pt x="163" y="6147"/>
                    <a:pt x="658" y="5502"/>
                    <a:pt x="1126" y="5502"/>
                  </a:cubicBezTo>
                  <a:cubicBezTo>
                    <a:pt x="1306" y="5502"/>
                    <a:pt x="1481" y="5596"/>
                    <a:pt x="1623" y="5858"/>
                  </a:cubicBezTo>
                  <a:cubicBezTo>
                    <a:pt x="2154" y="6806"/>
                    <a:pt x="2362" y="7673"/>
                    <a:pt x="2956" y="7881"/>
                  </a:cubicBezTo>
                  <a:cubicBezTo>
                    <a:pt x="3015" y="7902"/>
                    <a:pt x="3072" y="7912"/>
                    <a:pt x="3129" y="7912"/>
                  </a:cubicBezTo>
                  <a:cubicBezTo>
                    <a:pt x="3633" y="7912"/>
                    <a:pt x="4048" y="7159"/>
                    <a:pt x="4048" y="7159"/>
                  </a:cubicBezTo>
                  <a:lnTo>
                    <a:pt x="5396" y="5329"/>
                  </a:lnTo>
                  <a:lnTo>
                    <a:pt x="6712"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3" name="Google Shape;783;p41"/>
            <p:cNvSpPr/>
            <p:nvPr/>
          </p:nvSpPr>
          <p:spPr>
            <a:xfrm>
              <a:off x="3444025" y="1321850"/>
              <a:ext cx="144225" cy="199350"/>
            </a:xfrm>
            <a:custGeom>
              <a:avLst/>
              <a:gdLst/>
              <a:ahLst/>
              <a:cxnLst/>
              <a:rect l="l" t="t" r="r" b="b"/>
              <a:pathLst>
                <a:path w="5769" h="7974" extrusionOk="0">
                  <a:moveTo>
                    <a:pt x="1" y="0"/>
                  </a:moveTo>
                  <a:lnTo>
                    <a:pt x="209" y="5137"/>
                  </a:lnTo>
                  <a:lnTo>
                    <a:pt x="1621" y="7127"/>
                  </a:lnTo>
                  <a:cubicBezTo>
                    <a:pt x="1621" y="7127"/>
                    <a:pt x="1974" y="7973"/>
                    <a:pt x="2521" y="7973"/>
                  </a:cubicBezTo>
                  <a:cubicBezTo>
                    <a:pt x="2558" y="7973"/>
                    <a:pt x="2595" y="7970"/>
                    <a:pt x="2633" y="7962"/>
                  </a:cubicBezTo>
                  <a:cubicBezTo>
                    <a:pt x="3243" y="7818"/>
                    <a:pt x="3547" y="6983"/>
                    <a:pt x="4174" y="6100"/>
                  </a:cubicBezTo>
                  <a:cubicBezTo>
                    <a:pt x="4332" y="5873"/>
                    <a:pt x="4501" y="5788"/>
                    <a:pt x="4665" y="5788"/>
                  </a:cubicBezTo>
                  <a:cubicBezTo>
                    <a:pt x="5153" y="5788"/>
                    <a:pt x="5602" y="6534"/>
                    <a:pt x="5602" y="6534"/>
                  </a:cubicBezTo>
                  <a:cubicBezTo>
                    <a:pt x="5602" y="6534"/>
                    <a:pt x="5639" y="6571"/>
                    <a:pt x="5673" y="6571"/>
                  </a:cubicBezTo>
                  <a:cubicBezTo>
                    <a:pt x="5724" y="6571"/>
                    <a:pt x="5768" y="6491"/>
                    <a:pt x="5683" y="6100"/>
                  </a:cubicBezTo>
                  <a:cubicBezTo>
                    <a:pt x="5554" y="5442"/>
                    <a:pt x="3083" y="2424"/>
                    <a:pt x="2295" y="1316"/>
                  </a:cubicBezTo>
                  <a:cubicBezTo>
                    <a:pt x="1525" y="209"/>
                    <a:pt x="1" y="0"/>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4" name="Google Shape;784;p41"/>
            <p:cNvSpPr/>
            <p:nvPr/>
          </p:nvSpPr>
          <p:spPr>
            <a:xfrm>
              <a:off x="3332475" y="1452675"/>
              <a:ext cx="2800" cy="130425"/>
            </a:xfrm>
            <a:custGeom>
              <a:avLst/>
              <a:gdLst/>
              <a:ahLst/>
              <a:cxnLst/>
              <a:rect l="l" t="t" r="r" b="b"/>
              <a:pathLst>
                <a:path w="112" h="5217" extrusionOk="0">
                  <a:moveTo>
                    <a:pt x="56" y="0"/>
                  </a:moveTo>
                  <a:cubicBezTo>
                    <a:pt x="28" y="0"/>
                    <a:pt x="0" y="17"/>
                    <a:pt x="0" y="49"/>
                  </a:cubicBezTo>
                  <a:lnTo>
                    <a:pt x="0" y="5168"/>
                  </a:lnTo>
                  <a:cubicBezTo>
                    <a:pt x="0" y="5201"/>
                    <a:pt x="28" y="5217"/>
                    <a:pt x="56" y="5217"/>
                  </a:cubicBezTo>
                  <a:cubicBezTo>
                    <a:pt x="84" y="5217"/>
                    <a:pt x="112" y="5201"/>
                    <a:pt x="112" y="5168"/>
                  </a:cubicBezTo>
                  <a:lnTo>
                    <a:pt x="112" y="49"/>
                  </a:lnTo>
                  <a:cubicBezTo>
                    <a:pt x="112" y="17"/>
                    <a:pt x="84" y="0"/>
                    <a:pt x="5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5" name="Google Shape;785;p41"/>
            <p:cNvSpPr/>
            <p:nvPr/>
          </p:nvSpPr>
          <p:spPr>
            <a:xfrm>
              <a:off x="3079600" y="1540550"/>
              <a:ext cx="54250" cy="22075"/>
            </a:xfrm>
            <a:custGeom>
              <a:avLst/>
              <a:gdLst/>
              <a:ahLst/>
              <a:cxnLst/>
              <a:rect l="l" t="t" r="r" b="b"/>
              <a:pathLst>
                <a:path w="2170" h="883" extrusionOk="0">
                  <a:moveTo>
                    <a:pt x="2105" y="1"/>
                  </a:moveTo>
                  <a:cubicBezTo>
                    <a:pt x="1351" y="1"/>
                    <a:pt x="613" y="290"/>
                    <a:pt x="50" y="803"/>
                  </a:cubicBezTo>
                  <a:cubicBezTo>
                    <a:pt x="0" y="828"/>
                    <a:pt x="38" y="882"/>
                    <a:pt x="80" y="882"/>
                  </a:cubicBezTo>
                  <a:cubicBezTo>
                    <a:pt x="92" y="882"/>
                    <a:pt x="104" y="878"/>
                    <a:pt x="115" y="868"/>
                  </a:cubicBezTo>
                  <a:cubicBezTo>
                    <a:pt x="660" y="386"/>
                    <a:pt x="1383" y="112"/>
                    <a:pt x="2105" y="97"/>
                  </a:cubicBezTo>
                  <a:cubicBezTo>
                    <a:pt x="2169" y="97"/>
                    <a:pt x="2169" y="1"/>
                    <a:pt x="210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6" name="Google Shape;786;p41"/>
            <p:cNvSpPr/>
            <p:nvPr/>
          </p:nvSpPr>
          <p:spPr>
            <a:xfrm>
              <a:off x="3533350" y="1532675"/>
              <a:ext cx="46350" cy="11675"/>
            </a:xfrm>
            <a:custGeom>
              <a:avLst/>
              <a:gdLst/>
              <a:ahLst/>
              <a:cxnLst/>
              <a:rect l="l" t="t" r="r" b="b"/>
              <a:pathLst>
                <a:path w="1854" h="467" extrusionOk="0">
                  <a:moveTo>
                    <a:pt x="1446" y="0"/>
                  </a:moveTo>
                  <a:cubicBezTo>
                    <a:pt x="957" y="0"/>
                    <a:pt x="485" y="158"/>
                    <a:pt x="55" y="380"/>
                  </a:cubicBezTo>
                  <a:cubicBezTo>
                    <a:pt x="0" y="393"/>
                    <a:pt x="27" y="466"/>
                    <a:pt x="77" y="466"/>
                  </a:cubicBezTo>
                  <a:cubicBezTo>
                    <a:pt x="85" y="466"/>
                    <a:pt x="94" y="464"/>
                    <a:pt x="103" y="460"/>
                  </a:cubicBezTo>
                  <a:cubicBezTo>
                    <a:pt x="509" y="257"/>
                    <a:pt x="945" y="104"/>
                    <a:pt x="1395" y="104"/>
                  </a:cubicBezTo>
                  <a:cubicBezTo>
                    <a:pt x="1515" y="104"/>
                    <a:pt x="1635" y="115"/>
                    <a:pt x="1757" y="139"/>
                  </a:cubicBezTo>
                  <a:cubicBezTo>
                    <a:pt x="1821" y="139"/>
                    <a:pt x="1853" y="42"/>
                    <a:pt x="1789" y="27"/>
                  </a:cubicBezTo>
                  <a:cubicBezTo>
                    <a:pt x="1674" y="9"/>
                    <a:pt x="1560" y="0"/>
                    <a:pt x="144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7" name="Google Shape;787;p41"/>
            <p:cNvSpPr/>
            <p:nvPr/>
          </p:nvSpPr>
          <p:spPr>
            <a:xfrm>
              <a:off x="3405925" y="1158875"/>
              <a:ext cx="20850" cy="36575"/>
            </a:xfrm>
            <a:custGeom>
              <a:avLst/>
              <a:gdLst/>
              <a:ahLst/>
              <a:cxnLst/>
              <a:rect l="l" t="t" r="r" b="b"/>
              <a:pathLst>
                <a:path w="834" h="1463" extrusionOk="0">
                  <a:moveTo>
                    <a:pt x="716" y="0"/>
                  </a:moveTo>
                  <a:cubicBezTo>
                    <a:pt x="30" y="0"/>
                    <a:pt x="1" y="899"/>
                    <a:pt x="63" y="1415"/>
                  </a:cubicBezTo>
                  <a:cubicBezTo>
                    <a:pt x="72" y="1447"/>
                    <a:pt x="100" y="1463"/>
                    <a:pt x="124" y="1463"/>
                  </a:cubicBezTo>
                  <a:cubicBezTo>
                    <a:pt x="148" y="1463"/>
                    <a:pt x="168" y="1447"/>
                    <a:pt x="160" y="1415"/>
                  </a:cubicBezTo>
                  <a:cubicBezTo>
                    <a:pt x="114" y="966"/>
                    <a:pt x="112" y="112"/>
                    <a:pt x="704" y="112"/>
                  </a:cubicBezTo>
                  <a:cubicBezTo>
                    <a:pt x="725" y="112"/>
                    <a:pt x="747" y="113"/>
                    <a:pt x="770" y="115"/>
                  </a:cubicBezTo>
                  <a:cubicBezTo>
                    <a:pt x="834" y="115"/>
                    <a:pt x="834" y="19"/>
                    <a:pt x="770" y="2"/>
                  </a:cubicBezTo>
                  <a:cubicBezTo>
                    <a:pt x="751" y="1"/>
                    <a:pt x="733" y="0"/>
                    <a:pt x="716"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8" name="Google Shape;788;p41"/>
            <p:cNvSpPr/>
            <p:nvPr/>
          </p:nvSpPr>
          <p:spPr>
            <a:xfrm>
              <a:off x="3018650" y="1624025"/>
              <a:ext cx="559025" cy="620050"/>
            </a:xfrm>
            <a:custGeom>
              <a:avLst/>
              <a:gdLst/>
              <a:ahLst/>
              <a:cxnLst/>
              <a:rect l="l" t="t" r="r" b="b"/>
              <a:pathLst>
                <a:path w="22361" h="24802" extrusionOk="0">
                  <a:moveTo>
                    <a:pt x="16871" y="0"/>
                  </a:moveTo>
                  <a:lnTo>
                    <a:pt x="8748" y="305"/>
                  </a:lnTo>
                  <a:cubicBezTo>
                    <a:pt x="8540" y="818"/>
                    <a:pt x="7224" y="4446"/>
                    <a:pt x="6903" y="5586"/>
                  </a:cubicBezTo>
                  <a:cubicBezTo>
                    <a:pt x="6518" y="6967"/>
                    <a:pt x="5313" y="11059"/>
                    <a:pt x="4992" y="13131"/>
                  </a:cubicBezTo>
                  <a:cubicBezTo>
                    <a:pt x="4688" y="15201"/>
                    <a:pt x="1" y="21638"/>
                    <a:pt x="530" y="24125"/>
                  </a:cubicBezTo>
                  <a:cubicBezTo>
                    <a:pt x="530" y="24125"/>
                    <a:pt x="1657" y="24802"/>
                    <a:pt x="2936" y="24802"/>
                  </a:cubicBezTo>
                  <a:cubicBezTo>
                    <a:pt x="2979" y="24802"/>
                    <a:pt x="3023" y="24801"/>
                    <a:pt x="3066" y="24800"/>
                  </a:cubicBezTo>
                  <a:cubicBezTo>
                    <a:pt x="4399" y="24752"/>
                    <a:pt x="5587" y="24174"/>
                    <a:pt x="6180" y="23564"/>
                  </a:cubicBezTo>
                  <a:cubicBezTo>
                    <a:pt x="6547" y="23169"/>
                    <a:pt x="7327" y="23060"/>
                    <a:pt x="8078" y="23060"/>
                  </a:cubicBezTo>
                  <a:cubicBezTo>
                    <a:pt x="9006" y="23060"/>
                    <a:pt x="9889" y="23226"/>
                    <a:pt x="9889" y="23226"/>
                  </a:cubicBezTo>
                  <a:cubicBezTo>
                    <a:pt x="11411" y="23464"/>
                    <a:pt x="12189" y="23578"/>
                    <a:pt x="12684" y="23578"/>
                  </a:cubicBezTo>
                  <a:cubicBezTo>
                    <a:pt x="13363" y="23578"/>
                    <a:pt x="13511" y="23363"/>
                    <a:pt x="14319" y="22954"/>
                  </a:cubicBezTo>
                  <a:cubicBezTo>
                    <a:pt x="17465" y="21332"/>
                    <a:pt x="17465" y="17576"/>
                    <a:pt x="17465" y="17576"/>
                  </a:cubicBezTo>
                  <a:cubicBezTo>
                    <a:pt x="17465" y="17576"/>
                    <a:pt x="17401" y="13034"/>
                    <a:pt x="19006" y="11380"/>
                  </a:cubicBezTo>
                  <a:cubicBezTo>
                    <a:pt x="19521" y="10839"/>
                    <a:pt x="20172" y="10678"/>
                    <a:pt x="20762" y="10678"/>
                  </a:cubicBezTo>
                  <a:cubicBezTo>
                    <a:pt x="21608" y="10678"/>
                    <a:pt x="22332" y="11008"/>
                    <a:pt x="22360" y="11027"/>
                  </a:cubicBezTo>
                  <a:cubicBezTo>
                    <a:pt x="22296" y="10738"/>
                    <a:pt x="19439" y="4831"/>
                    <a:pt x="18508" y="2954"/>
                  </a:cubicBezTo>
                  <a:cubicBezTo>
                    <a:pt x="17545" y="1028"/>
                    <a:pt x="16871" y="0"/>
                    <a:pt x="1687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9" name="Google Shape;789;p41"/>
            <p:cNvSpPr/>
            <p:nvPr/>
          </p:nvSpPr>
          <p:spPr>
            <a:xfrm>
              <a:off x="3169300" y="1696575"/>
              <a:ext cx="64975" cy="478525"/>
            </a:xfrm>
            <a:custGeom>
              <a:avLst/>
              <a:gdLst/>
              <a:ahLst/>
              <a:cxnLst/>
              <a:rect l="l" t="t" r="r" b="b"/>
              <a:pathLst>
                <a:path w="2599" h="19141" extrusionOk="0">
                  <a:moveTo>
                    <a:pt x="2536" y="0"/>
                  </a:moveTo>
                  <a:cubicBezTo>
                    <a:pt x="2516" y="0"/>
                    <a:pt x="2495" y="11"/>
                    <a:pt x="2482" y="35"/>
                  </a:cubicBezTo>
                  <a:cubicBezTo>
                    <a:pt x="1455" y="2828"/>
                    <a:pt x="925" y="5766"/>
                    <a:pt x="652" y="8720"/>
                  </a:cubicBezTo>
                  <a:cubicBezTo>
                    <a:pt x="428" y="11175"/>
                    <a:pt x="411" y="13647"/>
                    <a:pt x="299" y="16104"/>
                  </a:cubicBezTo>
                  <a:cubicBezTo>
                    <a:pt x="267" y="17099"/>
                    <a:pt x="218" y="18109"/>
                    <a:pt x="10" y="19089"/>
                  </a:cubicBezTo>
                  <a:cubicBezTo>
                    <a:pt x="0" y="19118"/>
                    <a:pt x="31" y="19141"/>
                    <a:pt x="61" y="19141"/>
                  </a:cubicBezTo>
                  <a:cubicBezTo>
                    <a:pt x="80" y="19141"/>
                    <a:pt x="100" y="19130"/>
                    <a:pt x="107" y="19105"/>
                  </a:cubicBezTo>
                  <a:cubicBezTo>
                    <a:pt x="283" y="18287"/>
                    <a:pt x="331" y="17435"/>
                    <a:pt x="379" y="16600"/>
                  </a:cubicBezTo>
                  <a:cubicBezTo>
                    <a:pt x="443" y="15494"/>
                    <a:pt x="460" y="14385"/>
                    <a:pt x="492" y="13294"/>
                  </a:cubicBezTo>
                  <a:cubicBezTo>
                    <a:pt x="588" y="10533"/>
                    <a:pt x="749" y="7789"/>
                    <a:pt x="1230" y="5075"/>
                  </a:cubicBezTo>
                  <a:cubicBezTo>
                    <a:pt x="1551" y="3374"/>
                    <a:pt x="1984" y="1689"/>
                    <a:pt x="2579" y="67"/>
                  </a:cubicBezTo>
                  <a:cubicBezTo>
                    <a:pt x="2598" y="28"/>
                    <a:pt x="2569" y="0"/>
                    <a:pt x="253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0" name="Google Shape;790;p41"/>
            <p:cNvSpPr/>
            <p:nvPr/>
          </p:nvSpPr>
          <p:spPr>
            <a:xfrm>
              <a:off x="3359200" y="1916425"/>
              <a:ext cx="61425" cy="152700"/>
            </a:xfrm>
            <a:custGeom>
              <a:avLst/>
              <a:gdLst/>
              <a:ahLst/>
              <a:cxnLst/>
              <a:rect l="l" t="t" r="r" b="b"/>
              <a:pathLst>
                <a:path w="2457" h="6108" extrusionOk="0">
                  <a:moveTo>
                    <a:pt x="438" y="1"/>
                  </a:moveTo>
                  <a:cubicBezTo>
                    <a:pt x="248" y="1"/>
                    <a:pt x="114" y="125"/>
                    <a:pt x="70" y="326"/>
                  </a:cubicBezTo>
                  <a:cubicBezTo>
                    <a:pt x="55" y="487"/>
                    <a:pt x="102" y="680"/>
                    <a:pt x="119" y="840"/>
                  </a:cubicBezTo>
                  <a:cubicBezTo>
                    <a:pt x="151" y="1097"/>
                    <a:pt x="199" y="1354"/>
                    <a:pt x="231" y="1627"/>
                  </a:cubicBezTo>
                  <a:cubicBezTo>
                    <a:pt x="312" y="2124"/>
                    <a:pt x="376" y="2606"/>
                    <a:pt x="456" y="3104"/>
                  </a:cubicBezTo>
                  <a:cubicBezTo>
                    <a:pt x="601" y="4099"/>
                    <a:pt x="744" y="5078"/>
                    <a:pt x="890" y="6073"/>
                  </a:cubicBezTo>
                  <a:cubicBezTo>
                    <a:pt x="890" y="6097"/>
                    <a:pt x="906" y="6108"/>
                    <a:pt x="925" y="6108"/>
                  </a:cubicBezTo>
                  <a:cubicBezTo>
                    <a:pt x="956" y="6108"/>
                    <a:pt x="995" y="6081"/>
                    <a:pt x="986" y="6041"/>
                  </a:cubicBezTo>
                  <a:cubicBezTo>
                    <a:pt x="761" y="4468"/>
                    <a:pt x="520" y="2879"/>
                    <a:pt x="295" y="1306"/>
                  </a:cubicBezTo>
                  <a:cubicBezTo>
                    <a:pt x="251" y="1053"/>
                    <a:pt x="0" y="99"/>
                    <a:pt x="434" y="99"/>
                  </a:cubicBezTo>
                  <a:cubicBezTo>
                    <a:pt x="468" y="99"/>
                    <a:pt x="508" y="105"/>
                    <a:pt x="552" y="118"/>
                  </a:cubicBezTo>
                  <a:cubicBezTo>
                    <a:pt x="890" y="215"/>
                    <a:pt x="1162" y="615"/>
                    <a:pt x="1371" y="889"/>
                  </a:cubicBezTo>
                  <a:cubicBezTo>
                    <a:pt x="1804" y="1450"/>
                    <a:pt x="2125" y="2092"/>
                    <a:pt x="2350" y="2766"/>
                  </a:cubicBezTo>
                  <a:cubicBezTo>
                    <a:pt x="2356" y="2791"/>
                    <a:pt x="2374" y="2801"/>
                    <a:pt x="2393" y="2801"/>
                  </a:cubicBezTo>
                  <a:cubicBezTo>
                    <a:pt x="2423" y="2801"/>
                    <a:pt x="2456" y="2774"/>
                    <a:pt x="2446" y="2734"/>
                  </a:cubicBezTo>
                  <a:cubicBezTo>
                    <a:pt x="2206" y="1964"/>
                    <a:pt x="1821" y="1242"/>
                    <a:pt x="1290" y="615"/>
                  </a:cubicBezTo>
                  <a:cubicBezTo>
                    <a:pt x="1098" y="375"/>
                    <a:pt x="841" y="54"/>
                    <a:pt x="504" y="5"/>
                  </a:cubicBezTo>
                  <a:cubicBezTo>
                    <a:pt x="481" y="2"/>
                    <a:pt x="459" y="1"/>
                    <a:pt x="43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1" name="Google Shape;791;p41"/>
            <p:cNvSpPr/>
            <p:nvPr/>
          </p:nvSpPr>
          <p:spPr>
            <a:xfrm>
              <a:off x="3206850" y="1378025"/>
              <a:ext cx="16375" cy="184650"/>
            </a:xfrm>
            <a:custGeom>
              <a:avLst/>
              <a:gdLst/>
              <a:ahLst/>
              <a:cxnLst/>
              <a:rect l="l" t="t" r="r" b="b"/>
              <a:pathLst>
                <a:path w="655" h="7386" extrusionOk="0">
                  <a:moveTo>
                    <a:pt x="49" y="1"/>
                  </a:moveTo>
                  <a:cubicBezTo>
                    <a:pt x="25" y="1"/>
                    <a:pt x="0" y="17"/>
                    <a:pt x="0" y="49"/>
                  </a:cubicBezTo>
                  <a:cubicBezTo>
                    <a:pt x="257" y="2280"/>
                    <a:pt x="257" y="4527"/>
                    <a:pt x="450" y="6774"/>
                  </a:cubicBezTo>
                  <a:cubicBezTo>
                    <a:pt x="450" y="6855"/>
                    <a:pt x="450" y="7352"/>
                    <a:pt x="578" y="7384"/>
                  </a:cubicBezTo>
                  <a:cubicBezTo>
                    <a:pt x="583" y="7385"/>
                    <a:pt x="588" y="7386"/>
                    <a:pt x="593" y="7386"/>
                  </a:cubicBezTo>
                  <a:cubicBezTo>
                    <a:pt x="645" y="7386"/>
                    <a:pt x="654" y="7303"/>
                    <a:pt x="595" y="7288"/>
                  </a:cubicBezTo>
                  <a:cubicBezTo>
                    <a:pt x="643" y="7288"/>
                    <a:pt x="610" y="7288"/>
                    <a:pt x="610" y="7240"/>
                  </a:cubicBezTo>
                  <a:cubicBezTo>
                    <a:pt x="610" y="7191"/>
                    <a:pt x="595" y="7144"/>
                    <a:pt x="578" y="7095"/>
                  </a:cubicBezTo>
                  <a:cubicBezTo>
                    <a:pt x="563" y="6935"/>
                    <a:pt x="546" y="6774"/>
                    <a:pt x="546" y="6630"/>
                  </a:cubicBezTo>
                  <a:cubicBezTo>
                    <a:pt x="499" y="6149"/>
                    <a:pt x="482" y="5682"/>
                    <a:pt x="450" y="5218"/>
                  </a:cubicBezTo>
                  <a:cubicBezTo>
                    <a:pt x="370" y="4013"/>
                    <a:pt x="322" y="2810"/>
                    <a:pt x="242" y="1622"/>
                  </a:cubicBezTo>
                  <a:cubicBezTo>
                    <a:pt x="193" y="1092"/>
                    <a:pt x="161" y="563"/>
                    <a:pt x="97" y="49"/>
                  </a:cubicBezTo>
                  <a:cubicBezTo>
                    <a:pt x="97" y="17"/>
                    <a:pt x="73" y="1"/>
                    <a:pt x="4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2" name="Google Shape;792;p41"/>
            <p:cNvSpPr/>
            <p:nvPr/>
          </p:nvSpPr>
          <p:spPr>
            <a:xfrm>
              <a:off x="3447625" y="1356375"/>
              <a:ext cx="10450" cy="195850"/>
            </a:xfrm>
            <a:custGeom>
              <a:avLst/>
              <a:gdLst/>
              <a:ahLst/>
              <a:cxnLst/>
              <a:rect l="l" t="t" r="r" b="b"/>
              <a:pathLst>
                <a:path w="418" h="7834" extrusionOk="0">
                  <a:moveTo>
                    <a:pt x="51" y="0"/>
                  </a:moveTo>
                  <a:cubicBezTo>
                    <a:pt x="25" y="0"/>
                    <a:pt x="0" y="16"/>
                    <a:pt x="0" y="48"/>
                  </a:cubicBezTo>
                  <a:cubicBezTo>
                    <a:pt x="113" y="1300"/>
                    <a:pt x="225" y="2552"/>
                    <a:pt x="274" y="3820"/>
                  </a:cubicBezTo>
                  <a:cubicBezTo>
                    <a:pt x="321" y="5136"/>
                    <a:pt x="289" y="6469"/>
                    <a:pt x="225" y="7785"/>
                  </a:cubicBezTo>
                  <a:cubicBezTo>
                    <a:pt x="217" y="7817"/>
                    <a:pt x="242" y="7833"/>
                    <a:pt x="268" y="7833"/>
                  </a:cubicBezTo>
                  <a:cubicBezTo>
                    <a:pt x="294" y="7833"/>
                    <a:pt x="321" y="7817"/>
                    <a:pt x="321" y="7785"/>
                  </a:cubicBezTo>
                  <a:cubicBezTo>
                    <a:pt x="402" y="6469"/>
                    <a:pt x="418" y="5136"/>
                    <a:pt x="370" y="3820"/>
                  </a:cubicBezTo>
                  <a:cubicBezTo>
                    <a:pt x="321" y="2552"/>
                    <a:pt x="210" y="1300"/>
                    <a:pt x="113" y="48"/>
                  </a:cubicBezTo>
                  <a:cubicBezTo>
                    <a:pt x="105" y="16"/>
                    <a:pt x="77" y="0"/>
                    <a:pt x="5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3" name="Google Shape;793;p41"/>
            <p:cNvSpPr/>
            <p:nvPr/>
          </p:nvSpPr>
          <p:spPr>
            <a:xfrm>
              <a:off x="3278700" y="1186200"/>
              <a:ext cx="32500" cy="25325"/>
            </a:xfrm>
            <a:custGeom>
              <a:avLst/>
              <a:gdLst/>
              <a:ahLst/>
              <a:cxnLst/>
              <a:rect l="l" t="t" r="r" b="b"/>
              <a:pathLst>
                <a:path w="1300" h="1013" extrusionOk="0">
                  <a:moveTo>
                    <a:pt x="658" y="1"/>
                  </a:moveTo>
                  <a:cubicBezTo>
                    <a:pt x="0" y="1"/>
                    <a:pt x="0" y="1012"/>
                    <a:pt x="658" y="1012"/>
                  </a:cubicBezTo>
                  <a:cubicBezTo>
                    <a:pt x="1300" y="1012"/>
                    <a:pt x="1300" y="1"/>
                    <a:pt x="658" y="1"/>
                  </a:cubicBezTo>
                  <a:close/>
                </a:path>
              </a:pathLst>
            </a:custGeom>
            <a:solidFill>
              <a:srgbClr val="E697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4" name="Google Shape;794;p41"/>
            <p:cNvSpPr/>
            <p:nvPr/>
          </p:nvSpPr>
          <p:spPr>
            <a:xfrm>
              <a:off x="3362550" y="1185825"/>
              <a:ext cx="32925" cy="25275"/>
            </a:xfrm>
            <a:custGeom>
              <a:avLst/>
              <a:gdLst/>
              <a:ahLst/>
              <a:cxnLst/>
              <a:rect l="l" t="t" r="r" b="b"/>
              <a:pathLst>
                <a:path w="1317" h="1011" extrusionOk="0">
                  <a:moveTo>
                    <a:pt x="659" y="0"/>
                  </a:moveTo>
                  <a:cubicBezTo>
                    <a:pt x="1" y="0"/>
                    <a:pt x="1" y="1011"/>
                    <a:pt x="659" y="1011"/>
                  </a:cubicBezTo>
                  <a:cubicBezTo>
                    <a:pt x="1317" y="1011"/>
                    <a:pt x="1317" y="0"/>
                    <a:pt x="659" y="0"/>
                  </a:cubicBezTo>
                  <a:close/>
                </a:path>
              </a:pathLst>
            </a:custGeom>
            <a:solidFill>
              <a:srgbClr val="E697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5" name="Google Shape;795;p41"/>
            <p:cNvSpPr/>
            <p:nvPr/>
          </p:nvSpPr>
          <p:spPr>
            <a:xfrm>
              <a:off x="3041525" y="1556600"/>
              <a:ext cx="51800" cy="50600"/>
            </a:xfrm>
            <a:custGeom>
              <a:avLst/>
              <a:gdLst/>
              <a:ahLst/>
              <a:cxnLst/>
              <a:rect l="l" t="t" r="r" b="b"/>
              <a:pathLst>
                <a:path w="2072" h="2024" extrusionOk="0">
                  <a:moveTo>
                    <a:pt x="1044" y="1"/>
                  </a:moveTo>
                  <a:cubicBezTo>
                    <a:pt x="514" y="1"/>
                    <a:pt x="0" y="466"/>
                    <a:pt x="17" y="1011"/>
                  </a:cubicBezTo>
                  <a:cubicBezTo>
                    <a:pt x="49" y="1557"/>
                    <a:pt x="466" y="2023"/>
                    <a:pt x="1044" y="2023"/>
                  </a:cubicBezTo>
                  <a:cubicBezTo>
                    <a:pt x="1573" y="2023"/>
                    <a:pt x="2072" y="1557"/>
                    <a:pt x="2055" y="1011"/>
                  </a:cubicBezTo>
                  <a:cubicBezTo>
                    <a:pt x="2039" y="690"/>
                    <a:pt x="1894" y="401"/>
                    <a:pt x="1654" y="209"/>
                  </a:cubicBezTo>
                  <a:lnTo>
                    <a:pt x="1638" y="226"/>
                  </a:lnTo>
                  <a:cubicBezTo>
                    <a:pt x="1622" y="241"/>
                    <a:pt x="1622" y="241"/>
                    <a:pt x="1605" y="241"/>
                  </a:cubicBezTo>
                  <a:cubicBezTo>
                    <a:pt x="1558" y="241"/>
                    <a:pt x="1526" y="193"/>
                    <a:pt x="1573" y="161"/>
                  </a:cubicBezTo>
                  <a:lnTo>
                    <a:pt x="1573" y="145"/>
                  </a:lnTo>
                  <a:cubicBezTo>
                    <a:pt x="1413" y="48"/>
                    <a:pt x="1237" y="1"/>
                    <a:pt x="1044" y="1"/>
                  </a:cubicBezTo>
                  <a:close/>
                </a:path>
              </a:pathLst>
            </a:custGeom>
            <a:solidFill>
              <a:srgbClr val="E697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6" name="Google Shape;796;p41"/>
            <p:cNvSpPr/>
            <p:nvPr/>
          </p:nvSpPr>
          <p:spPr>
            <a:xfrm>
              <a:off x="3079650" y="1560200"/>
              <a:ext cx="3250" cy="2425"/>
            </a:xfrm>
            <a:custGeom>
              <a:avLst/>
              <a:gdLst/>
              <a:ahLst/>
              <a:cxnLst/>
              <a:rect l="l" t="t" r="r" b="b"/>
              <a:pathLst>
                <a:path w="130" h="97" extrusionOk="0">
                  <a:moveTo>
                    <a:pt x="48" y="1"/>
                  </a:moveTo>
                  <a:lnTo>
                    <a:pt x="48" y="17"/>
                  </a:lnTo>
                  <a:cubicBezTo>
                    <a:pt x="1" y="49"/>
                    <a:pt x="33" y="97"/>
                    <a:pt x="80" y="97"/>
                  </a:cubicBezTo>
                  <a:cubicBezTo>
                    <a:pt x="97" y="97"/>
                    <a:pt x="97" y="97"/>
                    <a:pt x="113" y="82"/>
                  </a:cubicBezTo>
                  <a:lnTo>
                    <a:pt x="129" y="65"/>
                  </a:lnTo>
                  <a:cubicBezTo>
                    <a:pt x="97" y="49"/>
                    <a:pt x="65" y="33"/>
                    <a:pt x="48" y="1"/>
                  </a:cubicBezTo>
                  <a:close/>
                </a:path>
              </a:pathLst>
            </a:custGeom>
            <a:solidFill>
              <a:srgbClr val="5B302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7" name="Google Shape;797;p41"/>
            <p:cNvSpPr/>
            <p:nvPr/>
          </p:nvSpPr>
          <p:spPr>
            <a:xfrm>
              <a:off x="3570825" y="1559825"/>
              <a:ext cx="51775" cy="50575"/>
            </a:xfrm>
            <a:custGeom>
              <a:avLst/>
              <a:gdLst/>
              <a:ahLst/>
              <a:cxnLst/>
              <a:rect l="l" t="t" r="r" b="b"/>
              <a:pathLst>
                <a:path w="2071" h="2023" extrusionOk="0">
                  <a:moveTo>
                    <a:pt x="1028" y="0"/>
                  </a:moveTo>
                  <a:cubicBezTo>
                    <a:pt x="498" y="0"/>
                    <a:pt x="1" y="465"/>
                    <a:pt x="16" y="1011"/>
                  </a:cubicBezTo>
                  <a:cubicBezTo>
                    <a:pt x="48" y="1557"/>
                    <a:pt x="466" y="2023"/>
                    <a:pt x="1028" y="2023"/>
                  </a:cubicBezTo>
                  <a:cubicBezTo>
                    <a:pt x="1557" y="2023"/>
                    <a:pt x="2071" y="1557"/>
                    <a:pt x="2039" y="1011"/>
                  </a:cubicBezTo>
                  <a:cubicBezTo>
                    <a:pt x="2023" y="465"/>
                    <a:pt x="1606" y="0"/>
                    <a:pt x="1028" y="0"/>
                  </a:cubicBezTo>
                  <a:close/>
                </a:path>
              </a:pathLst>
            </a:custGeom>
            <a:solidFill>
              <a:srgbClr val="E697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8" name="Google Shape;798;p41"/>
            <p:cNvSpPr/>
            <p:nvPr/>
          </p:nvSpPr>
          <p:spPr>
            <a:xfrm>
              <a:off x="3591700" y="2054200"/>
              <a:ext cx="51775" cy="50975"/>
            </a:xfrm>
            <a:custGeom>
              <a:avLst/>
              <a:gdLst/>
              <a:ahLst/>
              <a:cxnLst/>
              <a:rect l="l" t="t" r="r" b="b"/>
              <a:pathLst>
                <a:path w="2071" h="2039" extrusionOk="0">
                  <a:moveTo>
                    <a:pt x="1028" y="1"/>
                  </a:moveTo>
                  <a:cubicBezTo>
                    <a:pt x="498" y="1"/>
                    <a:pt x="1" y="482"/>
                    <a:pt x="16" y="1028"/>
                  </a:cubicBezTo>
                  <a:cubicBezTo>
                    <a:pt x="48" y="1574"/>
                    <a:pt x="465" y="2039"/>
                    <a:pt x="1028" y="2039"/>
                  </a:cubicBezTo>
                  <a:cubicBezTo>
                    <a:pt x="1557" y="2039"/>
                    <a:pt x="2071" y="1574"/>
                    <a:pt x="2039" y="1028"/>
                  </a:cubicBezTo>
                  <a:cubicBezTo>
                    <a:pt x="2023" y="466"/>
                    <a:pt x="1606" y="1"/>
                    <a:pt x="1028" y="1"/>
                  </a:cubicBezTo>
                  <a:close/>
                </a:path>
              </a:pathLst>
            </a:custGeom>
            <a:solidFill>
              <a:srgbClr val="E697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9" name="Google Shape;799;p41"/>
            <p:cNvSpPr/>
            <p:nvPr/>
          </p:nvSpPr>
          <p:spPr>
            <a:xfrm>
              <a:off x="3253825" y="2327075"/>
              <a:ext cx="51775" cy="50600"/>
            </a:xfrm>
            <a:custGeom>
              <a:avLst/>
              <a:gdLst/>
              <a:ahLst/>
              <a:cxnLst/>
              <a:rect l="l" t="t" r="r" b="b"/>
              <a:pathLst>
                <a:path w="2071" h="2024" extrusionOk="0">
                  <a:moveTo>
                    <a:pt x="1043" y="1"/>
                  </a:moveTo>
                  <a:cubicBezTo>
                    <a:pt x="514" y="1"/>
                    <a:pt x="0" y="466"/>
                    <a:pt x="32" y="1011"/>
                  </a:cubicBezTo>
                  <a:cubicBezTo>
                    <a:pt x="48" y="1557"/>
                    <a:pt x="465" y="2023"/>
                    <a:pt x="1043" y="2023"/>
                  </a:cubicBezTo>
                  <a:cubicBezTo>
                    <a:pt x="1573" y="2023"/>
                    <a:pt x="2070" y="1557"/>
                    <a:pt x="2055" y="1011"/>
                  </a:cubicBezTo>
                  <a:cubicBezTo>
                    <a:pt x="2023" y="466"/>
                    <a:pt x="1605" y="1"/>
                    <a:pt x="1043" y="1"/>
                  </a:cubicBezTo>
                  <a:close/>
                </a:path>
              </a:pathLst>
            </a:custGeom>
            <a:solidFill>
              <a:srgbClr val="E697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0" name="Google Shape;800;p41"/>
            <p:cNvSpPr/>
            <p:nvPr/>
          </p:nvSpPr>
          <p:spPr>
            <a:xfrm>
              <a:off x="3321625" y="1214025"/>
              <a:ext cx="36125" cy="23975"/>
            </a:xfrm>
            <a:custGeom>
              <a:avLst/>
              <a:gdLst/>
              <a:ahLst/>
              <a:cxnLst/>
              <a:rect l="l" t="t" r="r" b="b"/>
              <a:pathLst>
                <a:path w="1445" h="959" extrusionOk="0">
                  <a:moveTo>
                    <a:pt x="746" y="1"/>
                  </a:moveTo>
                  <a:cubicBezTo>
                    <a:pt x="296" y="1"/>
                    <a:pt x="0" y="349"/>
                    <a:pt x="0" y="349"/>
                  </a:cubicBezTo>
                  <a:cubicBezTo>
                    <a:pt x="0" y="349"/>
                    <a:pt x="161" y="959"/>
                    <a:pt x="771" y="959"/>
                  </a:cubicBezTo>
                  <a:cubicBezTo>
                    <a:pt x="1365" y="959"/>
                    <a:pt x="1445" y="285"/>
                    <a:pt x="1445" y="285"/>
                  </a:cubicBezTo>
                  <a:cubicBezTo>
                    <a:pt x="1189" y="73"/>
                    <a:pt x="951" y="1"/>
                    <a:pt x="746" y="1"/>
                  </a:cubicBezTo>
                  <a:close/>
                </a:path>
              </a:pathLst>
            </a:custGeom>
            <a:solidFill>
              <a:srgbClr val="EA8C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1" name="Google Shape;801;p41"/>
            <p:cNvSpPr/>
            <p:nvPr/>
          </p:nvSpPr>
          <p:spPr>
            <a:xfrm>
              <a:off x="3317075" y="1217550"/>
              <a:ext cx="48050" cy="11125"/>
            </a:xfrm>
            <a:custGeom>
              <a:avLst/>
              <a:gdLst/>
              <a:ahLst/>
              <a:cxnLst/>
              <a:rect l="l" t="t" r="r" b="b"/>
              <a:pathLst>
                <a:path w="1922" h="445" extrusionOk="0">
                  <a:moveTo>
                    <a:pt x="1839" y="0"/>
                  </a:moveTo>
                  <a:cubicBezTo>
                    <a:pt x="1827" y="0"/>
                    <a:pt x="1815" y="4"/>
                    <a:pt x="1804" y="15"/>
                  </a:cubicBezTo>
                  <a:cubicBezTo>
                    <a:pt x="1533" y="232"/>
                    <a:pt x="1195" y="342"/>
                    <a:pt x="857" y="342"/>
                  </a:cubicBezTo>
                  <a:cubicBezTo>
                    <a:pt x="595" y="342"/>
                    <a:pt x="333" y="277"/>
                    <a:pt x="103" y="144"/>
                  </a:cubicBezTo>
                  <a:cubicBezTo>
                    <a:pt x="92" y="139"/>
                    <a:pt x="82" y="136"/>
                    <a:pt x="73" y="136"/>
                  </a:cubicBezTo>
                  <a:cubicBezTo>
                    <a:pt x="26" y="136"/>
                    <a:pt x="0" y="196"/>
                    <a:pt x="54" y="223"/>
                  </a:cubicBezTo>
                  <a:cubicBezTo>
                    <a:pt x="307" y="371"/>
                    <a:pt x="587" y="445"/>
                    <a:pt x="867" y="445"/>
                  </a:cubicBezTo>
                  <a:cubicBezTo>
                    <a:pt x="1227" y="445"/>
                    <a:pt x="1586" y="323"/>
                    <a:pt x="1884" y="80"/>
                  </a:cubicBezTo>
                  <a:cubicBezTo>
                    <a:pt x="1922" y="55"/>
                    <a:pt x="1881" y="0"/>
                    <a:pt x="183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2" name="Google Shape;802;p41"/>
            <p:cNvSpPr/>
            <p:nvPr/>
          </p:nvSpPr>
          <p:spPr>
            <a:xfrm>
              <a:off x="3142100" y="961525"/>
              <a:ext cx="219275" cy="108400"/>
            </a:xfrm>
            <a:custGeom>
              <a:avLst/>
              <a:gdLst/>
              <a:ahLst/>
              <a:cxnLst/>
              <a:rect l="l" t="t" r="r" b="b"/>
              <a:pathLst>
                <a:path w="8771" h="4336" extrusionOk="0">
                  <a:moveTo>
                    <a:pt x="77" y="0"/>
                  </a:moveTo>
                  <a:cubicBezTo>
                    <a:pt x="42" y="0"/>
                    <a:pt x="1" y="58"/>
                    <a:pt x="39" y="95"/>
                  </a:cubicBezTo>
                  <a:cubicBezTo>
                    <a:pt x="410" y="556"/>
                    <a:pt x="853" y="1008"/>
                    <a:pt x="1417" y="1008"/>
                  </a:cubicBezTo>
                  <a:cubicBezTo>
                    <a:pt x="1560" y="1008"/>
                    <a:pt x="1710" y="979"/>
                    <a:pt x="1869" y="914"/>
                  </a:cubicBezTo>
                  <a:cubicBezTo>
                    <a:pt x="2175" y="789"/>
                    <a:pt x="2458" y="623"/>
                    <a:pt x="2768" y="623"/>
                  </a:cubicBezTo>
                  <a:cubicBezTo>
                    <a:pt x="2896" y="623"/>
                    <a:pt x="3028" y="651"/>
                    <a:pt x="3168" y="722"/>
                  </a:cubicBezTo>
                  <a:cubicBezTo>
                    <a:pt x="3618" y="962"/>
                    <a:pt x="3795" y="1475"/>
                    <a:pt x="3859" y="1957"/>
                  </a:cubicBezTo>
                  <a:cubicBezTo>
                    <a:pt x="3891" y="2278"/>
                    <a:pt x="3923" y="2648"/>
                    <a:pt x="4131" y="2920"/>
                  </a:cubicBezTo>
                  <a:cubicBezTo>
                    <a:pt x="4309" y="3145"/>
                    <a:pt x="4581" y="3258"/>
                    <a:pt x="4870" y="3258"/>
                  </a:cubicBezTo>
                  <a:cubicBezTo>
                    <a:pt x="4878" y="3258"/>
                    <a:pt x="4886" y="3258"/>
                    <a:pt x="4894" y="3258"/>
                  </a:cubicBezTo>
                  <a:cubicBezTo>
                    <a:pt x="5715" y="3258"/>
                    <a:pt x="6242" y="2485"/>
                    <a:pt x="6973" y="2214"/>
                  </a:cubicBezTo>
                  <a:cubicBezTo>
                    <a:pt x="7125" y="2158"/>
                    <a:pt x="7277" y="2131"/>
                    <a:pt x="7424" y="2131"/>
                  </a:cubicBezTo>
                  <a:cubicBezTo>
                    <a:pt x="7788" y="2131"/>
                    <a:pt x="8120" y="2300"/>
                    <a:pt x="8337" y="2631"/>
                  </a:cubicBezTo>
                  <a:cubicBezTo>
                    <a:pt x="8675" y="3129"/>
                    <a:pt x="8610" y="3739"/>
                    <a:pt x="8418" y="4268"/>
                  </a:cubicBezTo>
                  <a:cubicBezTo>
                    <a:pt x="8398" y="4308"/>
                    <a:pt x="8433" y="4336"/>
                    <a:pt x="8467" y="4336"/>
                  </a:cubicBezTo>
                  <a:cubicBezTo>
                    <a:pt x="8488" y="4336"/>
                    <a:pt x="8508" y="4325"/>
                    <a:pt x="8514" y="4301"/>
                  </a:cubicBezTo>
                  <a:cubicBezTo>
                    <a:pt x="8771" y="3594"/>
                    <a:pt x="8754" y="2712"/>
                    <a:pt x="8097" y="2231"/>
                  </a:cubicBezTo>
                  <a:cubicBezTo>
                    <a:pt x="7890" y="2084"/>
                    <a:pt x="7678" y="2025"/>
                    <a:pt x="7468" y="2025"/>
                  </a:cubicBezTo>
                  <a:cubicBezTo>
                    <a:pt x="6962" y="2025"/>
                    <a:pt x="6461" y="2368"/>
                    <a:pt x="6042" y="2663"/>
                  </a:cubicBezTo>
                  <a:cubicBezTo>
                    <a:pt x="5703" y="2914"/>
                    <a:pt x="5324" y="3151"/>
                    <a:pt x="4892" y="3151"/>
                  </a:cubicBezTo>
                  <a:cubicBezTo>
                    <a:pt x="4853" y="3151"/>
                    <a:pt x="4814" y="3149"/>
                    <a:pt x="4774" y="3145"/>
                  </a:cubicBezTo>
                  <a:cubicBezTo>
                    <a:pt x="4196" y="3081"/>
                    <a:pt x="4035" y="2599"/>
                    <a:pt x="3971" y="2102"/>
                  </a:cubicBezTo>
                  <a:cubicBezTo>
                    <a:pt x="3891" y="1428"/>
                    <a:pt x="3618" y="544"/>
                    <a:pt x="2783" y="512"/>
                  </a:cubicBezTo>
                  <a:cubicBezTo>
                    <a:pt x="2773" y="512"/>
                    <a:pt x="2763" y="512"/>
                    <a:pt x="2753" y="512"/>
                  </a:cubicBezTo>
                  <a:cubicBezTo>
                    <a:pt x="2318" y="512"/>
                    <a:pt x="1971" y="835"/>
                    <a:pt x="1563" y="914"/>
                  </a:cubicBezTo>
                  <a:cubicBezTo>
                    <a:pt x="1513" y="922"/>
                    <a:pt x="1463" y="925"/>
                    <a:pt x="1415" y="925"/>
                  </a:cubicBezTo>
                  <a:cubicBezTo>
                    <a:pt x="849" y="925"/>
                    <a:pt x="429" y="430"/>
                    <a:pt x="103" y="15"/>
                  </a:cubicBezTo>
                  <a:cubicBezTo>
                    <a:pt x="96" y="5"/>
                    <a:pt x="87" y="0"/>
                    <a:pt x="7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3" name="Google Shape;803;p41"/>
            <p:cNvSpPr/>
            <p:nvPr/>
          </p:nvSpPr>
          <p:spPr>
            <a:xfrm>
              <a:off x="2950025" y="1707475"/>
              <a:ext cx="845950" cy="141300"/>
            </a:xfrm>
            <a:custGeom>
              <a:avLst/>
              <a:gdLst/>
              <a:ahLst/>
              <a:cxnLst/>
              <a:rect l="l" t="t" r="r" b="b"/>
              <a:pathLst>
                <a:path w="33838" h="5652" extrusionOk="0">
                  <a:moveTo>
                    <a:pt x="21735" y="1"/>
                  </a:moveTo>
                  <a:cubicBezTo>
                    <a:pt x="21430" y="1"/>
                    <a:pt x="21435" y="483"/>
                    <a:pt x="21751" y="498"/>
                  </a:cubicBezTo>
                  <a:cubicBezTo>
                    <a:pt x="24270" y="627"/>
                    <a:pt x="26807" y="819"/>
                    <a:pt x="29295" y="1269"/>
                  </a:cubicBezTo>
                  <a:cubicBezTo>
                    <a:pt x="30113" y="1414"/>
                    <a:pt x="30948" y="1590"/>
                    <a:pt x="31750" y="1847"/>
                  </a:cubicBezTo>
                  <a:cubicBezTo>
                    <a:pt x="32217" y="1992"/>
                    <a:pt x="32778" y="2184"/>
                    <a:pt x="33116" y="2505"/>
                  </a:cubicBezTo>
                  <a:cubicBezTo>
                    <a:pt x="33195" y="2569"/>
                    <a:pt x="33195" y="2585"/>
                    <a:pt x="33227" y="2634"/>
                  </a:cubicBezTo>
                  <a:cubicBezTo>
                    <a:pt x="33252" y="2673"/>
                    <a:pt x="33256" y="2677"/>
                    <a:pt x="33256" y="2677"/>
                  </a:cubicBezTo>
                  <a:cubicBezTo>
                    <a:pt x="33256" y="2677"/>
                    <a:pt x="33256" y="2677"/>
                    <a:pt x="33255" y="2677"/>
                  </a:cubicBezTo>
                  <a:lnTo>
                    <a:pt x="33255" y="2677"/>
                  </a:lnTo>
                  <a:cubicBezTo>
                    <a:pt x="33254" y="2677"/>
                    <a:pt x="33253" y="2679"/>
                    <a:pt x="33259" y="2698"/>
                  </a:cubicBezTo>
                  <a:lnTo>
                    <a:pt x="33259" y="2730"/>
                  </a:lnTo>
                  <a:cubicBezTo>
                    <a:pt x="33265" y="2755"/>
                    <a:pt x="33266" y="2762"/>
                    <a:pt x="33267" y="2762"/>
                  </a:cubicBezTo>
                  <a:cubicBezTo>
                    <a:pt x="33269" y="2762"/>
                    <a:pt x="33266" y="2739"/>
                    <a:pt x="33270" y="2739"/>
                  </a:cubicBezTo>
                  <a:cubicBezTo>
                    <a:pt x="33272" y="2739"/>
                    <a:pt x="33273" y="2740"/>
                    <a:pt x="33276" y="2745"/>
                  </a:cubicBezTo>
                  <a:cubicBezTo>
                    <a:pt x="33276" y="2826"/>
                    <a:pt x="33244" y="2890"/>
                    <a:pt x="33180" y="2955"/>
                  </a:cubicBezTo>
                  <a:cubicBezTo>
                    <a:pt x="32923" y="3227"/>
                    <a:pt x="32489" y="3420"/>
                    <a:pt x="32104" y="3565"/>
                  </a:cubicBezTo>
                  <a:cubicBezTo>
                    <a:pt x="30515" y="4143"/>
                    <a:pt x="28782" y="4383"/>
                    <a:pt x="27096" y="4592"/>
                  </a:cubicBezTo>
                  <a:cubicBezTo>
                    <a:pt x="24608" y="4896"/>
                    <a:pt x="22087" y="5041"/>
                    <a:pt x="19583" y="5106"/>
                  </a:cubicBezTo>
                  <a:cubicBezTo>
                    <a:pt x="18678" y="5131"/>
                    <a:pt x="17772" y="5143"/>
                    <a:pt x="16867" y="5143"/>
                  </a:cubicBezTo>
                  <a:cubicBezTo>
                    <a:pt x="14931" y="5143"/>
                    <a:pt x="12996" y="5087"/>
                    <a:pt x="11061" y="4977"/>
                  </a:cubicBezTo>
                  <a:cubicBezTo>
                    <a:pt x="8829" y="4832"/>
                    <a:pt x="6598" y="4639"/>
                    <a:pt x="4383" y="4222"/>
                  </a:cubicBezTo>
                  <a:cubicBezTo>
                    <a:pt x="3628" y="4094"/>
                    <a:pt x="2858" y="3918"/>
                    <a:pt x="2119" y="3676"/>
                  </a:cubicBezTo>
                  <a:cubicBezTo>
                    <a:pt x="1847" y="3597"/>
                    <a:pt x="1590" y="3516"/>
                    <a:pt x="1349" y="3387"/>
                  </a:cubicBezTo>
                  <a:cubicBezTo>
                    <a:pt x="1173" y="3308"/>
                    <a:pt x="931" y="3179"/>
                    <a:pt x="835" y="3099"/>
                  </a:cubicBezTo>
                  <a:cubicBezTo>
                    <a:pt x="771" y="3051"/>
                    <a:pt x="707" y="2987"/>
                    <a:pt x="659" y="2938"/>
                  </a:cubicBezTo>
                  <a:lnTo>
                    <a:pt x="659" y="2938"/>
                  </a:lnTo>
                  <a:cubicBezTo>
                    <a:pt x="670" y="2949"/>
                    <a:pt x="675" y="2953"/>
                    <a:pt x="676" y="2953"/>
                  </a:cubicBezTo>
                  <a:cubicBezTo>
                    <a:pt x="681" y="2953"/>
                    <a:pt x="643" y="2902"/>
                    <a:pt x="643" y="2890"/>
                  </a:cubicBezTo>
                  <a:cubicBezTo>
                    <a:pt x="631" y="2878"/>
                    <a:pt x="620" y="2867"/>
                    <a:pt x="614" y="2855"/>
                  </a:cubicBezTo>
                  <a:lnTo>
                    <a:pt x="614" y="2855"/>
                  </a:lnTo>
                  <a:cubicBezTo>
                    <a:pt x="614" y="2854"/>
                    <a:pt x="613" y="2850"/>
                    <a:pt x="610" y="2842"/>
                  </a:cubicBezTo>
                  <a:lnTo>
                    <a:pt x="610" y="2842"/>
                  </a:lnTo>
                  <a:cubicBezTo>
                    <a:pt x="610" y="2842"/>
                    <a:pt x="610" y="2842"/>
                    <a:pt x="610" y="2842"/>
                  </a:cubicBezTo>
                  <a:cubicBezTo>
                    <a:pt x="600" y="2819"/>
                    <a:pt x="596" y="2790"/>
                    <a:pt x="595" y="2790"/>
                  </a:cubicBezTo>
                  <a:cubicBezTo>
                    <a:pt x="595" y="2790"/>
                    <a:pt x="595" y="2795"/>
                    <a:pt x="595" y="2810"/>
                  </a:cubicBezTo>
                  <a:lnTo>
                    <a:pt x="595" y="2762"/>
                  </a:lnTo>
                  <a:cubicBezTo>
                    <a:pt x="595" y="2666"/>
                    <a:pt x="595" y="2698"/>
                    <a:pt x="659" y="2602"/>
                  </a:cubicBezTo>
                  <a:cubicBezTo>
                    <a:pt x="675" y="2569"/>
                    <a:pt x="739" y="2505"/>
                    <a:pt x="803" y="2441"/>
                  </a:cubicBezTo>
                  <a:cubicBezTo>
                    <a:pt x="867" y="2392"/>
                    <a:pt x="980" y="2328"/>
                    <a:pt x="1060" y="2281"/>
                  </a:cubicBezTo>
                  <a:cubicBezTo>
                    <a:pt x="1317" y="2135"/>
                    <a:pt x="1590" y="2024"/>
                    <a:pt x="1862" y="1927"/>
                  </a:cubicBezTo>
                  <a:cubicBezTo>
                    <a:pt x="2682" y="1638"/>
                    <a:pt x="3516" y="1461"/>
                    <a:pt x="4367" y="1301"/>
                  </a:cubicBezTo>
                  <a:cubicBezTo>
                    <a:pt x="5539" y="1076"/>
                    <a:pt x="6727" y="932"/>
                    <a:pt x="7898" y="819"/>
                  </a:cubicBezTo>
                  <a:cubicBezTo>
                    <a:pt x="8604" y="740"/>
                    <a:pt x="9295" y="691"/>
                    <a:pt x="9985" y="643"/>
                  </a:cubicBezTo>
                  <a:cubicBezTo>
                    <a:pt x="10317" y="612"/>
                    <a:pt x="10322" y="129"/>
                    <a:pt x="10001" y="129"/>
                  </a:cubicBezTo>
                  <a:cubicBezTo>
                    <a:pt x="9996" y="129"/>
                    <a:pt x="9990" y="129"/>
                    <a:pt x="9985" y="130"/>
                  </a:cubicBezTo>
                  <a:cubicBezTo>
                    <a:pt x="7529" y="306"/>
                    <a:pt x="5009" y="530"/>
                    <a:pt x="2618" y="1157"/>
                  </a:cubicBezTo>
                  <a:cubicBezTo>
                    <a:pt x="1975" y="1333"/>
                    <a:pt x="1285" y="1525"/>
                    <a:pt x="707" y="1895"/>
                  </a:cubicBezTo>
                  <a:cubicBezTo>
                    <a:pt x="370" y="2120"/>
                    <a:pt x="0" y="2473"/>
                    <a:pt x="113" y="2906"/>
                  </a:cubicBezTo>
                  <a:cubicBezTo>
                    <a:pt x="193" y="3308"/>
                    <a:pt x="563" y="3548"/>
                    <a:pt x="884" y="3725"/>
                  </a:cubicBezTo>
                  <a:cubicBezTo>
                    <a:pt x="1445" y="4030"/>
                    <a:pt x="2055" y="4207"/>
                    <a:pt x="2650" y="4367"/>
                  </a:cubicBezTo>
                  <a:cubicBezTo>
                    <a:pt x="4655" y="4896"/>
                    <a:pt x="6759" y="5121"/>
                    <a:pt x="8813" y="5314"/>
                  </a:cubicBezTo>
                  <a:cubicBezTo>
                    <a:pt x="11686" y="5570"/>
                    <a:pt x="14560" y="5651"/>
                    <a:pt x="17433" y="5651"/>
                  </a:cubicBezTo>
                  <a:cubicBezTo>
                    <a:pt x="20225" y="5635"/>
                    <a:pt x="23018" y="5523"/>
                    <a:pt x="25811" y="5234"/>
                  </a:cubicBezTo>
                  <a:cubicBezTo>
                    <a:pt x="27754" y="5041"/>
                    <a:pt x="29745" y="4800"/>
                    <a:pt x="31622" y="4254"/>
                  </a:cubicBezTo>
                  <a:cubicBezTo>
                    <a:pt x="32168" y="4094"/>
                    <a:pt x="32746" y="3901"/>
                    <a:pt x="33212" y="3580"/>
                  </a:cubicBezTo>
                  <a:cubicBezTo>
                    <a:pt x="33533" y="3372"/>
                    <a:pt x="33837" y="3051"/>
                    <a:pt x="33758" y="2649"/>
                  </a:cubicBezTo>
                  <a:cubicBezTo>
                    <a:pt x="33693" y="2232"/>
                    <a:pt x="33291" y="1975"/>
                    <a:pt x="32955" y="1782"/>
                  </a:cubicBezTo>
                  <a:cubicBezTo>
                    <a:pt x="32328" y="1461"/>
                    <a:pt x="31622" y="1253"/>
                    <a:pt x="30948" y="1093"/>
                  </a:cubicBezTo>
                  <a:cubicBezTo>
                    <a:pt x="28669" y="530"/>
                    <a:pt x="26310" y="306"/>
                    <a:pt x="23966" y="130"/>
                  </a:cubicBezTo>
                  <a:cubicBezTo>
                    <a:pt x="23228" y="81"/>
                    <a:pt x="22489" y="33"/>
                    <a:pt x="21751" y="1"/>
                  </a:cubicBezTo>
                  <a:cubicBezTo>
                    <a:pt x="21746" y="1"/>
                    <a:pt x="21741" y="1"/>
                    <a:pt x="2173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4" name="Google Shape;804;p41"/>
            <p:cNvSpPr/>
            <p:nvPr/>
          </p:nvSpPr>
          <p:spPr>
            <a:xfrm>
              <a:off x="3224125" y="1645250"/>
              <a:ext cx="229125" cy="18500"/>
            </a:xfrm>
            <a:custGeom>
              <a:avLst/>
              <a:gdLst/>
              <a:ahLst/>
              <a:cxnLst/>
              <a:rect l="l" t="t" r="r" b="b"/>
              <a:pathLst>
                <a:path w="9165" h="740" extrusionOk="0">
                  <a:moveTo>
                    <a:pt x="9081" y="1"/>
                  </a:moveTo>
                  <a:cubicBezTo>
                    <a:pt x="9077" y="1"/>
                    <a:pt x="9073" y="1"/>
                    <a:pt x="9069" y="2"/>
                  </a:cubicBezTo>
                  <a:cubicBezTo>
                    <a:pt x="6083" y="226"/>
                    <a:pt x="3098" y="451"/>
                    <a:pt x="97" y="596"/>
                  </a:cubicBezTo>
                  <a:cubicBezTo>
                    <a:pt x="0" y="596"/>
                    <a:pt x="0" y="740"/>
                    <a:pt x="97" y="740"/>
                  </a:cubicBezTo>
                  <a:cubicBezTo>
                    <a:pt x="3098" y="612"/>
                    <a:pt x="6083" y="387"/>
                    <a:pt x="9069" y="147"/>
                  </a:cubicBezTo>
                  <a:cubicBezTo>
                    <a:pt x="9161" y="147"/>
                    <a:pt x="9165" y="1"/>
                    <a:pt x="908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5" name="Google Shape;805;p41"/>
            <p:cNvSpPr/>
            <p:nvPr/>
          </p:nvSpPr>
          <p:spPr>
            <a:xfrm>
              <a:off x="3186400" y="1782525"/>
              <a:ext cx="19275" cy="6050"/>
            </a:xfrm>
            <a:custGeom>
              <a:avLst/>
              <a:gdLst/>
              <a:ahLst/>
              <a:cxnLst/>
              <a:rect l="l" t="t" r="r" b="b"/>
              <a:pathLst>
                <a:path w="771" h="242" extrusionOk="0">
                  <a:moveTo>
                    <a:pt x="112" y="0"/>
                  </a:moveTo>
                  <a:cubicBezTo>
                    <a:pt x="65" y="0"/>
                    <a:pt x="33" y="17"/>
                    <a:pt x="16" y="49"/>
                  </a:cubicBezTo>
                  <a:cubicBezTo>
                    <a:pt x="1" y="97"/>
                    <a:pt x="33" y="145"/>
                    <a:pt x="65" y="145"/>
                  </a:cubicBezTo>
                  <a:cubicBezTo>
                    <a:pt x="273" y="177"/>
                    <a:pt x="465" y="210"/>
                    <a:pt x="675" y="242"/>
                  </a:cubicBezTo>
                  <a:cubicBezTo>
                    <a:pt x="707" y="242"/>
                    <a:pt x="754" y="225"/>
                    <a:pt x="754" y="193"/>
                  </a:cubicBezTo>
                  <a:cubicBezTo>
                    <a:pt x="771" y="145"/>
                    <a:pt x="754" y="97"/>
                    <a:pt x="707" y="97"/>
                  </a:cubicBezTo>
                  <a:cubicBezTo>
                    <a:pt x="514" y="64"/>
                    <a:pt x="305" y="32"/>
                    <a:pt x="11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6" name="Google Shape;806;p41"/>
            <p:cNvSpPr/>
            <p:nvPr/>
          </p:nvSpPr>
          <p:spPr>
            <a:xfrm>
              <a:off x="3207275" y="1758500"/>
              <a:ext cx="305675" cy="22050"/>
            </a:xfrm>
            <a:custGeom>
              <a:avLst/>
              <a:gdLst/>
              <a:ahLst/>
              <a:cxnLst/>
              <a:rect l="l" t="t" r="r" b="b"/>
              <a:pathLst>
                <a:path w="12227" h="882" extrusionOk="0">
                  <a:moveTo>
                    <a:pt x="11781" y="0"/>
                  </a:moveTo>
                  <a:cubicBezTo>
                    <a:pt x="11456" y="0"/>
                    <a:pt x="11137" y="68"/>
                    <a:pt x="10819" y="127"/>
                  </a:cubicBezTo>
                  <a:cubicBezTo>
                    <a:pt x="10321" y="240"/>
                    <a:pt x="9807" y="287"/>
                    <a:pt x="9310" y="319"/>
                  </a:cubicBezTo>
                  <a:cubicBezTo>
                    <a:pt x="8283" y="368"/>
                    <a:pt x="7271" y="400"/>
                    <a:pt x="6260" y="448"/>
                  </a:cubicBezTo>
                  <a:cubicBezTo>
                    <a:pt x="4206" y="544"/>
                    <a:pt x="2151" y="640"/>
                    <a:pt x="97" y="721"/>
                  </a:cubicBezTo>
                  <a:cubicBezTo>
                    <a:pt x="0" y="736"/>
                    <a:pt x="0" y="882"/>
                    <a:pt x="97" y="882"/>
                  </a:cubicBezTo>
                  <a:cubicBezTo>
                    <a:pt x="2119" y="785"/>
                    <a:pt x="4142" y="704"/>
                    <a:pt x="6164" y="608"/>
                  </a:cubicBezTo>
                  <a:cubicBezTo>
                    <a:pt x="7159" y="561"/>
                    <a:pt x="8154" y="528"/>
                    <a:pt x="9150" y="480"/>
                  </a:cubicBezTo>
                  <a:cubicBezTo>
                    <a:pt x="9614" y="448"/>
                    <a:pt x="10081" y="415"/>
                    <a:pt x="10530" y="336"/>
                  </a:cubicBezTo>
                  <a:cubicBezTo>
                    <a:pt x="10938" y="273"/>
                    <a:pt x="11327" y="155"/>
                    <a:pt x="11727" y="155"/>
                  </a:cubicBezTo>
                  <a:cubicBezTo>
                    <a:pt x="11846" y="155"/>
                    <a:pt x="11965" y="165"/>
                    <a:pt x="12086" y="191"/>
                  </a:cubicBezTo>
                  <a:cubicBezTo>
                    <a:pt x="12092" y="192"/>
                    <a:pt x="12097" y="192"/>
                    <a:pt x="12102" y="192"/>
                  </a:cubicBezTo>
                  <a:cubicBezTo>
                    <a:pt x="12188" y="192"/>
                    <a:pt x="12226" y="61"/>
                    <a:pt x="12135" y="30"/>
                  </a:cubicBezTo>
                  <a:cubicBezTo>
                    <a:pt x="12016" y="9"/>
                    <a:pt x="11898" y="0"/>
                    <a:pt x="1178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7" name="Google Shape;807;p41"/>
            <p:cNvSpPr/>
            <p:nvPr/>
          </p:nvSpPr>
          <p:spPr>
            <a:xfrm>
              <a:off x="3151425" y="1913900"/>
              <a:ext cx="34575" cy="10350"/>
            </a:xfrm>
            <a:custGeom>
              <a:avLst/>
              <a:gdLst/>
              <a:ahLst/>
              <a:cxnLst/>
              <a:rect l="l" t="t" r="r" b="b"/>
              <a:pathLst>
                <a:path w="1383" h="414" extrusionOk="0">
                  <a:moveTo>
                    <a:pt x="124" y="1"/>
                  </a:moveTo>
                  <a:cubicBezTo>
                    <a:pt x="48" y="1"/>
                    <a:pt x="0" y="111"/>
                    <a:pt x="83" y="139"/>
                  </a:cubicBezTo>
                  <a:cubicBezTo>
                    <a:pt x="426" y="318"/>
                    <a:pt x="812" y="414"/>
                    <a:pt x="1200" y="414"/>
                  </a:cubicBezTo>
                  <a:cubicBezTo>
                    <a:pt x="1229" y="414"/>
                    <a:pt x="1258" y="413"/>
                    <a:pt x="1287" y="412"/>
                  </a:cubicBezTo>
                  <a:cubicBezTo>
                    <a:pt x="1383" y="412"/>
                    <a:pt x="1383" y="267"/>
                    <a:pt x="1287" y="267"/>
                  </a:cubicBezTo>
                  <a:cubicBezTo>
                    <a:pt x="901" y="267"/>
                    <a:pt x="516" y="187"/>
                    <a:pt x="163" y="10"/>
                  </a:cubicBezTo>
                  <a:cubicBezTo>
                    <a:pt x="149" y="3"/>
                    <a:pt x="136" y="1"/>
                    <a:pt x="12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8" name="Google Shape;808;p41"/>
            <p:cNvSpPr/>
            <p:nvPr/>
          </p:nvSpPr>
          <p:spPr>
            <a:xfrm>
              <a:off x="3190425" y="1865925"/>
              <a:ext cx="366375" cy="60375"/>
            </a:xfrm>
            <a:custGeom>
              <a:avLst/>
              <a:gdLst/>
              <a:ahLst/>
              <a:cxnLst/>
              <a:rect l="l" t="t" r="r" b="b"/>
              <a:pathLst>
                <a:path w="14655" h="2415" extrusionOk="0">
                  <a:moveTo>
                    <a:pt x="14545" y="0"/>
                  </a:moveTo>
                  <a:cubicBezTo>
                    <a:pt x="14529" y="0"/>
                    <a:pt x="14511" y="6"/>
                    <a:pt x="14494" y="20"/>
                  </a:cubicBezTo>
                  <a:cubicBezTo>
                    <a:pt x="13646" y="677"/>
                    <a:pt x="12635" y="812"/>
                    <a:pt x="11596" y="812"/>
                  </a:cubicBezTo>
                  <a:cubicBezTo>
                    <a:pt x="10871" y="812"/>
                    <a:pt x="10133" y="747"/>
                    <a:pt x="9427" y="747"/>
                  </a:cubicBezTo>
                  <a:cubicBezTo>
                    <a:pt x="9268" y="747"/>
                    <a:pt x="9111" y="750"/>
                    <a:pt x="8957" y="758"/>
                  </a:cubicBezTo>
                  <a:cubicBezTo>
                    <a:pt x="8491" y="773"/>
                    <a:pt x="8009" y="838"/>
                    <a:pt x="7560" y="983"/>
                  </a:cubicBezTo>
                  <a:cubicBezTo>
                    <a:pt x="7127" y="1127"/>
                    <a:pt x="6725" y="1319"/>
                    <a:pt x="6340" y="1528"/>
                  </a:cubicBezTo>
                  <a:cubicBezTo>
                    <a:pt x="5890" y="1737"/>
                    <a:pt x="5458" y="1961"/>
                    <a:pt x="4976" y="2090"/>
                  </a:cubicBezTo>
                  <a:cubicBezTo>
                    <a:pt x="4478" y="2235"/>
                    <a:pt x="3964" y="2267"/>
                    <a:pt x="3450" y="2267"/>
                  </a:cubicBezTo>
                  <a:cubicBezTo>
                    <a:pt x="2367" y="2251"/>
                    <a:pt x="1299" y="2057"/>
                    <a:pt x="216" y="2057"/>
                  </a:cubicBezTo>
                  <a:cubicBezTo>
                    <a:pt x="176" y="2057"/>
                    <a:pt x="136" y="2057"/>
                    <a:pt x="96" y="2058"/>
                  </a:cubicBezTo>
                  <a:cubicBezTo>
                    <a:pt x="0" y="2058"/>
                    <a:pt x="0" y="2203"/>
                    <a:pt x="96" y="2203"/>
                  </a:cubicBezTo>
                  <a:cubicBezTo>
                    <a:pt x="1124" y="2203"/>
                    <a:pt x="2151" y="2379"/>
                    <a:pt x="3178" y="2411"/>
                  </a:cubicBezTo>
                  <a:cubicBezTo>
                    <a:pt x="3264" y="2414"/>
                    <a:pt x="3349" y="2415"/>
                    <a:pt x="3434" y="2415"/>
                  </a:cubicBezTo>
                  <a:cubicBezTo>
                    <a:pt x="4304" y="2415"/>
                    <a:pt x="5134" y="2262"/>
                    <a:pt x="5939" y="1882"/>
                  </a:cubicBezTo>
                  <a:cubicBezTo>
                    <a:pt x="6404" y="1657"/>
                    <a:pt x="6870" y="1400"/>
                    <a:pt x="7352" y="1223"/>
                  </a:cubicBezTo>
                  <a:cubicBezTo>
                    <a:pt x="7849" y="1030"/>
                    <a:pt x="8379" y="934"/>
                    <a:pt x="8908" y="902"/>
                  </a:cubicBezTo>
                  <a:cubicBezTo>
                    <a:pt x="9054" y="895"/>
                    <a:pt x="9199" y="892"/>
                    <a:pt x="9344" y="892"/>
                  </a:cubicBezTo>
                  <a:cubicBezTo>
                    <a:pt x="10104" y="892"/>
                    <a:pt x="10855" y="971"/>
                    <a:pt x="11605" y="971"/>
                  </a:cubicBezTo>
                  <a:cubicBezTo>
                    <a:pt x="11707" y="971"/>
                    <a:pt x="11809" y="969"/>
                    <a:pt x="11910" y="966"/>
                  </a:cubicBezTo>
                  <a:cubicBezTo>
                    <a:pt x="12873" y="919"/>
                    <a:pt x="13836" y="726"/>
                    <a:pt x="14590" y="131"/>
                  </a:cubicBezTo>
                  <a:cubicBezTo>
                    <a:pt x="14654" y="81"/>
                    <a:pt x="14608" y="0"/>
                    <a:pt x="1454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9" name="Google Shape;809;p41"/>
            <p:cNvSpPr/>
            <p:nvPr/>
          </p:nvSpPr>
          <p:spPr>
            <a:xfrm>
              <a:off x="3094950" y="2051775"/>
              <a:ext cx="81300" cy="35775"/>
            </a:xfrm>
            <a:custGeom>
              <a:avLst/>
              <a:gdLst/>
              <a:ahLst/>
              <a:cxnLst/>
              <a:rect l="l" t="t" r="r" b="b"/>
              <a:pathLst>
                <a:path w="3252" h="1431" extrusionOk="0">
                  <a:moveTo>
                    <a:pt x="115" y="0"/>
                  </a:moveTo>
                  <a:cubicBezTo>
                    <a:pt x="60" y="0"/>
                    <a:pt x="1" y="57"/>
                    <a:pt x="46" y="113"/>
                  </a:cubicBezTo>
                  <a:cubicBezTo>
                    <a:pt x="352" y="515"/>
                    <a:pt x="801" y="740"/>
                    <a:pt x="1283" y="884"/>
                  </a:cubicBezTo>
                  <a:cubicBezTo>
                    <a:pt x="1893" y="1093"/>
                    <a:pt x="2518" y="1253"/>
                    <a:pt x="3128" y="1429"/>
                  </a:cubicBezTo>
                  <a:cubicBezTo>
                    <a:pt x="3133" y="1430"/>
                    <a:pt x="3138" y="1431"/>
                    <a:pt x="3143" y="1431"/>
                  </a:cubicBezTo>
                  <a:cubicBezTo>
                    <a:pt x="3228" y="1431"/>
                    <a:pt x="3251" y="1300"/>
                    <a:pt x="3160" y="1286"/>
                  </a:cubicBezTo>
                  <a:cubicBezTo>
                    <a:pt x="2599" y="1108"/>
                    <a:pt x="2021" y="965"/>
                    <a:pt x="1459" y="787"/>
                  </a:cubicBezTo>
                  <a:cubicBezTo>
                    <a:pt x="977" y="644"/>
                    <a:pt x="480" y="451"/>
                    <a:pt x="175" y="34"/>
                  </a:cubicBezTo>
                  <a:cubicBezTo>
                    <a:pt x="161" y="10"/>
                    <a:pt x="138" y="0"/>
                    <a:pt x="11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0" name="Google Shape;810;p41"/>
            <p:cNvSpPr/>
            <p:nvPr/>
          </p:nvSpPr>
          <p:spPr>
            <a:xfrm>
              <a:off x="3183425" y="2090450"/>
              <a:ext cx="182000" cy="24625"/>
            </a:xfrm>
            <a:custGeom>
              <a:avLst/>
              <a:gdLst/>
              <a:ahLst/>
              <a:cxnLst/>
              <a:rect l="l" t="t" r="r" b="b"/>
              <a:pathLst>
                <a:path w="7280" h="985" extrusionOk="0">
                  <a:moveTo>
                    <a:pt x="7170" y="0"/>
                  </a:moveTo>
                  <a:cubicBezTo>
                    <a:pt x="7158" y="0"/>
                    <a:pt x="7146" y="4"/>
                    <a:pt x="7133" y="11"/>
                  </a:cubicBezTo>
                  <a:cubicBezTo>
                    <a:pt x="5922" y="559"/>
                    <a:pt x="4608" y="835"/>
                    <a:pt x="3291" y="835"/>
                  </a:cubicBezTo>
                  <a:cubicBezTo>
                    <a:pt x="2218" y="835"/>
                    <a:pt x="1143" y="652"/>
                    <a:pt x="120" y="284"/>
                  </a:cubicBezTo>
                  <a:cubicBezTo>
                    <a:pt x="111" y="281"/>
                    <a:pt x="104" y="280"/>
                    <a:pt x="97" y="280"/>
                  </a:cubicBezTo>
                  <a:cubicBezTo>
                    <a:pt x="31" y="280"/>
                    <a:pt x="1" y="399"/>
                    <a:pt x="87" y="428"/>
                  </a:cubicBezTo>
                  <a:cubicBezTo>
                    <a:pt x="1118" y="800"/>
                    <a:pt x="2199" y="984"/>
                    <a:pt x="3279" y="984"/>
                  </a:cubicBezTo>
                  <a:cubicBezTo>
                    <a:pt x="4622" y="984"/>
                    <a:pt x="5962" y="700"/>
                    <a:pt x="7198" y="139"/>
                  </a:cubicBezTo>
                  <a:cubicBezTo>
                    <a:pt x="7279" y="99"/>
                    <a:pt x="7234" y="0"/>
                    <a:pt x="717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1" name="Google Shape;811;p41"/>
            <p:cNvSpPr/>
            <p:nvPr/>
          </p:nvSpPr>
          <p:spPr>
            <a:xfrm>
              <a:off x="3393975" y="2030500"/>
              <a:ext cx="52925" cy="36200"/>
            </a:xfrm>
            <a:custGeom>
              <a:avLst/>
              <a:gdLst/>
              <a:ahLst/>
              <a:cxnLst/>
              <a:rect l="l" t="t" r="r" b="b"/>
              <a:pathLst>
                <a:path w="2117" h="1448" extrusionOk="0">
                  <a:moveTo>
                    <a:pt x="2011" y="0"/>
                  </a:moveTo>
                  <a:cubicBezTo>
                    <a:pt x="1989" y="0"/>
                    <a:pt x="1968" y="10"/>
                    <a:pt x="1954" y="33"/>
                  </a:cubicBezTo>
                  <a:cubicBezTo>
                    <a:pt x="1536" y="692"/>
                    <a:pt x="862" y="1157"/>
                    <a:pt x="92" y="1302"/>
                  </a:cubicBezTo>
                  <a:cubicBezTo>
                    <a:pt x="1" y="1316"/>
                    <a:pt x="39" y="1447"/>
                    <a:pt x="125" y="1447"/>
                  </a:cubicBezTo>
                  <a:cubicBezTo>
                    <a:pt x="130" y="1447"/>
                    <a:pt x="135" y="1447"/>
                    <a:pt x="141" y="1446"/>
                  </a:cubicBezTo>
                  <a:cubicBezTo>
                    <a:pt x="927" y="1302"/>
                    <a:pt x="1649" y="804"/>
                    <a:pt x="2082" y="114"/>
                  </a:cubicBezTo>
                  <a:cubicBezTo>
                    <a:pt x="2117" y="57"/>
                    <a:pt x="2063" y="0"/>
                    <a:pt x="201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2" name="Google Shape;812;p41"/>
            <p:cNvSpPr/>
            <p:nvPr/>
          </p:nvSpPr>
          <p:spPr>
            <a:xfrm>
              <a:off x="3036825" y="2181050"/>
              <a:ext cx="93850" cy="45050"/>
            </a:xfrm>
            <a:custGeom>
              <a:avLst/>
              <a:gdLst/>
              <a:ahLst/>
              <a:cxnLst/>
              <a:rect l="l" t="t" r="r" b="b"/>
              <a:pathLst>
                <a:path w="3754" h="1802" extrusionOk="0">
                  <a:moveTo>
                    <a:pt x="353" y="1"/>
                  </a:moveTo>
                  <a:cubicBezTo>
                    <a:pt x="264" y="1"/>
                    <a:pt x="176" y="10"/>
                    <a:pt x="92" y="31"/>
                  </a:cubicBezTo>
                  <a:cubicBezTo>
                    <a:pt x="1" y="46"/>
                    <a:pt x="25" y="176"/>
                    <a:pt x="109" y="176"/>
                  </a:cubicBezTo>
                  <a:cubicBezTo>
                    <a:pt x="114" y="176"/>
                    <a:pt x="119" y="176"/>
                    <a:pt x="124" y="175"/>
                  </a:cubicBezTo>
                  <a:cubicBezTo>
                    <a:pt x="195" y="157"/>
                    <a:pt x="270" y="150"/>
                    <a:pt x="345" y="150"/>
                  </a:cubicBezTo>
                  <a:cubicBezTo>
                    <a:pt x="612" y="150"/>
                    <a:pt x="898" y="241"/>
                    <a:pt x="1136" y="303"/>
                  </a:cubicBezTo>
                  <a:cubicBezTo>
                    <a:pt x="1457" y="400"/>
                    <a:pt x="1761" y="513"/>
                    <a:pt x="2067" y="657"/>
                  </a:cubicBezTo>
                  <a:cubicBezTo>
                    <a:pt x="2628" y="945"/>
                    <a:pt x="3158" y="1315"/>
                    <a:pt x="3608" y="1780"/>
                  </a:cubicBezTo>
                  <a:cubicBezTo>
                    <a:pt x="3623" y="1795"/>
                    <a:pt x="3639" y="1801"/>
                    <a:pt x="3655" y="1801"/>
                  </a:cubicBezTo>
                  <a:cubicBezTo>
                    <a:pt x="3708" y="1801"/>
                    <a:pt x="3754" y="1730"/>
                    <a:pt x="3704" y="1668"/>
                  </a:cubicBezTo>
                  <a:cubicBezTo>
                    <a:pt x="3223" y="1187"/>
                    <a:pt x="2660" y="770"/>
                    <a:pt x="2035" y="481"/>
                  </a:cubicBezTo>
                  <a:cubicBezTo>
                    <a:pt x="1729" y="336"/>
                    <a:pt x="1425" y="224"/>
                    <a:pt x="1104" y="143"/>
                  </a:cubicBezTo>
                  <a:cubicBezTo>
                    <a:pt x="867" y="72"/>
                    <a:pt x="604" y="1"/>
                    <a:pt x="35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1D6AA0D1-7A68-F69F-472D-C7803FAE55F7}"/>
              </a:ext>
            </a:extLst>
          </p:cNvPr>
          <p:cNvSpPr>
            <a:spLocks noGrp="1"/>
          </p:cNvSpPr>
          <p:nvPr>
            <p:ph type="title"/>
          </p:nvPr>
        </p:nvSpPr>
        <p:spPr>
          <a:xfrm>
            <a:off x="2036250" y="1085850"/>
            <a:ext cx="5071500" cy="2840357"/>
          </a:xfrm>
        </p:spPr>
        <p:txBody>
          <a:bodyPr wrap="square" anchor="ctr">
            <a:normAutofit/>
          </a:bodyPr>
          <a:lstStyle/>
          <a:p>
            <a:pPr marL="0" lvl="0" indent="0" rtl="0">
              <a:spcBef>
                <a:spcPts val="0"/>
              </a:spcBef>
              <a:spcAft>
                <a:spcPts val="0"/>
              </a:spcAft>
              <a:buNone/>
            </a:pPr>
            <a:r>
              <a:rPr lang="en-GB" sz="2500" dirty="0">
                <a:solidFill>
                  <a:schemeClr val="bg1"/>
                </a:solidFill>
              </a:rPr>
              <a:t>Learning objectives</a:t>
            </a:r>
            <a:br>
              <a:rPr lang="en-GB" sz="2500" dirty="0">
                <a:solidFill>
                  <a:schemeClr val="bg1"/>
                </a:solidFill>
              </a:rPr>
            </a:br>
            <a:br>
              <a:rPr lang="en-GB" sz="2500" dirty="0">
                <a:solidFill>
                  <a:schemeClr val="bg1"/>
                </a:solidFill>
              </a:rPr>
            </a:br>
            <a:r>
              <a:rPr lang="en-GB" sz="2500" dirty="0">
                <a:solidFill>
                  <a:schemeClr val="bg1"/>
                </a:solidFill>
              </a:rPr>
              <a:t>To understand that comparing ourselves to others can negatively affect our emotions.</a:t>
            </a:r>
            <a:br>
              <a:rPr lang="en-GB" sz="2500" dirty="0">
                <a:solidFill>
                  <a:schemeClr val="bg1"/>
                </a:solidFill>
              </a:rPr>
            </a:br>
            <a:br>
              <a:rPr lang="en-GB" sz="2500" dirty="0">
                <a:solidFill>
                  <a:schemeClr val="bg1"/>
                </a:solidFill>
              </a:rPr>
            </a:br>
            <a:r>
              <a:rPr lang="en-GB" sz="2500" dirty="0">
                <a:solidFill>
                  <a:schemeClr val="bg1"/>
                </a:solidFill>
              </a:rPr>
              <a:t>To start to love ourselves and treat others as we would want to be treated.</a:t>
            </a:r>
          </a:p>
        </p:txBody>
      </p:sp>
    </p:spTree>
    <p:extLst>
      <p:ext uri="{BB962C8B-B14F-4D97-AF65-F5344CB8AC3E}">
        <p14:creationId xmlns:p14="http://schemas.microsoft.com/office/powerpoint/2010/main" val="21544197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16"/>
        <p:cNvGrpSpPr/>
        <p:nvPr/>
      </p:nvGrpSpPr>
      <p:grpSpPr>
        <a:xfrm>
          <a:off x="0" y="0"/>
          <a:ext cx="0" cy="0"/>
          <a:chOff x="0" y="0"/>
          <a:chExt cx="0" cy="0"/>
        </a:xfrm>
      </p:grpSpPr>
      <p:sp>
        <p:nvSpPr>
          <p:cNvPr id="817" name="Google Shape;817;p42"/>
          <p:cNvSpPr txBox="1">
            <a:spLocks noGrp="1"/>
          </p:cNvSpPr>
          <p:nvPr>
            <p:ph type="title"/>
          </p:nvPr>
        </p:nvSpPr>
        <p:spPr>
          <a:xfrm>
            <a:off x="720000" y="115475"/>
            <a:ext cx="7704000" cy="572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Social comparison</a:t>
            </a:r>
            <a:endParaRPr dirty="0"/>
          </a:p>
        </p:txBody>
      </p:sp>
      <p:sp>
        <p:nvSpPr>
          <p:cNvPr id="818" name="Google Shape;818;p42"/>
          <p:cNvSpPr txBox="1">
            <a:spLocks noGrp="1"/>
          </p:cNvSpPr>
          <p:nvPr>
            <p:ph type="subTitle" idx="1"/>
          </p:nvPr>
        </p:nvSpPr>
        <p:spPr>
          <a:xfrm>
            <a:off x="4151150" y="1439025"/>
            <a:ext cx="4646700" cy="3229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Social comparison is an issue in everyone’s lives. From when we are very young, wondering why that person has a toy that you don’t, right up to adulthood when people wonder why a person perhaps earns more, drives a nicer car, or seems to be a perfect parent. </a:t>
            </a:r>
            <a:endParaRPr dirty="0"/>
          </a:p>
          <a:p>
            <a:pPr marL="0" lvl="0" indent="0" algn="ctr" rtl="0">
              <a:spcBef>
                <a:spcPts val="0"/>
              </a:spcBef>
              <a:spcAft>
                <a:spcPts val="0"/>
              </a:spcAft>
              <a:buNone/>
            </a:pPr>
            <a:r>
              <a:rPr lang="en" dirty="0"/>
              <a:t>Right now I am sure sometimes you wonder why some people have more friends than you, or do do better in tests with less work, or have more chilled parents, or are prettier. This is completely normal and something we all feel. Thinking this way can hurt our confidence and sometimes dramatically. Often what we believe to be the truth isn’t the full picture. </a:t>
            </a:r>
            <a:endParaRPr dirty="0"/>
          </a:p>
          <a:p>
            <a:pPr marL="0" lvl="0" indent="0" algn="ctr" rtl="0">
              <a:spcBef>
                <a:spcPts val="0"/>
              </a:spcBef>
              <a:spcAft>
                <a:spcPts val="0"/>
              </a:spcAft>
              <a:buNone/>
            </a:pPr>
            <a:endParaRPr dirty="0"/>
          </a:p>
        </p:txBody>
      </p:sp>
      <p:pic>
        <p:nvPicPr>
          <p:cNvPr id="820" name="Google Shape;820;p42"/>
          <p:cNvPicPr preferRelativeResize="0"/>
          <p:nvPr/>
        </p:nvPicPr>
        <p:blipFill rotWithShape="1">
          <a:blip r:embed="rId3">
            <a:alphaModFix/>
          </a:blip>
          <a:srcRect t="7781" b="17962"/>
          <a:stretch/>
        </p:blipFill>
        <p:spPr>
          <a:xfrm>
            <a:off x="340125" y="922475"/>
            <a:ext cx="3675924" cy="407295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24"/>
        <p:cNvGrpSpPr/>
        <p:nvPr/>
      </p:nvGrpSpPr>
      <p:grpSpPr>
        <a:xfrm>
          <a:off x="0" y="0"/>
          <a:ext cx="0" cy="0"/>
          <a:chOff x="0" y="0"/>
          <a:chExt cx="0" cy="0"/>
        </a:xfrm>
      </p:grpSpPr>
      <p:sp>
        <p:nvSpPr>
          <p:cNvPr id="825" name="Google Shape;825;p43"/>
          <p:cNvSpPr txBox="1">
            <a:spLocks noGrp="1"/>
          </p:cNvSpPr>
          <p:nvPr>
            <p:ph type="title"/>
          </p:nvPr>
        </p:nvSpPr>
        <p:spPr>
          <a:xfrm>
            <a:off x="720000" y="115475"/>
            <a:ext cx="7704000" cy="572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Social comparison</a:t>
            </a:r>
            <a:endParaRPr/>
          </a:p>
        </p:txBody>
      </p:sp>
      <p:sp>
        <p:nvSpPr>
          <p:cNvPr id="826" name="Google Shape;826;p43"/>
          <p:cNvSpPr txBox="1">
            <a:spLocks noGrp="1"/>
          </p:cNvSpPr>
          <p:nvPr>
            <p:ph type="subTitle" idx="1"/>
          </p:nvPr>
        </p:nvSpPr>
        <p:spPr>
          <a:xfrm>
            <a:off x="4151150" y="1439025"/>
            <a:ext cx="4646700" cy="3229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pic>
        <p:nvPicPr>
          <p:cNvPr id="829" name="Google Shape;829;p43"/>
          <p:cNvPicPr preferRelativeResize="0"/>
          <p:nvPr/>
        </p:nvPicPr>
        <p:blipFill>
          <a:blip r:embed="rId3">
            <a:alphaModFix/>
          </a:blip>
          <a:stretch>
            <a:fillRect/>
          </a:stretch>
        </p:blipFill>
        <p:spPr>
          <a:xfrm>
            <a:off x="4730851" y="1422225"/>
            <a:ext cx="3602826" cy="3602826"/>
          </a:xfrm>
          <a:prstGeom prst="rect">
            <a:avLst/>
          </a:prstGeom>
          <a:noFill/>
          <a:ln>
            <a:noFill/>
          </a:ln>
        </p:spPr>
      </p:pic>
      <p:sp>
        <p:nvSpPr>
          <p:cNvPr id="830" name="Google Shape;830;p43"/>
          <p:cNvSpPr txBox="1"/>
          <p:nvPr/>
        </p:nvSpPr>
        <p:spPr>
          <a:xfrm>
            <a:off x="720000" y="2129782"/>
            <a:ext cx="3277234" cy="1292631"/>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2400" dirty="0">
                <a:latin typeface="Jost"/>
                <a:ea typeface="Jost"/>
                <a:cs typeface="Jost"/>
                <a:sym typeface="Jost"/>
              </a:rPr>
              <a:t>Which </a:t>
            </a:r>
            <a:r>
              <a:rPr lang="en" sz="2400" u="sng" dirty="0">
                <a:latin typeface="Jost"/>
                <a:ea typeface="Jost"/>
                <a:cs typeface="Jost"/>
                <a:sym typeface="Jost"/>
              </a:rPr>
              <a:t>emotions</a:t>
            </a:r>
            <a:r>
              <a:rPr lang="en" sz="2400" dirty="0">
                <a:latin typeface="Jost"/>
                <a:ea typeface="Jost"/>
                <a:cs typeface="Jost"/>
                <a:sym typeface="Jost"/>
              </a:rPr>
              <a:t> on the wheel do you think link to ‘social comparison’?</a:t>
            </a:r>
            <a:endParaRPr sz="2400" dirty="0">
              <a:latin typeface="Jost"/>
              <a:ea typeface="Jost"/>
              <a:cs typeface="Jost"/>
              <a:sym typeface="Jost"/>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834"/>
        <p:cNvGrpSpPr/>
        <p:nvPr/>
      </p:nvGrpSpPr>
      <p:grpSpPr>
        <a:xfrm>
          <a:off x="0" y="0"/>
          <a:ext cx="0" cy="0"/>
          <a:chOff x="0" y="0"/>
          <a:chExt cx="0" cy="0"/>
        </a:xfrm>
      </p:grpSpPr>
      <p:grpSp>
        <p:nvGrpSpPr>
          <p:cNvPr id="835" name="Google Shape;835;p44"/>
          <p:cNvGrpSpPr/>
          <p:nvPr/>
        </p:nvGrpSpPr>
        <p:grpSpPr>
          <a:xfrm>
            <a:off x="5498213" y="2306593"/>
            <a:ext cx="2932692" cy="2297503"/>
            <a:chOff x="4674775" y="4083425"/>
            <a:chExt cx="3842625" cy="3010354"/>
          </a:xfrm>
        </p:grpSpPr>
        <p:sp>
          <p:nvSpPr>
            <p:cNvPr id="836" name="Google Shape;836;p44"/>
            <p:cNvSpPr/>
            <p:nvPr/>
          </p:nvSpPr>
          <p:spPr>
            <a:xfrm>
              <a:off x="6403697" y="5203286"/>
              <a:ext cx="259674" cy="266997"/>
            </a:xfrm>
            <a:custGeom>
              <a:avLst/>
              <a:gdLst/>
              <a:ahLst/>
              <a:cxnLst/>
              <a:rect l="l" t="t" r="r" b="b"/>
              <a:pathLst>
                <a:path w="1702" h="1750" extrusionOk="0">
                  <a:moveTo>
                    <a:pt x="1622" y="0"/>
                  </a:moveTo>
                  <a:lnTo>
                    <a:pt x="1" y="1059"/>
                  </a:lnTo>
                  <a:lnTo>
                    <a:pt x="899" y="1749"/>
                  </a:lnTo>
                  <a:lnTo>
                    <a:pt x="1654" y="1413"/>
                  </a:lnTo>
                  <a:cubicBezTo>
                    <a:pt x="1654" y="1348"/>
                    <a:pt x="1702" y="64"/>
                    <a:pt x="1702" y="64"/>
                  </a:cubicBezTo>
                  <a:lnTo>
                    <a:pt x="162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7" name="Google Shape;837;p44"/>
            <p:cNvSpPr/>
            <p:nvPr/>
          </p:nvSpPr>
          <p:spPr>
            <a:xfrm>
              <a:off x="6259366" y="5183604"/>
              <a:ext cx="384476" cy="240145"/>
            </a:xfrm>
            <a:custGeom>
              <a:avLst/>
              <a:gdLst/>
              <a:ahLst/>
              <a:cxnLst/>
              <a:rect l="l" t="t" r="r" b="b"/>
              <a:pathLst>
                <a:path w="2520" h="1574" extrusionOk="0">
                  <a:moveTo>
                    <a:pt x="2376" y="1"/>
                  </a:moveTo>
                  <a:lnTo>
                    <a:pt x="1235" y="883"/>
                  </a:lnTo>
                  <a:cubicBezTo>
                    <a:pt x="1235" y="883"/>
                    <a:pt x="392" y="337"/>
                    <a:pt x="338" y="337"/>
                  </a:cubicBezTo>
                  <a:cubicBezTo>
                    <a:pt x="338" y="337"/>
                    <a:pt x="337" y="337"/>
                    <a:pt x="337" y="337"/>
                  </a:cubicBezTo>
                  <a:cubicBezTo>
                    <a:pt x="304" y="337"/>
                    <a:pt x="0" y="354"/>
                    <a:pt x="0" y="354"/>
                  </a:cubicBezTo>
                  <a:lnTo>
                    <a:pt x="2070" y="1574"/>
                  </a:lnTo>
                  <a:lnTo>
                    <a:pt x="2312" y="1574"/>
                  </a:lnTo>
                  <a:lnTo>
                    <a:pt x="2423" y="1557"/>
                  </a:lnTo>
                  <a:lnTo>
                    <a:pt x="2520" y="161"/>
                  </a:lnTo>
                  <a:lnTo>
                    <a:pt x="237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8" name="Google Shape;838;p44"/>
            <p:cNvSpPr/>
            <p:nvPr/>
          </p:nvSpPr>
          <p:spPr>
            <a:xfrm>
              <a:off x="5742459" y="5230138"/>
              <a:ext cx="913742" cy="663832"/>
            </a:xfrm>
            <a:custGeom>
              <a:avLst/>
              <a:gdLst/>
              <a:ahLst/>
              <a:cxnLst/>
              <a:rect l="l" t="t" r="r" b="b"/>
              <a:pathLst>
                <a:path w="5989" h="4351" extrusionOk="0">
                  <a:moveTo>
                    <a:pt x="3339" y="0"/>
                  </a:moveTo>
                  <a:lnTo>
                    <a:pt x="3228" y="81"/>
                  </a:lnTo>
                  <a:lnTo>
                    <a:pt x="1" y="3002"/>
                  </a:lnTo>
                  <a:lnTo>
                    <a:pt x="2280" y="4351"/>
                  </a:lnTo>
                  <a:lnTo>
                    <a:pt x="5988" y="1237"/>
                  </a:lnTo>
                  <a:lnTo>
                    <a:pt x="5988" y="1237"/>
                  </a:lnTo>
                  <a:lnTo>
                    <a:pt x="5458" y="1269"/>
                  </a:lnTo>
                  <a:lnTo>
                    <a:pt x="3339"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9" name="Google Shape;839;p44"/>
            <p:cNvSpPr/>
            <p:nvPr/>
          </p:nvSpPr>
          <p:spPr>
            <a:xfrm>
              <a:off x="6264248" y="5231511"/>
              <a:ext cx="352742" cy="187356"/>
            </a:xfrm>
            <a:custGeom>
              <a:avLst/>
              <a:gdLst/>
              <a:ahLst/>
              <a:cxnLst/>
              <a:rect l="l" t="t" r="r" b="b"/>
              <a:pathLst>
                <a:path w="2312" h="1228" extrusionOk="0">
                  <a:moveTo>
                    <a:pt x="195" y="22"/>
                  </a:moveTo>
                  <a:cubicBezTo>
                    <a:pt x="186" y="23"/>
                    <a:pt x="180" y="23"/>
                    <a:pt x="176" y="23"/>
                  </a:cubicBezTo>
                  <a:lnTo>
                    <a:pt x="193" y="23"/>
                  </a:lnTo>
                  <a:cubicBezTo>
                    <a:pt x="193" y="23"/>
                    <a:pt x="194" y="22"/>
                    <a:pt x="195" y="22"/>
                  </a:cubicBezTo>
                  <a:close/>
                  <a:moveTo>
                    <a:pt x="16" y="23"/>
                  </a:moveTo>
                  <a:cubicBezTo>
                    <a:pt x="0" y="23"/>
                    <a:pt x="0" y="40"/>
                    <a:pt x="16" y="40"/>
                  </a:cubicBezTo>
                  <a:cubicBezTo>
                    <a:pt x="64" y="40"/>
                    <a:pt x="112" y="23"/>
                    <a:pt x="176" y="23"/>
                  </a:cubicBezTo>
                  <a:close/>
                  <a:moveTo>
                    <a:pt x="277" y="1"/>
                  </a:moveTo>
                  <a:cubicBezTo>
                    <a:pt x="248" y="1"/>
                    <a:pt x="208" y="11"/>
                    <a:pt x="195" y="22"/>
                  </a:cubicBezTo>
                  <a:lnTo>
                    <a:pt x="195" y="22"/>
                  </a:lnTo>
                  <a:cubicBezTo>
                    <a:pt x="214" y="20"/>
                    <a:pt x="244" y="16"/>
                    <a:pt x="268" y="16"/>
                  </a:cubicBezTo>
                  <a:cubicBezTo>
                    <a:pt x="285" y="16"/>
                    <a:pt x="299" y="18"/>
                    <a:pt x="305" y="23"/>
                  </a:cubicBezTo>
                  <a:cubicBezTo>
                    <a:pt x="353" y="55"/>
                    <a:pt x="401" y="72"/>
                    <a:pt x="433" y="104"/>
                  </a:cubicBezTo>
                  <a:cubicBezTo>
                    <a:pt x="658" y="232"/>
                    <a:pt x="899" y="376"/>
                    <a:pt x="1124" y="505"/>
                  </a:cubicBezTo>
                  <a:cubicBezTo>
                    <a:pt x="1509" y="746"/>
                    <a:pt x="1910" y="986"/>
                    <a:pt x="2295" y="1228"/>
                  </a:cubicBezTo>
                  <a:cubicBezTo>
                    <a:pt x="2295" y="1228"/>
                    <a:pt x="2312" y="1211"/>
                    <a:pt x="2295" y="1211"/>
                  </a:cubicBezTo>
                  <a:cubicBezTo>
                    <a:pt x="1910" y="971"/>
                    <a:pt x="1509" y="729"/>
                    <a:pt x="1107" y="489"/>
                  </a:cubicBezTo>
                  <a:cubicBezTo>
                    <a:pt x="882" y="361"/>
                    <a:pt x="658" y="216"/>
                    <a:pt x="418" y="87"/>
                  </a:cubicBezTo>
                  <a:cubicBezTo>
                    <a:pt x="385" y="55"/>
                    <a:pt x="353" y="40"/>
                    <a:pt x="305" y="8"/>
                  </a:cubicBezTo>
                  <a:cubicBezTo>
                    <a:pt x="300" y="3"/>
                    <a:pt x="290" y="1"/>
                    <a:pt x="27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0" name="Google Shape;840;p44"/>
            <p:cNvSpPr/>
            <p:nvPr/>
          </p:nvSpPr>
          <p:spPr>
            <a:xfrm>
              <a:off x="6599597" y="5186045"/>
              <a:ext cx="19834" cy="219853"/>
            </a:xfrm>
            <a:custGeom>
              <a:avLst/>
              <a:gdLst/>
              <a:ahLst/>
              <a:cxnLst/>
              <a:rect l="l" t="t" r="r" b="b"/>
              <a:pathLst>
                <a:path w="130" h="1441" extrusionOk="0">
                  <a:moveTo>
                    <a:pt x="114" y="0"/>
                  </a:moveTo>
                  <a:cubicBezTo>
                    <a:pt x="82" y="482"/>
                    <a:pt x="49" y="963"/>
                    <a:pt x="1" y="1429"/>
                  </a:cubicBezTo>
                  <a:cubicBezTo>
                    <a:pt x="1" y="1437"/>
                    <a:pt x="5" y="1441"/>
                    <a:pt x="9" y="1441"/>
                  </a:cubicBezTo>
                  <a:cubicBezTo>
                    <a:pt x="13" y="1441"/>
                    <a:pt x="17" y="1437"/>
                    <a:pt x="17" y="1429"/>
                  </a:cubicBezTo>
                  <a:cubicBezTo>
                    <a:pt x="49" y="963"/>
                    <a:pt x="97" y="482"/>
                    <a:pt x="12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1" name="Google Shape;841;p44"/>
            <p:cNvSpPr/>
            <p:nvPr/>
          </p:nvSpPr>
          <p:spPr>
            <a:xfrm>
              <a:off x="6180945" y="5391709"/>
              <a:ext cx="200935" cy="117631"/>
            </a:xfrm>
            <a:custGeom>
              <a:avLst/>
              <a:gdLst/>
              <a:ahLst/>
              <a:cxnLst/>
              <a:rect l="l" t="t" r="r" b="b"/>
              <a:pathLst>
                <a:path w="1317" h="771" extrusionOk="0">
                  <a:moveTo>
                    <a:pt x="16" y="0"/>
                  </a:moveTo>
                  <a:cubicBezTo>
                    <a:pt x="16" y="0"/>
                    <a:pt x="0" y="17"/>
                    <a:pt x="16" y="17"/>
                  </a:cubicBezTo>
                  <a:cubicBezTo>
                    <a:pt x="450" y="274"/>
                    <a:pt x="867" y="514"/>
                    <a:pt x="1300" y="771"/>
                  </a:cubicBezTo>
                  <a:cubicBezTo>
                    <a:pt x="1317" y="771"/>
                    <a:pt x="1317" y="755"/>
                    <a:pt x="1317" y="755"/>
                  </a:cubicBezTo>
                  <a:cubicBezTo>
                    <a:pt x="883" y="514"/>
                    <a:pt x="450" y="257"/>
                    <a:pt x="16" y="0"/>
                  </a:cubicBezTo>
                  <a:close/>
                </a:path>
              </a:pathLst>
            </a:custGeom>
            <a:solidFill>
              <a:srgbClr val="331413"/>
            </a:solidFill>
            <a:ln w="952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2" name="Google Shape;842;p44"/>
            <p:cNvSpPr/>
            <p:nvPr/>
          </p:nvSpPr>
          <p:spPr>
            <a:xfrm>
              <a:off x="6146617" y="5416120"/>
              <a:ext cx="198494" cy="117784"/>
            </a:xfrm>
            <a:custGeom>
              <a:avLst/>
              <a:gdLst/>
              <a:ahLst/>
              <a:cxnLst/>
              <a:rect l="l" t="t" r="r" b="b"/>
              <a:pathLst>
                <a:path w="1301" h="772" extrusionOk="0">
                  <a:moveTo>
                    <a:pt x="1" y="1"/>
                  </a:moveTo>
                  <a:lnTo>
                    <a:pt x="1" y="18"/>
                  </a:lnTo>
                  <a:cubicBezTo>
                    <a:pt x="434" y="274"/>
                    <a:pt x="868" y="515"/>
                    <a:pt x="1300" y="771"/>
                  </a:cubicBezTo>
                  <a:lnTo>
                    <a:pt x="1300" y="756"/>
                  </a:lnTo>
                  <a:cubicBezTo>
                    <a:pt x="868" y="515"/>
                    <a:pt x="434" y="258"/>
                    <a:pt x="1" y="1"/>
                  </a:cubicBezTo>
                  <a:close/>
                </a:path>
              </a:pathLst>
            </a:custGeom>
            <a:solidFill>
              <a:srgbClr val="331413"/>
            </a:solidFill>
            <a:ln w="952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3" name="Google Shape;843;p44"/>
            <p:cNvSpPr/>
            <p:nvPr/>
          </p:nvSpPr>
          <p:spPr>
            <a:xfrm>
              <a:off x="6114730" y="5445566"/>
              <a:ext cx="198646" cy="115343"/>
            </a:xfrm>
            <a:custGeom>
              <a:avLst/>
              <a:gdLst/>
              <a:ahLst/>
              <a:cxnLst/>
              <a:rect l="l" t="t" r="r" b="b"/>
              <a:pathLst>
                <a:path w="1302" h="756" extrusionOk="0">
                  <a:moveTo>
                    <a:pt x="0" y="1"/>
                  </a:moveTo>
                  <a:lnTo>
                    <a:pt x="0" y="1"/>
                  </a:lnTo>
                  <a:cubicBezTo>
                    <a:pt x="434" y="257"/>
                    <a:pt x="867" y="499"/>
                    <a:pt x="1301" y="756"/>
                  </a:cubicBezTo>
                  <a:lnTo>
                    <a:pt x="1301" y="739"/>
                  </a:lnTo>
                  <a:cubicBezTo>
                    <a:pt x="867" y="499"/>
                    <a:pt x="434" y="242"/>
                    <a:pt x="0" y="1"/>
                  </a:cubicBezTo>
                  <a:close/>
                </a:path>
              </a:pathLst>
            </a:custGeom>
            <a:solidFill>
              <a:srgbClr val="331413"/>
            </a:solidFill>
            <a:ln w="952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4" name="Google Shape;844;p44"/>
            <p:cNvSpPr/>
            <p:nvPr/>
          </p:nvSpPr>
          <p:spPr>
            <a:xfrm>
              <a:off x="6082995" y="5472571"/>
              <a:ext cx="200172" cy="116258"/>
            </a:xfrm>
            <a:custGeom>
              <a:avLst/>
              <a:gdLst/>
              <a:ahLst/>
              <a:cxnLst/>
              <a:rect l="l" t="t" r="r" b="b"/>
              <a:pathLst>
                <a:path w="1312" h="762" extrusionOk="0">
                  <a:moveTo>
                    <a:pt x="16" y="1"/>
                  </a:moveTo>
                  <a:cubicBezTo>
                    <a:pt x="0" y="1"/>
                    <a:pt x="0" y="1"/>
                    <a:pt x="0" y="16"/>
                  </a:cubicBezTo>
                  <a:cubicBezTo>
                    <a:pt x="433" y="258"/>
                    <a:pt x="867" y="514"/>
                    <a:pt x="1300" y="755"/>
                  </a:cubicBezTo>
                  <a:cubicBezTo>
                    <a:pt x="867" y="498"/>
                    <a:pt x="450" y="258"/>
                    <a:pt x="16" y="1"/>
                  </a:cubicBezTo>
                  <a:close/>
                  <a:moveTo>
                    <a:pt x="1300" y="755"/>
                  </a:moveTo>
                  <a:cubicBezTo>
                    <a:pt x="1300" y="760"/>
                    <a:pt x="1302" y="762"/>
                    <a:pt x="1304" y="762"/>
                  </a:cubicBezTo>
                  <a:cubicBezTo>
                    <a:pt x="1307" y="762"/>
                    <a:pt x="1311" y="755"/>
                    <a:pt x="1300" y="755"/>
                  </a:cubicBezTo>
                  <a:close/>
                </a:path>
              </a:pathLst>
            </a:custGeom>
            <a:solidFill>
              <a:srgbClr val="331413"/>
            </a:solidFill>
            <a:ln w="952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5" name="Google Shape;845;p44"/>
            <p:cNvSpPr/>
            <p:nvPr/>
          </p:nvSpPr>
          <p:spPr>
            <a:xfrm>
              <a:off x="6051108" y="5499423"/>
              <a:ext cx="200935" cy="117784"/>
            </a:xfrm>
            <a:custGeom>
              <a:avLst/>
              <a:gdLst/>
              <a:ahLst/>
              <a:cxnLst/>
              <a:rect l="l" t="t" r="r" b="b"/>
              <a:pathLst>
                <a:path w="1317" h="772" extrusionOk="0">
                  <a:moveTo>
                    <a:pt x="17" y="1"/>
                  </a:moveTo>
                  <a:cubicBezTo>
                    <a:pt x="0" y="1"/>
                    <a:pt x="0" y="17"/>
                    <a:pt x="0" y="17"/>
                  </a:cubicBezTo>
                  <a:cubicBezTo>
                    <a:pt x="434" y="258"/>
                    <a:pt x="867" y="514"/>
                    <a:pt x="1301" y="771"/>
                  </a:cubicBezTo>
                  <a:cubicBezTo>
                    <a:pt x="1301" y="771"/>
                    <a:pt x="1316" y="756"/>
                    <a:pt x="1301" y="756"/>
                  </a:cubicBezTo>
                  <a:cubicBezTo>
                    <a:pt x="884" y="499"/>
                    <a:pt x="450" y="258"/>
                    <a:pt x="17" y="1"/>
                  </a:cubicBezTo>
                  <a:close/>
                </a:path>
              </a:pathLst>
            </a:custGeom>
            <a:solidFill>
              <a:srgbClr val="331413"/>
            </a:solidFill>
            <a:ln w="952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6" name="Google Shape;846;p44"/>
            <p:cNvSpPr/>
            <p:nvPr/>
          </p:nvSpPr>
          <p:spPr>
            <a:xfrm>
              <a:off x="6122205" y="5423596"/>
              <a:ext cx="453133" cy="379747"/>
            </a:xfrm>
            <a:custGeom>
              <a:avLst/>
              <a:gdLst/>
              <a:ahLst/>
              <a:cxnLst/>
              <a:rect l="l" t="t" r="r" b="b"/>
              <a:pathLst>
                <a:path w="2970" h="2489" extrusionOk="0">
                  <a:moveTo>
                    <a:pt x="2969" y="1"/>
                  </a:moveTo>
                  <a:cubicBezTo>
                    <a:pt x="2857" y="65"/>
                    <a:pt x="2777" y="145"/>
                    <a:pt x="2680" y="225"/>
                  </a:cubicBezTo>
                  <a:cubicBezTo>
                    <a:pt x="2456" y="418"/>
                    <a:pt x="2247" y="594"/>
                    <a:pt x="2023" y="787"/>
                  </a:cubicBezTo>
                  <a:cubicBezTo>
                    <a:pt x="1509" y="1204"/>
                    <a:pt x="995" y="1638"/>
                    <a:pt x="482" y="2071"/>
                  </a:cubicBezTo>
                  <a:cubicBezTo>
                    <a:pt x="321" y="2216"/>
                    <a:pt x="161" y="2344"/>
                    <a:pt x="0" y="2473"/>
                  </a:cubicBezTo>
                  <a:cubicBezTo>
                    <a:pt x="0" y="2473"/>
                    <a:pt x="0" y="2488"/>
                    <a:pt x="16" y="2488"/>
                  </a:cubicBezTo>
                  <a:cubicBezTo>
                    <a:pt x="835" y="1782"/>
                    <a:pt x="1653" y="1092"/>
                    <a:pt x="2488" y="401"/>
                  </a:cubicBezTo>
                  <a:cubicBezTo>
                    <a:pt x="2648" y="273"/>
                    <a:pt x="2793" y="129"/>
                    <a:pt x="2969" y="1"/>
                  </a:cubicBezTo>
                  <a:close/>
                </a:path>
              </a:pathLst>
            </a:custGeom>
            <a:solidFill>
              <a:srgbClr val="331413"/>
            </a:solidFill>
            <a:ln w="952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7" name="Google Shape;847;p44"/>
            <p:cNvSpPr/>
            <p:nvPr/>
          </p:nvSpPr>
          <p:spPr>
            <a:xfrm>
              <a:off x="4674775" y="4222111"/>
              <a:ext cx="952800" cy="1311339"/>
            </a:xfrm>
            <a:custGeom>
              <a:avLst/>
              <a:gdLst/>
              <a:ahLst/>
              <a:cxnLst/>
              <a:rect l="l" t="t" r="r" b="b"/>
              <a:pathLst>
                <a:path w="6245" h="8595" extrusionOk="0">
                  <a:moveTo>
                    <a:pt x="2980" y="0"/>
                  </a:moveTo>
                  <a:cubicBezTo>
                    <a:pt x="2718" y="0"/>
                    <a:pt x="2455" y="53"/>
                    <a:pt x="2215" y="154"/>
                  </a:cubicBezTo>
                  <a:lnTo>
                    <a:pt x="385" y="1471"/>
                  </a:lnTo>
                  <a:cubicBezTo>
                    <a:pt x="0" y="3236"/>
                    <a:pt x="1301" y="5291"/>
                    <a:pt x="1494" y="7089"/>
                  </a:cubicBezTo>
                  <a:cubicBezTo>
                    <a:pt x="1509" y="7202"/>
                    <a:pt x="1526" y="7313"/>
                    <a:pt x="1590" y="7394"/>
                  </a:cubicBezTo>
                  <a:cubicBezTo>
                    <a:pt x="1654" y="7490"/>
                    <a:pt x="1750" y="7538"/>
                    <a:pt x="1830" y="7587"/>
                  </a:cubicBezTo>
                  <a:cubicBezTo>
                    <a:pt x="2713" y="8020"/>
                    <a:pt x="3628" y="8405"/>
                    <a:pt x="4591" y="8550"/>
                  </a:cubicBezTo>
                  <a:cubicBezTo>
                    <a:pt x="4740" y="8578"/>
                    <a:pt x="4895" y="8595"/>
                    <a:pt x="5052" y="8595"/>
                  </a:cubicBezTo>
                  <a:cubicBezTo>
                    <a:pt x="5165" y="8595"/>
                    <a:pt x="5279" y="8586"/>
                    <a:pt x="5393" y="8565"/>
                  </a:cubicBezTo>
                  <a:cubicBezTo>
                    <a:pt x="5650" y="8501"/>
                    <a:pt x="5907" y="8373"/>
                    <a:pt x="6068" y="8148"/>
                  </a:cubicBezTo>
                  <a:cubicBezTo>
                    <a:pt x="6213" y="7923"/>
                    <a:pt x="6245" y="7619"/>
                    <a:pt x="6132" y="7362"/>
                  </a:cubicBezTo>
                  <a:cubicBezTo>
                    <a:pt x="6052" y="7169"/>
                    <a:pt x="5892" y="7009"/>
                    <a:pt x="5747" y="6848"/>
                  </a:cubicBezTo>
                  <a:cubicBezTo>
                    <a:pt x="5618" y="6671"/>
                    <a:pt x="5506" y="6463"/>
                    <a:pt x="5522" y="6254"/>
                  </a:cubicBezTo>
                  <a:cubicBezTo>
                    <a:pt x="5571" y="5933"/>
                    <a:pt x="5924" y="5693"/>
                    <a:pt x="5892" y="5372"/>
                  </a:cubicBezTo>
                  <a:cubicBezTo>
                    <a:pt x="5860" y="5019"/>
                    <a:pt x="5410" y="4858"/>
                    <a:pt x="5329" y="4505"/>
                  </a:cubicBezTo>
                  <a:cubicBezTo>
                    <a:pt x="5250" y="4152"/>
                    <a:pt x="5603" y="3846"/>
                    <a:pt x="5618" y="3478"/>
                  </a:cubicBezTo>
                  <a:cubicBezTo>
                    <a:pt x="5618" y="3076"/>
                    <a:pt x="5218" y="2803"/>
                    <a:pt x="5040" y="2434"/>
                  </a:cubicBezTo>
                  <a:cubicBezTo>
                    <a:pt x="4929" y="2177"/>
                    <a:pt x="4929" y="1872"/>
                    <a:pt x="4880" y="1584"/>
                  </a:cubicBezTo>
                  <a:cubicBezTo>
                    <a:pt x="4768" y="1021"/>
                    <a:pt x="4398" y="507"/>
                    <a:pt x="3885" y="235"/>
                  </a:cubicBezTo>
                  <a:cubicBezTo>
                    <a:pt x="3612" y="77"/>
                    <a:pt x="3297" y="0"/>
                    <a:pt x="298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8" name="Google Shape;848;p44"/>
            <p:cNvSpPr/>
            <p:nvPr/>
          </p:nvSpPr>
          <p:spPr>
            <a:xfrm>
              <a:off x="4777607" y="4233401"/>
              <a:ext cx="631945" cy="767885"/>
            </a:xfrm>
            <a:custGeom>
              <a:avLst/>
              <a:gdLst/>
              <a:ahLst/>
              <a:cxnLst/>
              <a:rect l="l" t="t" r="r" b="b"/>
              <a:pathLst>
                <a:path w="4142" h="5033" extrusionOk="0">
                  <a:moveTo>
                    <a:pt x="1766" y="1"/>
                  </a:moveTo>
                  <a:cubicBezTo>
                    <a:pt x="1766" y="1"/>
                    <a:pt x="578" y="530"/>
                    <a:pt x="289" y="1477"/>
                  </a:cubicBezTo>
                  <a:cubicBezTo>
                    <a:pt x="0" y="2408"/>
                    <a:pt x="1092" y="3804"/>
                    <a:pt x="1092" y="3804"/>
                  </a:cubicBezTo>
                  <a:cubicBezTo>
                    <a:pt x="1092" y="3804"/>
                    <a:pt x="2039" y="4735"/>
                    <a:pt x="2472" y="4928"/>
                  </a:cubicBezTo>
                  <a:cubicBezTo>
                    <a:pt x="2636" y="4998"/>
                    <a:pt x="2807" y="5032"/>
                    <a:pt x="2969" y="5032"/>
                  </a:cubicBezTo>
                  <a:cubicBezTo>
                    <a:pt x="3251" y="5032"/>
                    <a:pt x="3508" y="4929"/>
                    <a:pt x="3660" y="4735"/>
                  </a:cubicBezTo>
                  <a:cubicBezTo>
                    <a:pt x="3901" y="4414"/>
                    <a:pt x="3788" y="3644"/>
                    <a:pt x="3788" y="3644"/>
                  </a:cubicBezTo>
                  <a:cubicBezTo>
                    <a:pt x="3788" y="3644"/>
                    <a:pt x="4142" y="3483"/>
                    <a:pt x="4142" y="3387"/>
                  </a:cubicBezTo>
                  <a:cubicBezTo>
                    <a:pt x="4142" y="3243"/>
                    <a:pt x="3821" y="2713"/>
                    <a:pt x="3821" y="2713"/>
                  </a:cubicBezTo>
                  <a:lnTo>
                    <a:pt x="3917" y="2231"/>
                  </a:lnTo>
                  <a:cubicBezTo>
                    <a:pt x="3901" y="658"/>
                    <a:pt x="3067" y="594"/>
                    <a:pt x="3067" y="594"/>
                  </a:cubicBezTo>
                  <a:lnTo>
                    <a:pt x="1766" y="1"/>
                  </a:lnTo>
                  <a:close/>
                </a:path>
              </a:pathLst>
            </a:custGeom>
            <a:solidFill>
              <a:srgbClr val="EDA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9" name="Google Shape;849;p44"/>
            <p:cNvSpPr/>
            <p:nvPr/>
          </p:nvSpPr>
          <p:spPr>
            <a:xfrm>
              <a:off x="4897680" y="4777159"/>
              <a:ext cx="318566" cy="477544"/>
            </a:xfrm>
            <a:custGeom>
              <a:avLst/>
              <a:gdLst/>
              <a:ahLst/>
              <a:cxnLst/>
              <a:rect l="l" t="t" r="r" b="b"/>
              <a:pathLst>
                <a:path w="2088" h="3130" extrusionOk="0">
                  <a:moveTo>
                    <a:pt x="257" y="0"/>
                  </a:moveTo>
                  <a:lnTo>
                    <a:pt x="0" y="2600"/>
                  </a:lnTo>
                  <a:lnTo>
                    <a:pt x="2087" y="3130"/>
                  </a:lnTo>
                  <a:lnTo>
                    <a:pt x="2087" y="722"/>
                  </a:lnTo>
                  <a:lnTo>
                    <a:pt x="257" y="0"/>
                  </a:lnTo>
                  <a:close/>
                </a:path>
              </a:pathLst>
            </a:custGeom>
            <a:solidFill>
              <a:srgbClr val="EDA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0" name="Google Shape;850;p44"/>
            <p:cNvSpPr/>
            <p:nvPr/>
          </p:nvSpPr>
          <p:spPr>
            <a:xfrm>
              <a:off x="5247827" y="4595601"/>
              <a:ext cx="49128" cy="64079"/>
            </a:xfrm>
            <a:custGeom>
              <a:avLst/>
              <a:gdLst/>
              <a:ahLst/>
              <a:cxnLst/>
              <a:rect l="l" t="t" r="r" b="b"/>
              <a:pathLst>
                <a:path w="322" h="420" extrusionOk="0">
                  <a:moveTo>
                    <a:pt x="175" y="0"/>
                  </a:moveTo>
                  <a:cubicBezTo>
                    <a:pt x="101" y="0"/>
                    <a:pt x="31" y="91"/>
                    <a:pt x="17" y="195"/>
                  </a:cubicBezTo>
                  <a:cubicBezTo>
                    <a:pt x="0" y="307"/>
                    <a:pt x="49" y="403"/>
                    <a:pt x="129" y="420"/>
                  </a:cubicBezTo>
                  <a:cubicBezTo>
                    <a:pt x="177" y="420"/>
                    <a:pt x="210" y="403"/>
                    <a:pt x="242" y="371"/>
                  </a:cubicBezTo>
                  <a:cubicBezTo>
                    <a:pt x="274" y="339"/>
                    <a:pt x="289" y="291"/>
                    <a:pt x="306" y="227"/>
                  </a:cubicBezTo>
                  <a:cubicBezTo>
                    <a:pt x="321" y="114"/>
                    <a:pt x="274" y="18"/>
                    <a:pt x="193" y="2"/>
                  </a:cubicBezTo>
                  <a:cubicBezTo>
                    <a:pt x="187" y="1"/>
                    <a:pt x="181" y="0"/>
                    <a:pt x="17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1" name="Google Shape;851;p44"/>
            <p:cNvSpPr/>
            <p:nvPr/>
          </p:nvSpPr>
          <p:spPr>
            <a:xfrm>
              <a:off x="5218381" y="4538693"/>
              <a:ext cx="105578" cy="18156"/>
            </a:xfrm>
            <a:custGeom>
              <a:avLst/>
              <a:gdLst/>
              <a:ahLst/>
              <a:cxnLst/>
              <a:rect l="l" t="t" r="r" b="b"/>
              <a:pathLst>
                <a:path w="692" h="119" extrusionOk="0">
                  <a:moveTo>
                    <a:pt x="171" y="0"/>
                  </a:moveTo>
                  <a:cubicBezTo>
                    <a:pt x="122" y="0"/>
                    <a:pt x="71" y="2"/>
                    <a:pt x="17" y="5"/>
                  </a:cubicBezTo>
                  <a:cubicBezTo>
                    <a:pt x="1" y="5"/>
                    <a:pt x="1" y="38"/>
                    <a:pt x="17" y="38"/>
                  </a:cubicBezTo>
                  <a:cubicBezTo>
                    <a:pt x="67" y="34"/>
                    <a:pt x="116" y="32"/>
                    <a:pt x="165" y="32"/>
                  </a:cubicBezTo>
                  <a:cubicBezTo>
                    <a:pt x="335" y="32"/>
                    <a:pt x="497" y="56"/>
                    <a:pt x="659" y="118"/>
                  </a:cubicBezTo>
                  <a:cubicBezTo>
                    <a:pt x="675" y="118"/>
                    <a:pt x="691" y="86"/>
                    <a:pt x="675" y="86"/>
                  </a:cubicBezTo>
                  <a:cubicBezTo>
                    <a:pt x="500" y="23"/>
                    <a:pt x="345" y="0"/>
                    <a:pt x="17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2" name="Google Shape;852;p44"/>
            <p:cNvSpPr/>
            <p:nvPr/>
          </p:nvSpPr>
          <p:spPr>
            <a:xfrm>
              <a:off x="5201294" y="4788907"/>
              <a:ext cx="120073" cy="63011"/>
            </a:xfrm>
            <a:custGeom>
              <a:avLst/>
              <a:gdLst/>
              <a:ahLst/>
              <a:cxnLst/>
              <a:rect l="l" t="t" r="r" b="b"/>
              <a:pathLst>
                <a:path w="787" h="413" extrusionOk="0">
                  <a:moveTo>
                    <a:pt x="153" y="0"/>
                  </a:moveTo>
                  <a:cubicBezTo>
                    <a:pt x="101" y="0"/>
                    <a:pt x="58" y="3"/>
                    <a:pt x="33" y="3"/>
                  </a:cubicBezTo>
                  <a:lnTo>
                    <a:pt x="1" y="3"/>
                  </a:lnTo>
                  <a:cubicBezTo>
                    <a:pt x="1" y="3"/>
                    <a:pt x="48" y="340"/>
                    <a:pt x="322" y="405"/>
                  </a:cubicBezTo>
                  <a:cubicBezTo>
                    <a:pt x="352" y="410"/>
                    <a:pt x="381" y="412"/>
                    <a:pt x="409" y="412"/>
                  </a:cubicBezTo>
                  <a:cubicBezTo>
                    <a:pt x="634" y="412"/>
                    <a:pt x="787" y="260"/>
                    <a:pt x="787" y="260"/>
                  </a:cubicBezTo>
                  <a:cubicBezTo>
                    <a:pt x="787" y="260"/>
                    <a:pt x="626" y="99"/>
                    <a:pt x="434" y="35"/>
                  </a:cubicBezTo>
                  <a:cubicBezTo>
                    <a:pt x="336" y="6"/>
                    <a:pt x="233" y="0"/>
                    <a:pt x="153" y="0"/>
                  </a:cubicBezTo>
                  <a:close/>
                </a:path>
              </a:pathLst>
            </a:custGeom>
            <a:solidFill>
              <a:srgbClr val="D672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3" name="Google Shape;853;p44"/>
            <p:cNvSpPr/>
            <p:nvPr/>
          </p:nvSpPr>
          <p:spPr>
            <a:xfrm>
              <a:off x="5012717" y="4877397"/>
              <a:ext cx="203528" cy="193764"/>
            </a:xfrm>
            <a:custGeom>
              <a:avLst/>
              <a:gdLst/>
              <a:ahLst/>
              <a:cxnLst/>
              <a:rect l="l" t="t" r="r" b="b"/>
              <a:pathLst>
                <a:path w="1334" h="1270" extrusionOk="0">
                  <a:moveTo>
                    <a:pt x="0" y="1"/>
                  </a:moveTo>
                  <a:cubicBezTo>
                    <a:pt x="0" y="1"/>
                    <a:pt x="65" y="675"/>
                    <a:pt x="627" y="980"/>
                  </a:cubicBezTo>
                  <a:cubicBezTo>
                    <a:pt x="1122" y="1257"/>
                    <a:pt x="1300" y="1269"/>
                    <a:pt x="1329" y="1269"/>
                  </a:cubicBezTo>
                  <a:cubicBezTo>
                    <a:pt x="1332" y="1269"/>
                    <a:pt x="1333" y="1269"/>
                    <a:pt x="1333" y="1269"/>
                  </a:cubicBezTo>
                  <a:lnTo>
                    <a:pt x="1333" y="820"/>
                  </a:lnTo>
                  <a:cubicBezTo>
                    <a:pt x="1333" y="820"/>
                    <a:pt x="402" y="531"/>
                    <a:pt x="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4" name="Google Shape;854;p44"/>
            <p:cNvSpPr/>
            <p:nvPr/>
          </p:nvSpPr>
          <p:spPr>
            <a:xfrm>
              <a:off x="4706662" y="4201361"/>
              <a:ext cx="582970" cy="712960"/>
            </a:xfrm>
            <a:custGeom>
              <a:avLst/>
              <a:gdLst/>
              <a:ahLst/>
              <a:cxnLst/>
              <a:rect l="l" t="t" r="r" b="b"/>
              <a:pathLst>
                <a:path w="3821" h="4673" extrusionOk="0">
                  <a:moveTo>
                    <a:pt x="2265" y="1"/>
                  </a:moveTo>
                  <a:cubicBezTo>
                    <a:pt x="2248" y="1"/>
                    <a:pt x="2232" y="1"/>
                    <a:pt x="2216" y="1"/>
                  </a:cubicBezTo>
                  <a:cubicBezTo>
                    <a:pt x="1606" y="1"/>
                    <a:pt x="1011" y="275"/>
                    <a:pt x="626" y="740"/>
                  </a:cubicBezTo>
                  <a:cubicBezTo>
                    <a:pt x="144" y="1318"/>
                    <a:pt x="0" y="2137"/>
                    <a:pt x="176" y="2859"/>
                  </a:cubicBezTo>
                  <a:cubicBezTo>
                    <a:pt x="354" y="3597"/>
                    <a:pt x="818" y="4224"/>
                    <a:pt x="1413" y="4673"/>
                  </a:cubicBezTo>
                  <a:lnTo>
                    <a:pt x="1606" y="3293"/>
                  </a:lnTo>
                  <a:cubicBezTo>
                    <a:pt x="2006" y="3228"/>
                    <a:pt x="2344" y="2923"/>
                    <a:pt x="2456" y="2538"/>
                  </a:cubicBezTo>
                  <a:cubicBezTo>
                    <a:pt x="2504" y="2377"/>
                    <a:pt x="2520" y="2201"/>
                    <a:pt x="2633" y="2088"/>
                  </a:cubicBezTo>
                  <a:cubicBezTo>
                    <a:pt x="2729" y="2008"/>
                    <a:pt x="2873" y="1976"/>
                    <a:pt x="3001" y="1928"/>
                  </a:cubicBezTo>
                  <a:cubicBezTo>
                    <a:pt x="3483" y="1752"/>
                    <a:pt x="3740" y="1221"/>
                    <a:pt x="3821" y="724"/>
                  </a:cubicBezTo>
                  <a:cubicBezTo>
                    <a:pt x="3430" y="271"/>
                    <a:pt x="2857" y="1"/>
                    <a:pt x="226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5" name="Google Shape;855;p44"/>
            <p:cNvSpPr/>
            <p:nvPr/>
          </p:nvSpPr>
          <p:spPr>
            <a:xfrm>
              <a:off x="4846111" y="4563867"/>
              <a:ext cx="130142" cy="213445"/>
            </a:xfrm>
            <a:custGeom>
              <a:avLst/>
              <a:gdLst/>
              <a:ahLst/>
              <a:cxnLst/>
              <a:rect l="l" t="t" r="r" b="b"/>
              <a:pathLst>
                <a:path w="853" h="1399" extrusionOk="0">
                  <a:moveTo>
                    <a:pt x="418" y="1"/>
                  </a:moveTo>
                  <a:cubicBezTo>
                    <a:pt x="338" y="1"/>
                    <a:pt x="258" y="50"/>
                    <a:pt x="210" y="97"/>
                  </a:cubicBezTo>
                  <a:cubicBezTo>
                    <a:pt x="33" y="258"/>
                    <a:pt x="1" y="547"/>
                    <a:pt x="97" y="771"/>
                  </a:cubicBezTo>
                  <a:cubicBezTo>
                    <a:pt x="178" y="996"/>
                    <a:pt x="579" y="1221"/>
                    <a:pt x="756" y="1398"/>
                  </a:cubicBezTo>
                  <a:lnTo>
                    <a:pt x="852" y="226"/>
                  </a:lnTo>
                  <a:cubicBezTo>
                    <a:pt x="771" y="1"/>
                    <a:pt x="482" y="1"/>
                    <a:pt x="418" y="1"/>
                  </a:cubicBezTo>
                  <a:close/>
                </a:path>
              </a:pathLst>
            </a:custGeom>
            <a:solidFill>
              <a:srgbClr val="EDA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6" name="Google Shape;856;p44"/>
            <p:cNvSpPr/>
            <p:nvPr/>
          </p:nvSpPr>
          <p:spPr>
            <a:xfrm>
              <a:off x="4835126" y="4707587"/>
              <a:ext cx="115801" cy="115801"/>
            </a:xfrm>
            <a:custGeom>
              <a:avLst/>
              <a:gdLst/>
              <a:ahLst/>
              <a:cxnLst/>
              <a:rect l="l" t="t" r="r" b="b"/>
              <a:pathLst>
                <a:path w="759" h="759" extrusionOk="0">
                  <a:moveTo>
                    <a:pt x="455" y="1"/>
                  </a:moveTo>
                  <a:cubicBezTo>
                    <a:pt x="198" y="1"/>
                    <a:pt x="1" y="254"/>
                    <a:pt x="89" y="520"/>
                  </a:cubicBezTo>
                  <a:cubicBezTo>
                    <a:pt x="145" y="676"/>
                    <a:pt x="289" y="759"/>
                    <a:pt x="438" y="759"/>
                  </a:cubicBezTo>
                  <a:cubicBezTo>
                    <a:pt x="550" y="759"/>
                    <a:pt x="665" y="713"/>
                    <a:pt x="747" y="617"/>
                  </a:cubicBezTo>
                  <a:cubicBezTo>
                    <a:pt x="759" y="605"/>
                    <a:pt x="746" y="594"/>
                    <a:pt x="732" y="594"/>
                  </a:cubicBezTo>
                  <a:cubicBezTo>
                    <a:pt x="726" y="594"/>
                    <a:pt x="720" y="595"/>
                    <a:pt x="715" y="600"/>
                  </a:cubicBezTo>
                  <a:cubicBezTo>
                    <a:pt x="640" y="688"/>
                    <a:pt x="543" y="731"/>
                    <a:pt x="447" y="731"/>
                  </a:cubicBezTo>
                  <a:cubicBezTo>
                    <a:pt x="315" y="731"/>
                    <a:pt x="186" y="652"/>
                    <a:pt x="122" y="504"/>
                  </a:cubicBezTo>
                  <a:cubicBezTo>
                    <a:pt x="15" y="262"/>
                    <a:pt x="222" y="36"/>
                    <a:pt x="460" y="36"/>
                  </a:cubicBezTo>
                  <a:cubicBezTo>
                    <a:pt x="476" y="36"/>
                    <a:pt x="491" y="37"/>
                    <a:pt x="507" y="39"/>
                  </a:cubicBezTo>
                  <a:cubicBezTo>
                    <a:pt x="539" y="39"/>
                    <a:pt x="539" y="7"/>
                    <a:pt x="522" y="7"/>
                  </a:cubicBezTo>
                  <a:cubicBezTo>
                    <a:pt x="499" y="3"/>
                    <a:pt x="477" y="1"/>
                    <a:pt x="455" y="1"/>
                  </a:cubicBezTo>
                  <a:close/>
                </a:path>
              </a:pathLst>
            </a:custGeom>
            <a:solidFill>
              <a:srgbClr val="E780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7" name="Google Shape;857;p44"/>
            <p:cNvSpPr/>
            <p:nvPr/>
          </p:nvSpPr>
          <p:spPr>
            <a:xfrm>
              <a:off x="4723750" y="4083425"/>
              <a:ext cx="220464" cy="208868"/>
            </a:xfrm>
            <a:custGeom>
              <a:avLst/>
              <a:gdLst/>
              <a:ahLst/>
              <a:cxnLst/>
              <a:rect l="l" t="t" r="r" b="b"/>
              <a:pathLst>
                <a:path w="1445" h="1369" extrusionOk="0">
                  <a:moveTo>
                    <a:pt x="727" y="0"/>
                  </a:moveTo>
                  <a:cubicBezTo>
                    <a:pt x="677" y="0"/>
                    <a:pt x="627" y="7"/>
                    <a:pt x="578" y="21"/>
                  </a:cubicBezTo>
                  <a:cubicBezTo>
                    <a:pt x="225" y="117"/>
                    <a:pt x="0" y="518"/>
                    <a:pt x="113" y="871"/>
                  </a:cubicBezTo>
                  <a:cubicBezTo>
                    <a:pt x="204" y="1146"/>
                    <a:pt x="498" y="1335"/>
                    <a:pt x="787" y="1335"/>
                  </a:cubicBezTo>
                  <a:cubicBezTo>
                    <a:pt x="852" y="1335"/>
                    <a:pt x="918" y="1325"/>
                    <a:pt x="980" y="1305"/>
                  </a:cubicBezTo>
                  <a:lnTo>
                    <a:pt x="1044" y="1369"/>
                  </a:lnTo>
                  <a:cubicBezTo>
                    <a:pt x="1269" y="1160"/>
                    <a:pt x="1445" y="839"/>
                    <a:pt x="1381" y="534"/>
                  </a:cubicBezTo>
                  <a:cubicBezTo>
                    <a:pt x="1326" y="232"/>
                    <a:pt x="1024" y="0"/>
                    <a:pt x="72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8" name="Google Shape;858;p44"/>
            <p:cNvSpPr/>
            <p:nvPr/>
          </p:nvSpPr>
          <p:spPr>
            <a:xfrm>
              <a:off x="4816818" y="4218754"/>
              <a:ext cx="122514" cy="78574"/>
            </a:xfrm>
            <a:custGeom>
              <a:avLst/>
              <a:gdLst/>
              <a:ahLst/>
              <a:cxnLst/>
              <a:rect l="l" t="t" r="r" b="b"/>
              <a:pathLst>
                <a:path w="803" h="515" extrusionOk="0">
                  <a:moveTo>
                    <a:pt x="803" y="0"/>
                  </a:moveTo>
                  <a:cubicBezTo>
                    <a:pt x="498" y="129"/>
                    <a:pt x="242" y="289"/>
                    <a:pt x="0" y="497"/>
                  </a:cubicBezTo>
                  <a:lnTo>
                    <a:pt x="0" y="514"/>
                  </a:lnTo>
                  <a:cubicBezTo>
                    <a:pt x="242" y="305"/>
                    <a:pt x="514" y="129"/>
                    <a:pt x="803" y="16"/>
                  </a:cubicBezTo>
                  <a:lnTo>
                    <a:pt x="80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9" name="Google Shape;859;p44"/>
            <p:cNvSpPr/>
            <p:nvPr/>
          </p:nvSpPr>
          <p:spPr>
            <a:xfrm>
              <a:off x="4748161" y="4311822"/>
              <a:ext cx="539030" cy="149519"/>
            </a:xfrm>
            <a:custGeom>
              <a:avLst/>
              <a:gdLst/>
              <a:ahLst/>
              <a:cxnLst/>
              <a:rect l="l" t="t" r="r" b="b"/>
              <a:pathLst>
                <a:path w="3533" h="980" extrusionOk="0">
                  <a:moveTo>
                    <a:pt x="3517" y="0"/>
                  </a:moveTo>
                  <a:cubicBezTo>
                    <a:pt x="3452" y="144"/>
                    <a:pt x="3324" y="208"/>
                    <a:pt x="3211" y="273"/>
                  </a:cubicBezTo>
                  <a:cubicBezTo>
                    <a:pt x="3050" y="337"/>
                    <a:pt x="2907" y="401"/>
                    <a:pt x="2746" y="465"/>
                  </a:cubicBezTo>
                  <a:cubicBezTo>
                    <a:pt x="2441" y="594"/>
                    <a:pt x="2136" y="722"/>
                    <a:pt x="1815" y="835"/>
                  </a:cubicBezTo>
                  <a:cubicBezTo>
                    <a:pt x="2152" y="739"/>
                    <a:pt x="2473" y="594"/>
                    <a:pt x="2794" y="465"/>
                  </a:cubicBezTo>
                  <a:cubicBezTo>
                    <a:pt x="2954" y="386"/>
                    <a:pt x="3115" y="321"/>
                    <a:pt x="3260" y="257"/>
                  </a:cubicBezTo>
                  <a:cubicBezTo>
                    <a:pt x="3372" y="193"/>
                    <a:pt x="3485" y="129"/>
                    <a:pt x="3532" y="16"/>
                  </a:cubicBezTo>
                  <a:cubicBezTo>
                    <a:pt x="3532" y="0"/>
                    <a:pt x="3517" y="0"/>
                    <a:pt x="3517" y="0"/>
                  </a:cubicBezTo>
                  <a:close/>
                  <a:moveTo>
                    <a:pt x="17" y="722"/>
                  </a:moveTo>
                  <a:cubicBezTo>
                    <a:pt x="1" y="722"/>
                    <a:pt x="1" y="722"/>
                    <a:pt x="1" y="739"/>
                  </a:cubicBezTo>
                  <a:cubicBezTo>
                    <a:pt x="282" y="912"/>
                    <a:pt x="598" y="979"/>
                    <a:pt x="919" y="979"/>
                  </a:cubicBezTo>
                  <a:cubicBezTo>
                    <a:pt x="1221" y="979"/>
                    <a:pt x="1527" y="920"/>
                    <a:pt x="1815" y="835"/>
                  </a:cubicBezTo>
                  <a:lnTo>
                    <a:pt x="1815" y="835"/>
                  </a:lnTo>
                  <a:cubicBezTo>
                    <a:pt x="1536" y="917"/>
                    <a:pt x="1241" y="972"/>
                    <a:pt x="951" y="972"/>
                  </a:cubicBezTo>
                  <a:cubicBezTo>
                    <a:pt x="621" y="972"/>
                    <a:pt x="299" y="902"/>
                    <a:pt x="17" y="722"/>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0" name="Google Shape;860;p44"/>
            <p:cNvSpPr/>
            <p:nvPr/>
          </p:nvSpPr>
          <p:spPr>
            <a:xfrm>
              <a:off x="7699320" y="6677565"/>
              <a:ext cx="369830" cy="281644"/>
            </a:xfrm>
            <a:custGeom>
              <a:avLst/>
              <a:gdLst/>
              <a:ahLst/>
              <a:cxnLst/>
              <a:rect l="l" t="t" r="r" b="b"/>
              <a:pathLst>
                <a:path w="2424" h="1846" extrusionOk="0">
                  <a:moveTo>
                    <a:pt x="2231" y="0"/>
                  </a:moveTo>
                  <a:lnTo>
                    <a:pt x="0" y="48"/>
                  </a:lnTo>
                  <a:lnTo>
                    <a:pt x="33" y="1830"/>
                  </a:lnTo>
                  <a:lnTo>
                    <a:pt x="2424" y="1845"/>
                  </a:lnTo>
                  <a:lnTo>
                    <a:pt x="2231" y="0"/>
                  </a:lnTo>
                  <a:close/>
                </a:path>
              </a:pathLst>
            </a:custGeom>
            <a:solidFill>
              <a:srgbClr val="EDA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1" name="Google Shape;861;p44"/>
            <p:cNvSpPr/>
            <p:nvPr/>
          </p:nvSpPr>
          <p:spPr>
            <a:xfrm>
              <a:off x="8044586" y="6275850"/>
              <a:ext cx="472814" cy="808316"/>
            </a:xfrm>
            <a:custGeom>
              <a:avLst/>
              <a:gdLst/>
              <a:ahLst/>
              <a:cxnLst/>
              <a:rect l="l" t="t" r="r" b="b"/>
              <a:pathLst>
                <a:path w="3099" h="5298" extrusionOk="0">
                  <a:moveTo>
                    <a:pt x="2681" y="1"/>
                  </a:moveTo>
                  <a:cubicBezTo>
                    <a:pt x="2312" y="129"/>
                    <a:pt x="2007" y="369"/>
                    <a:pt x="1815" y="707"/>
                  </a:cubicBezTo>
                  <a:cubicBezTo>
                    <a:pt x="1686" y="932"/>
                    <a:pt x="1509" y="1188"/>
                    <a:pt x="1252" y="1477"/>
                  </a:cubicBezTo>
                  <a:cubicBezTo>
                    <a:pt x="642" y="2135"/>
                    <a:pt x="0" y="2537"/>
                    <a:pt x="0" y="2537"/>
                  </a:cubicBezTo>
                  <a:lnTo>
                    <a:pt x="32" y="4607"/>
                  </a:lnTo>
                  <a:cubicBezTo>
                    <a:pt x="37" y="4606"/>
                    <a:pt x="42" y="4605"/>
                    <a:pt x="48" y="4605"/>
                  </a:cubicBezTo>
                  <a:cubicBezTo>
                    <a:pt x="222" y="4605"/>
                    <a:pt x="478" y="5105"/>
                    <a:pt x="1112" y="5105"/>
                  </a:cubicBezTo>
                  <a:cubicBezTo>
                    <a:pt x="1122" y="5105"/>
                    <a:pt x="1131" y="5105"/>
                    <a:pt x="1140" y="5105"/>
                  </a:cubicBezTo>
                  <a:lnTo>
                    <a:pt x="1413" y="5298"/>
                  </a:lnTo>
                  <a:cubicBezTo>
                    <a:pt x="1413" y="5298"/>
                    <a:pt x="1798" y="4928"/>
                    <a:pt x="1943" y="4511"/>
                  </a:cubicBezTo>
                  <a:cubicBezTo>
                    <a:pt x="2071" y="4078"/>
                    <a:pt x="1975" y="3596"/>
                    <a:pt x="2360" y="2986"/>
                  </a:cubicBezTo>
                  <a:cubicBezTo>
                    <a:pt x="2746" y="2392"/>
                    <a:pt x="3099" y="1477"/>
                    <a:pt x="3018" y="819"/>
                  </a:cubicBezTo>
                  <a:cubicBezTo>
                    <a:pt x="2921" y="161"/>
                    <a:pt x="2681" y="1"/>
                    <a:pt x="2681" y="1"/>
                  </a:cubicBezTo>
                  <a:close/>
                </a:path>
              </a:pathLst>
            </a:custGeom>
            <a:solidFill>
              <a:srgbClr val="FAE9C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2" name="Google Shape;862;p44"/>
            <p:cNvSpPr/>
            <p:nvPr/>
          </p:nvSpPr>
          <p:spPr>
            <a:xfrm>
              <a:off x="8218516" y="6295531"/>
              <a:ext cx="294002" cy="761629"/>
            </a:xfrm>
            <a:custGeom>
              <a:avLst/>
              <a:gdLst/>
              <a:ahLst/>
              <a:cxnLst/>
              <a:rect l="l" t="t" r="r" b="b"/>
              <a:pathLst>
                <a:path w="1927" h="4992" extrusionOk="0">
                  <a:moveTo>
                    <a:pt x="1396" y="0"/>
                  </a:moveTo>
                  <a:cubicBezTo>
                    <a:pt x="1381" y="0"/>
                    <a:pt x="1381" y="0"/>
                    <a:pt x="1381" y="16"/>
                  </a:cubicBezTo>
                  <a:cubicBezTo>
                    <a:pt x="1927" y="867"/>
                    <a:pt x="1285" y="1813"/>
                    <a:pt x="915" y="2584"/>
                  </a:cubicBezTo>
                  <a:cubicBezTo>
                    <a:pt x="818" y="2776"/>
                    <a:pt x="739" y="2969"/>
                    <a:pt x="675" y="3178"/>
                  </a:cubicBezTo>
                  <a:cubicBezTo>
                    <a:pt x="610" y="3403"/>
                    <a:pt x="578" y="3643"/>
                    <a:pt x="546" y="3885"/>
                  </a:cubicBezTo>
                  <a:cubicBezTo>
                    <a:pt x="482" y="4285"/>
                    <a:pt x="354" y="4735"/>
                    <a:pt x="0" y="4976"/>
                  </a:cubicBezTo>
                  <a:lnTo>
                    <a:pt x="0" y="4991"/>
                  </a:lnTo>
                  <a:cubicBezTo>
                    <a:pt x="321" y="4767"/>
                    <a:pt x="482" y="4366"/>
                    <a:pt x="529" y="3996"/>
                  </a:cubicBezTo>
                  <a:cubicBezTo>
                    <a:pt x="578" y="3756"/>
                    <a:pt x="594" y="3499"/>
                    <a:pt x="658" y="3258"/>
                  </a:cubicBezTo>
                  <a:cubicBezTo>
                    <a:pt x="722" y="3001"/>
                    <a:pt x="835" y="2761"/>
                    <a:pt x="963" y="2520"/>
                  </a:cubicBezTo>
                  <a:cubicBezTo>
                    <a:pt x="1332" y="1766"/>
                    <a:pt x="1910" y="835"/>
                    <a:pt x="1396"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3" name="Google Shape;863;p44"/>
            <p:cNvSpPr/>
            <p:nvPr/>
          </p:nvSpPr>
          <p:spPr>
            <a:xfrm>
              <a:off x="8229043" y="6509891"/>
              <a:ext cx="77811" cy="55078"/>
            </a:xfrm>
            <a:custGeom>
              <a:avLst/>
              <a:gdLst/>
              <a:ahLst/>
              <a:cxnLst/>
              <a:rect l="l" t="t" r="r" b="b"/>
              <a:pathLst>
                <a:path w="510" h="361" extrusionOk="0">
                  <a:moveTo>
                    <a:pt x="8" y="0"/>
                  </a:moveTo>
                  <a:cubicBezTo>
                    <a:pt x="4" y="0"/>
                    <a:pt x="1" y="8"/>
                    <a:pt x="11" y="8"/>
                  </a:cubicBezTo>
                  <a:cubicBezTo>
                    <a:pt x="11" y="2"/>
                    <a:pt x="9" y="0"/>
                    <a:pt x="8" y="0"/>
                  </a:cubicBezTo>
                  <a:close/>
                  <a:moveTo>
                    <a:pt x="11" y="8"/>
                  </a:moveTo>
                  <a:cubicBezTo>
                    <a:pt x="140" y="168"/>
                    <a:pt x="300" y="297"/>
                    <a:pt x="509" y="361"/>
                  </a:cubicBezTo>
                  <a:lnTo>
                    <a:pt x="509" y="344"/>
                  </a:lnTo>
                  <a:cubicBezTo>
                    <a:pt x="317" y="280"/>
                    <a:pt x="140" y="168"/>
                    <a:pt x="11" y="8"/>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4" name="Google Shape;864;p44"/>
            <p:cNvSpPr/>
            <p:nvPr/>
          </p:nvSpPr>
          <p:spPr>
            <a:xfrm>
              <a:off x="8184187" y="6547576"/>
              <a:ext cx="73691" cy="76132"/>
            </a:xfrm>
            <a:custGeom>
              <a:avLst/>
              <a:gdLst/>
              <a:ahLst/>
              <a:cxnLst/>
              <a:rect l="l" t="t" r="r" b="b"/>
              <a:pathLst>
                <a:path w="483" h="499" extrusionOk="0">
                  <a:moveTo>
                    <a:pt x="16" y="1"/>
                  </a:moveTo>
                  <a:cubicBezTo>
                    <a:pt x="16" y="1"/>
                    <a:pt x="1" y="1"/>
                    <a:pt x="16" y="17"/>
                  </a:cubicBezTo>
                  <a:cubicBezTo>
                    <a:pt x="112" y="210"/>
                    <a:pt x="273" y="371"/>
                    <a:pt x="466" y="499"/>
                  </a:cubicBezTo>
                  <a:cubicBezTo>
                    <a:pt x="466" y="499"/>
                    <a:pt x="482" y="499"/>
                    <a:pt x="466" y="482"/>
                  </a:cubicBezTo>
                  <a:cubicBezTo>
                    <a:pt x="273" y="371"/>
                    <a:pt x="129" y="210"/>
                    <a:pt x="16" y="1"/>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5" name="Google Shape;865;p44"/>
            <p:cNvSpPr/>
            <p:nvPr/>
          </p:nvSpPr>
          <p:spPr>
            <a:xfrm>
              <a:off x="8149859" y="6594262"/>
              <a:ext cx="56451" cy="83456"/>
            </a:xfrm>
            <a:custGeom>
              <a:avLst/>
              <a:gdLst/>
              <a:ahLst/>
              <a:cxnLst/>
              <a:rect l="l" t="t" r="r" b="b"/>
              <a:pathLst>
                <a:path w="370" h="547" extrusionOk="0">
                  <a:moveTo>
                    <a:pt x="1" y="0"/>
                  </a:moveTo>
                  <a:cubicBezTo>
                    <a:pt x="48" y="225"/>
                    <a:pt x="177" y="418"/>
                    <a:pt x="369" y="546"/>
                  </a:cubicBezTo>
                  <a:cubicBezTo>
                    <a:pt x="194" y="418"/>
                    <a:pt x="65" y="225"/>
                    <a:pt x="1"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6" name="Google Shape;866;p44"/>
            <p:cNvSpPr/>
            <p:nvPr/>
          </p:nvSpPr>
          <p:spPr>
            <a:xfrm>
              <a:off x="8083644" y="6870871"/>
              <a:ext cx="179117" cy="125107"/>
            </a:xfrm>
            <a:custGeom>
              <a:avLst/>
              <a:gdLst/>
              <a:ahLst/>
              <a:cxnLst/>
              <a:rect l="l" t="t" r="r" b="b"/>
              <a:pathLst>
                <a:path w="1174" h="820" extrusionOk="0">
                  <a:moveTo>
                    <a:pt x="1173" y="1"/>
                  </a:moveTo>
                  <a:cubicBezTo>
                    <a:pt x="707" y="129"/>
                    <a:pt x="290" y="435"/>
                    <a:pt x="1" y="803"/>
                  </a:cubicBezTo>
                  <a:lnTo>
                    <a:pt x="1" y="820"/>
                  </a:lnTo>
                  <a:cubicBezTo>
                    <a:pt x="307" y="435"/>
                    <a:pt x="724" y="146"/>
                    <a:pt x="1173" y="1"/>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7" name="Google Shape;867;p44"/>
            <p:cNvSpPr/>
            <p:nvPr/>
          </p:nvSpPr>
          <p:spPr>
            <a:xfrm>
              <a:off x="8020632" y="6582514"/>
              <a:ext cx="131820" cy="138534"/>
            </a:xfrm>
            <a:custGeom>
              <a:avLst/>
              <a:gdLst/>
              <a:ahLst/>
              <a:cxnLst/>
              <a:rect l="l" t="t" r="r" b="b"/>
              <a:pathLst>
                <a:path w="864" h="908" extrusionOk="0">
                  <a:moveTo>
                    <a:pt x="831" y="189"/>
                  </a:moveTo>
                  <a:cubicBezTo>
                    <a:pt x="826" y="206"/>
                    <a:pt x="820" y="225"/>
                    <a:pt x="815" y="245"/>
                  </a:cubicBezTo>
                  <a:lnTo>
                    <a:pt x="815" y="245"/>
                  </a:lnTo>
                  <a:cubicBezTo>
                    <a:pt x="821" y="226"/>
                    <a:pt x="826" y="207"/>
                    <a:pt x="831" y="189"/>
                  </a:cubicBezTo>
                  <a:close/>
                  <a:moveTo>
                    <a:pt x="735" y="13"/>
                  </a:moveTo>
                  <a:cubicBezTo>
                    <a:pt x="774" y="13"/>
                    <a:pt x="800" y="29"/>
                    <a:pt x="816" y="54"/>
                  </a:cubicBezTo>
                  <a:lnTo>
                    <a:pt x="816" y="54"/>
                  </a:lnTo>
                  <a:cubicBezTo>
                    <a:pt x="709" y="114"/>
                    <a:pt x="602" y="159"/>
                    <a:pt x="495" y="206"/>
                  </a:cubicBezTo>
                  <a:cubicBezTo>
                    <a:pt x="397" y="234"/>
                    <a:pt x="263" y="273"/>
                    <a:pt x="146" y="273"/>
                  </a:cubicBezTo>
                  <a:cubicBezTo>
                    <a:pt x="128" y="273"/>
                    <a:pt x="110" y="272"/>
                    <a:pt x="93" y="270"/>
                  </a:cubicBezTo>
                  <a:cubicBezTo>
                    <a:pt x="61" y="206"/>
                    <a:pt x="61" y="174"/>
                    <a:pt x="125" y="157"/>
                  </a:cubicBezTo>
                  <a:cubicBezTo>
                    <a:pt x="157" y="142"/>
                    <a:pt x="206" y="125"/>
                    <a:pt x="253" y="109"/>
                  </a:cubicBezTo>
                  <a:cubicBezTo>
                    <a:pt x="318" y="77"/>
                    <a:pt x="382" y="61"/>
                    <a:pt x="431" y="45"/>
                  </a:cubicBezTo>
                  <a:cubicBezTo>
                    <a:pt x="510" y="29"/>
                    <a:pt x="591" y="29"/>
                    <a:pt x="655" y="29"/>
                  </a:cubicBezTo>
                  <a:cubicBezTo>
                    <a:pt x="687" y="13"/>
                    <a:pt x="703" y="13"/>
                    <a:pt x="735" y="13"/>
                  </a:cubicBezTo>
                  <a:close/>
                  <a:moveTo>
                    <a:pt x="705" y="1"/>
                  </a:moveTo>
                  <a:cubicBezTo>
                    <a:pt x="635" y="1"/>
                    <a:pt x="558" y="21"/>
                    <a:pt x="510" y="29"/>
                  </a:cubicBezTo>
                  <a:cubicBezTo>
                    <a:pt x="399" y="45"/>
                    <a:pt x="286" y="77"/>
                    <a:pt x="189" y="109"/>
                  </a:cubicBezTo>
                  <a:cubicBezTo>
                    <a:pt x="125" y="142"/>
                    <a:pt x="61" y="157"/>
                    <a:pt x="29" y="206"/>
                  </a:cubicBezTo>
                  <a:cubicBezTo>
                    <a:pt x="0" y="264"/>
                    <a:pt x="81" y="275"/>
                    <a:pt x="154" y="275"/>
                  </a:cubicBezTo>
                  <a:cubicBezTo>
                    <a:pt x="202" y="275"/>
                    <a:pt x="247" y="270"/>
                    <a:pt x="253" y="270"/>
                  </a:cubicBezTo>
                  <a:cubicBezTo>
                    <a:pt x="459" y="238"/>
                    <a:pt x="649" y="160"/>
                    <a:pt x="823" y="65"/>
                  </a:cubicBezTo>
                  <a:lnTo>
                    <a:pt x="823" y="65"/>
                  </a:lnTo>
                  <a:cubicBezTo>
                    <a:pt x="823" y="66"/>
                    <a:pt x="823" y="66"/>
                    <a:pt x="824" y="67"/>
                  </a:cubicBezTo>
                  <a:lnTo>
                    <a:pt x="824" y="67"/>
                  </a:lnTo>
                  <a:cubicBezTo>
                    <a:pt x="707" y="174"/>
                    <a:pt x="619" y="296"/>
                    <a:pt x="559" y="446"/>
                  </a:cubicBezTo>
                  <a:cubicBezTo>
                    <a:pt x="527" y="559"/>
                    <a:pt x="446" y="767"/>
                    <a:pt x="527" y="880"/>
                  </a:cubicBezTo>
                  <a:cubicBezTo>
                    <a:pt x="544" y="900"/>
                    <a:pt x="559" y="908"/>
                    <a:pt x="574" y="908"/>
                  </a:cubicBezTo>
                  <a:cubicBezTo>
                    <a:pt x="639" y="908"/>
                    <a:pt x="674" y="729"/>
                    <a:pt x="687" y="703"/>
                  </a:cubicBezTo>
                  <a:cubicBezTo>
                    <a:pt x="720" y="591"/>
                    <a:pt x="752" y="463"/>
                    <a:pt x="784" y="350"/>
                  </a:cubicBezTo>
                  <a:cubicBezTo>
                    <a:pt x="794" y="319"/>
                    <a:pt x="804" y="281"/>
                    <a:pt x="815" y="245"/>
                  </a:cubicBezTo>
                  <a:lnTo>
                    <a:pt x="815" y="245"/>
                  </a:lnTo>
                  <a:cubicBezTo>
                    <a:pt x="784" y="343"/>
                    <a:pt x="746" y="449"/>
                    <a:pt x="720" y="542"/>
                  </a:cubicBezTo>
                  <a:lnTo>
                    <a:pt x="671" y="735"/>
                  </a:lnTo>
                  <a:cubicBezTo>
                    <a:pt x="655" y="767"/>
                    <a:pt x="655" y="799"/>
                    <a:pt x="639" y="816"/>
                  </a:cubicBezTo>
                  <a:cubicBezTo>
                    <a:pt x="591" y="799"/>
                    <a:pt x="542" y="784"/>
                    <a:pt x="510" y="767"/>
                  </a:cubicBezTo>
                  <a:lnTo>
                    <a:pt x="510" y="671"/>
                  </a:lnTo>
                  <a:cubicBezTo>
                    <a:pt x="540" y="444"/>
                    <a:pt x="656" y="232"/>
                    <a:pt x="831" y="87"/>
                  </a:cubicBezTo>
                  <a:lnTo>
                    <a:pt x="831" y="87"/>
                  </a:lnTo>
                  <a:cubicBezTo>
                    <a:pt x="839" y="118"/>
                    <a:pt x="838" y="155"/>
                    <a:pt x="831" y="189"/>
                  </a:cubicBezTo>
                  <a:cubicBezTo>
                    <a:pt x="848" y="174"/>
                    <a:pt x="863" y="109"/>
                    <a:pt x="863" y="93"/>
                  </a:cubicBezTo>
                  <a:cubicBezTo>
                    <a:pt x="860" y="84"/>
                    <a:pt x="857" y="76"/>
                    <a:pt x="853" y="69"/>
                  </a:cubicBezTo>
                  <a:lnTo>
                    <a:pt x="853" y="69"/>
                  </a:lnTo>
                  <a:cubicBezTo>
                    <a:pt x="856" y="66"/>
                    <a:pt x="860" y="63"/>
                    <a:pt x="863" y="61"/>
                  </a:cubicBezTo>
                  <a:cubicBezTo>
                    <a:pt x="863" y="45"/>
                    <a:pt x="848" y="45"/>
                    <a:pt x="848" y="45"/>
                  </a:cubicBezTo>
                  <a:cubicBezTo>
                    <a:pt x="846" y="47"/>
                    <a:pt x="843" y="49"/>
                    <a:pt x="841" y="51"/>
                  </a:cubicBezTo>
                  <a:lnTo>
                    <a:pt x="841" y="51"/>
                  </a:lnTo>
                  <a:cubicBezTo>
                    <a:pt x="810" y="13"/>
                    <a:pt x="759" y="1"/>
                    <a:pt x="705" y="1"/>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8" name="Google Shape;868;p44"/>
            <p:cNvSpPr/>
            <p:nvPr/>
          </p:nvSpPr>
          <p:spPr>
            <a:xfrm>
              <a:off x="5546559" y="6577022"/>
              <a:ext cx="2356139" cy="514466"/>
            </a:xfrm>
            <a:custGeom>
              <a:avLst/>
              <a:gdLst/>
              <a:ahLst/>
              <a:cxnLst/>
              <a:rect l="l" t="t" r="r" b="b"/>
              <a:pathLst>
                <a:path w="15443" h="3372" extrusionOk="0">
                  <a:moveTo>
                    <a:pt x="2939" y="0"/>
                  </a:moveTo>
                  <a:lnTo>
                    <a:pt x="0" y="3371"/>
                  </a:lnTo>
                  <a:lnTo>
                    <a:pt x="15442" y="3003"/>
                  </a:lnTo>
                  <a:lnTo>
                    <a:pt x="15395" y="354"/>
                  </a:lnTo>
                  <a:lnTo>
                    <a:pt x="2939"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9" name="Google Shape;869;p44"/>
            <p:cNvSpPr/>
            <p:nvPr/>
          </p:nvSpPr>
          <p:spPr>
            <a:xfrm>
              <a:off x="4682098" y="5115100"/>
              <a:ext cx="1033662" cy="1555604"/>
            </a:xfrm>
            <a:custGeom>
              <a:avLst/>
              <a:gdLst/>
              <a:ahLst/>
              <a:cxnLst/>
              <a:rect l="l" t="t" r="r" b="b"/>
              <a:pathLst>
                <a:path w="6775" h="10196" extrusionOk="0">
                  <a:moveTo>
                    <a:pt x="1429" y="0"/>
                  </a:moveTo>
                  <a:cubicBezTo>
                    <a:pt x="1429" y="0"/>
                    <a:pt x="1204" y="161"/>
                    <a:pt x="643" y="771"/>
                  </a:cubicBezTo>
                  <a:cubicBezTo>
                    <a:pt x="81" y="1381"/>
                    <a:pt x="1" y="2744"/>
                    <a:pt x="145" y="3917"/>
                  </a:cubicBezTo>
                  <a:cubicBezTo>
                    <a:pt x="290" y="5105"/>
                    <a:pt x="1012" y="8090"/>
                    <a:pt x="1606" y="9631"/>
                  </a:cubicBezTo>
                  <a:cubicBezTo>
                    <a:pt x="1765" y="10044"/>
                    <a:pt x="1980" y="10195"/>
                    <a:pt x="2208" y="10195"/>
                  </a:cubicBezTo>
                  <a:cubicBezTo>
                    <a:pt x="2833" y="10195"/>
                    <a:pt x="3564" y="9069"/>
                    <a:pt x="3564" y="9069"/>
                  </a:cubicBezTo>
                  <a:lnTo>
                    <a:pt x="6775" y="7352"/>
                  </a:lnTo>
                  <a:lnTo>
                    <a:pt x="5474" y="5169"/>
                  </a:lnTo>
                  <a:lnTo>
                    <a:pt x="5442" y="4414"/>
                  </a:lnTo>
                  <a:cubicBezTo>
                    <a:pt x="5426" y="3917"/>
                    <a:pt x="5298" y="3435"/>
                    <a:pt x="5073" y="2986"/>
                  </a:cubicBezTo>
                  <a:cubicBezTo>
                    <a:pt x="4592" y="2023"/>
                    <a:pt x="3596" y="369"/>
                    <a:pt x="3532" y="289"/>
                  </a:cubicBezTo>
                  <a:lnTo>
                    <a:pt x="1429"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0" name="Google Shape;870;p44"/>
            <p:cNvSpPr/>
            <p:nvPr/>
          </p:nvSpPr>
          <p:spPr>
            <a:xfrm>
              <a:off x="4733514" y="5582726"/>
              <a:ext cx="729895" cy="292782"/>
            </a:xfrm>
            <a:custGeom>
              <a:avLst/>
              <a:gdLst/>
              <a:ahLst/>
              <a:cxnLst/>
              <a:rect l="l" t="t" r="r" b="b"/>
              <a:pathLst>
                <a:path w="4784" h="1919" extrusionOk="0">
                  <a:moveTo>
                    <a:pt x="4784" y="0"/>
                  </a:moveTo>
                  <a:lnTo>
                    <a:pt x="4784" y="0"/>
                  </a:lnTo>
                  <a:cubicBezTo>
                    <a:pt x="3211" y="675"/>
                    <a:pt x="1573" y="1237"/>
                    <a:pt x="0" y="1911"/>
                  </a:cubicBezTo>
                  <a:cubicBezTo>
                    <a:pt x="0" y="1911"/>
                    <a:pt x="0" y="1918"/>
                    <a:pt x="5" y="1918"/>
                  </a:cubicBezTo>
                  <a:cubicBezTo>
                    <a:pt x="8" y="1918"/>
                    <a:pt x="12" y="1916"/>
                    <a:pt x="17" y="1911"/>
                  </a:cubicBezTo>
                  <a:cubicBezTo>
                    <a:pt x="1590" y="1237"/>
                    <a:pt x="3211" y="691"/>
                    <a:pt x="4784"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1" name="Google Shape;871;p44"/>
            <p:cNvSpPr/>
            <p:nvPr/>
          </p:nvSpPr>
          <p:spPr>
            <a:xfrm>
              <a:off x="4802018" y="5876575"/>
              <a:ext cx="698313" cy="291714"/>
            </a:xfrm>
            <a:custGeom>
              <a:avLst/>
              <a:gdLst/>
              <a:ahLst/>
              <a:cxnLst/>
              <a:rect l="l" t="t" r="r" b="b"/>
              <a:pathLst>
                <a:path w="4577" h="1912" extrusionOk="0">
                  <a:moveTo>
                    <a:pt x="4576" y="1"/>
                  </a:moveTo>
                  <a:cubicBezTo>
                    <a:pt x="3051" y="643"/>
                    <a:pt x="1526" y="1269"/>
                    <a:pt x="1" y="1911"/>
                  </a:cubicBezTo>
                  <a:cubicBezTo>
                    <a:pt x="1526" y="1285"/>
                    <a:pt x="3051" y="643"/>
                    <a:pt x="4576" y="17"/>
                  </a:cubicBezTo>
                  <a:lnTo>
                    <a:pt x="4576" y="1"/>
                  </a:ln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2" name="Google Shape;872;p44"/>
            <p:cNvSpPr/>
            <p:nvPr/>
          </p:nvSpPr>
          <p:spPr>
            <a:xfrm>
              <a:off x="4907749" y="6108176"/>
              <a:ext cx="717384" cy="391800"/>
            </a:xfrm>
            <a:custGeom>
              <a:avLst/>
              <a:gdLst/>
              <a:ahLst/>
              <a:cxnLst/>
              <a:rect l="l" t="t" r="r" b="b"/>
              <a:pathLst>
                <a:path w="4702" h="2568" extrusionOk="0">
                  <a:moveTo>
                    <a:pt x="4697" y="1"/>
                  </a:moveTo>
                  <a:cubicBezTo>
                    <a:pt x="4694" y="1"/>
                    <a:pt x="4691" y="3"/>
                    <a:pt x="4686" y="8"/>
                  </a:cubicBezTo>
                  <a:lnTo>
                    <a:pt x="14" y="2560"/>
                  </a:lnTo>
                  <a:cubicBezTo>
                    <a:pt x="1572" y="1710"/>
                    <a:pt x="3128" y="858"/>
                    <a:pt x="4701" y="8"/>
                  </a:cubicBezTo>
                  <a:cubicBezTo>
                    <a:pt x="4701" y="8"/>
                    <a:pt x="4701" y="1"/>
                    <a:pt x="4697" y="1"/>
                  </a:cubicBezTo>
                  <a:close/>
                  <a:moveTo>
                    <a:pt x="14" y="2560"/>
                  </a:moveTo>
                  <a:cubicBezTo>
                    <a:pt x="4" y="2560"/>
                    <a:pt x="0" y="2567"/>
                    <a:pt x="4" y="2567"/>
                  </a:cubicBezTo>
                  <a:cubicBezTo>
                    <a:pt x="6" y="2567"/>
                    <a:pt x="9" y="2565"/>
                    <a:pt x="14" y="256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3" name="Google Shape;873;p44"/>
            <p:cNvSpPr/>
            <p:nvPr/>
          </p:nvSpPr>
          <p:spPr>
            <a:xfrm>
              <a:off x="4699186" y="5320764"/>
              <a:ext cx="590446" cy="183694"/>
            </a:xfrm>
            <a:custGeom>
              <a:avLst/>
              <a:gdLst/>
              <a:ahLst/>
              <a:cxnLst/>
              <a:rect l="l" t="t" r="r" b="b"/>
              <a:pathLst>
                <a:path w="3870" h="1204" extrusionOk="0">
                  <a:moveTo>
                    <a:pt x="3853" y="1"/>
                  </a:moveTo>
                  <a:cubicBezTo>
                    <a:pt x="2569" y="386"/>
                    <a:pt x="1285" y="786"/>
                    <a:pt x="1" y="1188"/>
                  </a:cubicBezTo>
                  <a:lnTo>
                    <a:pt x="1" y="1204"/>
                  </a:lnTo>
                  <a:cubicBezTo>
                    <a:pt x="1285" y="803"/>
                    <a:pt x="2569" y="401"/>
                    <a:pt x="3870" y="1"/>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4" name="Google Shape;874;p44"/>
            <p:cNvSpPr/>
            <p:nvPr/>
          </p:nvSpPr>
          <p:spPr>
            <a:xfrm>
              <a:off x="4736108" y="5188791"/>
              <a:ext cx="629351" cy="1052886"/>
            </a:xfrm>
            <a:custGeom>
              <a:avLst/>
              <a:gdLst/>
              <a:ahLst/>
              <a:cxnLst/>
              <a:rect l="l" t="t" r="r" b="b"/>
              <a:pathLst>
                <a:path w="4125" h="6901" extrusionOk="0">
                  <a:moveTo>
                    <a:pt x="1494" y="1"/>
                  </a:moveTo>
                  <a:cubicBezTo>
                    <a:pt x="906" y="1"/>
                    <a:pt x="323" y="344"/>
                    <a:pt x="144" y="1009"/>
                  </a:cubicBezTo>
                  <a:cubicBezTo>
                    <a:pt x="112" y="1090"/>
                    <a:pt x="96" y="1170"/>
                    <a:pt x="96" y="1251"/>
                  </a:cubicBezTo>
                  <a:cubicBezTo>
                    <a:pt x="0" y="2278"/>
                    <a:pt x="1156" y="6901"/>
                    <a:pt x="1156" y="6901"/>
                  </a:cubicBezTo>
                  <a:lnTo>
                    <a:pt x="4125" y="5408"/>
                  </a:lnTo>
                  <a:cubicBezTo>
                    <a:pt x="4125" y="5408"/>
                    <a:pt x="3242" y="1829"/>
                    <a:pt x="2808" y="849"/>
                  </a:cubicBezTo>
                  <a:cubicBezTo>
                    <a:pt x="2808" y="849"/>
                    <a:pt x="2793" y="833"/>
                    <a:pt x="2793" y="817"/>
                  </a:cubicBezTo>
                  <a:cubicBezTo>
                    <a:pt x="2537" y="268"/>
                    <a:pt x="2014" y="1"/>
                    <a:pt x="1494" y="1"/>
                  </a:cubicBezTo>
                  <a:close/>
                </a:path>
              </a:pathLst>
            </a:custGeom>
            <a:solidFill>
              <a:srgbClr val="FAE9C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5" name="Google Shape;875;p44"/>
            <p:cNvSpPr/>
            <p:nvPr/>
          </p:nvSpPr>
          <p:spPr>
            <a:xfrm>
              <a:off x="4785083" y="5538786"/>
              <a:ext cx="443063" cy="156689"/>
            </a:xfrm>
            <a:custGeom>
              <a:avLst/>
              <a:gdLst/>
              <a:ahLst/>
              <a:cxnLst/>
              <a:rect l="l" t="t" r="r" b="b"/>
              <a:pathLst>
                <a:path w="2904" h="1027" extrusionOk="0">
                  <a:moveTo>
                    <a:pt x="2904" y="0"/>
                  </a:moveTo>
                  <a:cubicBezTo>
                    <a:pt x="1958" y="402"/>
                    <a:pt x="995" y="738"/>
                    <a:pt x="0" y="1027"/>
                  </a:cubicBezTo>
                  <a:cubicBezTo>
                    <a:pt x="995" y="755"/>
                    <a:pt x="1958" y="402"/>
                    <a:pt x="2904"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6" name="Google Shape;876;p44"/>
            <p:cNvSpPr/>
            <p:nvPr/>
          </p:nvSpPr>
          <p:spPr>
            <a:xfrm>
              <a:off x="4858469" y="5817836"/>
              <a:ext cx="455727" cy="188729"/>
            </a:xfrm>
            <a:custGeom>
              <a:avLst/>
              <a:gdLst/>
              <a:ahLst/>
              <a:cxnLst/>
              <a:rect l="l" t="t" r="r" b="b"/>
              <a:pathLst>
                <a:path w="2987" h="1237" extrusionOk="0">
                  <a:moveTo>
                    <a:pt x="2970" y="0"/>
                  </a:moveTo>
                  <a:cubicBezTo>
                    <a:pt x="1991" y="434"/>
                    <a:pt x="996" y="835"/>
                    <a:pt x="1" y="1237"/>
                  </a:cubicBezTo>
                  <a:cubicBezTo>
                    <a:pt x="1011" y="852"/>
                    <a:pt x="1991" y="434"/>
                    <a:pt x="2970" y="17"/>
                  </a:cubicBezTo>
                  <a:cubicBezTo>
                    <a:pt x="2986" y="0"/>
                    <a:pt x="2986" y="0"/>
                    <a:pt x="2970"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7" name="Google Shape;877;p44"/>
            <p:cNvSpPr/>
            <p:nvPr/>
          </p:nvSpPr>
          <p:spPr>
            <a:xfrm>
              <a:off x="4740990" y="5313288"/>
              <a:ext cx="627063" cy="928388"/>
            </a:xfrm>
            <a:custGeom>
              <a:avLst/>
              <a:gdLst/>
              <a:ahLst/>
              <a:cxnLst/>
              <a:rect l="l" t="t" r="r" b="b"/>
              <a:pathLst>
                <a:path w="4110" h="6085" extrusionOk="0">
                  <a:moveTo>
                    <a:pt x="2761" y="1"/>
                  </a:moveTo>
                  <a:cubicBezTo>
                    <a:pt x="2761" y="1"/>
                    <a:pt x="2744" y="1"/>
                    <a:pt x="2761" y="17"/>
                  </a:cubicBezTo>
                  <a:cubicBezTo>
                    <a:pt x="2834" y="135"/>
                    <a:pt x="2881" y="305"/>
                    <a:pt x="2937" y="443"/>
                  </a:cubicBezTo>
                  <a:lnTo>
                    <a:pt x="2937" y="443"/>
                  </a:lnTo>
                  <a:cubicBezTo>
                    <a:pt x="2893" y="295"/>
                    <a:pt x="2846" y="129"/>
                    <a:pt x="2761" y="1"/>
                  </a:cubicBezTo>
                  <a:close/>
                  <a:moveTo>
                    <a:pt x="2937" y="443"/>
                  </a:moveTo>
                  <a:cubicBezTo>
                    <a:pt x="2943" y="462"/>
                    <a:pt x="2948" y="481"/>
                    <a:pt x="2954" y="499"/>
                  </a:cubicBezTo>
                  <a:cubicBezTo>
                    <a:pt x="2971" y="545"/>
                    <a:pt x="2987" y="592"/>
                    <a:pt x="3004" y="639"/>
                  </a:cubicBezTo>
                  <a:lnTo>
                    <a:pt x="3004" y="639"/>
                  </a:lnTo>
                  <a:cubicBezTo>
                    <a:pt x="2988" y="586"/>
                    <a:pt x="2971" y="534"/>
                    <a:pt x="2954" y="482"/>
                  </a:cubicBezTo>
                  <a:cubicBezTo>
                    <a:pt x="2948" y="470"/>
                    <a:pt x="2942" y="457"/>
                    <a:pt x="2937" y="443"/>
                  </a:cubicBezTo>
                  <a:close/>
                  <a:moveTo>
                    <a:pt x="217" y="86"/>
                  </a:moveTo>
                  <a:cubicBezTo>
                    <a:pt x="212" y="86"/>
                    <a:pt x="208" y="89"/>
                    <a:pt x="208" y="97"/>
                  </a:cubicBezTo>
                  <a:cubicBezTo>
                    <a:pt x="0" y="643"/>
                    <a:pt x="64" y="1253"/>
                    <a:pt x="129" y="1831"/>
                  </a:cubicBezTo>
                  <a:cubicBezTo>
                    <a:pt x="161" y="2055"/>
                    <a:pt x="176" y="2265"/>
                    <a:pt x="240" y="2473"/>
                  </a:cubicBezTo>
                  <a:cubicBezTo>
                    <a:pt x="369" y="3035"/>
                    <a:pt x="514" y="3596"/>
                    <a:pt x="658" y="4159"/>
                  </a:cubicBezTo>
                  <a:cubicBezTo>
                    <a:pt x="803" y="4801"/>
                    <a:pt x="963" y="5443"/>
                    <a:pt x="1124" y="6085"/>
                  </a:cubicBezTo>
                  <a:cubicBezTo>
                    <a:pt x="2070" y="5619"/>
                    <a:pt x="3001" y="5137"/>
                    <a:pt x="3932" y="4672"/>
                  </a:cubicBezTo>
                  <a:cubicBezTo>
                    <a:pt x="3996" y="4640"/>
                    <a:pt x="4045" y="4624"/>
                    <a:pt x="4109" y="4592"/>
                  </a:cubicBezTo>
                  <a:lnTo>
                    <a:pt x="4109" y="4576"/>
                  </a:lnTo>
                  <a:cubicBezTo>
                    <a:pt x="3836" y="3532"/>
                    <a:pt x="3547" y="2473"/>
                    <a:pt x="3243" y="1413"/>
                  </a:cubicBezTo>
                  <a:cubicBezTo>
                    <a:pt x="3174" y="1155"/>
                    <a:pt x="3094" y="897"/>
                    <a:pt x="3004" y="639"/>
                  </a:cubicBezTo>
                  <a:lnTo>
                    <a:pt x="3004" y="639"/>
                  </a:lnTo>
                  <a:cubicBezTo>
                    <a:pt x="3078" y="880"/>
                    <a:pt x="3144" y="1128"/>
                    <a:pt x="3210" y="1366"/>
                  </a:cubicBezTo>
                  <a:cubicBezTo>
                    <a:pt x="3419" y="2055"/>
                    <a:pt x="3611" y="2762"/>
                    <a:pt x="3804" y="3453"/>
                  </a:cubicBezTo>
                  <a:cubicBezTo>
                    <a:pt x="3900" y="3837"/>
                    <a:pt x="3996" y="4205"/>
                    <a:pt x="4092" y="4589"/>
                  </a:cubicBezTo>
                  <a:lnTo>
                    <a:pt x="4092" y="4589"/>
                  </a:lnTo>
                  <a:cubicBezTo>
                    <a:pt x="4091" y="4588"/>
                    <a:pt x="4089" y="4587"/>
                    <a:pt x="4087" y="4587"/>
                  </a:cubicBezTo>
                  <a:cubicBezTo>
                    <a:pt x="4071" y="4587"/>
                    <a:pt x="4026" y="4611"/>
                    <a:pt x="4013" y="4624"/>
                  </a:cubicBezTo>
                  <a:cubicBezTo>
                    <a:pt x="3932" y="4656"/>
                    <a:pt x="3853" y="4705"/>
                    <a:pt x="3772" y="4737"/>
                  </a:cubicBezTo>
                  <a:cubicBezTo>
                    <a:pt x="3499" y="4880"/>
                    <a:pt x="3243" y="5009"/>
                    <a:pt x="2969" y="5154"/>
                  </a:cubicBezTo>
                  <a:cubicBezTo>
                    <a:pt x="2423" y="5426"/>
                    <a:pt x="1862" y="5700"/>
                    <a:pt x="1316" y="5972"/>
                  </a:cubicBezTo>
                  <a:cubicBezTo>
                    <a:pt x="1252" y="6004"/>
                    <a:pt x="1203" y="6036"/>
                    <a:pt x="1139" y="6068"/>
                  </a:cubicBezTo>
                  <a:cubicBezTo>
                    <a:pt x="1133" y="6068"/>
                    <a:pt x="1132" y="6071"/>
                    <a:pt x="1132" y="6071"/>
                  </a:cubicBezTo>
                  <a:cubicBezTo>
                    <a:pt x="1131" y="6071"/>
                    <a:pt x="1133" y="6065"/>
                    <a:pt x="1124" y="6036"/>
                  </a:cubicBezTo>
                  <a:cubicBezTo>
                    <a:pt x="1075" y="5876"/>
                    <a:pt x="1043" y="5700"/>
                    <a:pt x="995" y="5539"/>
                  </a:cubicBezTo>
                  <a:cubicBezTo>
                    <a:pt x="739" y="4463"/>
                    <a:pt x="465" y="3388"/>
                    <a:pt x="208" y="2297"/>
                  </a:cubicBezTo>
                  <a:cubicBezTo>
                    <a:pt x="176" y="2200"/>
                    <a:pt x="176" y="2087"/>
                    <a:pt x="161" y="1976"/>
                  </a:cubicBezTo>
                  <a:cubicBezTo>
                    <a:pt x="129" y="1766"/>
                    <a:pt x="112" y="1574"/>
                    <a:pt x="96" y="1366"/>
                  </a:cubicBezTo>
                  <a:cubicBezTo>
                    <a:pt x="64" y="932"/>
                    <a:pt x="64" y="499"/>
                    <a:pt x="225" y="97"/>
                  </a:cubicBezTo>
                  <a:cubicBezTo>
                    <a:pt x="225" y="89"/>
                    <a:pt x="221" y="86"/>
                    <a:pt x="217" y="86"/>
                  </a:cubicBezTo>
                  <a:close/>
                </a:path>
              </a:pathLst>
            </a:custGeom>
            <a:solidFill>
              <a:schemeClr val="accent1"/>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8" name="Google Shape;878;p44"/>
            <p:cNvSpPr/>
            <p:nvPr/>
          </p:nvSpPr>
          <p:spPr>
            <a:xfrm>
              <a:off x="4760519" y="5266907"/>
              <a:ext cx="357777" cy="115190"/>
            </a:xfrm>
            <a:custGeom>
              <a:avLst/>
              <a:gdLst/>
              <a:ahLst/>
              <a:cxnLst/>
              <a:rect l="l" t="t" r="r" b="b"/>
              <a:pathLst>
                <a:path w="2345" h="755" extrusionOk="0">
                  <a:moveTo>
                    <a:pt x="2327" y="0"/>
                  </a:moveTo>
                  <a:cubicBezTo>
                    <a:pt x="1525" y="129"/>
                    <a:pt x="739" y="386"/>
                    <a:pt x="1" y="739"/>
                  </a:cubicBezTo>
                  <a:lnTo>
                    <a:pt x="1" y="754"/>
                  </a:lnTo>
                  <a:cubicBezTo>
                    <a:pt x="739" y="386"/>
                    <a:pt x="1525" y="144"/>
                    <a:pt x="2327" y="16"/>
                  </a:cubicBezTo>
                  <a:cubicBezTo>
                    <a:pt x="2344" y="16"/>
                    <a:pt x="2344" y="0"/>
                    <a:pt x="2327"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9" name="Google Shape;879;p44"/>
            <p:cNvSpPr/>
            <p:nvPr/>
          </p:nvSpPr>
          <p:spPr>
            <a:xfrm>
              <a:off x="7018553" y="6359153"/>
              <a:ext cx="416364" cy="460609"/>
            </a:xfrm>
            <a:custGeom>
              <a:avLst/>
              <a:gdLst/>
              <a:ahLst/>
              <a:cxnLst/>
              <a:rect l="l" t="t" r="r" b="b"/>
              <a:pathLst>
                <a:path w="2729" h="3019" extrusionOk="0">
                  <a:moveTo>
                    <a:pt x="1477" y="0"/>
                  </a:moveTo>
                  <a:lnTo>
                    <a:pt x="0" y="1011"/>
                  </a:lnTo>
                  <a:lnTo>
                    <a:pt x="1284" y="3018"/>
                  </a:lnTo>
                  <a:lnTo>
                    <a:pt x="2729" y="1846"/>
                  </a:lnTo>
                  <a:lnTo>
                    <a:pt x="1477" y="0"/>
                  </a:lnTo>
                  <a:close/>
                </a:path>
              </a:pathLst>
            </a:custGeom>
            <a:solidFill>
              <a:srgbClr val="EDA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0" name="Google Shape;880;p44"/>
            <p:cNvSpPr/>
            <p:nvPr/>
          </p:nvSpPr>
          <p:spPr>
            <a:xfrm>
              <a:off x="7160596" y="6638355"/>
              <a:ext cx="837609" cy="417737"/>
            </a:xfrm>
            <a:custGeom>
              <a:avLst/>
              <a:gdLst/>
              <a:ahLst/>
              <a:cxnLst/>
              <a:rect l="l" t="t" r="r" b="b"/>
              <a:pathLst>
                <a:path w="5490" h="2738" extrusionOk="0">
                  <a:moveTo>
                    <a:pt x="1910" y="0"/>
                  </a:moveTo>
                  <a:lnTo>
                    <a:pt x="176" y="1139"/>
                  </a:lnTo>
                  <a:cubicBezTo>
                    <a:pt x="304" y="1284"/>
                    <a:pt x="0" y="1781"/>
                    <a:pt x="369" y="2344"/>
                  </a:cubicBezTo>
                  <a:lnTo>
                    <a:pt x="353" y="2680"/>
                  </a:lnTo>
                  <a:cubicBezTo>
                    <a:pt x="353" y="2680"/>
                    <a:pt x="582" y="2737"/>
                    <a:pt x="862" y="2737"/>
                  </a:cubicBezTo>
                  <a:cubicBezTo>
                    <a:pt x="1002" y="2737"/>
                    <a:pt x="1155" y="2723"/>
                    <a:pt x="1300" y="2680"/>
                  </a:cubicBezTo>
                  <a:cubicBezTo>
                    <a:pt x="1734" y="2569"/>
                    <a:pt x="2087" y="2215"/>
                    <a:pt x="2793" y="2215"/>
                  </a:cubicBezTo>
                  <a:cubicBezTo>
                    <a:pt x="3515" y="2199"/>
                    <a:pt x="4478" y="2006"/>
                    <a:pt x="4976" y="1573"/>
                  </a:cubicBezTo>
                  <a:cubicBezTo>
                    <a:pt x="5490" y="1139"/>
                    <a:pt x="5473" y="850"/>
                    <a:pt x="5473" y="850"/>
                  </a:cubicBezTo>
                  <a:cubicBezTo>
                    <a:pt x="5203" y="626"/>
                    <a:pt x="4848" y="512"/>
                    <a:pt x="4488" y="512"/>
                  </a:cubicBezTo>
                  <a:cubicBezTo>
                    <a:pt x="4463" y="512"/>
                    <a:pt x="4438" y="513"/>
                    <a:pt x="4414" y="514"/>
                  </a:cubicBezTo>
                  <a:cubicBezTo>
                    <a:pt x="4357" y="518"/>
                    <a:pt x="4296" y="519"/>
                    <a:pt x="4230" y="519"/>
                  </a:cubicBezTo>
                  <a:cubicBezTo>
                    <a:pt x="4014" y="519"/>
                    <a:pt x="3750" y="499"/>
                    <a:pt x="3467" y="450"/>
                  </a:cubicBezTo>
                  <a:cubicBezTo>
                    <a:pt x="2584" y="305"/>
                    <a:pt x="1910" y="0"/>
                    <a:pt x="1910" y="0"/>
                  </a:cubicBezTo>
                  <a:close/>
                </a:path>
              </a:pathLst>
            </a:custGeom>
            <a:solidFill>
              <a:srgbClr val="FAE9C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1" name="Google Shape;881;p44"/>
            <p:cNvSpPr/>
            <p:nvPr/>
          </p:nvSpPr>
          <p:spPr>
            <a:xfrm>
              <a:off x="7214453" y="6759648"/>
              <a:ext cx="753543" cy="249605"/>
            </a:xfrm>
            <a:custGeom>
              <a:avLst/>
              <a:gdLst/>
              <a:ahLst/>
              <a:cxnLst/>
              <a:rect l="l" t="t" r="r" b="b"/>
              <a:pathLst>
                <a:path w="4939" h="1636" extrusionOk="0">
                  <a:moveTo>
                    <a:pt x="4931" y="0"/>
                  </a:moveTo>
                  <a:cubicBezTo>
                    <a:pt x="4929" y="0"/>
                    <a:pt x="4927" y="2"/>
                    <a:pt x="4927" y="8"/>
                  </a:cubicBezTo>
                  <a:cubicBezTo>
                    <a:pt x="4939" y="8"/>
                    <a:pt x="4935" y="0"/>
                    <a:pt x="4931" y="0"/>
                  </a:cubicBezTo>
                  <a:close/>
                  <a:moveTo>
                    <a:pt x="4927" y="8"/>
                  </a:moveTo>
                  <a:cubicBezTo>
                    <a:pt x="4510" y="907"/>
                    <a:pt x="3386" y="907"/>
                    <a:pt x="2552" y="1003"/>
                  </a:cubicBezTo>
                  <a:cubicBezTo>
                    <a:pt x="2327" y="1035"/>
                    <a:pt x="2102" y="1067"/>
                    <a:pt x="1894" y="1132"/>
                  </a:cubicBezTo>
                  <a:cubicBezTo>
                    <a:pt x="1685" y="1196"/>
                    <a:pt x="1477" y="1292"/>
                    <a:pt x="1284" y="1388"/>
                  </a:cubicBezTo>
                  <a:cubicBezTo>
                    <a:pt x="1017" y="1510"/>
                    <a:pt x="711" y="1625"/>
                    <a:pt x="409" y="1625"/>
                  </a:cubicBezTo>
                  <a:cubicBezTo>
                    <a:pt x="276" y="1625"/>
                    <a:pt x="143" y="1603"/>
                    <a:pt x="16" y="1549"/>
                  </a:cubicBezTo>
                  <a:cubicBezTo>
                    <a:pt x="0" y="1549"/>
                    <a:pt x="0" y="1564"/>
                    <a:pt x="0" y="1564"/>
                  </a:cubicBezTo>
                  <a:cubicBezTo>
                    <a:pt x="133" y="1614"/>
                    <a:pt x="269" y="1636"/>
                    <a:pt x="405" y="1636"/>
                  </a:cubicBezTo>
                  <a:cubicBezTo>
                    <a:pt x="665" y="1636"/>
                    <a:pt x="924" y="1558"/>
                    <a:pt x="1156" y="1453"/>
                  </a:cubicBezTo>
                  <a:cubicBezTo>
                    <a:pt x="1381" y="1356"/>
                    <a:pt x="1605" y="1228"/>
                    <a:pt x="1862" y="1147"/>
                  </a:cubicBezTo>
                  <a:cubicBezTo>
                    <a:pt x="2119" y="1067"/>
                    <a:pt x="2391" y="1035"/>
                    <a:pt x="2665" y="1003"/>
                  </a:cubicBezTo>
                  <a:cubicBezTo>
                    <a:pt x="3483" y="922"/>
                    <a:pt x="4542" y="875"/>
                    <a:pt x="4927" y="8"/>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2" name="Google Shape;882;p44"/>
            <p:cNvSpPr/>
            <p:nvPr/>
          </p:nvSpPr>
          <p:spPr>
            <a:xfrm>
              <a:off x="7667433" y="6708232"/>
              <a:ext cx="12511" cy="95356"/>
            </a:xfrm>
            <a:custGeom>
              <a:avLst/>
              <a:gdLst/>
              <a:ahLst/>
              <a:cxnLst/>
              <a:rect l="l" t="t" r="r" b="b"/>
              <a:pathLst>
                <a:path w="82" h="625" extrusionOk="0">
                  <a:moveTo>
                    <a:pt x="76" y="0"/>
                  </a:moveTo>
                  <a:cubicBezTo>
                    <a:pt x="74" y="0"/>
                    <a:pt x="70" y="2"/>
                    <a:pt x="64" y="7"/>
                  </a:cubicBezTo>
                  <a:cubicBezTo>
                    <a:pt x="0" y="200"/>
                    <a:pt x="0" y="409"/>
                    <a:pt x="49" y="617"/>
                  </a:cubicBezTo>
                  <a:cubicBezTo>
                    <a:pt x="49" y="623"/>
                    <a:pt x="51" y="625"/>
                    <a:pt x="53" y="625"/>
                  </a:cubicBezTo>
                  <a:cubicBezTo>
                    <a:pt x="58" y="625"/>
                    <a:pt x="64" y="617"/>
                    <a:pt x="64" y="617"/>
                  </a:cubicBezTo>
                  <a:cubicBezTo>
                    <a:pt x="0" y="409"/>
                    <a:pt x="17" y="200"/>
                    <a:pt x="81" y="7"/>
                  </a:cubicBezTo>
                  <a:cubicBezTo>
                    <a:pt x="81" y="7"/>
                    <a:pt x="81" y="0"/>
                    <a:pt x="76"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3" name="Google Shape;883;p44"/>
            <p:cNvSpPr/>
            <p:nvPr/>
          </p:nvSpPr>
          <p:spPr>
            <a:xfrm>
              <a:off x="7596488" y="6692212"/>
              <a:ext cx="27005" cy="100391"/>
            </a:xfrm>
            <a:custGeom>
              <a:avLst/>
              <a:gdLst/>
              <a:ahLst/>
              <a:cxnLst/>
              <a:rect l="l" t="t" r="r" b="b"/>
              <a:pathLst>
                <a:path w="177" h="658" extrusionOk="0">
                  <a:moveTo>
                    <a:pt x="161" y="0"/>
                  </a:moveTo>
                  <a:cubicBezTo>
                    <a:pt x="65" y="208"/>
                    <a:pt x="0" y="433"/>
                    <a:pt x="0" y="658"/>
                  </a:cubicBezTo>
                  <a:lnTo>
                    <a:pt x="16" y="658"/>
                  </a:lnTo>
                  <a:cubicBezTo>
                    <a:pt x="16" y="433"/>
                    <a:pt x="65" y="208"/>
                    <a:pt x="176" y="16"/>
                  </a:cubicBezTo>
                  <a:cubicBezTo>
                    <a:pt x="176" y="0"/>
                    <a:pt x="176" y="0"/>
                    <a:pt x="161"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4" name="Google Shape;884;p44"/>
            <p:cNvSpPr/>
            <p:nvPr/>
          </p:nvSpPr>
          <p:spPr>
            <a:xfrm>
              <a:off x="7525391" y="6687330"/>
              <a:ext cx="41804" cy="94899"/>
            </a:xfrm>
            <a:custGeom>
              <a:avLst/>
              <a:gdLst/>
              <a:ahLst/>
              <a:cxnLst/>
              <a:rect l="l" t="t" r="r" b="b"/>
              <a:pathLst>
                <a:path w="274" h="622" extrusionOk="0">
                  <a:moveTo>
                    <a:pt x="257" y="0"/>
                  </a:moveTo>
                  <a:cubicBezTo>
                    <a:pt x="96" y="161"/>
                    <a:pt x="0" y="386"/>
                    <a:pt x="0" y="610"/>
                  </a:cubicBezTo>
                  <a:cubicBezTo>
                    <a:pt x="0" y="618"/>
                    <a:pt x="4" y="622"/>
                    <a:pt x="9" y="622"/>
                  </a:cubicBezTo>
                  <a:cubicBezTo>
                    <a:pt x="13" y="622"/>
                    <a:pt x="17" y="618"/>
                    <a:pt x="17" y="610"/>
                  </a:cubicBezTo>
                  <a:cubicBezTo>
                    <a:pt x="17" y="386"/>
                    <a:pt x="96" y="176"/>
                    <a:pt x="257" y="16"/>
                  </a:cubicBezTo>
                  <a:cubicBezTo>
                    <a:pt x="274" y="0"/>
                    <a:pt x="257" y="0"/>
                    <a:pt x="257"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5" name="Google Shape;885;p44"/>
            <p:cNvSpPr/>
            <p:nvPr/>
          </p:nvSpPr>
          <p:spPr>
            <a:xfrm>
              <a:off x="7192331" y="6848901"/>
              <a:ext cx="203528" cy="85744"/>
            </a:xfrm>
            <a:custGeom>
              <a:avLst/>
              <a:gdLst/>
              <a:ahLst/>
              <a:cxnLst/>
              <a:rect l="l" t="t" r="r" b="b"/>
              <a:pathLst>
                <a:path w="1334" h="562" extrusionOk="0">
                  <a:moveTo>
                    <a:pt x="17" y="1"/>
                  </a:moveTo>
                  <a:cubicBezTo>
                    <a:pt x="0" y="1"/>
                    <a:pt x="0" y="16"/>
                    <a:pt x="17" y="16"/>
                  </a:cubicBezTo>
                  <a:cubicBezTo>
                    <a:pt x="482" y="48"/>
                    <a:pt x="948" y="258"/>
                    <a:pt x="1316" y="562"/>
                  </a:cubicBezTo>
                  <a:lnTo>
                    <a:pt x="1333" y="547"/>
                  </a:lnTo>
                  <a:cubicBezTo>
                    <a:pt x="963" y="241"/>
                    <a:pt x="482" y="48"/>
                    <a:pt x="17" y="1"/>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6" name="Google Shape;886;p44"/>
            <p:cNvSpPr/>
            <p:nvPr/>
          </p:nvSpPr>
          <p:spPr>
            <a:xfrm>
              <a:off x="7437205" y="6593957"/>
              <a:ext cx="135940" cy="131668"/>
            </a:xfrm>
            <a:custGeom>
              <a:avLst/>
              <a:gdLst/>
              <a:ahLst/>
              <a:cxnLst/>
              <a:rect l="l" t="t" r="r" b="b"/>
              <a:pathLst>
                <a:path w="891" h="863" extrusionOk="0">
                  <a:moveTo>
                    <a:pt x="338" y="34"/>
                  </a:moveTo>
                  <a:cubicBezTo>
                    <a:pt x="370" y="34"/>
                    <a:pt x="402" y="67"/>
                    <a:pt x="434" y="82"/>
                  </a:cubicBezTo>
                  <a:cubicBezTo>
                    <a:pt x="482" y="131"/>
                    <a:pt x="546" y="163"/>
                    <a:pt x="595" y="210"/>
                  </a:cubicBezTo>
                  <a:cubicBezTo>
                    <a:pt x="691" y="307"/>
                    <a:pt x="803" y="420"/>
                    <a:pt x="852" y="548"/>
                  </a:cubicBezTo>
                  <a:cubicBezTo>
                    <a:pt x="856" y="559"/>
                    <a:pt x="857" y="570"/>
                    <a:pt x="854" y="580"/>
                  </a:cubicBezTo>
                  <a:lnTo>
                    <a:pt x="854" y="580"/>
                  </a:lnTo>
                  <a:cubicBezTo>
                    <a:pt x="853" y="580"/>
                    <a:pt x="853" y="580"/>
                    <a:pt x="852" y="580"/>
                  </a:cubicBezTo>
                  <a:cubicBezTo>
                    <a:pt x="642" y="484"/>
                    <a:pt x="466" y="339"/>
                    <a:pt x="306" y="146"/>
                  </a:cubicBezTo>
                  <a:cubicBezTo>
                    <a:pt x="257" y="99"/>
                    <a:pt x="274" y="67"/>
                    <a:pt x="338" y="34"/>
                  </a:cubicBezTo>
                  <a:close/>
                  <a:moveTo>
                    <a:pt x="668" y="690"/>
                  </a:moveTo>
                  <a:cubicBezTo>
                    <a:pt x="665" y="691"/>
                    <a:pt x="662" y="691"/>
                    <a:pt x="659" y="692"/>
                  </a:cubicBezTo>
                  <a:cubicBezTo>
                    <a:pt x="641" y="697"/>
                    <a:pt x="623" y="702"/>
                    <a:pt x="605" y="707"/>
                  </a:cubicBezTo>
                  <a:lnTo>
                    <a:pt x="605" y="707"/>
                  </a:lnTo>
                  <a:cubicBezTo>
                    <a:pt x="626" y="702"/>
                    <a:pt x="647" y="696"/>
                    <a:pt x="668" y="690"/>
                  </a:cubicBezTo>
                  <a:close/>
                  <a:moveTo>
                    <a:pt x="292" y="0"/>
                  </a:moveTo>
                  <a:cubicBezTo>
                    <a:pt x="286" y="0"/>
                    <a:pt x="280" y="1"/>
                    <a:pt x="274" y="2"/>
                  </a:cubicBezTo>
                  <a:cubicBezTo>
                    <a:pt x="178" y="34"/>
                    <a:pt x="353" y="210"/>
                    <a:pt x="370" y="243"/>
                  </a:cubicBezTo>
                  <a:cubicBezTo>
                    <a:pt x="495" y="384"/>
                    <a:pt x="666" y="494"/>
                    <a:pt x="838" y="588"/>
                  </a:cubicBezTo>
                  <a:lnTo>
                    <a:pt x="838" y="588"/>
                  </a:lnTo>
                  <a:cubicBezTo>
                    <a:pt x="751" y="567"/>
                    <a:pt x="664" y="558"/>
                    <a:pt x="574" y="558"/>
                  </a:cubicBezTo>
                  <a:cubicBezTo>
                    <a:pt x="492" y="558"/>
                    <a:pt x="408" y="566"/>
                    <a:pt x="321" y="580"/>
                  </a:cubicBezTo>
                  <a:cubicBezTo>
                    <a:pt x="225" y="612"/>
                    <a:pt x="0" y="660"/>
                    <a:pt x="0" y="805"/>
                  </a:cubicBezTo>
                  <a:cubicBezTo>
                    <a:pt x="0" y="848"/>
                    <a:pt x="29" y="862"/>
                    <a:pt x="69" y="862"/>
                  </a:cubicBezTo>
                  <a:cubicBezTo>
                    <a:pt x="148" y="862"/>
                    <a:pt x="273" y="805"/>
                    <a:pt x="306" y="805"/>
                  </a:cubicBezTo>
                  <a:cubicBezTo>
                    <a:pt x="400" y="764"/>
                    <a:pt x="506" y="734"/>
                    <a:pt x="605" y="707"/>
                  </a:cubicBezTo>
                  <a:lnTo>
                    <a:pt x="605" y="707"/>
                  </a:lnTo>
                  <a:cubicBezTo>
                    <a:pt x="538" y="724"/>
                    <a:pt x="477" y="735"/>
                    <a:pt x="450" y="741"/>
                  </a:cubicBezTo>
                  <a:cubicBezTo>
                    <a:pt x="386" y="756"/>
                    <a:pt x="321" y="773"/>
                    <a:pt x="257" y="805"/>
                  </a:cubicBezTo>
                  <a:cubicBezTo>
                    <a:pt x="242" y="805"/>
                    <a:pt x="210" y="820"/>
                    <a:pt x="178" y="820"/>
                  </a:cubicBezTo>
                  <a:cubicBezTo>
                    <a:pt x="178" y="820"/>
                    <a:pt x="161" y="837"/>
                    <a:pt x="145" y="837"/>
                  </a:cubicBezTo>
                  <a:cubicBezTo>
                    <a:pt x="129" y="843"/>
                    <a:pt x="116" y="847"/>
                    <a:pt x="105" y="847"/>
                  </a:cubicBezTo>
                  <a:cubicBezTo>
                    <a:pt x="60" y="847"/>
                    <a:pt x="52" y="795"/>
                    <a:pt x="65" y="692"/>
                  </a:cubicBezTo>
                  <a:cubicBezTo>
                    <a:pt x="199" y="606"/>
                    <a:pt x="369" y="571"/>
                    <a:pt x="538" y="571"/>
                  </a:cubicBezTo>
                  <a:cubicBezTo>
                    <a:pt x="641" y="571"/>
                    <a:pt x="744" y="584"/>
                    <a:pt x="839" y="606"/>
                  </a:cubicBezTo>
                  <a:lnTo>
                    <a:pt x="839" y="606"/>
                  </a:lnTo>
                  <a:cubicBezTo>
                    <a:pt x="809" y="640"/>
                    <a:pt x="740" y="668"/>
                    <a:pt x="668" y="690"/>
                  </a:cubicBezTo>
                  <a:lnTo>
                    <a:pt x="668" y="690"/>
                  </a:lnTo>
                  <a:cubicBezTo>
                    <a:pt x="731" y="675"/>
                    <a:pt x="805" y="658"/>
                    <a:pt x="852" y="612"/>
                  </a:cubicBezTo>
                  <a:cubicBezTo>
                    <a:pt x="853" y="611"/>
                    <a:pt x="853" y="610"/>
                    <a:pt x="854" y="609"/>
                  </a:cubicBezTo>
                  <a:lnTo>
                    <a:pt x="854" y="609"/>
                  </a:lnTo>
                  <a:cubicBezTo>
                    <a:pt x="858" y="610"/>
                    <a:pt x="863" y="611"/>
                    <a:pt x="867" y="612"/>
                  </a:cubicBezTo>
                  <a:lnTo>
                    <a:pt x="867" y="596"/>
                  </a:lnTo>
                  <a:cubicBezTo>
                    <a:pt x="865" y="595"/>
                    <a:pt x="863" y="595"/>
                    <a:pt x="861" y="594"/>
                  </a:cubicBezTo>
                  <a:lnTo>
                    <a:pt x="861" y="594"/>
                  </a:lnTo>
                  <a:cubicBezTo>
                    <a:pt x="890" y="506"/>
                    <a:pt x="720" y="336"/>
                    <a:pt x="674" y="291"/>
                  </a:cubicBezTo>
                  <a:cubicBezTo>
                    <a:pt x="610" y="210"/>
                    <a:pt x="546" y="146"/>
                    <a:pt x="466" y="99"/>
                  </a:cubicBezTo>
                  <a:cubicBezTo>
                    <a:pt x="422" y="70"/>
                    <a:pt x="352" y="0"/>
                    <a:pt x="292"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7" name="Google Shape;887;p44"/>
            <p:cNvSpPr/>
            <p:nvPr/>
          </p:nvSpPr>
          <p:spPr>
            <a:xfrm>
              <a:off x="5064133" y="5533141"/>
              <a:ext cx="2341492" cy="1560639"/>
            </a:xfrm>
            <a:custGeom>
              <a:avLst/>
              <a:gdLst/>
              <a:ahLst/>
              <a:cxnLst/>
              <a:rect l="l" t="t" r="r" b="b"/>
              <a:pathLst>
                <a:path w="15347" h="10229" extrusionOk="0">
                  <a:moveTo>
                    <a:pt x="10394" y="1"/>
                  </a:moveTo>
                  <a:cubicBezTo>
                    <a:pt x="10101" y="1"/>
                    <a:pt x="9812" y="80"/>
                    <a:pt x="9551" y="229"/>
                  </a:cubicBezTo>
                  <a:cubicBezTo>
                    <a:pt x="8845" y="631"/>
                    <a:pt x="4046" y="4804"/>
                    <a:pt x="4046" y="4804"/>
                  </a:cubicBezTo>
                  <a:lnTo>
                    <a:pt x="1" y="6634"/>
                  </a:lnTo>
                  <a:cubicBezTo>
                    <a:pt x="1" y="6634"/>
                    <a:pt x="378" y="10228"/>
                    <a:pt x="3155" y="10228"/>
                  </a:cubicBezTo>
                  <a:cubicBezTo>
                    <a:pt x="3301" y="10228"/>
                    <a:pt x="3453" y="10219"/>
                    <a:pt x="3612" y="10198"/>
                  </a:cubicBezTo>
                  <a:cubicBezTo>
                    <a:pt x="6341" y="9860"/>
                    <a:pt x="10000" y="3247"/>
                    <a:pt x="10000" y="3247"/>
                  </a:cubicBezTo>
                  <a:lnTo>
                    <a:pt x="10964" y="4740"/>
                  </a:lnTo>
                  <a:lnTo>
                    <a:pt x="12939" y="7790"/>
                  </a:lnTo>
                  <a:lnTo>
                    <a:pt x="15346" y="6072"/>
                  </a:lnTo>
                  <a:cubicBezTo>
                    <a:pt x="15346" y="6072"/>
                    <a:pt x="12296" y="1481"/>
                    <a:pt x="11927" y="903"/>
                  </a:cubicBezTo>
                  <a:cubicBezTo>
                    <a:pt x="11517" y="284"/>
                    <a:pt x="10949" y="1"/>
                    <a:pt x="10394"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8" name="Google Shape;888;p44"/>
            <p:cNvSpPr/>
            <p:nvPr/>
          </p:nvSpPr>
          <p:spPr>
            <a:xfrm>
              <a:off x="5590652" y="5852774"/>
              <a:ext cx="1001927" cy="1228951"/>
            </a:xfrm>
            <a:custGeom>
              <a:avLst/>
              <a:gdLst/>
              <a:ahLst/>
              <a:cxnLst/>
              <a:rect l="l" t="t" r="r" b="b"/>
              <a:pathLst>
                <a:path w="6567" h="8055" extrusionOk="0">
                  <a:moveTo>
                    <a:pt x="6510" y="0"/>
                  </a:moveTo>
                  <a:cubicBezTo>
                    <a:pt x="6506" y="0"/>
                    <a:pt x="6502" y="4"/>
                    <a:pt x="6502" y="13"/>
                  </a:cubicBezTo>
                  <a:cubicBezTo>
                    <a:pt x="6517" y="270"/>
                    <a:pt x="6534" y="526"/>
                    <a:pt x="6534" y="783"/>
                  </a:cubicBezTo>
                  <a:cubicBezTo>
                    <a:pt x="6534" y="912"/>
                    <a:pt x="6549" y="1023"/>
                    <a:pt x="6549" y="1136"/>
                  </a:cubicBezTo>
                  <a:cubicBezTo>
                    <a:pt x="6549" y="1169"/>
                    <a:pt x="6485" y="1233"/>
                    <a:pt x="6470" y="1280"/>
                  </a:cubicBezTo>
                  <a:cubicBezTo>
                    <a:pt x="6181" y="1762"/>
                    <a:pt x="5892" y="2275"/>
                    <a:pt x="5571" y="2742"/>
                  </a:cubicBezTo>
                  <a:cubicBezTo>
                    <a:pt x="4976" y="3608"/>
                    <a:pt x="4415" y="4491"/>
                    <a:pt x="3773" y="5310"/>
                  </a:cubicBezTo>
                  <a:cubicBezTo>
                    <a:pt x="3163" y="6112"/>
                    <a:pt x="2489" y="6915"/>
                    <a:pt x="1654" y="7476"/>
                  </a:cubicBezTo>
                  <a:cubicBezTo>
                    <a:pt x="1187" y="7804"/>
                    <a:pt x="645" y="8039"/>
                    <a:pt x="71" y="8039"/>
                  </a:cubicBezTo>
                  <a:cubicBezTo>
                    <a:pt x="53" y="8039"/>
                    <a:pt x="35" y="8039"/>
                    <a:pt x="17" y="8039"/>
                  </a:cubicBezTo>
                  <a:cubicBezTo>
                    <a:pt x="0" y="8039"/>
                    <a:pt x="0" y="8054"/>
                    <a:pt x="17" y="8054"/>
                  </a:cubicBezTo>
                  <a:cubicBezTo>
                    <a:pt x="31" y="8054"/>
                    <a:pt x="46" y="8054"/>
                    <a:pt x="60" y="8054"/>
                  </a:cubicBezTo>
                  <a:cubicBezTo>
                    <a:pt x="861" y="8054"/>
                    <a:pt x="1584" y="7596"/>
                    <a:pt x="2183" y="7091"/>
                  </a:cubicBezTo>
                  <a:cubicBezTo>
                    <a:pt x="2954" y="6417"/>
                    <a:pt x="3596" y="5599"/>
                    <a:pt x="4191" y="4779"/>
                  </a:cubicBezTo>
                  <a:cubicBezTo>
                    <a:pt x="4495" y="4347"/>
                    <a:pt x="4800" y="3913"/>
                    <a:pt x="5089" y="3463"/>
                  </a:cubicBezTo>
                  <a:cubicBezTo>
                    <a:pt x="5314" y="3142"/>
                    <a:pt x="5554" y="2806"/>
                    <a:pt x="5764" y="2468"/>
                  </a:cubicBezTo>
                  <a:cubicBezTo>
                    <a:pt x="6036" y="2019"/>
                    <a:pt x="6293" y="1586"/>
                    <a:pt x="6549" y="1152"/>
                  </a:cubicBezTo>
                  <a:cubicBezTo>
                    <a:pt x="6566" y="1120"/>
                    <a:pt x="6549" y="1040"/>
                    <a:pt x="6549" y="1008"/>
                  </a:cubicBezTo>
                  <a:cubicBezTo>
                    <a:pt x="6549" y="863"/>
                    <a:pt x="6549" y="734"/>
                    <a:pt x="6534" y="606"/>
                  </a:cubicBezTo>
                  <a:cubicBezTo>
                    <a:pt x="6534" y="398"/>
                    <a:pt x="6534" y="205"/>
                    <a:pt x="6517" y="13"/>
                  </a:cubicBezTo>
                  <a:cubicBezTo>
                    <a:pt x="6517" y="4"/>
                    <a:pt x="6514" y="0"/>
                    <a:pt x="6510" y="0"/>
                  </a:cubicBezTo>
                  <a:close/>
                </a:path>
              </a:pathLst>
            </a:cu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9" name="Google Shape;889;p44"/>
            <p:cNvSpPr/>
            <p:nvPr/>
          </p:nvSpPr>
          <p:spPr>
            <a:xfrm>
              <a:off x="6589832" y="6028382"/>
              <a:ext cx="818080" cy="695719"/>
            </a:xfrm>
            <a:custGeom>
              <a:avLst/>
              <a:gdLst/>
              <a:ahLst/>
              <a:cxnLst/>
              <a:rect l="l" t="t" r="r" b="b"/>
              <a:pathLst>
                <a:path w="5362" h="4560" extrusionOk="0">
                  <a:moveTo>
                    <a:pt x="0" y="1"/>
                  </a:moveTo>
                  <a:lnTo>
                    <a:pt x="1590" y="2457"/>
                  </a:lnTo>
                  <a:cubicBezTo>
                    <a:pt x="2040" y="3164"/>
                    <a:pt x="2489" y="3853"/>
                    <a:pt x="2939" y="4559"/>
                  </a:cubicBezTo>
                  <a:lnTo>
                    <a:pt x="2954" y="4559"/>
                  </a:lnTo>
                  <a:cubicBezTo>
                    <a:pt x="3741" y="3982"/>
                    <a:pt x="4544" y="3420"/>
                    <a:pt x="5346" y="2843"/>
                  </a:cubicBezTo>
                  <a:lnTo>
                    <a:pt x="5362" y="2826"/>
                  </a:lnTo>
                  <a:lnTo>
                    <a:pt x="5346" y="2826"/>
                  </a:lnTo>
                  <a:cubicBezTo>
                    <a:pt x="4544" y="3404"/>
                    <a:pt x="3757" y="3966"/>
                    <a:pt x="2954" y="4544"/>
                  </a:cubicBezTo>
                  <a:cubicBezTo>
                    <a:pt x="2939" y="4544"/>
                    <a:pt x="2954" y="4544"/>
                    <a:pt x="2939" y="4512"/>
                  </a:cubicBezTo>
                  <a:cubicBezTo>
                    <a:pt x="2906" y="4480"/>
                    <a:pt x="2874" y="4431"/>
                    <a:pt x="2842" y="4384"/>
                  </a:cubicBezTo>
                  <a:cubicBezTo>
                    <a:pt x="2729" y="4206"/>
                    <a:pt x="2618" y="4046"/>
                    <a:pt x="2505" y="3870"/>
                  </a:cubicBezTo>
                  <a:cubicBezTo>
                    <a:pt x="2151" y="3307"/>
                    <a:pt x="1798" y="2762"/>
                    <a:pt x="1445" y="2216"/>
                  </a:cubicBezTo>
                  <a:lnTo>
                    <a:pt x="0" y="1"/>
                  </a:lnTo>
                  <a:close/>
                </a:path>
              </a:pathLst>
            </a:custGeom>
            <a:solidFill>
              <a:srgbClr val="33141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0" name="Google Shape;890;p44"/>
            <p:cNvSpPr/>
            <p:nvPr/>
          </p:nvSpPr>
          <p:spPr>
            <a:xfrm>
              <a:off x="7116503" y="6503483"/>
              <a:ext cx="227787" cy="198646"/>
            </a:xfrm>
            <a:custGeom>
              <a:avLst/>
              <a:gdLst/>
              <a:ahLst/>
              <a:cxnLst/>
              <a:rect l="l" t="t" r="r" b="b"/>
              <a:pathLst>
                <a:path w="1493" h="1302" extrusionOk="0">
                  <a:moveTo>
                    <a:pt x="1492" y="1"/>
                  </a:moveTo>
                  <a:lnTo>
                    <a:pt x="0" y="1077"/>
                  </a:lnTo>
                  <a:lnTo>
                    <a:pt x="144" y="1302"/>
                  </a:lnTo>
                  <a:lnTo>
                    <a:pt x="14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1" name="Google Shape;891;p44"/>
            <p:cNvSpPr/>
            <p:nvPr/>
          </p:nvSpPr>
          <p:spPr>
            <a:xfrm>
              <a:off x="5020193" y="5876575"/>
              <a:ext cx="986975" cy="548947"/>
            </a:xfrm>
            <a:custGeom>
              <a:avLst/>
              <a:gdLst/>
              <a:ahLst/>
              <a:cxnLst/>
              <a:rect l="l" t="t" r="r" b="b"/>
              <a:pathLst>
                <a:path w="6469" h="3598" extrusionOk="0">
                  <a:moveTo>
                    <a:pt x="5890" y="1"/>
                  </a:moveTo>
                  <a:lnTo>
                    <a:pt x="1910" y="1477"/>
                  </a:lnTo>
                  <a:lnTo>
                    <a:pt x="1830" y="1156"/>
                  </a:lnTo>
                  <a:lnTo>
                    <a:pt x="0" y="2055"/>
                  </a:lnTo>
                  <a:cubicBezTo>
                    <a:pt x="0" y="2055"/>
                    <a:pt x="225" y="2618"/>
                    <a:pt x="593" y="3131"/>
                  </a:cubicBezTo>
                  <a:cubicBezTo>
                    <a:pt x="838" y="3478"/>
                    <a:pt x="1129" y="3598"/>
                    <a:pt x="1435" y="3598"/>
                  </a:cubicBezTo>
                  <a:cubicBezTo>
                    <a:pt x="1611" y="3598"/>
                    <a:pt x="1793" y="3558"/>
                    <a:pt x="1974" y="3500"/>
                  </a:cubicBezTo>
                  <a:cubicBezTo>
                    <a:pt x="2472" y="3339"/>
                    <a:pt x="6468" y="884"/>
                    <a:pt x="6468" y="884"/>
                  </a:cubicBezTo>
                  <a:lnTo>
                    <a:pt x="5890" y="1"/>
                  </a:lnTo>
                  <a:close/>
                </a:path>
              </a:pathLst>
            </a:custGeom>
            <a:solidFill>
              <a:srgbClr val="EDA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2" name="Google Shape;892;p44"/>
            <p:cNvSpPr/>
            <p:nvPr/>
          </p:nvSpPr>
          <p:spPr>
            <a:xfrm>
              <a:off x="5918830" y="5654586"/>
              <a:ext cx="489902" cy="357014"/>
            </a:xfrm>
            <a:custGeom>
              <a:avLst/>
              <a:gdLst/>
              <a:ahLst/>
              <a:cxnLst/>
              <a:rect l="l" t="t" r="r" b="b"/>
              <a:pathLst>
                <a:path w="3211" h="2340" extrusionOk="0">
                  <a:moveTo>
                    <a:pt x="3060" y="0"/>
                  </a:moveTo>
                  <a:cubicBezTo>
                    <a:pt x="2982" y="0"/>
                    <a:pt x="2878" y="30"/>
                    <a:pt x="2761" y="139"/>
                  </a:cubicBezTo>
                  <a:cubicBezTo>
                    <a:pt x="2569" y="332"/>
                    <a:pt x="2344" y="606"/>
                    <a:pt x="2344" y="606"/>
                  </a:cubicBezTo>
                  <a:lnTo>
                    <a:pt x="1734" y="910"/>
                  </a:lnTo>
                  <a:cubicBezTo>
                    <a:pt x="1605" y="980"/>
                    <a:pt x="1462" y="1019"/>
                    <a:pt x="1319" y="1019"/>
                  </a:cubicBezTo>
                  <a:cubicBezTo>
                    <a:pt x="1232" y="1019"/>
                    <a:pt x="1145" y="1005"/>
                    <a:pt x="1060" y="974"/>
                  </a:cubicBezTo>
                  <a:lnTo>
                    <a:pt x="1605" y="107"/>
                  </a:lnTo>
                  <a:cubicBezTo>
                    <a:pt x="1605" y="107"/>
                    <a:pt x="1565" y="92"/>
                    <a:pt x="1495" y="92"/>
                  </a:cubicBezTo>
                  <a:cubicBezTo>
                    <a:pt x="1360" y="92"/>
                    <a:pt x="1116" y="148"/>
                    <a:pt x="852" y="477"/>
                  </a:cubicBezTo>
                  <a:cubicBezTo>
                    <a:pt x="659" y="702"/>
                    <a:pt x="0" y="1456"/>
                    <a:pt x="0" y="1456"/>
                  </a:cubicBezTo>
                  <a:lnTo>
                    <a:pt x="578" y="2339"/>
                  </a:lnTo>
                  <a:lnTo>
                    <a:pt x="2665" y="1055"/>
                  </a:lnTo>
                  <a:lnTo>
                    <a:pt x="3211" y="43"/>
                  </a:lnTo>
                  <a:cubicBezTo>
                    <a:pt x="3211" y="43"/>
                    <a:pt x="3153" y="0"/>
                    <a:pt x="3060" y="0"/>
                  </a:cubicBezTo>
                  <a:close/>
                </a:path>
              </a:pathLst>
            </a:custGeom>
            <a:solidFill>
              <a:srgbClr val="EDA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3" name="Google Shape;893;p44"/>
            <p:cNvSpPr/>
            <p:nvPr/>
          </p:nvSpPr>
          <p:spPr>
            <a:xfrm>
              <a:off x="5020193" y="6052945"/>
              <a:ext cx="291409" cy="137313"/>
            </a:xfrm>
            <a:custGeom>
              <a:avLst/>
              <a:gdLst/>
              <a:ahLst/>
              <a:cxnLst/>
              <a:rect l="l" t="t" r="r" b="b"/>
              <a:pathLst>
                <a:path w="1910" h="900" extrusionOk="0">
                  <a:moveTo>
                    <a:pt x="1830" y="0"/>
                  </a:moveTo>
                  <a:lnTo>
                    <a:pt x="0" y="899"/>
                  </a:lnTo>
                  <a:lnTo>
                    <a:pt x="1910" y="321"/>
                  </a:lnTo>
                  <a:lnTo>
                    <a:pt x="18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94" name="Google Shape;894;p44"/>
          <p:cNvSpPr txBox="1">
            <a:spLocks noGrp="1"/>
          </p:cNvSpPr>
          <p:nvPr>
            <p:ph type="title"/>
          </p:nvPr>
        </p:nvSpPr>
        <p:spPr>
          <a:xfrm>
            <a:off x="536893" y="45313"/>
            <a:ext cx="8607107" cy="726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4800" dirty="0"/>
              <a:t>Social comparison: discussion</a:t>
            </a:r>
            <a:endParaRPr sz="4800" dirty="0"/>
          </a:p>
        </p:txBody>
      </p:sp>
      <p:sp>
        <p:nvSpPr>
          <p:cNvPr id="895" name="Google Shape;895;p44"/>
          <p:cNvSpPr txBox="1">
            <a:spLocks noGrp="1"/>
          </p:cNvSpPr>
          <p:nvPr>
            <p:ph type="subTitle" idx="1"/>
          </p:nvPr>
        </p:nvSpPr>
        <p:spPr>
          <a:xfrm>
            <a:off x="794683" y="1140929"/>
            <a:ext cx="4504619" cy="29850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2000" dirty="0"/>
              <a:t>How does social media encourage us to make comparisons? Why might this not help our emotions?</a:t>
            </a:r>
          </a:p>
          <a:p>
            <a:pPr marL="0" lvl="0" indent="0" algn="l" rtl="0">
              <a:spcBef>
                <a:spcPts val="0"/>
              </a:spcBef>
              <a:spcAft>
                <a:spcPts val="0"/>
              </a:spcAft>
              <a:buNone/>
            </a:pPr>
            <a:endParaRPr lang="en" sz="2000" dirty="0"/>
          </a:p>
          <a:p>
            <a:pPr marL="0" indent="0"/>
            <a:r>
              <a:rPr lang="en-GB" sz="2000" dirty="0"/>
              <a:t>One of the best ways to avoid social comparison making you envious and feeling low or lashing out is finding ways to build your confidence. What builds your confidence?</a:t>
            </a:r>
            <a:endParaRPr sz="2000" dirty="0"/>
          </a:p>
          <a:p>
            <a:pPr marL="0" lvl="0" indent="0" algn="l" rtl="0">
              <a:spcBef>
                <a:spcPts val="0"/>
              </a:spcBef>
              <a:spcAft>
                <a:spcPts val="0"/>
              </a:spcAft>
              <a:buNone/>
            </a:pPr>
            <a:endParaRPr sz="2000" dirty="0"/>
          </a:p>
        </p:txBody>
      </p:sp>
      <p:grpSp>
        <p:nvGrpSpPr>
          <p:cNvPr id="896" name="Google Shape;896;p44"/>
          <p:cNvGrpSpPr/>
          <p:nvPr/>
        </p:nvGrpSpPr>
        <p:grpSpPr>
          <a:xfrm>
            <a:off x="7280935" y="2495616"/>
            <a:ext cx="355704" cy="470530"/>
            <a:chOff x="286275" y="729525"/>
            <a:chExt cx="240000" cy="317475"/>
          </a:xfrm>
        </p:grpSpPr>
        <p:sp>
          <p:nvSpPr>
            <p:cNvPr id="897" name="Google Shape;897;p44"/>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8" name="Google Shape;898;p44"/>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99" name="Google Shape;899;p44"/>
          <p:cNvGrpSpPr/>
          <p:nvPr/>
        </p:nvGrpSpPr>
        <p:grpSpPr>
          <a:xfrm rot="5400000">
            <a:off x="5362310" y="1422916"/>
            <a:ext cx="355704" cy="470530"/>
            <a:chOff x="286275" y="729525"/>
            <a:chExt cx="240000" cy="317475"/>
          </a:xfrm>
        </p:grpSpPr>
        <p:sp>
          <p:nvSpPr>
            <p:cNvPr id="900" name="Google Shape;900;p44"/>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1" name="Google Shape;901;p44"/>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02" name="Google Shape;902;p44"/>
          <p:cNvGrpSpPr/>
          <p:nvPr/>
        </p:nvGrpSpPr>
        <p:grpSpPr>
          <a:xfrm rot="10800000">
            <a:off x="5096610" y="3722391"/>
            <a:ext cx="355704" cy="470530"/>
            <a:chOff x="286275" y="729525"/>
            <a:chExt cx="240000" cy="317475"/>
          </a:xfrm>
        </p:grpSpPr>
        <p:sp>
          <p:nvSpPr>
            <p:cNvPr id="903" name="Google Shape;903;p44"/>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4" name="Google Shape;904;p44"/>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16"/>
        <p:cNvGrpSpPr/>
        <p:nvPr/>
      </p:nvGrpSpPr>
      <p:grpSpPr>
        <a:xfrm>
          <a:off x="0" y="0"/>
          <a:ext cx="0" cy="0"/>
          <a:chOff x="0" y="0"/>
          <a:chExt cx="0" cy="0"/>
        </a:xfrm>
      </p:grpSpPr>
      <p:sp>
        <p:nvSpPr>
          <p:cNvPr id="818" name="Google Shape;818;p42"/>
          <p:cNvSpPr txBox="1">
            <a:spLocks noGrp="1"/>
          </p:cNvSpPr>
          <p:nvPr>
            <p:ph type="subTitle" idx="1"/>
          </p:nvPr>
        </p:nvSpPr>
        <p:spPr>
          <a:xfrm>
            <a:off x="1277700" y="3515425"/>
            <a:ext cx="2819100" cy="42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Week of 21st March</a:t>
            </a:r>
            <a:endParaRPr/>
          </a:p>
        </p:txBody>
      </p:sp>
      <p:sp>
        <p:nvSpPr>
          <p:cNvPr id="819" name="Google Shape;819;p42"/>
          <p:cNvSpPr/>
          <p:nvPr/>
        </p:nvSpPr>
        <p:spPr>
          <a:xfrm rot="972593">
            <a:off x="8116648" y="-484744"/>
            <a:ext cx="1244186" cy="1404698"/>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20" name="Google Shape;820;p42"/>
          <p:cNvGrpSpPr/>
          <p:nvPr/>
        </p:nvGrpSpPr>
        <p:grpSpPr>
          <a:xfrm rot="10800000">
            <a:off x="5774945" y="770244"/>
            <a:ext cx="355704" cy="470530"/>
            <a:chOff x="286275" y="729525"/>
            <a:chExt cx="240000" cy="317475"/>
          </a:xfrm>
        </p:grpSpPr>
        <p:sp>
          <p:nvSpPr>
            <p:cNvPr id="821" name="Google Shape;821;p42"/>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2" name="Google Shape;822;p42"/>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23" name="Google Shape;823;p42"/>
          <p:cNvGrpSpPr/>
          <p:nvPr/>
        </p:nvGrpSpPr>
        <p:grpSpPr>
          <a:xfrm rot="900009">
            <a:off x="8436067" y="2792646"/>
            <a:ext cx="355705" cy="470530"/>
            <a:chOff x="286275" y="729525"/>
            <a:chExt cx="240000" cy="317475"/>
          </a:xfrm>
        </p:grpSpPr>
        <p:sp>
          <p:nvSpPr>
            <p:cNvPr id="824" name="Google Shape;824;p42"/>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5" name="Google Shape;825;p42"/>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26" name="Google Shape;826;p42"/>
          <p:cNvGrpSpPr/>
          <p:nvPr/>
        </p:nvGrpSpPr>
        <p:grpSpPr>
          <a:xfrm rot="8999858">
            <a:off x="4862065" y="2792652"/>
            <a:ext cx="355702" cy="470528"/>
            <a:chOff x="286275" y="729525"/>
            <a:chExt cx="240000" cy="317475"/>
          </a:xfrm>
        </p:grpSpPr>
        <p:sp>
          <p:nvSpPr>
            <p:cNvPr id="827" name="Google Shape;827;p42"/>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8" name="Google Shape;828;p42"/>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29" name="Google Shape;829;p42"/>
          <p:cNvGrpSpPr/>
          <p:nvPr/>
        </p:nvGrpSpPr>
        <p:grpSpPr>
          <a:xfrm rot="1137491">
            <a:off x="6683588" y="1166189"/>
            <a:ext cx="355703" cy="470528"/>
            <a:chOff x="286275" y="729525"/>
            <a:chExt cx="240000" cy="317475"/>
          </a:xfrm>
        </p:grpSpPr>
        <p:sp>
          <p:nvSpPr>
            <p:cNvPr id="830" name="Google Shape;830;p42"/>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1" name="Google Shape;831;p42"/>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32" name="Google Shape;832;p42"/>
          <p:cNvSpPr/>
          <p:nvPr/>
        </p:nvSpPr>
        <p:spPr>
          <a:xfrm>
            <a:off x="7944263" y="4500225"/>
            <a:ext cx="980748" cy="427796"/>
          </a:xfrm>
          <a:custGeom>
            <a:avLst/>
            <a:gdLst/>
            <a:ahLst/>
            <a:cxnLst/>
            <a:rect l="l" t="t" r="r" b="b"/>
            <a:pathLst>
              <a:path w="13870" h="6050" extrusionOk="0">
                <a:moveTo>
                  <a:pt x="7659" y="1"/>
                </a:moveTo>
                <a:cubicBezTo>
                  <a:pt x="6962" y="1"/>
                  <a:pt x="6283" y="396"/>
                  <a:pt x="6036" y="961"/>
                </a:cubicBezTo>
                <a:cubicBezTo>
                  <a:pt x="5741" y="676"/>
                  <a:pt x="5296" y="519"/>
                  <a:pt x="4859" y="519"/>
                </a:cubicBezTo>
                <a:cubicBezTo>
                  <a:pt x="4656" y="519"/>
                  <a:pt x="4454" y="553"/>
                  <a:pt x="4270" y="624"/>
                </a:cubicBezTo>
                <a:cubicBezTo>
                  <a:pt x="3677" y="849"/>
                  <a:pt x="3275" y="1427"/>
                  <a:pt x="3339" y="1973"/>
                </a:cubicBezTo>
                <a:cubicBezTo>
                  <a:pt x="3210" y="1923"/>
                  <a:pt x="3069" y="1900"/>
                  <a:pt x="2926" y="1900"/>
                </a:cubicBezTo>
                <a:cubicBezTo>
                  <a:pt x="2699" y="1900"/>
                  <a:pt x="2468" y="1960"/>
                  <a:pt x="2280" y="2069"/>
                </a:cubicBezTo>
                <a:cubicBezTo>
                  <a:pt x="1976" y="2262"/>
                  <a:pt x="1798" y="2583"/>
                  <a:pt x="1830" y="2904"/>
                </a:cubicBezTo>
                <a:cubicBezTo>
                  <a:pt x="1822" y="2903"/>
                  <a:pt x="1813" y="2903"/>
                  <a:pt x="1805" y="2903"/>
                </a:cubicBezTo>
                <a:cubicBezTo>
                  <a:pt x="1287" y="2903"/>
                  <a:pt x="854" y="3393"/>
                  <a:pt x="980" y="3835"/>
                </a:cubicBezTo>
                <a:cubicBezTo>
                  <a:pt x="467" y="3946"/>
                  <a:pt x="65" y="4380"/>
                  <a:pt x="17" y="4830"/>
                </a:cubicBezTo>
                <a:cubicBezTo>
                  <a:pt x="1" y="5166"/>
                  <a:pt x="146" y="5487"/>
                  <a:pt x="418" y="5729"/>
                </a:cubicBezTo>
                <a:cubicBezTo>
                  <a:pt x="531" y="5825"/>
                  <a:pt x="643" y="5873"/>
                  <a:pt x="756" y="5937"/>
                </a:cubicBezTo>
                <a:lnTo>
                  <a:pt x="13565" y="6050"/>
                </a:lnTo>
                <a:cubicBezTo>
                  <a:pt x="13741" y="5953"/>
                  <a:pt x="13805" y="5776"/>
                  <a:pt x="13837" y="5616"/>
                </a:cubicBezTo>
                <a:cubicBezTo>
                  <a:pt x="13869" y="5408"/>
                  <a:pt x="13837" y="5198"/>
                  <a:pt x="13741" y="5006"/>
                </a:cubicBezTo>
                <a:cubicBezTo>
                  <a:pt x="13580" y="4669"/>
                  <a:pt x="13212" y="4412"/>
                  <a:pt x="12810" y="4348"/>
                </a:cubicBezTo>
                <a:cubicBezTo>
                  <a:pt x="12970" y="3899"/>
                  <a:pt x="12842" y="3353"/>
                  <a:pt x="12457" y="3000"/>
                </a:cubicBezTo>
                <a:cubicBezTo>
                  <a:pt x="12153" y="2708"/>
                  <a:pt x="11710" y="2547"/>
                  <a:pt x="11268" y="2547"/>
                </a:cubicBezTo>
                <a:cubicBezTo>
                  <a:pt x="11150" y="2547"/>
                  <a:pt x="11031" y="2559"/>
                  <a:pt x="10916" y="2583"/>
                </a:cubicBezTo>
                <a:cubicBezTo>
                  <a:pt x="10948" y="2229"/>
                  <a:pt x="10787" y="1876"/>
                  <a:pt x="10498" y="1635"/>
                </a:cubicBezTo>
                <a:cubicBezTo>
                  <a:pt x="10251" y="1453"/>
                  <a:pt x="9930" y="1345"/>
                  <a:pt x="9603" y="1345"/>
                </a:cubicBezTo>
                <a:cubicBezTo>
                  <a:pt x="9527" y="1345"/>
                  <a:pt x="9451" y="1351"/>
                  <a:pt x="9375" y="1363"/>
                </a:cubicBezTo>
                <a:cubicBezTo>
                  <a:pt x="9310" y="689"/>
                  <a:pt x="8653" y="111"/>
                  <a:pt x="7883" y="14"/>
                </a:cubicBezTo>
                <a:cubicBezTo>
                  <a:pt x="7808" y="5"/>
                  <a:pt x="7734" y="1"/>
                  <a:pt x="765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833" name="Google Shape;833;p42"/>
          <p:cNvPicPr preferRelativeResize="0"/>
          <p:nvPr/>
        </p:nvPicPr>
        <p:blipFill>
          <a:blip r:embed="rId3">
            <a:alphaModFix/>
          </a:blip>
          <a:stretch>
            <a:fillRect/>
          </a:stretch>
        </p:blipFill>
        <p:spPr>
          <a:xfrm>
            <a:off x="35193" y="217605"/>
            <a:ext cx="4676750" cy="4676750"/>
          </a:xfrm>
          <a:prstGeom prst="rect">
            <a:avLst/>
          </a:prstGeom>
          <a:noFill/>
          <a:ln>
            <a:noFill/>
          </a:ln>
        </p:spPr>
      </p:pic>
      <p:sp>
        <p:nvSpPr>
          <p:cNvPr id="834" name="Google Shape;834;p42"/>
          <p:cNvSpPr txBox="1">
            <a:spLocks noGrp="1"/>
          </p:cNvSpPr>
          <p:nvPr>
            <p:ph type="title"/>
          </p:nvPr>
        </p:nvSpPr>
        <p:spPr>
          <a:xfrm>
            <a:off x="4909236" y="290361"/>
            <a:ext cx="3829505" cy="572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Self love rainbow</a:t>
            </a:r>
            <a:endParaRPr dirty="0"/>
          </a:p>
        </p:txBody>
      </p:sp>
      <p:sp>
        <p:nvSpPr>
          <p:cNvPr id="835" name="Google Shape;835;p42"/>
          <p:cNvSpPr txBox="1"/>
          <p:nvPr/>
        </p:nvSpPr>
        <p:spPr>
          <a:xfrm>
            <a:off x="4829608" y="1137707"/>
            <a:ext cx="4292586" cy="3585567"/>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500" dirty="0">
                <a:solidFill>
                  <a:schemeClr val="accent3"/>
                </a:solidFill>
              </a:rPr>
              <a:t>Ju</a:t>
            </a:r>
            <a:r>
              <a:rPr lang="en" sz="1700" dirty="0">
                <a:solidFill>
                  <a:schemeClr val="accent3"/>
                </a:solidFill>
              </a:rPr>
              <a:t>st as plants need good soil, sun and water to thrive, we also need adequate nutrition, good sleep, regular exercise, appropriate medical care, relaxation and recreation. Like plants, humans also need care but we can care for ourselves, we just have to learn to </a:t>
            </a:r>
            <a:r>
              <a:rPr lang="en" sz="1700" dirty="0" err="1">
                <a:solidFill>
                  <a:schemeClr val="accent3"/>
                </a:solidFill>
              </a:rPr>
              <a:t>recognise</a:t>
            </a:r>
            <a:r>
              <a:rPr lang="en" sz="1700" dirty="0">
                <a:solidFill>
                  <a:schemeClr val="accent3"/>
                </a:solidFill>
              </a:rPr>
              <a:t> what we need. Let’s water ourselves to watch ourselves grow.</a:t>
            </a:r>
          </a:p>
          <a:p>
            <a:pPr marL="0" lvl="0" indent="0" algn="l" rtl="0">
              <a:spcBef>
                <a:spcPts val="0"/>
              </a:spcBef>
              <a:spcAft>
                <a:spcPts val="0"/>
              </a:spcAft>
              <a:buNone/>
            </a:pPr>
            <a:endParaRPr sz="1700" dirty="0">
              <a:solidFill>
                <a:schemeClr val="accent3"/>
              </a:solidFill>
            </a:endParaRPr>
          </a:p>
          <a:p>
            <a:pPr marL="0" lvl="0" indent="0" algn="l" rtl="0">
              <a:spcBef>
                <a:spcPts val="0"/>
              </a:spcBef>
              <a:spcAft>
                <a:spcPts val="0"/>
              </a:spcAft>
              <a:buNone/>
            </a:pPr>
            <a:r>
              <a:rPr lang="en" sz="1700" dirty="0">
                <a:solidFill>
                  <a:schemeClr val="accent3"/>
                </a:solidFill>
              </a:rPr>
              <a:t>Which is your self-love language?</a:t>
            </a:r>
            <a:endParaRPr sz="1700" dirty="0">
              <a:solidFill>
                <a:schemeClr val="accent3"/>
              </a:solidFill>
            </a:endParaRPr>
          </a:p>
          <a:p>
            <a:pPr marL="0" lvl="0" indent="0" algn="l" rtl="0">
              <a:spcBef>
                <a:spcPts val="0"/>
              </a:spcBef>
              <a:spcAft>
                <a:spcPts val="0"/>
              </a:spcAft>
              <a:buNone/>
            </a:pPr>
            <a:r>
              <a:rPr lang="en" sz="1700" dirty="0">
                <a:solidFill>
                  <a:schemeClr val="accent3"/>
                </a:solidFill>
              </a:rPr>
              <a:t>Create yourself a little plan or write this up in any way that suits you in your book</a:t>
            </a:r>
            <a:endParaRPr sz="1700" dirty="0">
              <a:solidFill>
                <a:schemeClr val="accent3"/>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01"/>
        <p:cNvGrpSpPr/>
        <p:nvPr/>
      </p:nvGrpSpPr>
      <p:grpSpPr>
        <a:xfrm>
          <a:off x="0" y="0"/>
          <a:ext cx="0" cy="0"/>
          <a:chOff x="0" y="0"/>
          <a:chExt cx="0" cy="0"/>
        </a:xfrm>
      </p:grpSpPr>
      <p:sp>
        <p:nvSpPr>
          <p:cNvPr id="903" name="Google Shape;903;p43"/>
          <p:cNvSpPr txBox="1"/>
          <p:nvPr/>
        </p:nvSpPr>
        <p:spPr>
          <a:xfrm>
            <a:off x="5690300" y="778488"/>
            <a:ext cx="3150000" cy="3447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2000" b="1">
                <a:solidFill>
                  <a:schemeClr val="lt2"/>
                </a:solidFill>
                <a:latin typeface="Darker Grotesque"/>
                <a:ea typeface="Darker Grotesque"/>
                <a:cs typeface="Darker Grotesque"/>
                <a:sym typeface="Darker Grotesque"/>
              </a:rPr>
              <a:t>Can you think of a time when you were treated really unkindly by someone? What happened, what adjectives would describe how you felt? </a:t>
            </a:r>
            <a:endParaRPr sz="2000" b="1">
              <a:solidFill>
                <a:schemeClr val="lt2"/>
              </a:solidFill>
              <a:latin typeface="Darker Grotesque"/>
              <a:ea typeface="Darker Grotesque"/>
              <a:cs typeface="Darker Grotesque"/>
              <a:sym typeface="Darker Grotesque"/>
            </a:endParaRPr>
          </a:p>
          <a:p>
            <a:pPr marL="0" lvl="0" indent="0" algn="l" rtl="0">
              <a:spcBef>
                <a:spcPts val="0"/>
              </a:spcBef>
              <a:spcAft>
                <a:spcPts val="0"/>
              </a:spcAft>
              <a:buNone/>
            </a:pPr>
            <a:r>
              <a:rPr lang="en" sz="2000" b="1">
                <a:solidFill>
                  <a:schemeClr val="lt2"/>
                </a:solidFill>
                <a:latin typeface="Darker Grotesque"/>
                <a:ea typeface="Darker Grotesque"/>
                <a:cs typeface="Darker Grotesque"/>
                <a:sym typeface="Darker Grotesque"/>
              </a:rPr>
              <a:t>Can you think of a time when someone treated you more kindly than you expected? How did that make you feel? </a:t>
            </a:r>
            <a:endParaRPr sz="2000" b="1">
              <a:solidFill>
                <a:schemeClr val="lt2"/>
              </a:solidFill>
              <a:latin typeface="Darker Grotesque"/>
              <a:ea typeface="Darker Grotesque"/>
              <a:cs typeface="Darker Grotesque"/>
              <a:sym typeface="Darker Grotesque"/>
            </a:endParaRPr>
          </a:p>
          <a:p>
            <a:pPr marL="0" lvl="0" indent="0" algn="l" rtl="0">
              <a:spcBef>
                <a:spcPts val="0"/>
              </a:spcBef>
              <a:spcAft>
                <a:spcPts val="0"/>
              </a:spcAft>
              <a:buNone/>
            </a:pPr>
            <a:endParaRPr sz="1600" b="1">
              <a:solidFill>
                <a:schemeClr val="lt2"/>
              </a:solidFill>
              <a:latin typeface="Darker Grotesque"/>
              <a:ea typeface="Darker Grotesque"/>
              <a:cs typeface="Darker Grotesque"/>
              <a:sym typeface="Darker Grotesque"/>
            </a:endParaRPr>
          </a:p>
          <a:p>
            <a:pPr marL="0" lvl="0" indent="0" algn="l" rtl="0">
              <a:spcBef>
                <a:spcPts val="0"/>
              </a:spcBef>
              <a:spcAft>
                <a:spcPts val="0"/>
              </a:spcAft>
              <a:buNone/>
            </a:pPr>
            <a:endParaRPr sz="1600" b="1">
              <a:solidFill>
                <a:schemeClr val="lt2"/>
              </a:solidFill>
              <a:latin typeface="Darker Grotesque"/>
              <a:ea typeface="Darker Grotesque"/>
              <a:cs typeface="Darker Grotesque"/>
              <a:sym typeface="Darker Grotesque"/>
            </a:endParaRPr>
          </a:p>
        </p:txBody>
      </p:sp>
      <p:pic>
        <p:nvPicPr>
          <p:cNvPr id="904" name="Google Shape;904;p43"/>
          <p:cNvPicPr preferRelativeResize="0"/>
          <p:nvPr/>
        </p:nvPicPr>
        <p:blipFill>
          <a:blip r:embed="rId3">
            <a:alphaModFix/>
          </a:blip>
          <a:stretch>
            <a:fillRect/>
          </a:stretch>
        </p:blipFill>
        <p:spPr>
          <a:xfrm>
            <a:off x="579700" y="108163"/>
            <a:ext cx="4927176" cy="4927176"/>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08"/>
        <p:cNvGrpSpPr/>
        <p:nvPr/>
      </p:nvGrpSpPr>
      <p:grpSpPr>
        <a:xfrm>
          <a:off x="0" y="0"/>
          <a:ext cx="0" cy="0"/>
          <a:chOff x="0" y="0"/>
          <a:chExt cx="0" cy="0"/>
        </a:xfrm>
      </p:grpSpPr>
      <p:sp>
        <p:nvSpPr>
          <p:cNvPr id="909" name="Google Shape;909;p44"/>
          <p:cNvSpPr txBox="1">
            <a:spLocks noGrp="1"/>
          </p:cNvSpPr>
          <p:nvPr>
            <p:ph type="title"/>
          </p:nvPr>
        </p:nvSpPr>
        <p:spPr>
          <a:xfrm>
            <a:off x="906335" y="380934"/>
            <a:ext cx="6080100" cy="572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The Golden Rule</a:t>
            </a:r>
            <a:endParaRPr dirty="0"/>
          </a:p>
        </p:txBody>
      </p:sp>
      <p:grpSp>
        <p:nvGrpSpPr>
          <p:cNvPr id="912" name="Google Shape;912;p44"/>
          <p:cNvGrpSpPr/>
          <p:nvPr/>
        </p:nvGrpSpPr>
        <p:grpSpPr>
          <a:xfrm>
            <a:off x="405318" y="1497555"/>
            <a:ext cx="3658598" cy="3437120"/>
            <a:chOff x="3795275" y="1662875"/>
            <a:chExt cx="1212500" cy="1139100"/>
          </a:xfrm>
        </p:grpSpPr>
        <p:sp>
          <p:nvSpPr>
            <p:cNvPr id="913" name="Google Shape;913;p44"/>
            <p:cNvSpPr/>
            <p:nvPr/>
          </p:nvSpPr>
          <p:spPr>
            <a:xfrm>
              <a:off x="4304725" y="1832100"/>
              <a:ext cx="266625" cy="178525"/>
            </a:xfrm>
            <a:custGeom>
              <a:avLst/>
              <a:gdLst/>
              <a:ahLst/>
              <a:cxnLst/>
              <a:rect l="l" t="t" r="r" b="b"/>
              <a:pathLst>
                <a:path w="10665" h="7141" extrusionOk="0">
                  <a:moveTo>
                    <a:pt x="1459" y="1"/>
                  </a:moveTo>
                  <a:cubicBezTo>
                    <a:pt x="1233" y="1"/>
                    <a:pt x="1005" y="60"/>
                    <a:pt x="799" y="184"/>
                  </a:cubicBezTo>
                  <a:cubicBezTo>
                    <a:pt x="198" y="556"/>
                    <a:pt x="1" y="1333"/>
                    <a:pt x="373" y="1945"/>
                  </a:cubicBezTo>
                  <a:cubicBezTo>
                    <a:pt x="394" y="1978"/>
                    <a:pt x="985" y="2962"/>
                    <a:pt x="1838" y="4034"/>
                  </a:cubicBezTo>
                  <a:cubicBezTo>
                    <a:pt x="3074" y="5609"/>
                    <a:pt x="4179" y="6572"/>
                    <a:pt x="5229" y="6977"/>
                  </a:cubicBezTo>
                  <a:cubicBezTo>
                    <a:pt x="5513" y="7086"/>
                    <a:pt x="5808" y="7140"/>
                    <a:pt x="6114" y="7140"/>
                  </a:cubicBezTo>
                  <a:cubicBezTo>
                    <a:pt x="6311" y="7140"/>
                    <a:pt x="6520" y="7119"/>
                    <a:pt x="6717" y="7064"/>
                  </a:cubicBezTo>
                  <a:cubicBezTo>
                    <a:pt x="7110" y="6965"/>
                    <a:pt x="7504" y="6780"/>
                    <a:pt x="7886" y="6496"/>
                  </a:cubicBezTo>
                  <a:cubicBezTo>
                    <a:pt x="8411" y="6102"/>
                    <a:pt x="8926" y="5522"/>
                    <a:pt x="9440" y="4756"/>
                  </a:cubicBezTo>
                  <a:cubicBezTo>
                    <a:pt x="10030" y="3859"/>
                    <a:pt x="10479" y="2918"/>
                    <a:pt x="10665" y="2481"/>
                  </a:cubicBezTo>
                  <a:cubicBezTo>
                    <a:pt x="9867" y="2142"/>
                    <a:pt x="9057" y="1803"/>
                    <a:pt x="8193" y="1737"/>
                  </a:cubicBezTo>
                  <a:cubicBezTo>
                    <a:pt x="8040" y="2077"/>
                    <a:pt x="7788" y="2580"/>
                    <a:pt x="7482" y="3072"/>
                  </a:cubicBezTo>
                  <a:cubicBezTo>
                    <a:pt x="6782" y="4199"/>
                    <a:pt x="6279" y="4537"/>
                    <a:pt x="6126" y="4581"/>
                  </a:cubicBezTo>
                  <a:cubicBezTo>
                    <a:pt x="5841" y="4461"/>
                    <a:pt x="5086" y="4024"/>
                    <a:pt x="3839" y="2459"/>
                  </a:cubicBezTo>
                  <a:cubicBezTo>
                    <a:pt x="3096" y="1497"/>
                    <a:pt x="2560" y="621"/>
                    <a:pt x="2560" y="621"/>
                  </a:cubicBezTo>
                  <a:cubicBezTo>
                    <a:pt x="2316" y="219"/>
                    <a:pt x="1892" y="1"/>
                    <a:pt x="145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4" name="Google Shape;914;p44"/>
            <p:cNvSpPr/>
            <p:nvPr/>
          </p:nvSpPr>
          <p:spPr>
            <a:xfrm>
              <a:off x="4404525" y="2145125"/>
              <a:ext cx="155625" cy="563075"/>
            </a:xfrm>
            <a:custGeom>
              <a:avLst/>
              <a:gdLst/>
              <a:ahLst/>
              <a:cxnLst/>
              <a:rect l="l" t="t" r="r" b="b"/>
              <a:pathLst>
                <a:path w="6225" h="22523" extrusionOk="0">
                  <a:moveTo>
                    <a:pt x="2812" y="1"/>
                  </a:moveTo>
                  <a:lnTo>
                    <a:pt x="1860" y="6061"/>
                  </a:lnTo>
                  <a:lnTo>
                    <a:pt x="1269" y="9779"/>
                  </a:lnTo>
                  <a:lnTo>
                    <a:pt x="1" y="22522"/>
                  </a:lnTo>
                  <a:lnTo>
                    <a:pt x="1609" y="22522"/>
                  </a:lnTo>
                  <a:cubicBezTo>
                    <a:pt x="1609" y="22522"/>
                    <a:pt x="2560" y="19613"/>
                    <a:pt x="3348" y="16780"/>
                  </a:cubicBezTo>
                  <a:cubicBezTo>
                    <a:pt x="4135" y="13947"/>
                    <a:pt x="3840" y="10567"/>
                    <a:pt x="3840" y="10567"/>
                  </a:cubicBezTo>
                  <a:cubicBezTo>
                    <a:pt x="4256" y="9232"/>
                    <a:pt x="4682" y="8150"/>
                    <a:pt x="5054" y="7056"/>
                  </a:cubicBezTo>
                  <a:cubicBezTo>
                    <a:pt x="5644" y="5382"/>
                    <a:pt x="6115" y="3709"/>
                    <a:pt x="6225" y="1138"/>
                  </a:cubicBezTo>
                  <a:lnTo>
                    <a:pt x="281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5" name="Google Shape;915;p44"/>
            <p:cNvSpPr/>
            <p:nvPr/>
          </p:nvSpPr>
          <p:spPr>
            <a:xfrm>
              <a:off x="4404525" y="2296625"/>
              <a:ext cx="126350" cy="411575"/>
            </a:xfrm>
            <a:custGeom>
              <a:avLst/>
              <a:gdLst/>
              <a:ahLst/>
              <a:cxnLst/>
              <a:rect l="l" t="t" r="r" b="b"/>
              <a:pathLst>
                <a:path w="5054" h="16463" extrusionOk="0">
                  <a:moveTo>
                    <a:pt x="1860" y="1"/>
                  </a:moveTo>
                  <a:lnTo>
                    <a:pt x="1269" y="3719"/>
                  </a:lnTo>
                  <a:lnTo>
                    <a:pt x="1259" y="3763"/>
                  </a:lnTo>
                  <a:lnTo>
                    <a:pt x="1237" y="4015"/>
                  </a:lnTo>
                  <a:lnTo>
                    <a:pt x="1007" y="6366"/>
                  </a:lnTo>
                  <a:lnTo>
                    <a:pt x="941" y="7023"/>
                  </a:lnTo>
                  <a:lnTo>
                    <a:pt x="1" y="16462"/>
                  </a:lnTo>
                  <a:lnTo>
                    <a:pt x="1609" y="16462"/>
                  </a:lnTo>
                  <a:cubicBezTo>
                    <a:pt x="1609" y="16462"/>
                    <a:pt x="2560" y="13553"/>
                    <a:pt x="3348" y="10720"/>
                  </a:cubicBezTo>
                  <a:cubicBezTo>
                    <a:pt x="3359" y="10698"/>
                    <a:pt x="3359" y="10687"/>
                    <a:pt x="3359" y="10676"/>
                  </a:cubicBezTo>
                  <a:cubicBezTo>
                    <a:pt x="3621" y="9735"/>
                    <a:pt x="3763" y="8740"/>
                    <a:pt x="3829" y="7832"/>
                  </a:cubicBezTo>
                  <a:cubicBezTo>
                    <a:pt x="3851" y="7515"/>
                    <a:pt x="3873" y="7209"/>
                    <a:pt x="3884" y="6925"/>
                  </a:cubicBezTo>
                  <a:cubicBezTo>
                    <a:pt x="3938" y="5535"/>
                    <a:pt x="3840" y="4507"/>
                    <a:pt x="3840" y="4507"/>
                  </a:cubicBezTo>
                  <a:cubicBezTo>
                    <a:pt x="4256" y="3172"/>
                    <a:pt x="4682" y="2090"/>
                    <a:pt x="5054" y="996"/>
                  </a:cubicBezTo>
                  <a:cubicBezTo>
                    <a:pt x="4431" y="931"/>
                    <a:pt x="2954" y="712"/>
                    <a:pt x="1860" y="1"/>
                  </a:cubicBezTo>
                  <a:close/>
                </a:path>
              </a:pathLst>
            </a:custGeom>
            <a:solidFill>
              <a:srgbClr val="B549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6" name="Google Shape;916;p44"/>
            <p:cNvSpPr/>
            <p:nvPr/>
          </p:nvSpPr>
          <p:spPr>
            <a:xfrm>
              <a:off x="4435425" y="2390700"/>
              <a:ext cx="30650" cy="11500"/>
            </a:xfrm>
            <a:custGeom>
              <a:avLst/>
              <a:gdLst/>
              <a:ahLst/>
              <a:cxnLst/>
              <a:rect l="l" t="t" r="r" b="b"/>
              <a:pathLst>
                <a:path w="1226" h="460" extrusionOk="0">
                  <a:moveTo>
                    <a:pt x="23" y="0"/>
                  </a:moveTo>
                  <a:lnTo>
                    <a:pt x="1" y="252"/>
                  </a:lnTo>
                  <a:cubicBezTo>
                    <a:pt x="405" y="449"/>
                    <a:pt x="963" y="460"/>
                    <a:pt x="1083" y="460"/>
                  </a:cubicBezTo>
                  <a:lnTo>
                    <a:pt x="1105" y="460"/>
                  </a:lnTo>
                  <a:cubicBezTo>
                    <a:pt x="1171" y="460"/>
                    <a:pt x="1226" y="405"/>
                    <a:pt x="1226" y="340"/>
                  </a:cubicBezTo>
                  <a:cubicBezTo>
                    <a:pt x="1226" y="274"/>
                    <a:pt x="1171" y="219"/>
                    <a:pt x="1105" y="219"/>
                  </a:cubicBezTo>
                  <a:cubicBezTo>
                    <a:pt x="876" y="219"/>
                    <a:pt x="340" y="187"/>
                    <a:pt x="23" y="0"/>
                  </a:cubicBezTo>
                  <a:close/>
                </a:path>
              </a:pathLst>
            </a:custGeom>
            <a:solidFill>
              <a:srgbClr val="A229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7" name="Google Shape;917;p44"/>
            <p:cNvSpPr/>
            <p:nvPr/>
          </p:nvSpPr>
          <p:spPr>
            <a:xfrm>
              <a:off x="4404525" y="2455775"/>
              <a:ext cx="97100" cy="252425"/>
            </a:xfrm>
            <a:custGeom>
              <a:avLst/>
              <a:gdLst/>
              <a:ahLst/>
              <a:cxnLst/>
              <a:rect l="l" t="t" r="r" b="b"/>
              <a:pathLst>
                <a:path w="3884" h="10097" extrusionOk="0">
                  <a:moveTo>
                    <a:pt x="1007" y="0"/>
                  </a:moveTo>
                  <a:lnTo>
                    <a:pt x="953" y="537"/>
                  </a:lnTo>
                  <a:lnTo>
                    <a:pt x="941" y="657"/>
                  </a:lnTo>
                  <a:lnTo>
                    <a:pt x="887" y="1116"/>
                  </a:lnTo>
                  <a:lnTo>
                    <a:pt x="832" y="1740"/>
                  </a:lnTo>
                  <a:lnTo>
                    <a:pt x="756" y="2516"/>
                  </a:lnTo>
                  <a:lnTo>
                    <a:pt x="690" y="3184"/>
                  </a:lnTo>
                  <a:lnTo>
                    <a:pt x="613" y="3938"/>
                  </a:lnTo>
                  <a:lnTo>
                    <a:pt x="547" y="4616"/>
                  </a:lnTo>
                  <a:lnTo>
                    <a:pt x="471" y="5360"/>
                  </a:lnTo>
                  <a:lnTo>
                    <a:pt x="406" y="6028"/>
                  </a:lnTo>
                  <a:lnTo>
                    <a:pt x="329" y="6815"/>
                  </a:lnTo>
                  <a:lnTo>
                    <a:pt x="263" y="7428"/>
                  </a:lnTo>
                  <a:lnTo>
                    <a:pt x="176" y="8281"/>
                  </a:lnTo>
                  <a:lnTo>
                    <a:pt x="121" y="8806"/>
                  </a:lnTo>
                  <a:lnTo>
                    <a:pt x="1" y="10096"/>
                  </a:lnTo>
                  <a:lnTo>
                    <a:pt x="1609" y="10096"/>
                  </a:lnTo>
                  <a:cubicBezTo>
                    <a:pt x="1609" y="10096"/>
                    <a:pt x="1926" y="9144"/>
                    <a:pt x="2341" y="7800"/>
                  </a:cubicBezTo>
                  <a:cubicBezTo>
                    <a:pt x="2396" y="7603"/>
                    <a:pt x="2462" y="7394"/>
                    <a:pt x="2528" y="7187"/>
                  </a:cubicBezTo>
                  <a:cubicBezTo>
                    <a:pt x="2604" y="6935"/>
                    <a:pt x="2681" y="6672"/>
                    <a:pt x="2757" y="6410"/>
                  </a:cubicBezTo>
                  <a:cubicBezTo>
                    <a:pt x="2801" y="6246"/>
                    <a:pt x="2856" y="6082"/>
                    <a:pt x="2900" y="5918"/>
                  </a:cubicBezTo>
                  <a:cubicBezTo>
                    <a:pt x="3053" y="5404"/>
                    <a:pt x="3206" y="4879"/>
                    <a:pt x="3348" y="4354"/>
                  </a:cubicBezTo>
                  <a:cubicBezTo>
                    <a:pt x="3359" y="4332"/>
                    <a:pt x="3359" y="4321"/>
                    <a:pt x="3359" y="4310"/>
                  </a:cubicBezTo>
                  <a:cubicBezTo>
                    <a:pt x="3425" y="4081"/>
                    <a:pt x="3479" y="3862"/>
                    <a:pt x="3523" y="3632"/>
                  </a:cubicBezTo>
                  <a:cubicBezTo>
                    <a:pt x="3556" y="3479"/>
                    <a:pt x="3588" y="3315"/>
                    <a:pt x="3621" y="3150"/>
                  </a:cubicBezTo>
                  <a:cubicBezTo>
                    <a:pt x="3665" y="2877"/>
                    <a:pt x="3709" y="2593"/>
                    <a:pt x="3741" y="2319"/>
                  </a:cubicBezTo>
                  <a:cubicBezTo>
                    <a:pt x="3775" y="2100"/>
                    <a:pt x="3796" y="1882"/>
                    <a:pt x="3818" y="1674"/>
                  </a:cubicBezTo>
                  <a:cubicBezTo>
                    <a:pt x="3818" y="1597"/>
                    <a:pt x="3829" y="1532"/>
                    <a:pt x="3829" y="1466"/>
                  </a:cubicBezTo>
                  <a:lnTo>
                    <a:pt x="3862" y="1072"/>
                  </a:lnTo>
                  <a:cubicBezTo>
                    <a:pt x="3873" y="897"/>
                    <a:pt x="3873" y="722"/>
                    <a:pt x="3884" y="559"/>
                  </a:cubicBezTo>
                  <a:cubicBezTo>
                    <a:pt x="3173" y="416"/>
                    <a:pt x="1871" y="230"/>
                    <a:pt x="1007"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8" name="Google Shape;918;p44"/>
            <p:cNvSpPr/>
            <p:nvPr/>
          </p:nvSpPr>
          <p:spPr>
            <a:xfrm>
              <a:off x="4425300" y="2483675"/>
              <a:ext cx="5775" cy="15600"/>
            </a:xfrm>
            <a:custGeom>
              <a:avLst/>
              <a:gdLst/>
              <a:ahLst/>
              <a:cxnLst/>
              <a:rect l="l" t="t" r="r" b="b"/>
              <a:pathLst>
                <a:path w="231" h="624" extrusionOk="0">
                  <a:moveTo>
                    <a:pt x="56" y="0"/>
                  </a:moveTo>
                  <a:lnTo>
                    <a:pt x="1" y="624"/>
                  </a:lnTo>
                  <a:cubicBezTo>
                    <a:pt x="132" y="580"/>
                    <a:pt x="231" y="449"/>
                    <a:pt x="231" y="296"/>
                  </a:cubicBezTo>
                  <a:cubicBezTo>
                    <a:pt x="231" y="175"/>
                    <a:pt x="165" y="66"/>
                    <a:pt x="5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9" name="Google Shape;919;p44"/>
            <p:cNvSpPr/>
            <p:nvPr/>
          </p:nvSpPr>
          <p:spPr>
            <a:xfrm>
              <a:off x="4440075" y="2487500"/>
              <a:ext cx="17250" cy="17250"/>
            </a:xfrm>
            <a:custGeom>
              <a:avLst/>
              <a:gdLst/>
              <a:ahLst/>
              <a:cxnLst/>
              <a:rect l="l" t="t" r="r" b="b"/>
              <a:pathLst>
                <a:path w="690" h="690" extrusionOk="0">
                  <a:moveTo>
                    <a:pt x="350" y="0"/>
                  </a:moveTo>
                  <a:cubicBezTo>
                    <a:pt x="154" y="0"/>
                    <a:pt x="0" y="153"/>
                    <a:pt x="0" y="340"/>
                  </a:cubicBezTo>
                  <a:cubicBezTo>
                    <a:pt x="0" y="537"/>
                    <a:pt x="154" y="690"/>
                    <a:pt x="350" y="690"/>
                  </a:cubicBezTo>
                  <a:cubicBezTo>
                    <a:pt x="537" y="690"/>
                    <a:pt x="690" y="537"/>
                    <a:pt x="690" y="340"/>
                  </a:cubicBezTo>
                  <a:cubicBezTo>
                    <a:pt x="690" y="153"/>
                    <a:pt x="537" y="0"/>
                    <a:pt x="35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0" name="Google Shape;920;p44"/>
            <p:cNvSpPr/>
            <p:nvPr/>
          </p:nvSpPr>
          <p:spPr>
            <a:xfrm>
              <a:off x="4466325" y="2492425"/>
              <a:ext cx="17275" cy="17250"/>
            </a:xfrm>
            <a:custGeom>
              <a:avLst/>
              <a:gdLst/>
              <a:ahLst/>
              <a:cxnLst/>
              <a:rect l="l" t="t" r="r" b="b"/>
              <a:pathLst>
                <a:path w="691" h="690" extrusionOk="0">
                  <a:moveTo>
                    <a:pt x="351" y="0"/>
                  </a:moveTo>
                  <a:cubicBezTo>
                    <a:pt x="154" y="0"/>
                    <a:pt x="1" y="153"/>
                    <a:pt x="1" y="340"/>
                  </a:cubicBezTo>
                  <a:cubicBezTo>
                    <a:pt x="1" y="536"/>
                    <a:pt x="154" y="690"/>
                    <a:pt x="351" y="690"/>
                  </a:cubicBezTo>
                  <a:cubicBezTo>
                    <a:pt x="537" y="690"/>
                    <a:pt x="690" y="536"/>
                    <a:pt x="690" y="340"/>
                  </a:cubicBezTo>
                  <a:cubicBezTo>
                    <a:pt x="690" y="153"/>
                    <a:pt x="537" y="0"/>
                    <a:pt x="35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1" name="Google Shape;921;p44"/>
            <p:cNvSpPr/>
            <p:nvPr/>
          </p:nvSpPr>
          <p:spPr>
            <a:xfrm>
              <a:off x="4492850" y="2497625"/>
              <a:ext cx="7150" cy="16150"/>
            </a:xfrm>
            <a:custGeom>
              <a:avLst/>
              <a:gdLst/>
              <a:ahLst/>
              <a:cxnLst/>
              <a:rect l="l" t="t" r="r" b="b"/>
              <a:pathLst>
                <a:path w="286" h="646" extrusionOk="0">
                  <a:moveTo>
                    <a:pt x="285" y="0"/>
                  </a:moveTo>
                  <a:lnTo>
                    <a:pt x="285" y="0"/>
                  </a:lnTo>
                  <a:cubicBezTo>
                    <a:pt x="121" y="22"/>
                    <a:pt x="1" y="164"/>
                    <a:pt x="1" y="328"/>
                  </a:cubicBezTo>
                  <a:cubicBezTo>
                    <a:pt x="1" y="482"/>
                    <a:pt x="88" y="601"/>
                    <a:pt x="208" y="645"/>
                  </a:cubicBezTo>
                  <a:cubicBezTo>
                    <a:pt x="242" y="426"/>
                    <a:pt x="263" y="208"/>
                    <a:pt x="28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2" name="Google Shape;922;p44"/>
            <p:cNvSpPr/>
            <p:nvPr/>
          </p:nvSpPr>
          <p:spPr>
            <a:xfrm>
              <a:off x="4421775" y="2518675"/>
              <a:ext cx="7375" cy="16700"/>
            </a:xfrm>
            <a:custGeom>
              <a:avLst/>
              <a:gdLst/>
              <a:ahLst/>
              <a:cxnLst/>
              <a:rect l="l" t="t" r="r" b="b"/>
              <a:pathLst>
                <a:path w="295" h="668" extrusionOk="0">
                  <a:moveTo>
                    <a:pt x="66" y="0"/>
                  </a:moveTo>
                  <a:lnTo>
                    <a:pt x="0" y="668"/>
                  </a:lnTo>
                  <a:cubicBezTo>
                    <a:pt x="164" y="646"/>
                    <a:pt x="295" y="503"/>
                    <a:pt x="295" y="328"/>
                  </a:cubicBezTo>
                  <a:cubicBezTo>
                    <a:pt x="295" y="175"/>
                    <a:pt x="197" y="44"/>
                    <a:pt x="6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3" name="Google Shape;923;p44"/>
            <p:cNvSpPr/>
            <p:nvPr/>
          </p:nvSpPr>
          <p:spPr>
            <a:xfrm>
              <a:off x="4438425" y="2523325"/>
              <a:ext cx="17275" cy="16975"/>
            </a:xfrm>
            <a:custGeom>
              <a:avLst/>
              <a:gdLst/>
              <a:ahLst/>
              <a:cxnLst/>
              <a:rect l="l" t="t" r="r" b="b"/>
              <a:pathLst>
                <a:path w="691" h="679" extrusionOk="0">
                  <a:moveTo>
                    <a:pt x="340" y="0"/>
                  </a:moveTo>
                  <a:cubicBezTo>
                    <a:pt x="154" y="0"/>
                    <a:pt x="1" y="154"/>
                    <a:pt x="1" y="339"/>
                  </a:cubicBezTo>
                  <a:cubicBezTo>
                    <a:pt x="1" y="525"/>
                    <a:pt x="154" y="679"/>
                    <a:pt x="340" y="679"/>
                  </a:cubicBezTo>
                  <a:cubicBezTo>
                    <a:pt x="537" y="679"/>
                    <a:pt x="690" y="525"/>
                    <a:pt x="690" y="339"/>
                  </a:cubicBezTo>
                  <a:cubicBezTo>
                    <a:pt x="690" y="154"/>
                    <a:pt x="537" y="0"/>
                    <a:pt x="34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4" name="Google Shape;924;p44"/>
            <p:cNvSpPr/>
            <p:nvPr/>
          </p:nvSpPr>
          <p:spPr>
            <a:xfrm>
              <a:off x="4464675" y="2528250"/>
              <a:ext cx="17275" cy="16975"/>
            </a:xfrm>
            <a:custGeom>
              <a:avLst/>
              <a:gdLst/>
              <a:ahLst/>
              <a:cxnLst/>
              <a:rect l="l" t="t" r="r" b="b"/>
              <a:pathLst>
                <a:path w="691" h="679" extrusionOk="0">
                  <a:moveTo>
                    <a:pt x="340" y="0"/>
                  </a:moveTo>
                  <a:cubicBezTo>
                    <a:pt x="154" y="0"/>
                    <a:pt x="1" y="153"/>
                    <a:pt x="1" y="339"/>
                  </a:cubicBezTo>
                  <a:cubicBezTo>
                    <a:pt x="1" y="525"/>
                    <a:pt x="154" y="678"/>
                    <a:pt x="340" y="678"/>
                  </a:cubicBezTo>
                  <a:cubicBezTo>
                    <a:pt x="537" y="678"/>
                    <a:pt x="690" y="525"/>
                    <a:pt x="690" y="339"/>
                  </a:cubicBezTo>
                  <a:cubicBezTo>
                    <a:pt x="690" y="153"/>
                    <a:pt x="537" y="0"/>
                    <a:pt x="34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5" name="Google Shape;925;p44"/>
            <p:cNvSpPr/>
            <p:nvPr/>
          </p:nvSpPr>
          <p:spPr>
            <a:xfrm>
              <a:off x="4490925" y="2534525"/>
              <a:ext cx="4150" cy="12050"/>
            </a:xfrm>
            <a:custGeom>
              <a:avLst/>
              <a:gdLst/>
              <a:ahLst/>
              <a:cxnLst/>
              <a:rect l="l" t="t" r="r" b="b"/>
              <a:pathLst>
                <a:path w="166" h="482" extrusionOk="0">
                  <a:moveTo>
                    <a:pt x="165" y="0"/>
                  </a:moveTo>
                  <a:cubicBezTo>
                    <a:pt x="67" y="56"/>
                    <a:pt x="1" y="165"/>
                    <a:pt x="1" y="285"/>
                  </a:cubicBezTo>
                  <a:cubicBezTo>
                    <a:pt x="1" y="362"/>
                    <a:pt x="34" y="427"/>
                    <a:pt x="67" y="482"/>
                  </a:cubicBezTo>
                  <a:cubicBezTo>
                    <a:pt x="100" y="329"/>
                    <a:pt x="132" y="165"/>
                    <a:pt x="16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6" name="Google Shape;926;p44"/>
            <p:cNvSpPr/>
            <p:nvPr/>
          </p:nvSpPr>
          <p:spPr>
            <a:xfrm>
              <a:off x="4418200" y="2554200"/>
              <a:ext cx="9325" cy="17000"/>
            </a:xfrm>
            <a:custGeom>
              <a:avLst/>
              <a:gdLst/>
              <a:ahLst/>
              <a:cxnLst/>
              <a:rect l="l" t="t" r="r" b="b"/>
              <a:pathLst>
                <a:path w="373" h="680" extrusionOk="0">
                  <a:moveTo>
                    <a:pt x="66" y="1"/>
                  </a:moveTo>
                  <a:lnTo>
                    <a:pt x="0" y="679"/>
                  </a:lnTo>
                  <a:lnTo>
                    <a:pt x="34" y="679"/>
                  </a:lnTo>
                  <a:cubicBezTo>
                    <a:pt x="219" y="679"/>
                    <a:pt x="372" y="526"/>
                    <a:pt x="372" y="341"/>
                  </a:cubicBezTo>
                  <a:cubicBezTo>
                    <a:pt x="372" y="154"/>
                    <a:pt x="241" y="12"/>
                    <a:pt x="6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7" name="Google Shape;927;p44"/>
            <p:cNvSpPr/>
            <p:nvPr/>
          </p:nvSpPr>
          <p:spPr>
            <a:xfrm>
              <a:off x="4436800" y="2558875"/>
              <a:ext cx="16975" cy="17250"/>
            </a:xfrm>
            <a:custGeom>
              <a:avLst/>
              <a:gdLst/>
              <a:ahLst/>
              <a:cxnLst/>
              <a:rect l="l" t="t" r="r" b="b"/>
              <a:pathLst>
                <a:path w="679" h="690" extrusionOk="0">
                  <a:moveTo>
                    <a:pt x="340" y="0"/>
                  </a:moveTo>
                  <a:cubicBezTo>
                    <a:pt x="153" y="0"/>
                    <a:pt x="0" y="164"/>
                    <a:pt x="0" y="350"/>
                  </a:cubicBezTo>
                  <a:cubicBezTo>
                    <a:pt x="0" y="536"/>
                    <a:pt x="153" y="689"/>
                    <a:pt x="340" y="689"/>
                  </a:cubicBezTo>
                  <a:cubicBezTo>
                    <a:pt x="525" y="689"/>
                    <a:pt x="678" y="536"/>
                    <a:pt x="678" y="350"/>
                  </a:cubicBezTo>
                  <a:cubicBezTo>
                    <a:pt x="678" y="164"/>
                    <a:pt x="525" y="0"/>
                    <a:pt x="34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8" name="Google Shape;928;p44"/>
            <p:cNvSpPr/>
            <p:nvPr/>
          </p:nvSpPr>
          <p:spPr>
            <a:xfrm>
              <a:off x="4463050" y="2564050"/>
              <a:ext cx="17250" cy="16975"/>
            </a:xfrm>
            <a:custGeom>
              <a:avLst/>
              <a:gdLst/>
              <a:ahLst/>
              <a:cxnLst/>
              <a:rect l="l" t="t" r="r" b="b"/>
              <a:pathLst>
                <a:path w="690" h="679" extrusionOk="0">
                  <a:moveTo>
                    <a:pt x="340" y="1"/>
                  </a:moveTo>
                  <a:cubicBezTo>
                    <a:pt x="153" y="1"/>
                    <a:pt x="0" y="154"/>
                    <a:pt x="0" y="340"/>
                  </a:cubicBezTo>
                  <a:cubicBezTo>
                    <a:pt x="0" y="526"/>
                    <a:pt x="153" y="679"/>
                    <a:pt x="340" y="679"/>
                  </a:cubicBezTo>
                  <a:cubicBezTo>
                    <a:pt x="537" y="679"/>
                    <a:pt x="690" y="526"/>
                    <a:pt x="690" y="340"/>
                  </a:cubicBezTo>
                  <a:cubicBezTo>
                    <a:pt x="690" y="154"/>
                    <a:pt x="537" y="1"/>
                    <a:pt x="34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9" name="Google Shape;929;p44"/>
            <p:cNvSpPr/>
            <p:nvPr/>
          </p:nvSpPr>
          <p:spPr>
            <a:xfrm>
              <a:off x="4414650" y="2589750"/>
              <a:ext cx="11225" cy="17275"/>
            </a:xfrm>
            <a:custGeom>
              <a:avLst/>
              <a:gdLst/>
              <a:ahLst/>
              <a:cxnLst/>
              <a:rect l="l" t="t" r="r" b="b"/>
              <a:pathLst>
                <a:path w="449" h="691" extrusionOk="0">
                  <a:moveTo>
                    <a:pt x="66" y="1"/>
                  </a:moveTo>
                  <a:lnTo>
                    <a:pt x="1" y="669"/>
                  </a:lnTo>
                  <a:cubicBezTo>
                    <a:pt x="33" y="679"/>
                    <a:pt x="66" y="690"/>
                    <a:pt x="110" y="690"/>
                  </a:cubicBezTo>
                  <a:cubicBezTo>
                    <a:pt x="296" y="690"/>
                    <a:pt x="449" y="537"/>
                    <a:pt x="449" y="351"/>
                  </a:cubicBezTo>
                  <a:cubicBezTo>
                    <a:pt x="449" y="154"/>
                    <a:pt x="296" y="1"/>
                    <a:pt x="11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0" name="Google Shape;930;p44"/>
            <p:cNvSpPr/>
            <p:nvPr/>
          </p:nvSpPr>
          <p:spPr>
            <a:xfrm>
              <a:off x="4434900" y="2594675"/>
              <a:ext cx="17225" cy="17275"/>
            </a:xfrm>
            <a:custGeom>
              <a:avLst/>
              <a:gdLst/>
              <a:ahLst/>
              <a:cxnLst/>
              <a:rect l="l" t="t" r="r" b="b"/>
              <a:pathLst>
                <a:path w="689" h="691" extrusionOk="0">
                  <a:moveTo>
                    <a:pt x="350" y="1"/>
                  </a:moveTo>
                  <a:cubicBezTo>
                    <a:pt x="153" y="1"/>
                    <a:pt x="0" y="154"/>
                    <a:pt x="0" y="351"/>
                  </a:cubicBezTo>
                  <a:cubicBezTo>
                    <a:pt x="0" y="537"/>
                    <a:pt x="153" y="690"/>
                    <a:pt x="350" y="690"/>
                  </a:cubicBezTo>
                  <a:cubicBezTo>
                    <a:pt x="536" y="690"/>
                    <a:pt x="689" y="537"/>
                    <a:pt x="689" y="351"/>
                  </a:cubicBezTo>
                  <a:cubicBezTo>
                    <a:pt x="689" y="154"/>
                    <a:pt x="536" y="1"/>
                    <a:pt x="35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1" name="Google Shape;931;p44"/>
            <p:cNvSpPr/>
            <p:nvPr/>
          </p:nvSpPr>
          <p:spPr>
            <a:xfrm>
              <a:off x="4461400" y="2599600"/>
              <a:ext cx="15625" cy="17275"/>
            </a:xfrm>
            <a:custGeom>
              <a:avLst/>
              <a:gdLst/>
              <a:ahLst/>
              <a:cxnLst/>
              <a:rect l="l" t="t" r="r" b="b"/>
              <a:pathLst>
                <a:path w="625" h="691" extrusionOk="0">
                  <a:moveTo>
                    <a:pt x="340" y="1"/>
                  </a:moveTo>
                  <a:cubicBezTo>
                    <a:pt x="154" y="1"/>
                    <a:pt x="1" y="154"/>
                    <a:pt x="1" y="351"/>
                  </a:cubicBezTo>
                  <a:cubicBezTo>
                    <a:pt x="1" y="537"/>
                    <a:pt x="154" y="690"/>
                    <a:pt x="340" y="690"/>
                  </a:cubicBezTo>
                  <a:cubicBezTo>
                    <a:pt x="394" y="690"/>
                    <a:pt x="438" y="679"/>
                    <a:pt x="482" y="657"/>
                  </a:cubicBezTo>
                  <a:cubicBezTo>
                    <a:pt x="526" y="493"/>
                    <a:pt x="581" y="329"/>
                    <a:pt x="625" y="165"/>
                  </a:cubicBezTo>
                  <a:cubicBezTo>
                    <a:pt x="569" y="66"/>
                    <a:pt x="460" y="1"/>
                    <a:pt x="34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2" name="Google Shape;932;p44"/>
            <p:cNvSpPr/>
            <p:nvPr/>
          </p:nvSpPr>
          <p:spPr>
            <a:xfrm>
              <a:off x="4411100" y="2625600"/>
              <a:ext cx="13150" cy="17225"/>
            </a:xfrm>
            <a:custGeom>
              <a:avLst/>
              <a:gdLst/>
              <a:ahLst/>
              <a:cxnLst/>
              <a:rect l="l" t="t" r="r" b="b"/>
              <a:pathLst>
                <a:path w="526" h="689" extrusionOk="0">
                  <a:moveTo>
                    <a:pt x="175" y="0"/>
                  </a:moveTo>
                  <a:cubicBezTo>
                    <a:pt x="143" y="0"/>
                    <a:pt x="99" y="11"/>
                    <a:pt x="66" y="22"/>
                  </a:cubicBezTo>
                  <a:lnTo>
                    <a:pt x="0" y="635"/>
                  </a:lnTo>
                  <a:cubicBezTo>
                    <a:pt x="55" y="667"/>
                    <a:pt x="109" y="689"/>
                    <a:pt x="175" y="689"/>
                  </a:cubicBezTo>
                  <a:cubicBezTo>
                    <a:pt x="372" y="689"/>
                    <a:pt x="525" y="536"/>
                    <a:pt x="525" y="339"/>
                  </a:cubicBezTo>
                  <a:cubicBezTo>
                    <a:pt x="525" y="153"/>
                    <a:pt x="372" y="0"/>
                    <a:pt x="17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3" name="Google Shape;933;p44"/>
            <p:cNvSpPr/>
            <p:nvPr/>
          </p:nvSpPr>
          <p:spPr>
            <a:xfrm>
              <a:off x="4433250" y="2630525"/>
              <a:ext cx="17250" cy="17225"/>
            </a:xfrm>
            <a:custGeom>
              <a:avLst/>
              <a:gdLst/>
              <a:ahLst/>
              <a:cxnLst/>
              <a:rect l="l" t="t" r="r" b="b"/>
              <a:pathLst>
                <a:path w="690" h="689" extrusionOk="0">
                  <a:moveTo>
                    <a:pt x="339" y="0"/>
                  </a:moveTo>
                  <a:cubicBezTo>
                    <a:pt x="154" y="0"/>
                    <a:pt x="0" y="153"/>
                    <a:pt x="0" y="339"/>
                  </a:cubicBezTo>
                  <a:cubicBezTo>
                    <a:pt x="0" y="536"/>
                    <a:pt x="154" y="689"/>
                    <a:pt x="339" y="689"/>
                  </a:cubicBezTo>
                  <a:cubicBezTo>
                    <a:pt x="536" y="689"/>
                    <a:pt x="689" y="536"/>
                    <a:pt x="689" y="339"/>
                  </a:cubicBezTo>
                  <a:cubicBezTo>
                    <a:pt x="689" y="153"/>
                    <a:pt x="536" y="0"/>
                    <a:pt x="33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4" name="Google Shape;934;p44"/>
            <p:cNvSpPr/>
            <p:nvPr/>
          </p:nvSpPr>
          <p:spPr>
            <a:xfrm>
              <a:off x="4459500" y="2635425"/>
              <a:ext cx="8225" cy="15350"/>
            </a:xfrm>
            <a:custGeom>
              <a:avLst/>
              <a:gdLst/>
              <a:ahLst/>
              <a:cxnLst/>
              <a:rect l="l" t="t" r="r" b="b"/>
              <a:pathLst>
                <a:path w="329" h="614" extrusionOk="0">
                  <a:moveTo>
                    <a:pt x="329" y="1"/>
                  </a:moveTo>
                  <a:lnTo>
                    <a:pt x="329" y="1"/>
                  </a:lnTo>
                  <a:cubicBezTo>
                    <a:pt x="142" y="11"/>
                    <a:pt x="0" y="165"/>
                    <a:pt x="0" y="340"/>
                  </a:cubicBezTo>
                  <a:cubicBezTo>
                    <a:pt x="0" y="449"/>
                    <a:pt x="55" y="548"/>
                    <a:pt x="142" y="614"/>
                  </a:cubicBezTo>
                  <a:cubicBezTo>
                    <a:pt x="197" y="417"/>
                    <a:pt x="263" y="208"/>
                    <a:pt x="32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5" name="Google Shape;935;p44"/>
            <p:cNvSpPr/>
            <p:nvPr/>
          </p:nvSpPr>
          <p:spPr>
            <a:xfrm>
              <a:off x="4407550" y="2661400"/>
              <a:ext cx="14775" cy="16975"/>
            </a:xfrm>
            <a:custGeom>
              <a:avLst/>
              <a:gdLst/>
              <a:ahLst/>
              <a:cxnLst/>
              <a:rect l="l" t="t" r="r" b="b"/>
              <a:pathLst>
                <a:path w="591" h="679" extrusionOk="0">
                  <a:moveTo>
                    <a:pt x="251" y="1"/>
                  </a:moveTo>
                  <a:cubicBezTo>
                    <a:pt x="175" y="1"/>
                    <a:pt x="110" y="23"/>
                    <a:pt x="55" y="56"/>
                  </a:cubicBezTo>
                  <a:lnTo>
                    <a:pt x="0" y="581"/>
                  </a:lnTo>
                  <a:cubicBezTo>
                    <a:pt x="66" y="646"/>
                    <a:pt x="153" y="679"/>
                    <a:pt x="251" y="679"/>
                  </a:cubicBezTo>
                  <a:cubicBezTo>
                    <a:pt x="438" y="679"/>
                    <a:pt x="591" y="526"/>
                    <a:pt x="591" y="340"/>
                  </a:cubicBezTo>
                  <a:cubicBezTo>
                    <a:pt x="591" y="154"/>
                    <a:pt x="438" y="1"/>
                    <a:pt x="25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6" name="Google Shape;936;p44"/>
            <p:cNvSpPr/>
            <p:nvPr/>
          </p:nvSpPr>
          <p:spPr>
            <a:xfrm>
              <a:off x="4431600" y="2666325"/>
              <a:ext cx="17250" cy="16975"/>
            </a:xfrm>
            <a:custGeom>
              <a:avLst/>
              <a:gdLst/>
              <a:ahLst/>
              <a:cxnLst/>
              <a:rect l="l" t="t" r="r" b="b"/>
              <a:pathLst>
                <a:path w="690" h="679" extrusionOk="0">
                  <a:moveTo>
                    <a:pt x="339" y="1"/>
                  </a:moveTo>
                  <a:cubicBezTo>
                    <a:pt x="154" y="1"/>
                    <a:pt x="1" y="154"/>
                    <a:pt x="1" y="340"/>
                  </a:cubicBezTo>
                  <a:cubicBezTo>
                    <a:pt x="1" y="526"/>
                    <a:pt x="154" y="679"/>
                    <a:pt x="339" y="679"/>
                  </a:cubicBezTo>
                  <a:cubicBezTo>
                    <a:pt x="536" y="679"/>
                    <a:pt x="689" y="526"/>
                    <a:pt x="689" y="340"/>
                  </a:cubicBezTo>
                  <a:cubicBezTo>
                    <a:pt x="689" y="154"/>
                    <a:pt x="536" y="1"/>
                    <a:pt x="33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7" name="Google Shape;937;p44"/>
            <p:cNvSpPr/>
            <p:nvPr/>
          </p:nvSpPr>
          <p:spPr>
            <a:xfrm>
              <a:off x="4428325" y="2455775"/>
              <a:ext cx="73300" cy="26825"/>
            </a:xfrm>
            <a:custGeom>
              <a:avLst/>
              <a:gdLst/>
              <a:ahLst/>
              <a:cxnLst/>
              <a:rect l="l" t="t" r="r" b="b"/>
              <a:pathLst>
                <a:path w="2932" h="1073" extrusionOk="0">
                  <a:moveTo>
                    <a:pt x="55" y="0"/>
                  </a:moveTo>
                  <a:lnTo>
                    <a:pt x="1" y="537"/>
                  </a:lnTo>
                  <a:lnTo>
                    <a:pt x="2910" y="1072"/>
                  </a:lnTo>
                  <a:cubicBezTo>
                    <a:pt x="2921" y="897"/>
                    <a:pt x="2921" y="722"/>
                    <a:pt x="2932" y="559"/>
                  </a:cubicBezTo>
                  <a:cubicBezTo>
                    <a:pt x="2221" y="416"/>
                    <a:pt x="919" y="230"/>
                    <a:pt x="55"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8" name="Google Shape;938;p44"/>
            <p:cNvSpPr/>
            <p:nvPr/>
          </p:nvSpPr>
          <p:spPr>
            <a:xfrm>
              <a:off x="4521300" y="2196225"/>
              <a:ext cx="30650" cy="122300"/>
            </a:xfrm>
            <a:custGeom>
              <a:avLst/>
              <a:gdLst/>
              <a:ahLst/>
              <a:cxnLst/>
              <a:rect l="l" t="t" r="r" b="b"/>
              <a:pathLst>
                <a:path w="1226" h="4892" extrusionOk="0">
                  <a:moveTo>
                    <a:pt x="1132" y="0"/>
                  </a:moveTo>
                  <a:cubicBezTo>
                    <a:pt x="1097" y="0"/>
                    <a:pt x="1072" y="30"/>
                    <a:pt x="1072" y="68"/>
                  </a:cubicBezTo>
                  <a:cubicBezTo>
                    <a:pt x="1061" y="90"/>
                    <a:pt x="810" y="2551"/>
                    <a:pt x="11" y="4794"/>
                  </a:cubicBezTo>
                  <a:cubicBezTo>
                    <a:pt x="0" y="4837"/>
                    <a:pt x="11" y="4881"/>
                    <a:pt x="55" y="4892"/>
                  </a:cubicBezTo>
                  <a:lnTo>
                    <a:pt x="77" y="4892"/>
                  </a:lnTo>
                  <a:cubicBezTo>
                    <a:pt x="110" y="4892"/>
                    <a:pt x="142" y="4881"/>
                    <a:pt x="154" y="4848"/>
                  </a:cubicBezTo>
                  <a:cubicBezTo>
                    <a:pt x="963" y="2584"/>
                    <a:pt x="1214" y="112"/>
                    <a:pt x="1214" y="79"/>
                  </a:cubicBezTo>
                  <a:cubicBezTo>
                    <a:pt x="1225" y="46"/>
                    <a:pt x="1192" y="3"/>
                    <a:pt x="1148" y="3"/>
                  </a:cubicBezTo>
                  <a:cubicBezTo>
                    <a:pt x="1143" y="1"/>
                    <a:pt x="1137" y="0"/>
                    <a:pt x="113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9" name="Google Shape;939;p44"/>
            <p:cNvSpPr/>
            <p:nvPr/>
          </p:nvSpPr>
          <p:spPr>
            <a:xfrm>
              <a:off x="4309100" y="2696250"/>
              <a:ext cx="140300" cy="105725"/>
            </a:xfrm>
            <a:custGeom>
              <a:avLst/>
              <a:gdLst/>
              <a:ahLst/>
              <a:cxnLst/>
              <a:rect l="l" t="t" r="r" b="b"/>
              <a:pathLst>
                <a:path w="5612" h="4229" extrusionOk="0">
                  <a:moveTo>
                    <a:pt x="4120" y="0"/>
                  </a:moveTo>
                  <a:cubicBezTo>
                    <a:pt x="4022" y="0"/>
                    <a:pt x="3933" y="24"/>
                    <a:pt x="3851" y="84"/>
                  </a:cubicBezTo>
                  <a:cubicBezTo>
                    <a:pt x="3851" y="84"/>
                    <a:pt x="3336" y="1735"/>
                    <a:pt x="2910" y="2118"/>
                  </a:cubicBezTo>
                  <a:cubicBezTo>
                    <a:pt x="2473" y="2512"/>
                    <a:pt x="1739" y="2763"/>
                    <a:pt x="1116" y="3026"/>
                  </a:cubicBezTo>
                  <a:cubicBezTo>
                    <a:pt x="317" y="3365"/>
                    <a:pt x="88" y="3693"/>
                    <a:pt x="44" y="3922"/>
                  </a:cubicBezTo>
                  <a:cubicBezTo>
                    <a:pt x="1" y="4109"/>
                    <a:pt x="88" y="4229"/>
                    <a:pt x="88" y="4229"/>
                  </a:cubicBezTo>
                  <a:lnTo>
                    <a:pt x="5513" y="4229"/>
                  </a:lnTo>
                  <a:cubicBezTo>
                    <a:pt x="5546" y="4153"/>
                    <a:pt x="5568" y="4054"/>
                    <a:pt x="5579" y="3922"/>
                  </a:cubicBezTo>
                  <a:cubicBezTo>
                    <a:pt x="5611" y="3474"/>
                    <a:pt x="5470" y="2741"/>
                    <a:pt x="5393" y="2271"/>
                  </a:cubicBezTo>
                  <a:cubicBezTo>
                    <a:pt x="5382" y="2216"/>
                    <a:pt x="5382" y="2172"/>
                    <a:pt x="5371" y="2129"/>
                  </a:cubicBezTo>
                  <a:cubicBezTo>
                    <a:pt x="5360" y="2053"/>
                    <a:pt x="5360" y="1987"/>
                    <a:pt x="5360" y="1932"/>
                  </a:cubicBezTo>
                  <a:cubicBezTo>
                    <a:pt x="5338" y="1429"/>
                    <a:pt x="5393" y="838"/>
                    <a:pt x="5491" y="291"/>
                  </a:cubicBezTo>
                  <a:cubicBezTo>
                    <a:pt x="4875" y="266"/>
                    <a:pt x="4448" y="0"/>
                    <a:pt x="412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0" name="Google Shape;940;p44"/>
            <p:cNvSpPr/>
            <p:nvPr/>
          </p:nvSpPr>
          <p:spPr>
            <a:xfrm>
              <a:off x="4309100" y="2794300"/>
              <a:ext cx="139475" cy="7675"/>
            </a:xfrm>
            <a:custGeom>
              <a:avLst/>
              <a:gdLst/>
              <a:ahLst/>
              <a:cxnLst/>
              <a:rect l="l" t="t" r="r" b="b"/>
              <a:pathLst>
                <a:path w="5579" h="307" extrusionOk="0">
                  <a:moveTo>
                    <a:pt x="44" y="0"/>
                  </a:moveTo>
                  <a:cubicBezTo>
                    <a:pt x="1" y="187"/>
                    <a:pt x="88" y="307"/>
                    <a:pt x="88" y="307"/>
                  </a:cubicBezTo>
                  <a:lnTo>
                    <a:pt x="5513" y="307"/>
                  </a:lnTo>
                  <a:cubicBezTo>
                    <a:pt x="5546" y="231"/>
                    <a:pt x="5568" y="132"/>
                    <a:pt x="557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1" name="Google Shape;941;p44"/>
            <p:cNvSpPr/>
            <p:nvPr/>
          </p:nvSpPr>
          <p:spPr>
            <a:xfrm>
              <a:off x="4395225" y="2706500"/>
              <a:ext cx="13150" cy="13400"/>
            </a:xfrm>
            <a:custGeom>
              <a:avLst/>
              <a:gdLst/>
              <a:ahLst/>
              <a:cxnLst/>
              <a:rect l="l" t="t" r="r" b="b"/>
              <a:pathLst>
                <a:path w="526" h="536" extrusionOk="0">
                  <a:moveTo>
                    <a:pt x="292" y="1"/>
                  </a:moveTo>
                  <a:cubicBezTo>
                    <a:pt x="270" y="1"/>
                    <a:pt x="245" y="4"/>
                    <a:pt x="219" y="12"/>
                  </a:cubicBezTo>
                  <a:cubicBezTo>
                    <a:pt x="1" y="89"/>
                    <a:pt x="23" y="450"/>
                    <a:pt x="23" y="450"/>
                  </a:cubicBezTo>
                  <a:cubicBezTo>
                    <a:pt x="23" y="450"/>
                    <a:pt x="58" y="535"/>
                    <a:pt x="143" y="535"/>
                  </a:cubicBezTo>
                  <a:cubicBezTo>
                    <a:pt x="223" y="535"/>
                    <a:pt x="346" y="461"/>
                    <a:pt x="526" y="177"/>
                  </a:cubicBezTo>
                  <a:cubicBezTo>
                    <a:pt x="526" y="177"/>
                    <a:pt x="451" y="1"/>
                    <a:pt x="29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2" name="Google Shape;942;p44"/>
            <p:cNvSpPr/>
            <p:nvPr/>
          </p:nvSpPr>
          <p:spPr>
            <a:xfrm>
              <a:off x="4399600" y="2713800"/>
              <a:ext cx="12600" cy="23925"/>
            </a:xfrm>
            <a:custGeom>
              <a:avLst/>
              <a:gdLst/>
              <a:ahLst/>
              <a:cxnLst/>
              <a:rect l="l" t="t" r="r" b="b"/>
              <a:pathLst>
                <a:path w="504" h="957" extrusionOk="0">
                  <a:moveTo>
                    <a:pt x="100" y="1"/>
                  </a:moveTo>
                  <a:cubicBezTo>
                    <a:pt x="76" y="1"/>
                    <a:pt x="52" y="9"/>
                    <a:pt x="34" y="27"/>
                  </a:cubicBezTo>
                  <a:cubicBezTo>
                    <a:pt x="1" y="70"/>
                    <a:pt x="1" y="125"/>
                    <a:pt x="44" y="158"/>
                  </a:cubicBezTo>
                  <a:cubicBezTo>
                    <a:pt x="56" y="169"/>
                    <a:pt x="329" y="410"/>
                    <a:pt x="329" y="858"/>
                  </a:cubicBezTo>
                  <a:cubicBezTo>
                    <a:pt x="329" y="913"/>
                    <a:pt x="373" y="957"/>
                    <a:pt x="416" y="957"/>
                  </a:cubicBezTo>
                  <a:cubicBezTo>
                    <a:pt x="471" y="957"/>
                    <a:pt x="504" y="913"/>
                    <a:pt x="504" y="858"/>
                  </a:cubicBezTo>
                  <a:cubicBezTo>
                    <a:pt x="504" y="322"/>
                    <a:pt x="176" y="38"/>
                    <a:pt x="154" y="16"/>
                  </a:cubicBezTo>
                  <a:cubicBezTo>
                    <a:pt x="139" y="6"/>
                    <a:pt x="120" y="1"/>
                    <a:pt x="10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3" name="Google Shape;943;p44"/>
            <p:cNvSpPr/>
            <p:nvPr/>
          </p:nvSpPr>
          <p:spPr>
            <a:xfrm>
              <a:off x="4379375" y="2712200"/>
              <a:ext cx="22175" cy="7750"/>
            </a:xfrm>
            <a:custGeom>
              <a:avLst/>
              <a:gdLst/>
              <a:ahLst/>
              <a:cxnLst/>
              <a:rect l="l" t="t" r="r" b="b"/>
              <a:pathLst>
                <a:path w="887" h="310" extrusionOk="0">
                  <a:moveTo>
                    <a:pt x="681" y="1"/>
                  </a:moveTo>
                  <a:cubicBezTo>
                    <a:pt x="509" y="1"/>
                    <a:pt x="198" y="19"/>
                    <a:pt x="44" y="156"/>
                  </a:cubicBezTo>
                  <a:cubicBezTo>
                    <a:pt x="0" y="189"/>
                    <a:pt x="0" y="244"/>
                    <a:pt x="34" y="287"/>
                  </a:cubicBezTo>
                  <a:cubicBezTo>
                    <a:pt x="55" y="309"/>
                    <a:pt x="77" y="309"/>
                    <a:pt x="99" y="309"/>
                  </a:cubicBezTo>
                  <a:cubicBezTo>
                    <a:pt x="121" y="309"/>
                    <a:pt x="143" y="309"/>
                    <a:pt x="165" y="287"/>
                  </a:cubicBezTo>
                  <a:cubicBezTo>
                    <a:pt x="249" y="212"/>
                    <a:pt x="463" y="182"/>
                    <a:pt x="641" y="182"/>
                  </a:cubicBezTo>
                  <a:cubicBezTo>
                    <a:pt x="695" y="182"/>
                    <a:pt x="745" y="184"/>
                    <a:pt x="788" y="189"/>
                  </a:cubicBezTo>
                  <a:cubicBezTo>
                    <a:pt x="843" y="189"/>
                    <a:pt x="887" y="146"/>
                    <a:pt x="887" y="102"/>
                  </a:cubicBezTo>
                  <a:cubicBezTo>
                    <a:pt x="887" y="47"/>
                    <a:pt x="853" y="14"/>
                    <a:pt x="799" y="3"/>
                  </a:cubicBezTo>
                  <a:cubicBezTo>
                    <a:pt x="785" y="3"/>
                    <a:pt x="741" y="1"/>
                    <a:pt x="68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4" name="Google Shape;944;p44"/>
            <p:cNvSpPr/>
            <p:nvPr/>
          </p:nvSpPr>
          <p:spPr>
            <a:xfrm>
              <a:off x="4400425" y="2699150"/>
              <a:ext cx="31750" cy="19700"/>
            </a:xfrm>
            <a:custGeom>
              <a:avLst/>
              <a:gdLst/>
              <a:ahLst/>
              <a:cxnLst/>
              <a:rect l="l" t="t" r="r" b="b"/>
              <a:pathLst>
                <a:path w="1270" h="788" extrusionOk="0">
                  <a:moveTo>
                    <a:pt x="886" y="197"/>
                  </a:moveTo>
                  <a:cubicBezTo>
                    <a:pt x="942" y="197"/>
                    <a:pt x="985" y="219"/>
                    <a:pt x="1029" y="252"/>
                  </a:cubicBezTo>
                  <a:cubicBezTo>
                    <a:pt x="1051" y="284"/>
                    <a:pt x="1061" y="318"/>
                    <a:pt x="1051" y="350"/>
                  </a:cubicBezTo>
                  <a:cubicBezTo>
                    <a:pt x="1018" y="427"/>
                    <a:pt x="886" y="525"/>
                    <a:pt x="646" y="558"/>
                  </a:cubicBezTo>
                  <a:cubicBezTo>
                    <a:pt x="417" y="591"/>
                    <a:pt x="263" y="591"/>
                    <a:pt x="176" y="591"/>
                  </a:cubicBezTo>
                  <a:cubicBezTo>
                    <a:pt x="329" y="449"/>
                    <a:pt x="646" y="197"/>
                    <a:pt x="876" y="197"/>
                  </a:cubicBezTo>
                  <a:close/>
                  <a:moveTo>
                    <a:pt x="876" y="0"/>
                  </a:moveTo>
                  <a:cubicBezTo>
                    <a:pt x="504" y="0"/>
                    <a:pt x="45" y="438"/>
                    <a:pt x="1" y="493"/>
                  </a:cubicBezTo>
                  <a:lnTo>
                    <a:pt x="88" y="580"/>
                  </a:lnTo>
                  <a:lnTo>
                    <a:pt x="45" y="777"/>
                  </a:lnTo>
                  <a:cubicBezTo>
                    <a:pt x="55" y="777"/>
                    <a:pt x="110" y="788"/>
                    <a:pt x="242" y="788"/>
                  </a:cubicBezTo>
                  <a:cubicBezTo>
                    <a:pt x="340" y="788"/>
                    <a:pt x="482" y="777"/>
                    <a:pt x="668" y="755"/>
                  </a:cubicBezTo>
                  <a:cubicBezTo>
                    <a:pt x="952" y="711"/>
                    <a:pt x="1171" y="580"/>
                    <a:pt x="1226" y="405"/>
                  </a:cubicBezTo>
                  <a:cubicBezTo>
                    <a:pt x="1270" y="306"/>
                    <a:pt x="1248" y="197"/>
                    <a:pt x="1160" y="121"/>
                  </a:cubicBezTo>
                  <a:cubicBezTo>
                    <a:pt x="1095" y="44"/>
                    <a:pt x="996" y="0"/>
                    <a:pt x="88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5" name="Google Shape;945;p44"/>
            <p:cNvSpPr/>
            <p:nvPr/>
          </p:nvSpPr>
          <p:spPr>
            <a:xfrm>
              <a:off x="4386225" y="2693500"/>
              <a:ext cx="18325" cy="22900"/>
            </a:xfrm>
            <a:custGeom>
              <a:avLst/>
              <a:gdLst/>
              <a:ahLst/>
              <a:cxnLst/>
              <a:rect l="l" t="t" r="r" b="b"/>
              <a:pathLst>
                <a:path w="733" h="916" extrusionOk="0">
                  <a:moveTo>
                    <a:pt x="367" y="1"/>
                  </a:moveTo>
                  <a:cubicBezTo>
                    <a:pt x="336" y="1"/>
                    <a:pt x="301" y="6"/>
                    <a:pt x="263" y="19"/>
                  </a:cubicBezTo>
                  <a:cubicBezTo>
                    <a:pt x="66" y="73"/>
                    <a:pt x="22" y="204"/>
                    <a:pt x="22" y="281"/>
                  </a:cubicBezTo>
                  <a:cubicBezTo>
                    <a:pt x="0" y="522"/>
                    <a:pt x="241" y="806"/>
                    <a:pt x="470" y="916"/>
                  </a:cubicBezTo>
                  <a:lnTo>
                    <a:pt x="547" y="741"/>
                  </a:lnTo>
                  <a:cubicBezTo>
                    <a:pt x="372" y="653"/>
                    <a:pt x="197" y="434"/>
                    <a:pt x="208" y="292"/>
                  </a:cubicBezTo>
                  <a:cubicBezTo>
                    <a:pt x="219" y="259"/>
                    <a:pt x="229" y="226"/>
                    <a:pt x="317" y="204"/>
                  </a:cubicBezTo>
                  <a:cubicBezTo>
                    <a:pt x="338" y="196"/>
                    <a:pt x="355" y="192"/>
                    <a:pt x="370" y="192"/>
                  </a:cubicBezTo>
                  <a:cubicBezTo>
                    <a:pt x="393" y="192"/>
                    <a:pt x="409" y="202"/>
                    <a:pt x="416" y="216"/>
                  </a:cubicBezTo>
                  <a:cubicBezTo>
                    <a:pt x="514" y="281"/>
                    <a:pt x="547" y="532"/>
                    <a:pt x="536" y="664"/>
                  </a:cubicBezTo>
                  <a:lnTo>
                    <a:pt x="733" y="675"/>
                  </a:lnTo>
                  <a:cubicBezTo>
                    <a:pt x="733" y="620"/>
                    <a:pt x="733" y="216"/>
                    <a:pt x="536" y="62"/>
                  </a:cubicBezTo>
                  <a:cubicBezTo>
                    <a:pt x="497" y="32"/>
                    <a:pt x="442" y="1"/>
                    <a:pt x="36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6" name="Google Shape;946;p44"/>
            <p:cNvSpPr/>
            <p:nvPr/>
          </p:nvSpPr>
          <p:spPr>
            <a:xfrm>
              <a:off x="4426150" y="2749450"/>
              <a:ext cx="17775" cy="52525"/>
            </a:xfrm>
            <a:custGeom>
              <a:avLst/>
              <a:gdLst/>
              <a:ahLst/>
              <a:cxnLst/>
              <a:rect l="l" t="t" r="r" b="b"/>
              <a:pathLst>
                <a:path w="711" h="2101" extrusionOk="0">
                  <a:moveTo>
                    <a:pt x="689" y="1"/>
                  </a:moveTo>
                  <a:cubicBezTo>
                    <a:pt x="448" y="187"/>
                    <a:pt x="44" y="581"/>
                    <a:pt x="11" y="1226"/>
                  </a:cubicBezTo>
                  <a:cubicBezTo>
                    <a:pt x="0" y="1609"/>
                    <a:pt x="120" y="1893"/>
                    <a:pt x="273" y="2101"/>
                  </a:cubicBezTo>
                  <a:lnTo>
                    <a:pt x="438" y="2101"/>
                  </a:lnTo>
                  <a:cubicBezTo>
                    <a:pt x="273" y="1915"/>
                    <a:pt x="120" y="1631"/>
                    <a:pt x="142" y="1237"/>
                  </a:cubicBezTo>
                  <a:cubicBezTo>
                    <a:pt x="164" y="701"/>
                    <a:pt x="492" y="340"/>
                    <a:pt x="711" y="143"/>
                  </a:cubicBezTo>
                  <a:cubicBezTo>
                    <a:pt x="700" y="88"/>
                    <a:pt x="700" y="44"/>
                    <a:pt x="689"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7" name="Google Shape;947;p44"/>
            <p:cNvSpPr/>
            <p:nvPr/>
          </p:nvSpPr>
          <p:spPr>
            <a:xfrm>
              <a:off x="4373100" y="2750750"/>
              <a:ext cx="13400" cy="6375"/>
            </a:xfrm>
            <a:custGeom>
              <a:avLst/>
              <a:gdLst/>
              <a:ahLst/>
              <a:cxnLst/>
              <a:rect l="l" t="t" r="r" b="b"/>
              <a:pathLst>
                <a:path w="536" h="255" extrusionOk="0">
                  <a:moveTo>
                    <a:pt x="97" y="1"/>
                  </a:moveTo>
                  <a:cubicBezTo>
                    <a:pt x="59" y="1"/>
                    <a:pt x="20" y="24"/>
                    <a:pt x="11" y="69"/>
                  </a:cubicBezTo>
                  <a:cubicBezTo>
                    <a:pt x="0" y="113"/>
                    <a:pt x="32" y="157"/>
                    <a:pt x="76" y="179"/>
                  </a:cubicBezTo>
                  <a:lnTo>
                    <a:pt x="416" y="255"/>
                  </a:lnTo>
                  <a:lnTo>
                    <a:pt x="438" y="255"/>
                  </a:lnTo>
                  <a:cubicBezTo>
                    <a:pt x="481" y="255"/>
                    <a:pt x="514" y="233"/>
                    <a:pt x="525" y="189"/>
                  </a:cubicBezTo>
                  <a:cubicBezTo>
                    <a:pt x="536" y="146"/>
                    <a:pt x="503" y="91"/>
                    <a:pt x="460" y="80"/>
                  </a:cubicBezTo>
                  <a:lnTo>
                    <a:pt x="120" y="4"/>
                  </a:lnTo>
                  <a:cubicBezTo>
                    <a:pt x="113" y="2"/>
                    <a:pt x="105" y="1"/>
                    <a:pt x="9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8" name="Google Shape;948;p44"/>
            <p:cNvSpPr/>
            <p:nvPr/>
          </p:nvSpPr>
          <p:spPr>
            <a:xfrm>
              <a:off x="4379100" y="2742550"/>
              <a:ext cx="13425" cy="6675"/>
            </a:xfrm>
            <a:custGeom>
              <a:avLst/>
              <a:gdLst/>
              <a:ahLst/>
              <a:cxnLst/>
              <a:rect l="l" t="t" r="r" b="b"/>
              <a:pathLst>
                <a:path w="537" h="267" extrusionOk="0">
                  <a:moveTo>
                    <a:pt x="94" y="1"/>
                  </a:moveTo>
                  <a:cubicBezTo>
                    <a:pt x="52" y="1"/>
                    <a:pt x="21" y="24"/>
                    <a:pt x="11" y="69"/>
                  </a:cubicBezTo>
                  <a:cubicBezTo>
                    <a:pt x="1" y="113"/>
                    <a:pt x="23" y="167"/>
                    <a:pt x="77" y="179"/>
                  </a:cubicBezTo>
                  <a:lnTo>
                    <a:pt x="416" y="255"/>
                  </a:lnTo>
                  <a:cubicBezTo>
                    <a:pt x="416" y="255"/>
                    <a:pt x="427" y="266"/>
                    <a:pt x="438" y="266"/>
                  </a:cubicBezTo>
                  <a:cubicBezTo>
                    <a:pt x="471" y="266"/>
                    <a:pt x="514" y="233"/>
                    <a:pt x="526" y="189"/>
                  </a:cubicBezTo>
                  <a:cubicBezTo>
                    <a:pt x="536" y="145"/>
                    <a:pt x="504" y="102"/>
                    <a:pt x="460" y="80"/>
                  </a:cubicBezTo>
                  <a:lnTo>
                    <a:pt x="121" y="4"/>
                  </a:lnTo>
                  <a:cubicBezTo>
                    <a:pt x="111" y="2"/>
                    <a:pt x="102" y="1"/>
                    <a:pt x="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9" name="Google Shape;949;p44"/>
            <p:cNvSpPr/>
            <p:nvPr/>
          </p:nvSpPr>
          <p:spPr>
            <a:xfrm>
              <a:off x="4384850" y="2734350"/>
              <a:ext cx="13425" cy="6675"/>
            </a:xfrm>
            <a:custGeom>
              <a:avLst/>
              <a:gdLst/>
              <a:ahLst/>
              <a:cxnLst/>
              <a:rect l="l" t="t" r="r" b="b"/>
              <a:pathLst>
                <a:path w="537" h="267" extrusionOk="0">
                  <a:moveTo>
                    <a:pt x="98" y="1"/>
                  </a:moveTo>
                  <a:cubicBezTo>
                    <a:pt x="59" y="1"/>
                    <a:pt x="20" y="23"/>
                    <a:pt x="11" y="69"/>
                  </a:cubicBezTo>
                  <a:cubicBezTo>
                    <a:pt x="0" y="113"/>
                    <a:pt x="33" y="167"/>
                    <a:pt x="77" y="179"/>
                  </a:cubicBezTo>
                  <a:lnTo>
                    <a:pt x="416" y="255"/>
                  </a:lnTo>
                  <a:cubicBezTo>
                    <a:pt x="427" y="266"/>
                    <a:pt x="427" y="266"/>
                    <a:pt x="438" y="266"/>
                  </a:cubicBezTo>
                  <a:cubicBezTo>
                    <a:pt x="481" y="266"/>
                    <a:pt x="515" y="233"/>
                    <a:pt x="525" y="189"/>
                  </a:cubicBezTo>
                  <a:cubicBezTo>
                    <a:pt x="536" y="145"/>
                    <a:pt x="503" y="102"/>
                    <a:pt x="459" y="91"/>
                  </a:cubicBezTo>
                  <a:lnTo>
                    <a:pt x="121" y="4"/>
                  </a:lnTo>
                  <a:cubicBezTo>
                    <a:pt x="113" y="2"/>
                    <a:pt x="105" y="1"/>
                    <a:pt x="9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0" name="Google Shape;950;p44"/>
            <p:cNvSpPr/>
            <p:nvPr/>
          </p:nvSpPr>
          <p:spPr>
            <a:xfrm>
              <a:off x="4390300" y="2725625"/>
              <a:ext cx="13450" cy="6650"/>
            </a:xfrm>
            <a:custGeom>
              <a:avLst/>
              <a:gdLst/>
              <a:ahLst/>
              <a:cxnLst/>
              <a:rect l="l" t="t" r="r" b="b"/>
              <a:pathLst>
                <a:path w="538" h="266" extrusionOk="0">
                  <a:moveTo>
                    <a:pt x="103" y="0"/>
                  </a:moveTo>
                  <a:cubicBezTo>
                    <a:pt x="64" y="0"/>
                    <a:pt x="21" y="30"/>
                    <a:pt x="12" y="68"/>
                  </a:cubicBezTo>
                  <a:cubicBezTo>
                    <a:pt x="1" y="122"/>
                    <a:pt x="34" y="166"/>
                    <a:pt x="78" y="178"/>
                  </a:cubicBezTo>
                  <a:lnTo>
                    <a:pt x="416" y="265"/>
                  </a:lnTo>
                  <a:lnTo>
                    <a:pt x="438" y="265"/>
                  </a:lnTo>
                  <a:cubicBezTo>
                    <a:pt x="482" y="265"/>
                    <a:pt x="515" y="243"/>
                    <a:pt x="526" y="199"/>
                  </a:cubicBezTo>
                  <a:cubicBezTo>
                    <a:pt x="537" y="156"/>
                    <a:pt x="504" y="101"/>
                    <a:pt x="460" y="90"/>
                  </a:cubicBezTo>
                  <a:lnTo>
                    <a:pt x="122" y="2"/>
                  </a:lnTo>
                  <a:cubicBezTo>
                    <a:pt x="116" y="1"/>
                    <a:pt x="110" y="0"/>
                    <a:pt x="10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1" name="Google Shape;951;p44"/>
            <p:cNvSpPr/>
            <p:nvPr/>
          </p:nvSpPr>
          <p:spPr>
            <a:xfrm>
              <a:off x="4364600" y="2755675"/>
              <a:ext cx="13425" cy="6375"/>
            </a:xfrm>
            <a:custGeom>
              <a:avLst/>
              <a:gdLst/>
              <a:ahLst/>
              <a:cxnLst/>
              <a:rect l="l" t="t" r="r" b="b"/>
              <a:pathLst>
                <a:path w="537" h="255" extrusionOk="0">
                  <a:moveTo>
                    <a:pt x="98" y="1"/>
                  </a:moveTo>
                  <a:cubicBezTo>
                    <a:pt x="60" y="1"/>
                    <a:pt x="21" y="24"/>
                    <a:pt x="12" y="69"/>
                  </a:cubicBezTo>
                  <a:cubicBezTo>
                    <a:pt x="1" y="113"/>
                    <a:pt x="34" y="157"/>
                    <a:pt x="78" y="179"/>
                  </a:cubicBezTo>
                  <a:lnTo>
                    <a:pt x="416" y="255"/>
                  </a:lnTo>
                  <a:lnTo>
                    <a:pt x="438" y="255"/>
                  </a:lnTo>
                  <a:cubicBezTo>
                    <a:pt x="482" y="255"/>
                    <a:pt x="515" y="233"/>
                    <a:pt x="526" y="189"/>
                  </a:cubicBezTo>
                  <a:cubicBezTo>
                    <a:pt x="537" y="145"/>
                    <a:pt x="504" y="91"/>
                    <a:pt x="460" y="80"/>
                  </a:cubicBezTo>
                  <a:lnTo>
                    <a:pt x="121" y="4"/>
                  </a:lnTo>
                  <a:cubicBezTo>
                    <a:pt x="114" y="2"/>
                    <a:pt x="106" y="1"/>
                    <a:pt x="9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2" name="Google Shape;952;p44"/>
            <p:cNvSpPr/>
            <p:nvPr/>
          </p:nvSpPr>
          <p:spPr>
            <a:xfrm>
              <a:off x="4356125" y="2760350"/>
              <a:ext cx="13425" cy="6625"/>
            </a:xfrm>
            <a:custGeom>
              <a:avLst/>
              <a:gdLst/>
              <a:ahLst/>
              <a:cxnLst/>
              <a:rect l="l" t="t" r="r" b="b"/>
              <a:pathLst>
                <a:path w="537" h="265" extrusionOk="0">
                  <a:moveTo>
                    <a:pt x="104" y="0"/>
                  </a:moveTo>
                  <a:cubicBezTo>
                    <a:pt x="64" y="0"/>
                    <a:pt x="21" y="30"/>
                    <a:pt x="11" y="68"/>
                  </a:cubicBezTo>
                  <a:cubicBezTo>
                    <a:pt x="1" y="112"/>
                    <a:pt x="33" y="167"/>
                    <a:pt x="77" y="177"/>
                  </a:cubicBezTo>
                  <a:lnTo>
                    <a:pt x="417" y="265"/>
                  </a:lnTo>
                  <a:lnTo>
                    <a:pt x="438" y="265"/>
                  </a:lnTo>
                  <a:cubicBezTo>
                    <a:pt x="482" y="265"/>
                    <a:pt x="515" y="232"/>
                    <a:pt x="526" y="199"/>
                  </a:cubicBezTo>
                  <a:cubicBezTo>
                    <a:pt x="536" y="145"/>
                    <a:pt x="504" y="101"/>
                    <a:pt x="460" y="90"/>
                  </a:cubicBezTo>
                  <a:lnTo>
                    <a:pt x="121" y="2"/>
                  </a:lnTo>
                  <a:cubicBezTo>
                    <a:pt x="115" y="1"/>
                    <a:pt x="109" y="0"/>
                    <a:pt x="10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3" name="Google Shape;953;p44"/>
            <p:cNvSpPr/>
            <p:nvPr/>
          </p:nvSpPr>
          <p:spPr>
            <a:xfrm>
              <a:off x="4346850" y="2764725"/>
              <a:ext cx="13400" cy="6625"/>
            </a:xfrm>
            <a:custGeom>
              <a:avLst/>
              <a:gdLst/>
              <a:ahLst/>
              <a:cxnLst/>
              <a:rect l="l" t="t" r="r" b="b"/>
              <a:pathLst>
                <a:path w="536" h="265" extrusionOk="0">
                  <a:moveTo>
                    <a:pt x="103" y="0"/>
                  </a:moveTo>
                  <a:cubicBezTo>
                    <a:pt x="63" y="0"/>
                    <a:pt x="20" y="30"/>
                    <a:pt x="11" y="68"/>
                  </a:cubicBezTo>
                  <a:cubicBezTo>
                    <a:pt x="0" y="112"/>
                    <a:pt x="32" y="167"/>
                    <a:pt x="76" y="177"/>
                  </a:cubicBezTo>
                  <a:lnTo>
                    <a:pt x="416" y="265"/>
                  </a:lnTo>
                  <a:lnTo>
                    <a:pt x="438" y="265"/>
                  </a:lnTo>
                  <a:cubicBezTo>
                    <a:pt x="481" y="265"/>
                    <a:pt x="514" y="232"/>
                    <a:pt x="525" y="199"/>
                  </a:cubicBezTo>
                  <a:cubicBezTo>
                    <a:pt x="536" y="145"/>
                    <a:pt x="514" y="101"/>
                    <a:pt x="459" y="90"/>
                  </a:cubicBezTo>
                  <a:lnTo>
                    <a:pt x="120" y="2"/>
                  </a:lnTo>
                  <a:cubicBezTo>
                    <a:pt x="114" y="1"/>
                    <a:pt x="109" y="0"/>
                    <a:pt x="10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4" name="Google Shape;954;p44"/>
            <p:cNvSpPr/>
            <p:nvPr/>
          </p:nvSpPr>
          <p:spPr>
            <a:xfrm>
              <a:off x="4337000" y="2768525"/>
              <a:ext cx="13400" cy="6400"/>
            </a:xfrm>
            <a:custGeom>
              <a:avLst/>
              <a:gdLst/>
              <a:ahLst/>
              <a:cxnLst/>
              <a:rect l="l" t="t" r="r" b="b"/>
              <a:pathLst>
                <a:path w="536" h="256" extrusionOk="0">
                  <a:moveTo>
                    <a:pt x="95" y="1"/>
                  </a:moveTo>
                  <a:cubicBezTo>
                    <a:pt x="53" y="1"/>
                    <a:pt x="20" y="23"/>
                    <a:pt x="11" y="69"/>
                  </a:cubicBezTo>
                  <a:cubicBezTo>
                    <a:pt x="0" y="113"/>
                    <a:pt x="22" y="156"/>
                    <a:pt x="76" y="178"/>
                  </a:cubicBezTo>
                  <a:lnTo>
                    <a:pt x="416" y="255"/>
                  </a:lnTo>
                  <a:lnTo>
                    <a:pt x="438" y="255"/>
                  </a:lnTo>
                  <a:cubicBezTo>
                    <a:pt x="470" y="255"/>
                    <a:pt x="514" y="233"/>
                    <a:pt x="514" y="190"/>
                  </a:cubicBezTo>
                  <a:cubicBezTo>
                    <a:pt x="536" y="146"/>
                    <a:pt x="503" y="91"/>
                    <a:pt x="460" y="80"/>
                  </a:cubicBezTo>
                  <a:lnTo>
                    <a:pt x="120" y="3"/>
                  </a:lnTo>
                  <a:cubicBezTo>
                    <a:pt x="111" y="2"/>
                    <a:pt x="103" y="1"/>
                    <a:pt x="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5" name="Google Shape;955;p44"/>
            <p:cNvSpPr/>
            <p:nvPr/>
          </p:nvSpPr>
          <p:spPr>
            <a:xfrm>
              <a:off x="4563950" y="2155525"/>
              <a:ext cx="102025" cy="541725"/>
            </a:xfrm>
            <a:custGeom>
              <a:avLst/>
              <a:gdLst/>
              <a:ahLst/>
              <a:cxnLst/>
              <a:rect l="l" t="t" r="r" b="b"/>
              <a:pathLst>
                <a:path w="4081" h="21669" extrusionOk="0">
                  <a:moveTo>
                    <a:pt x="1" y="1"/>
                  </a:moveTo>
                  <a:lnTo>
                    <a:pt x="1" y="1"/>
                  </a:lnTo>
                  <a:cubicBezTo>
                    <a:pt x="33" y="1182"/>
                    <a:pt x="373" y="4562"/>
                    <a:pt x="613" y="6793"/>
                  </a:cubicBezTo>
                  <a:cubicBezTo>
                    <a:pt x="745" y="8007"/>
                    <a:pt x="843" y="8893"/>
                    <a:pt x="843" y="8893"/>
                  </a:cubicBezTo>
                  <a:cubicBezTo>
                    <a:pt x="843" y="8893"/>
                    <a:pt x="416" y="10162"/>
                    <a:pt x="930" y="13028"/>
                  </a:cubicBezTo>
                  <a:cubicBezTo>
                    <a:pt x="1477" y="16101"/>
                    <a:pt x="2123" y="21669"/>
                    <a:pt x="2123" y="21669"/>
                  </a:cubicBezTo>
                  <a:lnTo>
                    <a:pt x="3610" y="21669"/>
                  </a:lnTo>
                  <a:lnTo>
                    <a:pt x="3873" y="9244"/>
                  </a:lnTo>
                  <a:cubicBezTo>
                    <a:pt x="3917" y="8182"/>
                    <a:pt x="3938" y="7220"/>
                    <a:pt x="3960" y="6356"/>
                  </a:cubicBezTo>
                  <a:cubicBezTo>
                    <a:pt x="4080" y="2166"/>
                    <a:pt x="4048" y="274"/>
                    <a:pt x="4048" y="274"/>
                  </a:cubicBezTo>
                  <a:lnTo>
                    <a:pt x="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6" name="Google Shape;956;p44"/>
            <p:cNvSpPr/>
            <p:nvPr/>
          </p:nvSpPr>
          <p:spPr>
            <a:xfrm>
              <a:off x="4574600" y="2314400"/>
              <a:ext cx="88375" cy="382850"/>
            </a:xfrm>
            <a:custGeom>
              <a:avLst/>
              <a:gdLst/>
              <a:ahLst/>
              <a:cxnLst/>
              <a:rect l="l" t="t" r="r" b="b"/>
              <a:pathLst>
                <a:path w="3535" h="15314" extrusionOk="0">
                  <a:moveTo>
                    <a:pt x="3534" y="1"/>
                  </a:moveTo>
                  <a:lnTo>
                    <a:pt x="3534" y="1"/>
                  </a:lnTo>
                  <a:cubicBezTo>
                    <a:pt x="2862" y="174"/>
                    <a:pt x="1634" y="456"/>
                    <a:pt x="604" y="456"/>
                  </a:cubicBezTo>
                  <a:cubicBezTo>
                    <a:pt x="460" y="456"/>
                    <a:pt x="321" y="450"/>
                    <a:pt x="187" y="438"/>
                  </a:cubicBezTo>
                  <a:lnTo>
                    <a:pt x="187" y="438"/>
                  </a:lnTo>
                  <a:cubicBezTo>
                    <a:pt x="319" y="1652"/>
                    <a:pt x="417" y="2538"/>
                    <a:pt x="417" y="2538"/>
                  </a:cubicBezTo>
                  <a:cubicBezTo>
                    <a:pt x="417" y="2538"/>
                    <a:pt x="1" y="3774"/>
                    <a:pt x="482" y="6564"/>
                  </a:cubicBezTo>
                  <a:cubicBezTo>
                    <a:pt x="494" y="6596"/>
                    <a:pt x="494" y="6640"/>
                    <a:pt x="504" y="6673"/>
                  </a:cubicBezTo>
                  <a:cubicBezTo>
                    <a:pt x="1051" y="9746"/>
                    <a:pt x="1697" y="15314"/>
                    <a:pt x="1697" y="15314"/>
                  </a:cubicBezTo>
                  <a:lnTo>
                    <a:pt x="3184" y="15314"/>
                  </a:lnTo>
                  <a:lnTo>
                    <a:pt x="3381" y="6017"/>
                  </a:lnTo>
                  <a:lnTo>
                    <a:pt x="3447" y="3140"/>
                  </a:lnTo>
                  <a:lnTo>
                    <a:pt x="3447" y="2889"/>
                  </a:lnTo>
                  <a:lnTo>
                    <a:pt x="3447" y="2867"/>
                  </a:lnTo>
                  <a:cubicBezTo>
                    <a:pt x="3491" y="1817"/>
                    <a:pt x="3512" y="854"/>
                    <a:pt x="3534" y="1"/>
                  </a:cubicBezTo>
                  <a:close/>
                </a:path>
              </a:pathLst>
            </a:custGeom>
            <a:solidFill>
              <a:srgbClr val="B549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7" name="Google Shape;957;p44"/>
            <p:cNvSpPr/>
            <p:nvPr/>
          </p:nvSpPr>
          <p:spPr>
            <a:xfrm>
              <a:off x="4630125" y="2386050"/>
              <a:ext cx="30650" cy="11775"/>
            </a:xfrm>
            <a:custGeom>
              <a:avLst/>
              <a:gdLst/>
              <a:ahLst/>
              <a:cxnLst/>
              <a:rect l="l" t="t" r="r" b="b"/>
              <a:pathLst>
                <a:path w="1226" h="471" extrusionOk="0">
                  <a:moveTo>
                    <a:pt x="1226" y="1"/>
                  </a:moveTo>
                  <a:cubicBezTo>
                    <a:pt x="920" y="198"/>
                    <a:pt x="361" y="241"/>
                    <a:pt x="132" y="241"/>
                  </a:cubicBezTo>
                  <a:lnTo>
                    <a:pt x="121" y="241"/>
                  </a:lnTo>
                  <a:cubicBezTo>
                    <a:pt x="55" y="241"/>
                    <a:pt x="11" y="285"/>
                    <a:pt x="1" y="351"/>
                  </a:cubicBezTo>
                  <a:cubicBezTo>
                    <a:pt x="1" y="416"/>
                    <a:pt x="55" y="471"/>
                    <a:pt x="121" y="471"/>
                  </a:cubicBezTo>
                  <a:lnTo>
                    <a:pt x="142" y="471"/>
                  </a:lnTo>
                  <a:cubicBezTo>
                    <a:pt x="274" y="471"/>
                    <a:pt x="810" y="460"/>
                    <a:pt x="1226" y="274"/>
                  </a:cubicBezTo>
                  <a:lnTo>
                    <a:pt x="1226" y="23"/>
                  </a:lnTo>
                  <a:lnTo>
                    <a:pt x="1226" y="1"/>
                  </a:lnTo>
                  <a:close/>
                </a:path>
              </a:pathLst>
            </a:custGeom>
            <a:solidFill>
              <a:srgbClr val="A229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8" name="Google Shape;958;p44"/>
            <p:cNvSpPr/>
            <p:nvPr/>
          </p:nvSpPr>
          <p:spPr>
            <a:xfrm>
              <a:off x="4586650" y="2464800"/>
              <a:ext cx="72500" cy="232450"/>
            </a:xfrm>
            <a:custGeom>
              <a:avLst/>
              <a:gdLst/>
              <a:ahLst/>
              <a:cxnLst/>
              <a:rect l="l" t="t" r="r" b="b"/>
              <a:pathLst>
                <a:path w="2900" h="9298" extrusionOk="0">
                  <a:moveTo>
                    <a:pt x="2899" y="1"/>
                  </a:moveTo>
                  <a:lnTo>
                    <a:pt x="0" y="548"/>
                  </a:lnTo>
                  <a:cubicBezTo>
                    <a:pt x="12" y="580"/>
                    <a:pt x="12" y="624"/>
                    <a:pt x="22" y="657"/>
                  </a:cubicBezTo>
                  <a:cubicBezTo>
                    <a:pt x="44" y="821"/>
                    <a:pt x="77" y="996"/>
                    <a:pt x="110" y="1171"/>
                  </a:cubicBezTo>
                  <a:cubicBezTo>
                    <a:pt x="635" y="4299"/>
                    <a:pt x="1215" y="9298"/>
                    <a:pt x="1215" y="9298"/>
                  </a:cubicBezTo>
                  <a:lnTo>
                    <a:pt x="2702" y="9298"/>
                  </a:lnTo>
                  <a:lnTo>
                    <a:pt x="2888" y="548"/>
                  </a:lnTo>
                  <a:lnTo>
                    <a:pt x="2899"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9" name="Google Shape;959;p44"/>
            <p:cNvSpPr/>
            <p:nvPr/>
          </p:nvSpPr>
          <p:spPr>
            <a:xfrm>
              <a:off x="4638875" y="2494875"/>
              <a:ext cx="17250" cy="17250"/>
            </a:xfrm>
            <a:custGeom>
              <a:avLst/>
              <a:gdLst/>
              <a:ahLst/>
              <a:cxnLst/>
              <a:rect l="l" t="t" r="r" b="b"/>
              <a:pathLst>
                <a:path w="690" h="690" extrusionOk="0">
                  <a:moveTo>
                    <a:pt x="351" y="1"/>
                  </a:moveTo>
                  <a:cubicBezTo>
                    <a:pt x="154" y="1"/>
                    <a:pt x="1" y="154"/>
                    <a:pt x="1" y="351"/>
                  </a:cubicBezTo>
                  <a:cubicBezTo>
                    <a:pt x="1" y="536"/>
                    <a:pt x="154" y="690"/>
                    <a:pt x="351" y="690"/>
                  </a:cubicBezTo>
                  <a:cubicBezTo>
                    <a:pt x="536" y="690"/>
                    <a:pt x="689" y="536"/>
                    <a:pt x="689" y="351"/>
                  </a:cubicBezTo>
                  <a:cubicBezTo>
                    <a:pt x="689" y="154"/>
                    <a:pt x="536" y="1"/>
                    <a:pt x="35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0" name="Google Shape;960;p44"/>
            <p:cNvSpPr/>
            <p:nvPr/>
          </p:nvSpPr>
          <p:spPr>
            <a:xfrm>
              <a:off x="4612625" y="2499800"/>
              <a:ext cx="17250" cy="17250"/>
            </a:xfrm>
            <a:custGeom>
              <a:avLst/>
              <a:gdLst/>
              <a:ahLst/>
              <a:cxnLst/>
              <a:rect l="l" t="t" r="r" b="b"/>
              <a:pathLst>
                <a:path w="690" h="690" extrusionOk="0">
                  <a:moveTo>
                    <a:pt x="351" y="1"/>
                  </a:moveTo>
                  <a:cubicBezTo>
                    <a:pt x="154" y="1"/>
                    <a:pt x="1" y="154"/>
                    <a:pt x="1" y="351"/>
                  </a:cubicBezTo>
                  <a:cubicBezTo>
                    <a:pt x="1" y="536"/>
                    <a:pt x="154" y="689"/>
                    <a:pt x="351" y="689"/>
                  </a:cubicBezTo>
                  <a:cubicBezTo>
                    <a:pt x="536" y="689"/>
                    <a:pt x="689" y="536"/>
                    <a:pt x="689" y="351"/>
                  </a:cubicBezTo>
                  <a:cubicBezTo>
                    <a:pt x="689" y="154"/>
                    <a:pt x="536" y="1"/>
                    <a:pt x="35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1" name="Google Shape;961;p44"/>
            <p:cNvSpPr/>
            <p:nvPr/>
          </p:nvSpPr>
          <p:spPr>
            <a:xfrm>
              <a:off x="4591300" y="2504725"/>
              <a:ext cx="12325" cy="17250"/>
            </a:xfrm>
            <a:custGeom>
              <a:avLst/>
              <a:gdLst/>
              <a:ahLst/>
              <a:cxnLst/>
              <a:rect l="l" t="t" r="r" b="b"/>
              <a:pathLst>
                <a:path w="493" h="690" extrusionOk="0">
                  <a:moveTo>
                    <a:pt x="142" y="1"/>
                  </a:moveTo>
                  <a:cubicBezTo>
                    <a:pt x="88" y="1"/>
                    <a:pt x="44" y="11"/>
                    <a:pt x="1" y="33"/>
                  </a:cubicBezTo>
                  <a:cubicBezTo>
                    <a:pt x="33" y="252"/>
                    <a:pt x="66" y="460"/>
                    <a:pt x="99" y="689"/>
                  </a:cubicBezTo>
                  <a:lnTo>
                    <a:pt x="142" y="689"/>
                  </a:lnTo>
                  <a:cubicBezTo>
                    <a:pt x="339" y="689"/>
                    <a:pt x="492" y="536"/>
                    <a:pt x="492" y="351"/>
                  </a:cubicBezTo>
                  <a:cubicBezTo>
                    <a:pt x="492" y="154"/>
                    <a:pt x="339" y="1"/>
                    <a:pt x="142"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2" name="Google Shape;962;p44"/>
            <p:cNvSpPr/>
            <p:nvPr/>
          </p:nvSpPr>
          <p:spPr>
            <a:xfrm>
              <a:off x="4640775" y="2530700"/>
              <a:ext cx="17000" cy="17250"/>
            </a:xfrm>
            <a:custGeom>
              <a:avLst/>
              <a:gdLst/>
              <a:ahLst/>
              <a:cxnLst/>
              <a:rect l="l" t="t" r="r" b="b"/>
              <a:pathLst>
                <a:path w="680" h="690" extrusionOk="0">
                  <a:moveTo>
                    <a:pt x="340" y="0"/>
                  </a:moveTo>
                  <a:cubicBezTo>
                    <a:pt x="154" y="0"/>
                    <a:pt x="1" y="153"/>
                    <a:pt x="1" y="340"/>
                  </a:cubicBezTo>
                  <a:cubicBezTo>
                    <a:pt x="1" y="537"/>
                    <a:pt x="154" y="690"/>
                    <a:pt x="340" y="690"/>
                  </a:cubicBezTo>
                  <a:cubicBezTo>
                    <a:pt x="526" y="690"/>
                    <a:pt x="679" y="537"/>
                    <a:pt x="679" y="340"/>
                  </a:cubicBezTo>
                  <a:cubicBezTo>
                    <a:pt x="679" y="153"/>
                    <a:pt x="526" y="0"/>
                    <a:pt x="34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3" name="Google Shape;963;p44"/>
            <p:cNvSpPr/>
            <p:nvPr/>
          </p:nvSpPr>
          <p:spPr>
            <a:xfrm>
              <a:off x="4614275" y="2535625"/>
              <a:ext cx="17225" cy="17250"/>
            </a:xfrm>
            <a:custGeom>
              <a:avLst/>
              <a:gdLst/>
              <a:ahLst/>
              <a:cxnLst/>
              <a:rect l="l" t="t" r="r" b="b"/>
              <a:pathLst>
                <a:path w="689" h="690" extrusionOk="0">
                  <a:moveTo>
                    <a:pt x="350" y="0"/>
                  </a:moveTo>
                  <a:cubicBezTo>
                    <a:pt x="153" y="0"/>
                    <a:pt x="0" y="153"/>
                    <a:pt x="0" y="340"/>
                  </a:cubicBezTo>
                  <a:cubicBezTo>
                    <a:pt x="0" y="537"/>
                    <a:pt x="153" y="690"/>
                    <a:pt x="350" y="690"/>
                  </a:cubicBezTo>
                  <a:cubicBezTo>
                    <a:pt x="536" y="690"/>
                    <a:pt x="689" y="537"/>
                    <a:pt x="689" y="340"/>
                  </a:cubicBezTo>
                  <a:cubicBezTo>
                    <a:pt x="689" y="153"/>
                    <a:pt x="536" y="0"/>
                    <a:pt x="35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4" name="Google Shape;964;p44"/>
            <p:cNvSpPr/>
            <p:nvPr/>
          </p:nvSpPr>
          <p:spPr>
            <a:xfrm>
              <a:off x="4596475" y="2540550"/>
              <a:ext cx="8775" cy="16975"/>
            </a:xfrm>
            <a:custGeom>
              <a:avLst/>
              <a:gdLst/>
              <a:ahLst/>
              <a:cxnLst/>
              <a:rect l="l" t="t" r="r" b="b"/>
              <a:pathLst>
                <a:path w="351" h="679" extrusionOk="0">
                  <a:moveTo>
                    <a:pt x="1" y="0"/>
                  </a:moveTo>
                  <a:cubicBezTo>
                    <a:pt x="34" y="219"/>
                    <a:pt x="67" y="449"/>
                    <a:pt x="100" y="678"/>
                  </a:cubicBezTo>
                  <a:cubicBezTo>
                    <a:pt x="242" y="635"/>
                    <a:pt x="351" y="503"/>
                    <a:pt x="351" y="340"/>
                  </a:cubicBezTo>
                  <a:cubicBezTo>
                    <a:pt x="351" y="153"/>
                    <a:pt x="198" y="0"/>
                    <a:pt x="1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5" name="Google Shape;965;p44"/>
            <p:cNvSpPr/>
            <p:nvPr/>
          </p:nvSpPr>
          <p:spPr>
            <a:xfrm>
              <a:off x="4642425" y="2566525"/>
              <a:ext cx="14525" cy="16975"/>
            </a:xfrm>
            <a:custGeom>
              <a:avLst/>
              <a:gdLst/>
              <a:ahLst/>
              <a:cxnLst/>
              <a:rect l="l" t="t" r="r" b="b"/>
              <a:pathLst>
                <a:path w="581" h="679" extrusionOk="0">
                  <a:moveTo>
                    <a:pt x="340" y="1"/>
                  </a:moveTo>
                  <a:cubicBezTo>
                    <a:pt x="154" y="1"/>
                    <a:pt x="1" y="154"/>
                    <a:pt x="1" y="339"/>
                  </a:cubicBezTo>
                  <a:cubicBezTo>
                    <a:pt x="1" y="526"/>
                    <a:pt x="154" y="679"/>
                    <a:pt x="340" y="679"/>
                  </a:cubicBezTo>
                  <a:cubicBezTo>
                    <a:pt x="428" y="679"/>
                    <a:pt x="515" y="646"/>
                    <a:pt x="569" y="591"/>
                  </a:cubicBezTo>
                  <a:lnTo>
                    <a:pt x="581" y="99"/>
                  </a:lnTo>
                  <a:cubicBezTo>
                    <a:pt x="515" y="33"/>
                    <a:pt x="438" y="1"/>
                    <a:pt x="34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6" name="Google Shape;966;p44"/>
            <p:cNvSpPr/>
            <p:nvPr/>
          </p:nvSpPr>
          <p:spPr>
            <a:xfrm>
              <a:off x="4616175" y="2571450"/>
              <a:ext cx="16975" cy="16975"/>
            </a:xfrm>
            <a:custGeom>
              <a:avLst/>
              <a:gdLst/>
              <a:ahLst/>
              <a:cxnLst/>
              <a:rect l="l" t="t" r="r" b="b"/>
              <a:pathLst>
                <a:path w="679" h="679" extrusionOk="0">
                  <a:moveTo>
                    <a:pt x="340" y="1"/>
                  </a:moveTo>
                  <a:cubicBezTo>
                    <a:pt x="154" y="1"/>
                    <a:pt x="0" y="154"/>
                    <a:pt x="0" y="339"/>
                  </a:cubicBezTo>
                  <a:cubicBezTo>
                    <a:pt x="0" y="526"/>
                    <a:pt x="154" y="679"/>
                    <a:pt x="340" y="679"/>
                  </a:cubicBezTo>
                  <a:cubicBezTo>
                    <a:pt x="525" y="679"/>
                    <a:pt x="679" y="526"/>
                    <a:pt x="679" y="339"/>
                  </a:cubicBezTo>
                  <a:cubicBezTo>
                    <a:pt x="679" y="154"/>
                    <a:pt x="525" y="1"/>
                    <a:pt x="34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7" name="Google Shape;967;p44"/>
            <p:cNvSpPr/>
            <p:nvPr/>
          </p:nvSpPr>
          <p:spPr>
            <a:xfrm>
              <a:off x="4601700" y="2576925"/>
              <a:ext cx="5200" cy="14775"/>
            </a:xfrm>
            <a:custGeom>
              <a:avLst/>
              <a:gdLst/>
              <a:ahLst/>
              <a:cxnLst/>
              <a:rect l="l" t="t" r="r" b="b"/>
              <a:pathLst>
                <a:path w="208" h="591" extrusionOk="0">
                  <a:moveTo>
                    <a:pt x="0" y="0"/>
                  </a:moveTo>
                  <a:lnTo>
                    <a:pt x="0" y="0"/>
                  </a:lnTo>
                  <a:cubicBezTo>
                    <a:pt x="33" y="197"/>
                    <a:pt x="54" y="394"/>
                    <a:pt x="76" y="591"/>
                  </a:cubicBezTo>
                  <a:cubicBezTo>
                    <a:pt x="164" y="525"/>
                    <a:pt x="208" y="426"/>
                    <a:pt x="208" y="317"/>
                  </a:cubicBezTo>
                  <a:cubicBezTo>
                    <a:pt x="208" y="175"/>
                    <a:pt x="120" y="55"/>
                    <a:pt x="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8" name="Google Shape;968;p44"/>
            <p:cNvSpPr/>
            <p:nvPr/>
          </p:nvSpPr>
          <p:spPr>
            <a:xfrm>
              <a:off x="4644075" y="2602075"/>
              <a:ext cx="12050" cy="17250"/>
            </a:xfrm>
            <a:custGeom>
              <a:avLst/>
              <a:gdLst/>
              <a:ahLst/>
              <a:cxnLst/>
              <a:rect l="l" t="t" r="r" b="b"/>
              <a:pathLst>
                <a:path w="482" h="690" extrusionOk="0">
                  <a:moveTo>
                    <a:pt x="350" y="1"/>
                  </a:moveTo>
                  <a:cubicBezTo>
                    <a:pt x="153" y="1"/>
                    <a:pt x="0" y="154"/>
                    <a:pt x="0" y="351"/>
                  </a:cubicBezTo>
                  <a:cubicBezTo>
                    <a:pt x="0" y="536"/>
                    <a:pt x="153" y="689"/>
                    <a:pt x="350" y="689"/>
                  </a:cubicBezTo>
                  <a:cubicBezTo>
                    <a:pt x="394" y="689"/>
                    <a:pt x="438" y="679"/>
                    <a:pt x="471" y="667"/>
                  </a:cubicBezTo>
                  <a:lnTo>
                    <a:pt x="481" y="33"/>
                  </a:lnTo>
                  <a:cubicBezTo>
                    <a:pt x="438" y="11"/>
                    <a:pt x="394" y="1"/>
                    <a:pt x="35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9" name="Google Shape;969;p44"/>
            <p:cNvSpPr/>
            <p:nvPr/>
          </p:nvSpPr>
          <p:spPr>
            <a:xfrm>
              <a:off x="4617825" y="2607000"/>
              <a:ext cx="17250" cy="17250"/>
            </a:xfrm>
            <a:custGeom>
              <a:avLst/>
              <a:gdLst/>
              <a:ahLst/>
              <a:cxnLst/>
              <a:rect l="l" t="t" r="r" b="b"/>
              <a:pathLst>
                <a:path w="690" h="690" extrusionOk="0">
                  <a:moveTo>
                    <a:pt x="340" y="0"/>
                  </a:moveTo>
                  <a:cubicBezTo>
                    <a:pt x="153" y="0"/>
                    <a:pt x="0" y="164"/>
                    <a:pt x="0" y="350"/>
                  </a:cubicBezTo>
                  <a:cubicBezTo>
                    <a:pt x="0" y="536"/>
                    <a:pt x="153" y="689"/>
                    <a:pt x="340" y="689"/>
                  </a:cubicBezTo>
                  <a:cubicBezTo>
                    <a:pt x="536" y="689"/>
                    <a:pt x="690" y="536"/>
                    <a:pt x="690" y="350"/>
                  </a:cubicBezTo>
                  <a:cubicBezTo>
                    <a:pt x="690" y="164"/>
                    <a:pt x="536" y="0"/>
                    <a:pt x="34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0" name="Google Shape;970;p44"/>
            <p:cNvSpPr/>
            <p:nvPr/>
          </p:nvSpPr>
          <p:spPr>
            <a:xfrm>
              <a:off x="4606875" y="2615475"/>
              <a:ext cx="1675" cy="8500"/>
            </a:xfrm>
            <a:custGeom>
              <a:avLst/>
              <a:gdLst/>
              <a:ahLst/>
              <a:cxnLst/>
              <a:rect l="l" t="t" r="r" b="b"/>
              <a:pathLst>
                <a:path w="67" h="340" extrusionOk="0">
                  <a:moveTo>
                    <a:pt x="1" y="0"/>
                  </a:moveTo>
                  <a:lnTo>
                    <a:pt x="1" y="0"/>
                  </a:lnTo>
                  <a:cubicBezTo>
                    <a:pt x="12" y="109"/>
                    <a:pt x="34" y="230"/>
                    <a:pt x="44" y="340"/>
                  </a:cubicBezTo>
                  <a:cubicBezTo>
                    <a:pt x="66" y="296"/>
                    <a:pt x="66" y="252"/>
                    <a:pt x="66" y="208"/>
                  </a:cubicBezTo>
                  <a:cubicBezTo>
                    <a:pt x="66" y="131"/>
                    <a:pt x="44" y="55"/>
                    <a:pt x="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1" name="Google Shape;971;p44"/>
            <p:cNvSpPr/>
            <p:nvPr/>
          </p:nvSpPr>
          <p:spPr>
            <a:xfrm>
              <a:off x="4645700" y="2637875"/>
              <a:ext cx="9875" cy="17275"/>
            </a:xfrm>
            <a:custGeom>
              <a:avLst/>
              <a:gdLst/>
              <a:ahLst/>
              <a:cxnLst/>
              <a:rect l="l" t="t" r="r" b="b"/>
              <a:pathLst>
                <a:path w="395" h="691" extrusionOk="0">
                  <a:moveTo>
                    <a:pt x="351" y="1"/>
                  </a:moveTo>
                  <a:cubicBezTo>
                    <a:pt x="154" y="1"/>
                    <a:pt x="1" y="154"/>
                    <a:pt x="1" y="351"/>
                  </a:cubicBezTo>
                  <a:cubicBezTo>
                    <a:pt x="1" y="537"/>
                    <a:pt x="154" y="691"/>
                    <a:pt x="351" y="691"/>
                  </a:cubicBezTo>
                  <a:lnTo>
                    <a:pt x="373" y="691"/>
                  </a:lnTo>
                  <a:lnTo>
                    <a:pt x="39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2" name="Google Shape;972;p44"/>
            <p:cNvSpPr/>
            <p:nvPr/>
          </p:nvSpPr>
          <p:spPr>
            <a:xfrm>
              <a:off x="4619450" y="2642800"/>
              <a:ext cx="17275" cy="17275"/>
            </a:xfrm>
            <a:custGeom>
              <a:avLst/>
              <a:gdLst/>
              <a:ahLst/>
              <a:cxnLst/>
              <a:rect l="l" t="t" r="r" b="b"/>
              <a:pathLst>
                <a:path w="691" h="691" extrusionOk="0">
                  <a:moveTo>
                    <a:pt x="351" y="1"/>
                  </a:moveTo>
                  <a:cubicBezTo>
                    <a:pt x="154" y="1"/>
                    <a:pt x="1" y="154"/>
                    <a:pt x="1" y="351"/>
                  </a:cubicBezTo>
                  <a:cubicBezTo>
                    <a:pt x="1" y="537"/>
                    <a:pt x="154" y="690"/>
                    <a:pt x="351" y="690"/>
                  </a:cubicBezTo>
                  <a:cubicBezTo>
                    <a:pt x="537" y="690"/>
                    <a:pt x="690" y="537"/>
                    <a:pt x="690" y="351"/>
                  </a:cubicBezTo>
                  <a:cubicBezTo>
                    <a:pt x="690" y="154"/>
                    <a:pt x="537" y="1"/>
                    <a:pt x="35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3" name="Google Shape;973;p44"/>
            <p:cNvSpPr/>
            <p:nvPr/>
          </p:nvSpPr>
          <p:spPr>
            <a:xfrm>
              <a:off x="4647625" y="2673725"/>
              <a:ext cx="7150" cy="16975"/>
            </a:xfrm>
            <a:custGeom>
              <a:avLst/>
              <a:gdLst/>
              <a:ahLst/>
              <a:cxnLst/>
              <a:rect l="l" t="t" r="r" b="b"/>
              <a:pathLst>
                <a:path w="286" h="679" extrusionOk="0">
                  <a:moveTo>
                    <a:pt x="285" y="0"/>
                  </a:moveTo>
                  <a:cubicBezTo>
                    <a:pt x="121" y="33"/>
                    <a:pt x="1" y="175"/>
                    <a:pt x="1" y="339"/>
                  </a:cubicBezTo>
                  <a:cubicBezTo>
                    <a:pt x="1" y="503"/>
                    <a:pt x="110" y="645"/>
                    <a:pt x="274" y="678"/>
                  </a:cubicBezTo>
                  <a:lnTo>
                    <a:pt x="28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4" name="Google Shape;974;p44"/>
            <p:cNvSpPr/>
            <p:nvPr/>
          </p:nvSpPr>
          <p:spPr>
            <a:xfrm>
              <a:off x="4621375" y="2678650"/>
              <a:ext cx="16975" cy="17225"/>
            </a:xfrm>
            <a:custGeom>
              <a:avLst/>
              <a:gdLst/>
              <a:ahLst/>
              <a:cxnLst/>
              <a:rect l="l" t="t" r="r" b="b"/>
              <a:pathLst>
                <a:path w="679" h="689" extrusionOk="0">
                  <a:moveTo>
                    <a:pt x="339" y="0"/>
                  </a:moveTo>
                  <a:cubicBezTo>
                    <a:pt x="154" y="0"/>
                    <a:pt x="1" y="153"/>
                    <a:pt x="1" y="339"/>
                  </a:cubicBezTo>
                  <a:cubicBezTo>
                    <a:pt x="1" y="536"/>
                    <a:pt x="154" y="689"/>
                    <a:pt x="339" y="689"/>
                  </a:cubicBezTo>
                  <a:cubicBezTo>
                    <a:pt x="526" y="689"/>
                    <a:pt x="679" y="536"/>
                    <a:pt x="679" y="339"/>
                  </a:cubicBezTo>
                  <a:cubicBezTo>
                    <a:pt x="679" y="153"/>
                    <a:pt x="526" y="0"/>
                    <a:pt x="33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5" name="Google Shape;975;p44"/>
            <p:cNvSpPr/>
            <p:nvPr/>
          </p:nvSpPr>
          <p:spPr>
            <a:xfrm>
              <a:off x="4586650" y="2464800"/>
              <a:ext cx="72500" cy="29275"/>
            </a:xfrm>
            <a:custGeom>
              <a:avLst/>
              <a:gdLst/>
              <a:ahLst/>
              <a:cxnLst/>
              <a:rect l="l" t="t" r="r" b="b"/>
              <a:pathLst>
                <a:path w="2900" h="1171" extrusionOk="0">
                  <a:moveTo>
                    <a:pt x="2899" y="1"/>
                  </a:moveTo>
                  <a:lnTo>
                    <a:pt x="0" y="548"/>
                  </a:lnTo>
                  <a:cubicBezTo>
                    <a:pt x="12" y="580"/>
                    <a:pt x="12" y="624"/>
                    <a:pt x="22" y="657"/>
                  </a:cubicBezTo>
                  <a:cubicBezTo>
                    <a:pt x="44" y="821"/>
                    <a:pt x="77" y="996"/>
                    <a:pt x="110" y="1171"/>
                  </a:cubicBezTo>
                  <a:cubicBezTo>
                    <a:pt x="996" y="941"/>
                    <a:pt x="2188" y="689"/>
                    <a:pt x="2888" y="548"/>
                  </a:cubicBezTo>
                  <a:lnTo>
                    <a:pt x="2899"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6" name="Google Shape;976;p44"/>
            <p:cNvSpPr/>
            <p:nvPr/>
          </p:nvSpPr>
          <p:spPr>
            <a:xfrm>
              <a:off x="4571875" y="2196225"/>
              <a:ext cx="18075" cy="124225"/>
            </a:xfrm>
            <a:custGeom>
              <a:avLst/>
              <a:gdLst/>
              <a:ahLst/>
              <a:cxnLst/>
              <a:rect l="l" t="t" r="r" b="b"/>
              <a:pathLst>
                <a:path w="723" h="4969" extrusionOk="0">
                  <a:moveTo>
                    <a:pt x="83" y="0"/>
                  </a:moveTo>
                  <a:cubicBezTo>
                    <a:pt x="78" y="0"/>
                    <a:pt x="72" y="1"/>
                    <a:pt x="66" y="3"/>
                  </a:cubicBezTo>
                  <a:cubicBezTo>
                    <a:pt x="22" y="3"/>
                    <a:pt x="1" y="46"/>
                    <a:pt x="1" y="79"/>
                  </a:cubicBezTo>
                  <a:lnTo>
                    <a:pt x="569" y="4903"/>
                  </a:lnTo>
                  <a:cubicBezTo>
                    <a:pt x="569" y="4947"/>
                    <a:pt x="603" y="4969"/>
                    <a:pt x="646" y="4969"/>
                  </a:cubicBezTo>
                  <a:cubicBezTo>
                    <a:pt x="690" y="4969"/>
                    <a:pt x="722" y="4925"/>
                    <a:pt x="712" y="4892"/>
                  </a:cubicBezTo>
                  <a:lnTo>
                    <a:pt x="154" y="68"/>
                  </a:lnTo>
                  <a:cubicBezTo>
                    <a:pt x="145" y="30"/>
                    <a:pt x="118" y="0"/>
                    <a:pt x="83"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7" name="Google Shape;977;p44"/>
            <p:cNvSpPr/>
            <p:nvPr/>
          </p:nvSpPr>
          <p:spPr>
            <a:xfrm>
              <a:off x="4606325" y="2693400"/>
              <a:ext cx="79325" cy="108575"/>
            </a:xfrm>
            <a:custGeom>
              <a:avLst/>
              <a:gdLst/>
              <a:ahLst/>
              <a:cxnLst/>
              <a:rect l="l" t="t" r="r" b="b"/>
              <a:pathLst>
                <a:path w="3173" h="4343" extrusionOk="0">
                  <a:moveTo>
                    <a:pt x="1981" y="1"/>
                  </a:moveTo>
                  <a:lnTo>
                    <a:pt x="307" y="99"/>
                  </a:lnTo>
                  <a:lnTo>
                    <a:pt x="219" y="2549"/>
                  </a:lnTo>
                  <a:cubicBezTo>
                    <a:pt x="219" y="2560"/>
                    <a:pt x="209" y="2571"/>
                    <a:pt x="209" y="2582"/>
                  </a:cubicBezTo>
                  <a:cubicBezTo>
                    <a:pt x="187" y="2658"/>
                    <a:pt x="176" y="2746"/>
                    <a:pt x="154" y="2833"/>
                  </a:cubicBezTo>
                  <a:cubicBezTo>
                    <a:pt x="110" y="3052"/>
                    <a:pt x="66" y="3271"/>
                    <a:pt x="34" y="3457"/>
                  </a:cubicBezTo>
                  <a:cubicBezTo>
                    <a:pt x="1" y="3643"/>
                    <a:pt x="1" y="3840"/>
                    <a:pt x="1" y="4004"/>
                  </a:cubicBezTo>
                  <a:lnTo>
                    <a:pt x="1" y="4048"/>
                  </a:lnTo>
                  <a:cubicBezTo>
                    <a:pt x="1" y="4102"/>
                    <a:pt x="1" y="4146"/>
                    <a:pt x="12" y="4190"/>
                  </a:cubicBezTo>
                  <a:cubicBezTo>
                    <a:pt x="12" y="4288"/>
                    <a:pt x="23" y="4343"/>
                    <a:pt x="23" y="4343"/>
                  </a:cubicBezTo>
                  <a:lnTo>
                    <a:pt x="3151" y="4343"/>
                  </a:lnTo>
                  <a:cubicBezTo>
                    <a:pt x="3151" y="4343"/>
                    <a:pt x="3173" y="4223"/>
                    <a:pt x="3162" y="4048"/>
                  </a:cubicBezTo>
                  <a:cubicBezTo>
                    <a:pt x="3140" y="3720"/>
                    <a:pt x="3031" y="3217"/>
                    <a:pt x="2593" y="2877"/>
                  </a:cubicBezTo>
                  <a:cubicBezTo>
                    <a:pt x="2003" y="2429"/>
                    <a:pt x="2232" y="2517"/>
                    <a:pt x="2112" y="2308"/>
                  </a:cubicBezTo>
                  <a:cubicBezTo>
                    <a:pt x="2101" y="2286"/>
                    <a:pt x="1991" y="1936"/>
                    <a:pt x="1981" y="1904"/>
                  </a:cubicBezTo>
                  <a:lnTo>
                    <a:pt x="19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8" name="Google Shape;978;p44"/>
            <p:cNvSpPr/>
            <p:nvPr/>
          </p:nvSpPr>
          <p:spPr>
            <a:xfrm>
              <a:off x="4606325" y="2757950"/>
              <a:ext cx="13150" cy="40200"/>
            </a:xfrm>
            <a:custGeom>
              <a:avLst/>
              <a:gdLst/>
              <a:ahLst/>
              <a:cxnLst/>
              <a:rect l="l" t="t" r="r" b="b"/>
              <a:pathLst>
                <a:path w="526" h="1608" extrusionOk="0">
                  <a:moveTo>
                    <a:pt x="209" y="0"/>
                  </a:moveTo>
                  <a:cubicBezTo>
                    <a:pt x="187" y="76"/>
                    <a:pt x="176" y="164"/>
                    <a:pt x="154" y="251"/>
                  </a:cubicBezTo>
                  <a:cubicBezTo>
                    <a:pt x="219" y="470"/>
                    <a:pt x="307" y="831"/>
                    <a:pt x="198" y="1138"/>
                  </a:cubicBezTo>
                  <a:cubicBezTo>
                    <a:pt x="154" y="1247"/>
                    <a:pt x="88" y="1345"/>
                    <a:pt x="1" y="1422"/>
                  </a:cubicBezTo>
                  <a:lnTo>
                    <a:pt x="1" y="1454"/>
                  </a:lnTo>
                  <a:cubicBezTo>
                    <a:pt x="1" y="1520"/>
                    <a:pt x="1" y="1564"/>
                    <a:pt x="12" y="1608"/>
                  </a:cubicBezTo>
                  <a:cubicBezTo>
                    <a:pt x="165" y="1498"/>
                    <a:pt x="263" y="1356"/>
                    <a:pt x="329" y="1181"/>
                  </a:cubicBezTo>
                  <a:cubicBezTo>
                    <a:pt x="526" y="656"/>
                    <a:pt x="231" y="22"/>
                    <a:pt x="21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9" name="Google Shape;979;p44"/>
            <p:cNvSpPr/>
            <p:nvPr/>
          </p:nvSpPr>
          <p:spPr>
            <a:xfrm>
              <a:off x="4606325" y="2794300"/>
              <a:ext cx="79325" cy="7675"/>
            </a:xfrm>
            <a:custGeom>
              <a:avLst/>
              <a:gdLst/>
              <a:ahLst/>
              <a:cxnLst/>
              <a:rect l="l" t="t" r="r" b="b"/>
              <a:pathLst>
                <a:path w="3173" h="307" extrusionOk="0">
                  <a:moveTo>
                    <a:pt x="1" y="0"/>
                  </a:moveTo>
                  <a:cubicBezTo>
                    <a:pt x="1" y="187"/>
                    <a:pt x="23" y="307"/>
                    <a:pt x="23" y="307"/>
                  </a:cubicBezTo>
                  <a:lnTo>
                    <a:pt x="3151" y="307"/>
                  </a:lnTo>
                  <a:cubicBezTo>
                    <a:pt x="3151" y="307"/>
                    <a:pt x="3173" y="187"/>
                    <a:pt x="3162"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0" name="Google Shape;980;p44"/>
            <p:cNvSpPr/>
            <p:nvPr/>
          </p:nvSpPr>
          <p:spPr>
            <a:xfrm>
              <a:off x="4621375" y="2684900"/>
              <a:ext cx="29825" cy="17225"/>
            </a:xfrm>
            <a:custGeom>
              <a:avLst/>
              <a:gdLst/>
              <a:ahLst/>
              <a:cxnLst/>
              <a:rect l="l" t="t" r="r" b="b"/>
              <a:pathLst>
                <a:path w="1193" h="689" extrusionOk="0">
                  <a:moveTo>
                    <a:pt x="639" y="1"/>
                  </a:moveTo>
                  <a:cubicBezTo>
                    <a:pt x="169" y="1"/>
                    <a:pt x="1" y="538"/>
                    <a:pt x="1" y="538"/>
                  </a:cubicBezTo>
                  <a:cubicBezTo>
                    <a:pt x="1" y="538"/>
                    <a:pt x="385" y="689"/>
                    <a:pt x="730" y="689"/>
                  </a:cubicBezTo>
                  <a:cubicBezTo>
                    <a:pt x="919" y="689"/>
                    <a:pt x="1096" y="644"/>
                    <a:pt x="1193" y="504"/>
                  </a:cubicBezTo>
                  <a:cubicBezTo>
                    <a:pt x="1193" y="504"/>
                    <a:pt x="1160" y="23"/>
                    <a:pt x="667" y="1"/>
                  </a:cubicBezTo>
                  <a:cubicBezTo>
                    <a:pt x="658" y="1"/>
                    <a:pt x="649" y="1"/>
                    <a:pt x="639"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1" name="Google Shape;981;p44"/>
            <p:cNvSpPr/>
            <p:nvPr/>
          </p:nvSpPr>
          <p:spPr>
            <a:xfrm>
              <a:off x="4630125" y="2692325"/>
              <a:ext cx="16425" cy="5750"/>
            </a:xfrm>
            <a:custGeom>
              <a:avLst/>
              <a:gdLst/>
              <a:ahLst/>
              <a:cxnLst/>
              <a:rect l="l" t="t" r="r" b="b"/>
              <a:pathLst>
                <a:path w="657" h="230" extrusionOk="0">
                  <a:moveTo>
                    <a:pt x="1" y="0"/>
                  </a:moveTo>
                  <a:lnTo>
                    <a:pt x="1" y="229"/>
                  </a:lnTo>
                  <a:lnTo>
                    <a:pt x="657" y="229"/>
                  </a:lnTo>
                  <a:lnTo>
                    <a:pt x="63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2" name="Google Shape;982;p44"/>
            <p:cNvSpPr/>
            <p:nvPr/>
          </p:nvSpPr>
          <p:spPr>
            <a:xfrm>
              <a:off x="4638600" y="2690625"/>
              <a:ext cx="24625" cy="26325"/>
            </a:xfrm>
            <a:custGeom>
              <a:avLst/>
              <a:gdLst/>
              <a:ahLst/>
              <a:cxnLst/>
              <a:rect l="l" t="t" r="r" b="b"/>
              <a:pathLst>
                <a:path w="985" h="1053" extrusionOk="0">
                  <a:moveTo>
                    <a:pt x="679" y="177"/>
                  </a:moveTo>
                  <a:cubicBezTo>
                    <a:pt x="700" y="177"/>
                    <a:pt x="722" y="188"/>
                    <a:pt x="756" y="210"/>
                  </a:cubicBezTo>
                  <a:cubicBezTo>
                    <a:pt x="799" y="254"/>
                    <a:pt x="799" y="287"/>
                    <a:pt x="799" y="319"/>
                  </a:cubicBezTo>
                  <a:cubicBezTo>
                    <a:pt x="766" y="462"/>
                    <a:pt x="504" y="647"/>
                    <a:pt x="263" y="779"/>
                  </a:cubicBezTo>
                  <a:cubicBezTo>
                    <a:pt x="372" y="506"/>
                    <a:pt x="537" y="221"/>
                    <a:pt x="668" y="188"/>
                  </a:cubicBezTo>
                  <a:cubicBezTo>
                    <a:pt x="668" y="177"/>
                    <a:pt x="679" y="177"/>
                    <a:pt x="679" y="177"/>
                  </a:cubicBezTo>
                  <a:close/>
                  <a:moveTo>
                    <a:pt x="688" y="1"/>
                  </a:moveTo>
                  <a:cubicBezTo>
                    <a:pt x="660" y="1"/>
                    <a:pt x="635" y="6"/>
                    <a:pt x="613" y="13"/>
                  </a:cubicBezTo>
                  <a:cubicBezTo>
                    <a:pt x="296" y="90"/>
                    <a:pt x="66" y="790"/>
                    <a:pt x="12" y="932"/>
                  </a:cubicBezTo>
                  <a:cubicBezTo>
                    <a:pt x="0" y="965"/>
                    <a:pt x="12" y="1009"/>
                    <a:pt x="44" y="1031"/>
                  </a:cubicBezTo>
                  <a:cubicBezTo>
                    <a:pt x="55" y="1041"/>
                    <a:pt x="77" y="1052"/>
                    <a:pt x="99" y="1052"/>
                  </a:cubicBezTo>
                  <a:cubicBezTo>
                    <a:pt x="110" y="1052"/>
                    <a:pt x="121" y="1052"/>
                    <a:pt x="143" y="1041"/>
                  </a:cubicBezTo>
                  <a:cubicBezTo>
                    <a:pt x="219" y="1009"/>
                    <a:pt x="919" y="681"/>
                    <a:pt x="974" y="341"/>
                  </a:cubicBezTo>
                  <a:cubicBezTo>
                    <a:pt x="985" y="275"/>
                    <a:pt x="974" y="177"/>
                    <a:pt x="875" y="79"/>
                  </a:cubicBezTo>
                  <a:cubicBezTo>
                    <a:pt x="810" y="20"/>
                    <a:pt x="744" y="1"/>
                    <a:pt x="68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3" name="Google Shape;983;p44"/>
            <p:cNvSpPr/>
            <p:nvPr/>
          </p:nvSpPr>
          <p:spPr>
            <a:xfrm>
              <a:off x="4615375" y="2690625"/>
              <a:ext cx="24350" cy="26325"/>
            </a:xfrm>
            <a:custGeom>
              <a:avLst/>
              <a:gdLst/>
              <a:ahLst/>
              <a:cxnLst/>
              <a:rect l="l" t="t" r="r" b="b"/>
              <a:pathLst>
                <a:path w="974" h="1053" extrusionOk="0">
                  <a:moveTo>
                    <a:pt x="295" y="177"/>
                  </a:moveTo>
                  <a:cubicBezTo>
                    <a:pt x="306" y="177"/>
                    <a:pt x="306" y="177"/>
                    <a:pt x="317" y="188"/>
                  </a:cubicBezTo>
                  <a:cubicBezTo>
                    <a:pt x="448" y="221"/>
                    <a:pt x="601" y="506"/>
                    <a:pt x="722" y="779"/>
                  </a:cubicBezTo>
                  <a:cubicBezTo>
                    <a:pt x="470" y="647"/>
                    <a:pt x="207" y="462"/>
                    <a:pt x="186" y="319"/>
                  </a:cubicBezTo>
                  <a:cubicBezTo>
                    <a:pt x="186" y="287"/>
                    <a:pt x="186" y="254"/>
                    <a:pt x="229" y="210"/>
                  </a:cubicBezTo>
                  <a:cubicBezTo>
                    <a:pt x="251" y="188"/>
                    <a:pt x="273" y="177"/>
                    <a:pt x="295" y="177"/>
                  </a:cubicBezTo>
                  <a:close/>
                  <a:moveTo>
                    <a:pt x="288" y="1"/>
                  </a:moveTo>
                  <a:cubicBezTo>
                    <a:pt x="235" y="1"/>
                    <a:pt x="175" y="20"/>
                    <a:pt x="109" y="79"/>
                  </a:cubicBezTo>
                  <a:cubicBezTo>
                    <a:pt x="11" y="177"/>
                    <a:pt x="0" y="275"/>
                    <a:pt x="11" y="341"/>
                  </a:cubicBezTo>
                  <a:cubicBezTo>
                    <a:pt x="66" y="681"/>
                    <a:pt x="766" y="1009"/>
                    <a:pt x="842" y="1041"/>
                  </a:cubicBezTo>
                  <a:cubicBezTo>
                    <a:pt x="853" y="1052"/>
                    <a:pt x="864" y="1052"/>
                    <a:pt x="875" y="1052"/>
                  </a:cubicBezTo>
                  <a:cubicBezTo>
                    <a:pt x="897" y="1052"/>
                    <a:pt x="919" y="1041"/>
                    <a:pt x="941" y="1031"/>
                  </a:cubicBezTo>
                  <a:cubicBezTo>
                    <a:pt x="963" y="1009"/>
                    <a:pt x="973" y="965"/>
                    <a:pt x="963" y="932"/>
                  </a:cubicBezTo>
                  <a:cubicBezTo>
                    <a:pt x="919" y="790"/>
                    <a:pt x="678" y="90"/>
                    <a:pt x="361" y="13"/>
                  </a:cubicBezTo>
                  <a:cubicBezTo>
                    <a:pt x="339" y="6"/>
                    <a:pt x="314" y="1"/>
                    <a:pt x="28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4" name="Google Shape;984;p44"/>
            <p:cNvSpPr/>
            <p:nvPr/>
          </p:nvSpPr>
          <p:spPr>
            <a:xfrm>
              <a:off x="4634650" y="2710000"/>
              <a:ext cx="8850" cy="8200"/>
            </a:xfrm>
            <a:custGeom>
              <a:avLst/>
              <a:gdLst/>
              <a:ahLst/>
              <a:cxnLst/>
              <a:rect l="l" t="t" r="r" b="b"/>
              <a:pathLst>
                <a:path w="354" h="328" extrusionOk="0">
                  <a:moveTo>
                    <a:pt x="127" y="1"/>
                  </a:moveTo>
                  <a:cubicBezTo>
                    <a:pt x="20" y="1"/>
                    <a:pt x="0" y="200"/>
                    <a:pt x="38" y="266"/>
                  </a:cubicBezTo>
                  <a:cubicBezTo>
                    <a:pt x="73" y="315"/>
                    <a:pt x="126" y="324"/>
                    <a:pt x="160" y="324"/>
                  </a:cubicBezTo>
                  <a:cubicBezTo>
                    <a:pt x="179" y="324"/>
                    <a:pt x="192" y="321"/>
                    <a:pt x="192" y="321"/>
                  </a:cubicBezTo>
                  <a:cubicBezTo>
                    <a:pt x="199" y="325"/>
                    <a:pt x="209" y="327"/>
                    <a:pt x="221" y="327"/>
                  </a:cubicBezTo>
                  <a:cubicBezTo>
                    <a:pt x="274" y="327"/>
                    <a:pt x="353" y="281"/>
                    <a:pt x="345" y="146"/>
                  </a:cubicBezTo>
                  <a:cubicBezTo>
                    <a:pt x="338" y="28"/>
                    <a:pt x="280" y="4"/>
                    <a:pt x="235" y="4"/>
                  </a:cubicBezTo>
                  <a:cubicBezTo>
                    <a:pt x="205" y="4"/>
                    <a:pt x="180" y="15"/>
                    <a:pt x="180" y="15"/>
                  </a:cubicBezTo>
                  <a:cubicBezTo>
                    <a:pt x="160" y="5"/>
                    <a:pt x="142" y="1"/>
                    <a:pt x="12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5" name="Google Shape;985;p44"/>
            <p:cNvSpPr/>
            <p:nvPr/>
          </p:nvSpPr>
          <p:spPr>
            <a:xfrm>
              <a:off x="4636700" y="2712875"/>
              <a:ext cx="21075" cy="11175"/>
            </a:xfrm>
            <a:custGeom>
              <a:avLst/>
              <a:gdLst/>
              <a:ahLst/>
              <a:cxnLst/>
              <a:rect l="l" t="t" r="r" b="b"/>
              <a:pathLst>
                <a:path w="843" h="447" extrusionOk="0">
                  <a:moveTo>
                    <a:pt x="202" y="1"/>
                  </a:moveTo>
                  <a:cubicBezTo>
                    <a:pt x="131" y="1"/>
                    <a:pt x="83" y="9"/>
                    <a:pt x="76" y="9"/>
                  </a:cubicBezTo>
                  <a:cubicBezTo>
                    <a:pt x="33" y="20"/>
                    <a:pt x="0" y="64"/>
                    <a:pt x="11" y="119"/>
                  </a:cubicBezTo>
                  <a:cubicBezTo>
                    <a:pt x="21" y="157"/>
                    <a:pt x="55" y="186"/>
                    <a:pt x="100" y="186"/>
                  </a:cubicBezTo>
                  <a:cubicBezTo>
                    <a:pt x="106" y="186"/>
                    <a:pt x="113" y="186"/>
                    <a:pt x="120" y="184"/>
                  </a:cubicBezTo>
                  <a:cubicBezTo>
                    <a:pt x="123" y="184"/>
                    <a:pt x="151" y="180"/>
                    <a:pt x="195" y="180"/>
                  </a:cubicBezTo>
                  <a:cubicBezTo>
                    <a:pt x="306" y="180"/>
                    <a:pt x="521" y="209"/>
                    <a:pt x="678" y="414"/>
                  </a:cubicBezTo>
                  <a:cubicBezTo>
                    <a:pt x="689" y="435"/>
                    <a:pt x="722" y="447"/>
                    <a:pt x="744" y="447"/>
                  </a:cubicBezTo>
                  <a:cubicBezTo>
                    <a:pt x="766" y="447"/>
                    <a:pt x="788" y="447"/>
                    <a:pt x="798" y="425"/>
                  </a:cubicBezTo>
                  <a:cubicBezTo>
                    <a:pt x="842" y="403"/>
                    <a:pt x="842" y="348"/>
                    <a:pt x="820" y="304"/>
                  </a:cubicBezTo>
                  <a:cubicBezTo>
                    <a:pt x="625" y="42"/>
                    <a:pt x="358" y="1"/>
                    <a:pt x="20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6" name="Google Shape;986;p44"/>
            <p:cNvSpPr/>
            <p:nvPr/>
          </p:nvSpPr>
          <p:spPr>
            <a:xfrm>
              <a:off x="4618650" y="2710575"/>
              <a:ext cx="23000" cy="15675"/>
            </a:xfrm>
            <a:custGeom>
              <a:avLst/>
              <a:gdLst/>
              <a:ahLst/>
              <a:cxnLst/>
              <a:rect l="l" t="t" r="r" b="b"/>
              <a:pathLst>
                <a:path w="920" h="627" extrusionOk="0">
                  <a:moveTo>
                    <a:pt x="823" y="1"/>
                  </a:moveTo>
                  <a:cubicBezTo>
                    <a:pt x="819" y="1"/>
                    <a:pt x="814" y="1"/>
                    <a:pt x="810" y="2"/>
                  </a:cubicBezTo>
                  <a:cubicBezTo>
                    <a:pt x="788" y="2"/>
                    <a:pt x="197" y="101"/>
                    <a:pt x="11" y="506"/>
                  </a:cubicBezTo>
                  <a:cubicBezTo>
                    <a:pt x="0" y="549"/>
                    <a:pt x="11" y="604"/>
                    <a:pt x="66" y="626"/>
                  </a:cubicBezTo>
                  <a:lnTo>
                    <a:pt x="98" y="626"/>
                  </a:lnTo>
                  <a:cubicBezTo>
                    <a:pt x="132" y="626"/>
                    <a:pt x="164" y="615"/>
                    <a:pt x="175" y="571"/>
                  </a:cubicBezTo>
                  <a:cubicBezTo>
                    <a:pt x="328" y="254"/>
                    <a:pt x="832" y="177"/>
                    <a:pt x="832" y="177"/>
                  </a:cubicBezTo>
                  <a:cubicBezTo>
                    <a:pt x="886" y="177"/>
                    <a:pt x="919" y="123"/>
                    <a:pt x="908" y="79"/>
                  </a:cubicBezTo>
                  <a:cubicBezTo>
                    <a:pt x="908" y="40"/>
                    <a:pt x="864" y="1"/>
                    <a:pt x="82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7" name="Google Shape;987;p44"/>
            <p:cNvSpPr/>
            <p:nvPr/>
          </p:nvSpPr>
          <p:spPr>
            <a:xfrm>
              <a:off x="4633125" y="2750900"/>
              <a:ext cx="24100" cy="5700"/>
            </a:xfrm>
            <a:custGeom>
              <a:avLst/>
              <a:gdLst/>
              <a:ahLst/>
              <a:cxnLst/>
              <a:rect l="l" t="t" r="r" b="b"/>
              <a:pathLst>
                <a:path w="964" h="228" extrusionOk="0">
                  <a:moveTo>
                    <a:pt x="503" y="1"/>
                  </a:moveTo>
                  <a:cubicBezTo>
                    <a:pt x="379" y="1"/>
                    <a:pt x="233" y="13"/>
                    <a:pt x="78" y="52"/>
                  </a:cubicBezTo>
                  <a:cubicBezTo>
                    <a:pt x="22" y="63"/>
                    <a:pt x="1" y="118"/>
                    <a:pt x="12" y="161"/>
                  </a:cubicBezTo>
                  <a:cubicBezTo>
                    <a:pt x="22" y="205"/>
                    <a:pt x="56" y="227"/>
                    <a:pt x="99" y="227"/>
                  </a:cubicBezTo>
                  <a:lnTo>
                    <a:pt x="121" y="227"/>
                  </a:lnTo>
                  <a:cubicBezTo>
                    <a:pt x="263" y="192"/>
                    <a:pt x="396" y="181"/>
                    <a:pt x="508" y="181"/>
                  </a:cubicBezTo>
                  <a:cubicBezTo>
                    <a:pt x="708" y="181"/>
                    <a:pt x="843" y="217"/>
                    <a:pt x="843" y="217"/>
                  </a:cubicBezTo>
                  <a:cubicBezTo>
                    <a:pt x="849" y="218"/>
                    <a:pt x="855" y="219"/>
                    <a:pt x="861" y="219"/>
                  </a:cubicBezTo>
                  <a:cubicBezTo>
                    <a:pt x="900" y="219"/>
                    <a:pt x="943" y="189"/>
                    <a:pt x="953" y="151"/>
                  </a:cubicBezTo>
                  <a:cubicBezTo>
                    <a:pt x="963" y="107"/>
                    <a:pt x="941" y="52"/>
                    <a:pt x="887" y="42"/>
                  </a:cubicBezTo>
                  <a:cubicBezTo>
                    <a:pt x="880" y="42"/>
                    <a:pt x="728" y="1"/>
                    <a:pt x="50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8" name="Google Shape;988;p44"/>
            <p:cNvSpPr/>
            <p:nvPr/>
          </p:nvSpPr>
          <p:spPr>
            <a:xfrm>
              <a:off x="4631775" y="2742975"/>
              <a:ext cx="24350" cy="5950"/>
            </a:xfrm>
            <a:custGeom>
              <a:avLst/>
              <a:gdLst/>
              <a:ahLst/>
              <a:cxnLst/>
              <a:rect l="l" t="t" r="r" b="b"/>
              <a:pathLst>
                <a:path w="974" h="238" extrusionOk="0">
                  <a:moveTo>
                    <a:pt x="513" y="1"/>
                  </a:moveTo>
                  <a:cubicBezTo>
                    <a:pt x="387" y="1"/>
                    <a:pt x="237" y="13"/>
                    <a:pt x="76" y="52"/>
                  </a:cubicBezTo>
                  <a:cubicBezTo>
                    <a:pt x="33" y="74"/>
                    <a:pt x="0" y="118"/>
                    <a:pt x="11" y="162"/>
                  </a:cubicBezTo>
                  <a:cubicBezTo>
                    <a:pt x="22" y="205"/>
                    <a:pt x="66" y="238"/>
                    <a:pt x="98" y="238"/>
                  </a:cubicBezTo>
                  <a:cubicBezTo>
                    <a:pt x="110" y="238"/>
                    <a:pt x="120" y="227"/>
                    <a:pt x="120" y="227"/>
                  </a:cubicBezTo>
                  <a:cubicBezTo>
                    <a:pt x="267" y="192"/>
                    <a:pt x="401" y="180"/>
                    <a:pt x="514" y="180"/>
                  </a:cubicBezTo>
                  <a:cubicBezTo>
                    <a:pt x="714" y="180"/>
                    <a:pt x="846" y="216"/>
                    <a:pt x="854" y="216"/>
                  </a:cubicBezTo>
                  <a:cubicBezTo>
                    <a:pt x="861" y="218"/>
                    <a:pt x="869" y="219"/>
                    <a:pt x="877" y="219"/>
                  </a:cubicBezTo>
                  <a:cubicBezTo>
                    <a:pt x="915" y="219"/>
                    <a:pt x="953" y="196"/>
                    <a:pt x="963" y="150"/>
                  </a:cubicBezTo>
                  <a:cubicBezTo>
                    <a:pt x="973" y="107"/>
                    <a:pt x="941" y="52"/>
                    <a:pt x="897" y="41"/>
                  </a:cubicBezTo>
                  <a:cubicBezTo>
                    <a:pt x="890" y="41"/>
                    <a:pt x="739" y="1"/>
                    <a:pt x="5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9" name="Google Shape;989;p44"/>
            <p:cNvSpPr/>
            <p:nvPr/>
          </p:nvSpPr>
          <p:spPr>
            <a:xfrm>
              <a:off x="4629850" y="2734575"/>
              <a:ext cx="24375" cy="5900"/>
            </a:xfrm>
            <a:custGeom>
              <a:avLst/>
              <a:gdLst/>
              <a:ahLst/>
              <a:cxnLst/>
              <a:rect l="l" t="t" r="r" b="b"/>
              <a:pathLst>
                <a:path w="975" h="236" extrusionOk="0">
                  <a:moveTo>
                    <a:pt x="535" y="0"/>
                  </a:moveTo>
                  <a:cubicBezTo>
                    <a:pt x="405" y="0"/>
                    <a:pt x="247" y="14"/>
                    <a:pt x="77" y="60"/>
                  </a:cubicBezTo>
                  <a:cubicBezTo>
                    <a:pt x="34" y="71"/>
                    <a:pt x="0" y="114"/>
                    <a:pt x="12" y="170"/>
                  </a:cubicBezTo>
                  <a:cubicBezTo>
                    <a:pt x="22" y="202"/>
                    <a:pt x="66" y="235"/>
                    <a:pt x="99" y="235"/>
                  </a:cubicBezTo>
                  <a:cubicBezTo>
                    <a:pt x="110" y="235"/>
                    <a:pt x="121" y="235"/>
                    <a:pt x="121" y="224"/>
                  </a:cubicBezTo>
                  <a:cubicBezTo>
                    <a:pt x="266" y="189"/>
                    <a:pt x="400" y="177"/>
                    <a:pt x="513" y="177"/>
                  </a:cubicBezTo>
                  <a:cubicBezTo>
                    <a:pt x="714" y="177"/>
                    <a:pt x="847" y="213"/>
                    <a:pt x="854" y="213"/>
                  </a:cubicBezTo>
                  <a:cubicBezTo>
                    <a:pt x="861" y="215"/>
                    <a:pt x="868" y="216"/>
                    <a:pt x="875" y="216"/>
                  </a:cubicBezTo>
                  <a:cubicBezTo>
                    <a:pt x="914" y="216"/>
                    <a:pt x="954" y="193"/>
                    <a:pt x="963" y="148"/>
                  </a:cubicBezTo>
                  <a:cubicBezTo>
                    <a:pt x="974" y="104"/>
                    <a:pt x="941" y="60"/>
                    <a:pt x="897" y="38"/>
                  </a:cubicBezTo>
                  <a:cubicBezTo>
                    <a:pt x="891" y="38"/>
                    <a:pt x="749" y="0"/>
                    <a:pt x="53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0" name="Google Shape;990;p44"/>
            <p:cNvSpPr/>
            <p:nvPr/>
          </p:nvSpPr>
          <p:spPr>
            <a:xfrm>
              <a:off x="4629300" y="2726300"/>
              <a:ext cx="24375" cy="5975"/>
            </a:xfrm>
            <a:custGeom>
              <a:avLst/>
              <a:gdLst/>
              <a:ahLst/>
              <a:cxnLst/>
              <a:rect l="l" t="t" r="r" b="b"/>
              <a:pathLst>
                <a:path w="975" h="239" extrusionOk="0">
                  <a:moveTo>
                    <a:pt x="508" y="0"/>
                  </a:moveTo>
                  <a:cubicBezTo>
                    <a:pt x="384" y="0"/>
                    <a:pt x="237" y="13"/>
                    <a:pt x="77" y="52"/>
                  </a:cubicBezTo>
                  <a:cubicBezTo>
                    <a:pt x="34" y="74"/>
                    <a:pt x="0" y="117"/>
                    <a:pt x="12" y="161"/>
                  </a:cubicBezTo>
                  <a:cubicBezTo>
                    <a:pt x="22" y="205"/>
                    <a:pt x="56" y="238"/>
                    <a:pt x="99" y="238"/>
                  </a:cubicBezTo>
                  <a:cubicBezTo>
                    <a:pt x="110" y="238"/>
                    <a:pt x="110" y="227"/>
                    <a:pt x="121" y="227"/>
                  </a:cubicBezTo>
                  <a:cubicBezTo>
                    <a:pt x="263" y="191"/>
                    <a:pt x="395" y="180"/>
                    <a:pt x="508" y="180"/>
                  </a:cubicBezTo>
                  <a:cubicBezTo>
                    <a:pt x="708" y="180"/>
                    <a:pt x="843" y="216"/>
                    <a:pt x="843" y="216"/>
                  </a:cubicBezTo>
                  <a:cubicBezTo>
                    <a:pt x="852" y="218"/>
                    <a:pt x="860" y="219"/>
                    <a:pt x="869" y="219"/>
                  </a:cubicBezTo>
                  <a:cubicBezTo>
                    <a:pt x="911" y="219"/>
                    <a:pt x="943" y="196"/>
                    <a:pt x="953" y="151"/>
                  </a:cubicBezTo>
                  <a:cubicBezTo>
                    <a:pt x="974" y="107"/>
                    <a:pt x="941" y="52"/>
                    <a:pt x="897" y="41"/>
                  </a:cubicBezTo>
                  <a:cubicBezTo>
                    <a:pt x="883" y="41"/>
                    <a:pt x="733" y="0"/>
                    <a:pt x="50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1" name="Google Shape;991;p44"/>
            <p:cNvSpPr/>
            <p:nvPr/>
          </p:nvSpPr>
          <p:spPr>
            <a:xfrm>
              <a:off x="4635325" y="2758825"/>
              <a:ext cx="24375" cy="5700"/>
            </a:xfrm>
            <a:custGeom>
              <a:avLst/>
              <a:gdLst/>
              <a:ahLst/>
              <a:cxnLst/>
              <a:rect l="l" t="t" r="r" b="b"/>
              <a:pathLst>
                <a:path w="975" h="228" extrusionOk="0">
                  <a:moveTo>
                    <a:pt x="513" y="1"/>
                  </a:moveTo>
                  <a:cubicBezTo>
                    <a:pt x="387" y="1"/>
                    <a:pt x="238" y="13"/>
                    <a:pt x="77" y="53"/>
                  </a:cubicBezTo>
                  <a:cubicBezTo>
                    <a:pt x="33" y="63"/>
                    <a:pt x="0" y="118"/>
                    <a:pt x="11" y="162"/>
                  </a:cubicBezTo>
                  <a:cubicBezTo>
                    <a:pt x="22" y="206"/>
                    <a:pt x="66" y="228"/>
                    <a:pt x="99" y="228"/>
                  </a:cubicBezTo>
                  <a:lnTo>
                    <a:pt x="121" y="228"/>
                  </a:lnTo>
                  <a:cubicBezTo>
                    <a:pt x="267" y="192"/>
                    <a:pt x="403" y="181"/>
                    <a:pt x="517" y="181"/>
                  </a:cubicBezTo>
                  <a:cubicBezTo>
                    <a:pt x="719" y="181"/>
                    <a:pt x="853" y="216"/>
                    <a:pt x="853" y="216"/>
                  </a:cubicBezTo>
                  <a:cubicBezTo>
                    <a:pt x="859" y="218"/>
                    <a:pt x="865" y="219"/>
                    <a:pt x="871" y="219"/>
                  </a:cubicBezTo>
                  <a:cubicBezTo>
                    <a:pt x="911" y="219"/>
                    <a:pt x="954" y="189"/>
                    <a:pt x="963" y="151"/>
                  </a:cubicBezTo>
                  <a:cubicBezTo>
                    <a:pt x="974" y="107"/>
                    <a:pt x="952" y="53"/>
                    <a:pt x="897" y="41"/>
                  </a:cubicBezTo>
                  <a:cubicBezTo>
                    <a:pt x="890" y="41"/>
                    <a:pt x="739" y="1"/>
                    <a:pt x="5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2" name="Google Shape;992;p44"/>
            <p:cNvSpPr/>
            <p:nvPr/>
          </p:nvSpPr>
          <p:spPr>
            <a:xfrm>
              <a:off x="4639150" y="2766825"/>
              <a:ext cx="24375" cy="5900"/>
            </a:xfrm>
            <a:custGeom>
              <a:avLst/>
              <a:gdLst/>
              <a:ahLst/>
              <a:cxnLst/>
              <a:rect l="l" t="t" r="r" b="b"/>
              <a:pathLst>
                <a:path w="975" h="236" extrusionOk="0">
                  <a:moveTo>
                    <a:pt x="532" y="1"/>
                  </a:moveTo>
                  <a:cubicBezTo>
                    <a:pt x="403" y="1"/>
                    <a:pt x="247" y="15"/>
                    <a:pt x="77" y="61"/>
                  </a:cubicBezTo>
                  <a:cubicBezTo>
                    <a:pt x="33" y="71"/>
                    <a:pt x="0" y="115"/>
                    <a:pt x="12" y="170"/>
                  </a:cubicBezTo>
                  <a:cubicBezTo>
                    <a:pt x="22" y="203"/>
                    <a:pt x="55" y="236"/>
                    <a:pt x="99" y="236"/>
                  </a:cubicBezTo>
                  <a:lnTo>
                    <a:pt x="121" y="236"/>
                  </a:lnTo>
                  <a:cubicBezTo>
                    <a:pt x="272" y="194"/>
                    <a:pt x="414" y="181"/>
                    <a:pt x="531" y="181"/>
                  </a:cubicBezTo>
                  <a:cubicBezTo>
                    <a:pt x="719" y="181"/>
                    <a:pt x="843" y="214"/>
                    <a:pt x="843" y="214"/>
                  </a:cubicBezTo>
                  <a:cubicBezTo>
                    <a:pt x="852" y="216"/>
                    <a:pt x="860" y="216"/>
                    <a:pt x="868" y="216"/>
                  </a:cubicBezTo>
                  <a:cubicBezTo>
                    <a:pt x="910" y="216"/>
                    <a:pt x="943" y="194"/>
                    <a:pt x="952" y="148"/>
                  </a:cubicBezTo>
                  <a:cubicBezTo>
                    <a:pt x="974" y="105"/>
                    <a:pt x="941" y="61"/>
                    <a:pt x="897" y="39"/>
                  </a:cubicBezTo>
                  <a:cubicBezTo>
                    <a:pt x="884" y="39"/>
                    <a:pt x="743" y="1"/>
                    <a:pt x="53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3" name="Google Shape;993;p44"/>
            <p:cNvSpPr/>
            <p:nvPr/>
          </p:nvSpPr>
          <p:spPr>
            <a:xfrm>
              <a:off x="4500525" y="2022925"/>
              <a:ext cx="158625" cy="44575"/>
            </a:xfrm>
            <a:custGeom>
              <a:avLst/>
              <a:gdLst/>
              <a:ahLst/>
              <a:cxnLst/>
              <a:rect l="l" t="t" r="r" b="b"/>
              <a:pathLst>
                <a:path w="6345" h="1783" extrusionOk="0">
                  <a:moveTo>
                    <a:pt x="1553" y="0"/>
                  </a:moveTo>
                  <a:cubicBezTo>
                    <a:pt x="669" y="0"/>
                    <a:pt x="164" y="164"/>
                    <a:pt x="164" y="164"/>
                  </a:cubicBezTo>
                  <a:cubicBezTo>
                    <a:pt x="0" y="613"/>
                    <a:pt x="328" y="864"/>
                    <a:pt x="328" y="864"/>
                  </a:cubicBezTo>
                  <a:lnTo>
                    <a:pt x="5775" y="1783"/>
                  </a:lnTo>
                  <a:cubicBezTo>
                    <a:pt x="6322" y="1772"/>
                    <a:pt x="6344" y="1378"/>
                    <a:pt x="6344" y="1378"/>
                  </a:cubicBezTo>
                  <a:cubicBezTo>
                    <a:pt x="4327" y="252"/>
                    <a:pt x="2649" y="0"/>
                    <a:pt x="155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4" name="Google Shape;994;p44"/>
            <p:cNvSpPr/>
            <p:nvPr/>
          </p:nvSpPr>
          <p:spPr>
            <a:xfrm>
              <a:off x="4498050" y="2020975"/>
              <a:ext cx="148500" cy="90925"/>
            </a:xfrm>
            <a:custGeom>
              <a:avLst/>
              <a:gdLst/>
              <a:ahLst/>
              <a:cxnLst/>
              <a:rect l="l" t="t" r="r" b="b"/>
              <a:pathLst>
                <a:path w="5940" h="3637" extrusionOk="0">
                  <a:moveTo>
                    <a:pt x="728" y="0"/>
                  </a:moveTo>
                  <a:cubicBezTo>
                    <a:pt x="700" y="0"/>
                    <a:pt x="672" y="0"/>
                    <a:pt x="646" y="1"/>
                  </a:cubicBezTo>
                  <a:lnTo>
                    <a:pt x="537" y="460"/>
                  </a:lnTo>
                  <a:lnTo>
                    <a:pt x="0" y="2889"/>
                  </a:lnTo>
                  <a:cubicBezTo>
                    <a:pt x="1758" y="3497"/>
                    <a:pt x="3348" y="3637"/>
                    <a:pt x="4439" y="3637"/>
                  </a:cubicBezTo>
                  <a:cubicBezTo>
                    <a:pt x="5371" y="3637"/>
                    <a:pt x="5940" y="3534"/>
                    <a:pt x="5940" y="3534"/>
                  </a:cubicBezTo>
                  <a:cubicBezTo>
                    <a:pt x="5874" y="3086"/>
                    <a:pt x="5863" y="2604"/>
                    <a:pt x="5863" y="2167"/>
                  </a:cubicBezTo>
                  <a:cubicBezTo>
                    <a:pt x="5863" y="1664"/>
                    <a:pt x="5907" y="1226"/>
                    <a:pt x="5929" y="986"/>
                  </a:cubicBezTo>
                  <a:cubicBezTo>
                    <a:pt x="4774" y="686"/>
                    <a:pt x="1966" y="0"/>
                    <a:pt x="728" y="0"/>
                  </a:cubicBezTo>
                  <a:close/>
                </a:path>
              </a:pathLst>
            </a:custGeom>
            <a:solidFill>
              <a:srgbClr val="B549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5" name="Google Shape;995;p44"/>
            <p:cNvSpPr/>
            <p:nvPr/>
          </p:nvSpPr>
          <p:spPr>
            <a:xfrm>
              <a:off x="4556850" y="2057375"/>
              <a:ext cx="6025" cy="13425"/>
            </a:xfrm>
            <a:custGeom>
              <a:avLst/>
              <a:gdLst/>
              <a:ahLst/>
              <a:cxnLst/>
              <a:rect l="l" t="t" r="r" b="b"/>
              <a:pathLst>
                <a:path w="241" h="537" extrusionOk="0">
                  <a:moveTo>
                    <a:pt x="132" y="0"/>
                  </a:moveTo>
                  <a:cubicBezTo>
                    <a:pt x="66" y="0"/>
                    <a:pt x="11" y="110"/>
                    <a:pt x="0" y="263"/>
                  </a:cubicBezTo>
                  <a:cubicBezTo>
                    <a:pt x="0" y="416"/>
                    <a:pt x="44" y="536"/>
                    <a:pt x="98" y="536"/>
                  </a:cubicBezTo>
                  <a:cubicBezTo>
                    <a:pt x="101" y="536"/>
                    <a:pt x="104" y="537"/>
                    <a:pt x="107" y="537"/>
                  </a:cubicBezTo>
                  <a:cubicBezTo>
                    <a:pt x="169" y="537"/>
                    <a:pt x="220" y="420"/>
                    <a:pt x="230" y="273"/>
                  </a:cubicBezTo>
                  <a:cubicBezTo>
                    <a:pt x="241" y="132"/>
                    <a:pt x="197" y="0"/>
                    <a:pt x="132" y="0"/>
                  </a:cubicBezTo>
                  <a:close/>
                </a:path>
              </a:pathLst>
            </a:custGeom>
            <a:solidFill>
              <a:srgbClr val="A229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6" name="Google Shape;996;p44"/>
            <p:cNvSpPr/>
            <p:nvPr/>
          </p:nvSpPr>
          <p:spPr>
            <a:xfrm>
              <a:off x="4511450" y="2020975"/>
              <a:ext cx="134825" cy="54175"/>
            </a:xfrm>
            <a:custGeom>
              <a:avLst/>
              <a:gdLst/>
              <a:ahLst/>
              <a:cxnLst/>
              <a:rect l="l" t="t" r="r" b="b"/>
              <a:pathLst>
                <a:path w="5393" h="2167" extrusionOk="0">
                  <a:moveTo>
                    <a:pt x="192" y="0"/>
                  </a:moveTo>
                  <a:cubicBezTo>
                    <a:pt x="164" y="0"/>
                    <a:pt x="136" y="0"/>
                    <a:pt x="110" y="1"/>
                  </a:cubicBezTo>
                  <a:lnTo>
                    <a:pt x="1" y="460"/>
                  </a:lnTo>
                  <a:cubicBezTo>
                    <a:pt x="1214" y="635"/>
                    <a:pt x="3566" y="1084"/>
                    <a:pt x="5327" y="2167"/>
                  </a:cubicBezTo>
                  <a:cubicBezTo>
                    <a:pt x="5327" y="1664"/>
                    <a:pt x="5371" y="1226"/>
                    <a:pt x="5393" y="986"/>
                  </a:cubicBezTo>
                  <a:cubicBezTo>
                    <a:pt x="4238" y="686"/>
                    <a:pt x="1430" y="0"/>
                    <a:pt x="192" y="0"/>
                  </a:cubicBezTo>
                  <a:close/>
                </a:path>
              </a:pathLst>
            </a:custGeom>
            <a:solidFill>
              <a:srgbClr val="A229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7" name="Google Shape;997;p44"/>
            <p:cNvSpPr/>
            <p:nvPr/>
          </p:nvSpPr>
          <p:spPr>
            <a:xfrm>
              <a:off x="4293500" y="1856450"/>
              <a:ext cx="277050" cy="145400"/>
            </a:xfrm>
            <a:custGeom>
              <a:avLst/>
              <a:gdLst/>
              <a:ahLst/>
              <a:cxnLst/>
              <a:rect l="l" t="t" r="r" b="b"/>
              <a:pathLst>
                <a:path w="11082" h="5816" extrusionOk="0">
                  <a:moveTo>
                    <a:pt x="9746" y="1"/>
                  </a:moveTo>
                  <a:cubicBezTo>
                    <a:pt x="9420" y="1"/>
                    <a:pt x="9097" y="133"/>
                    <a:pt x="8860" y="391"/>
                  </a:cubicBezTo>
                  <a:lnTo>
                    <a:pt x="8850" y="403"/>
                  </a:lnTo>
                  <a:lnTo>
                    <a:pt x="8751" y="512"/>
                  </a:lnTo>
                  <a:lnTo>
                    <a:pt x="8642" y="621"/>
                  </a:lnTo>
                  <a:lnTo>
                    <a:pt x="8423" y="851"/>
                  </a:lnTo>
                  <a:cubicBezTo>
                    <a:pt x="8281" y="1004"/>
                    <a:pt x="8128" y="1157"/>
                    <a:pt x="7975" y="1310"/>
                  </a:cubicBezTo>
                  <a:cubicBezTo>
                    <a:pt x="7679" y="1616"/>
                    <a:pt x="7373" y="1901"/>
                    <a:pt x="7056" y="2196"/>
                  </a:cubicBezTo>
                  <a:cubicBezTo>
                    <a:pt x="6750" y="2481"/>
                    <a:pt x="6432" y="2754"/>
                    <a:pt x="6115" y="3006"/>
                  </a:cubicBezTo>
                  <a:cubicBezTo>
                    <a:pt x="5962" y="3137"/>
                    <a:pt x="5798" y="3257"/>
                    <a:pt x="5634" y="3366"/>
                  </a:cubicBezTo>
                  <a:cubicBezTo>
                    <a:pt x="5481" y="3487"/>
                    <a:pt x="5317" y="3585"/>
                    <a:pt x="5175" y="3684"/>
                  </a:cubicBezTo>
                  <a:cubicBezTo>
                    <a:pt x="5098" y="3728"/>
                    <a:pt x="5022" y="3760"/>
                    <a:pt x="4956" y="3793"/>
                  </a:cubicBezTo>
                  <a:lnTo>
                    <a:pt x="4912" y="3815"/>
                  </a:lnTo>
                  <a:lnTo>
                    <a:pt x="4890" y="3826"/>
                  </a:lnTo>
                  <a:lnTo>
                    <a:pt x="4879" y="3826"/>
                  </a:lnTo>
                  <a:cubicBezTo>
                    <a:pt x="4869" y="3837"/>
                    <a:pt x="4869" y="3837"/>
                    <a:pt x="4857" y="3837"/>
                  </a:cubicBezTo>
                  <a:cubicBezTo>
                    <a:pt x="4847" y="3848"/>
                    <a:pt x="4835" y="3848"/>
                    <a:pt x="4825" y="3848"/>
                  </a:cubicBezTo>
                  <a:cubicBezTo>
                    <a:pt x="4767" y="3873"/>
                    <a:pt x="4678" y="3885"/>
                    <a:pt x="4577" y="3885"/>
                  </a:cubicBezTo>
                  <a:cubicBezTo>
                    <a:pt x="4544" y="3885"/>
                    <a:pt x="4510" y="3883"/>
                    <a:pt x="4475" y="3881"/>
                  </a:cubicBezTo>
                  <a:cubicBezTo>
                    <a:pt x="4332" y="3881"/>
                    <a:pt x="4169" y="3848"/>
                    <a:pt x="3994" y="3804"/>
                  </a:cubicBezTo>
                  <a:cubicBezTo>
                    <a:pt x="3829" y="3760"/>
                    <a:pt x="3654" y="3706"/>
                    <a:pt x="3469" y="3640"/>
                  </a:cubicBezTo>
                  <a:cubicBezTo>
                    <a:pt x="3118" y="3498"/>
                    <a:pt x="2757" y="3323"/>
                    <a:pt x="2397" y="3126"/>
                  </a:cubicBezTo>
                  <a:cubicBezTo>
                    <a:pt x="2222" y="3016"/>
                    <a:pt x="2047" y="2918"/>
                    <a:pt x="1872" y="2809"/>
                  </a:cubicBezTo>
                  <a:cubicBezTo>
                    <a:pt x="1784" y="2743"/>
                    <a:pt x="1697" y="2688"/>
                    <a:pt x="1609" y="2634"/>
                  </a:cubicBezTo>
                  <a:lnTo>
                    <a:pt x="1488" y="2546"/>
                  </a:lnTo>
                  <a:lnTo>
                    <a:pt x="1379" y="2469"/>
                  </a:lnTo>
                  <a:lnTo>
                    <a:pt x="1347" y="2448"/>
                  </a:lnTo>
                  <a:cubicBezTo>
                    <a:pt x="1205" y="2347"/>
                    <a:pt x="1043" y="2298"/>
                    <a:pt x="882" y="2298"/>
                  </a:cubicBezTo>
                  <a:cubicBezTo>
                    <a:pt x="658" y="2298"/>
                    <a:pt x="438" y="2394"/>
                    <a:pt x="285" y="2579"/>
                  </a:cubicBezTo>
                  <a:cubicBezTo>
                    <a:pt x="1" y="2907"/>
                    <a:pt x="34" y="3410"/>
                    <a:pt x="373" y="3694"/>
                  </a:cubicBezTo>
                  <a:lnTo>
                    <a:pt x="450" y="3760"/>
                  </a:lnTo>
                  <a:lnTo>
                    <a:pt x="515" y="3815"/>
                  </a:lnTo>
                  <a:lnTo>
                    <a:pt x="647" y="3925"/>
                  </a:lnTo>
                  <a:cubicBezTo>
                    <a:pt x="745" y="4001"/>
                    <a:pt x="832" y="4078"/>
                    <a:pt x="931" y="4143"/>
                  </a:cubicBezTo>
                  <a:cubicBezTo>
                    <a:pt x="1116" y="4285"/>
                    <a:pt x="1303" y="4428"/>
                    <a:pt x="1500" y="4559"/>
                  </a:cubicBezTo>
                  <a:cubicBezTo>
                    <a:pt x="1893" y="4822"/>
                    <a:pt x="2298" y="5073"/>
                    <a:pt x="2747" y="5281"/>
                  </a:cubicBezTo>
                  <a:cubicBezTo>
                    <a:pt x="2976" y="5390"/>
                    <a:pt x="3206" y="5488"/>
                    <a:pt x="3457" y="5576"/>
                  </a:cubicBezTo>
                  <a:cubicBezTo>
                    <a:pt x="3709" y="5663"/>
                    <a:pt x="3972" y="5740"/>
                    <a:pt x="4267" y="5784"/>
                  </a:cubicBezTo>
                  <a:cubicBezTo>
                    <a:pt x="4416" y="5801"/>
                    <a:pt x="4578" y="5815"/>
                    <a:pt x="4749" y="5815"/>
                  </a:cubicBezTo>
                  <a:cubicBezTo>
                    <a:pt x="4902" y="5815"/>
                    <a:pt x="5063" y="5804"/>
                    <a:pt x="5229" y="5773"/>
                  </a:cubicBezTo>
                  <a:lnTo>
                    <a:pt x="5360" y="5740"/>
                  </a:lnTo>
                  <a:lnTo>
                    <a:pt x="5492" y="5707"/>
                  </a:lnTo>
                  <a:lnTo>
                    <a:pt x="5557" y="5685"/>
                  </a:lnTo>
                  <a:lnTo>
                    <a:pt x="5590" y="5675"/>
                  </a:lnTo>
                  <a:lnTo>
                    <a:pt x="5612" y="5663"/>
                  </a:lnTo>
                  <a:lnTo>
                    <a:pt x="5722" y="5631"/>
                  </a:lnTo>
                  <a:cubicBezTo>
                    <a:pt x="5853" y="5576"/>
                    <a:pt x="5984" y="5522"/>
                    <a:pt x="6104" y="5466"/>
                  </a:cubicBezTo>
                  <a:cubicBezTo>
                    <a:pt x="6345" y="5347"/>
                    <a:pt x="6563" y="5226"/>
                    <a:pt x="6772" y="5095"/>
                  </a:cubicBezTo>
                  <a:cubicBezTo>
                    <a:pt x="6979" y="4963"/>
                    <a:pt x="7176" y="4832"/>
                    <a:pt x="7373" y="4701"/>
                  </a:cubicBezTo>
                  <a:cubicBezTo>
                    <a:pt x="7756" y="4438"/>
                    <a:pt x="8128" y="4165"/>
                    <a:pt x="8489" y="3881"/>
                  </a:cubicBezTo>
                  <a:cubicBezTo>
                    <a:pt x="8850" y="3596"/>
                    <a:pt x="9200" y="3301"/>
                    <a:pt x="9539" y="3006"/>
                  </a:cubicBezTo>
                  <a:cubicBezTo>
                    <a:pt x="9714" y="2863"/>
                    <a:pt x="9889" y="2710"/>
                    <a:pt x="10053" y="2557"/>
                  </a:cubicBezTo>
                  <a:lnTo>
                    <a:pt x="10316" y="2328"/>
                  </a:lnTo>
                  <a:lnTo>
                    <a:pt x="10436" y="2218"/>
                  </a:lnTo>
                  <a:lnTo>
                    <a:pt x="10567" y="2087"/>
                  </a:lnTo>
                  <a:cubicBezTo>
                    <a:pt x="10589" y="2076"/>
                    <a:pt x="10611" y="2054"/>
                    <a:pt x="10632" y="2032"/>
                  </a:cubicBezTo>
                  <a:cubicBezTo>
                    <a:pt x="11081" y="1540"/>
                    <a:pt x="11059" y="775"/>
                    <a:pt x="10567" y="326"/>
                  </a:cubicBezTo>
                  <a:cubicBezTo>
                    <a:pt x="10334" y="108"/>
                    <a:pt x="10039" y="1"/>
                    <a:pt x="9746" y="1"/>
                  </a:cubicBezTo>
                  <a:close/>
                </a:path>
              </a:pathLst>
            </a:custGeom>
            <a:solidFill>
              <a:srgbClr val="B549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8" name="Google Shape;998;p44"/>
            <p:cNvSpPr/>
            <p:nvPr/>
          </p:nvSpPr>
          <p:spPr>
            <a:xfrm>
              <a:off x="4486550" y="1840800"/>
              <a:ext cx="217150" cy="216600"/>
            </a:xfrm>
            <a:custGeom>
              <a:avLst/>
              <a:gdLst/>
              <a:ahLst/>
              <a:cxnLst/>
              <a:rect l="l" t="t" r="r" b="b"/>
              <a:pathLst>
                <a:path w="8686" h="8664" extrusionOk="0">
                  <a:moveTo>
                    <a:pt x="5951" y="0"/>
                  </a:moveTo>
                  <a:lnTo>
                    <a:pt x="3370" y="219"/>
                  </a:lnTo>
                  <a:lnTo>
                    <a:pt x="3119" y="241"/>
                  </a:lnTo>
                  <a:cubicBezTo>
                    <a:pt x="2757" y="273"/>
                    <a:pt x="2473" y="317"/>
                    <a:pt x="2222" y="372"/>
                  </a:cubicBezTo>
                  <a:cubicBezTo>
                    <a:pt x="2013" y="416"/>
                    <a:pt x="1838" y="470"/>
                    <a:pt x="1697" y="536"/>
                  </a:cubicBezTo>
                  <a:cubicBezTo>
                    <a:pt x="1095" y="810"/>
                    <a:pt x="1084" y="1258"/>
                    <a:pt x="931" y="2101"/>
                  </a:cubicBezTo>
                  <a:cubicBezTo>
                    <a:pt x="920" y="2122"/>
                    <a:pt x="920" y="2133"/>
                    <a:pt x="920" y="2144"/>
                  </a:cubicBezTo>
                  <a:lnTo>
                    <a:pt x="920" y="2166"/>
                  </a:lnTo>
                  <a:lnTo>
                    <a:pt x="822" y="2592"/>
                  </a:lnTo>
                  <a:cubicBezTo>
                    <a:pt x="778" y="2745"/>
                    <a:pt x="734" y="2910"/>
                    <a:pt x="679" y="3063"/>
                  </a:cubicBezTo>
                  <a:cubicBezTo>
                    <a:pt x="384" y="3992"/>
                    <a:pt x="1" y="4802"/>
                    <a:pt x="132" y="5283"/>
                  </a:cubicBezTo>
                  <a:cubicBezTo>
                    <a:pt x="285" y="5798"/>
                    <a:pt x="679" y="6267"/>
                    <a:pt x="832" y="6421"/>
                  </a:cubicBezTo>
                  <a:cubicBezTo>
                    <a:pt x="865" y="6454"/>
                    <a:pt x="876" y="6476"/>
                    <a:pt x="876" y="6476"/>
                  </a:cubicBezTo>
                  <a:lnTo>
                    <a:pt x="876" y="6486"/>
                  </a:lnTo>
                  <a:lnTo>
                    <a:pt x="876" y="6552"/>
                  </a:lnTo>
                  <a:cubicBezTo>
                    <a:pt x="865" y="6639"/>
                    <a:pt x="844" y="6749"/>
                    <a:pt x="822" y="6869"/>
                  </a:cubicBezTo>
                  <a:cubicBezTo>
                    <a:pt x="810" y="6967"/>
                    <a:pt x="788" y="7077"/>
                    <a:pt x="767" y="7186"/>
                  </a:cubicBezTo>
                  <a:cubicBezTo>
                    <a:pt x="756" y="7274"/>
                    <a:pt x="745" y="7361"/>
                    <a:pt x="723" y="7449"/>
                  </a:cubicBezTo>
                  <a:cubicBezTo>
                    <a:pt x="970" y="7394"/>
                    <a:pt x="1247" y="7370"/>
                    <a:pt x="1543" y="7370"/>
                  </a:cubicBezTo>
                  <a:cubicBezTo>
                    <a:pt x="3320" y="7370"/>
                    <a:pt x="5806" y="8241"/>
                    <a:pt x="6903" y="8663"/>
                  </a:cubicBezTo>
                  <a:cubicBezTo>
                    <a:pt x="6892" y="8543"/>
                    <a:pt x="6892" y="8433"/>
                    <a:pt x="6903" y="8313"/>
                  </a:cubicBezTo>
                  <a:cubicBezTo>
                    <a:pt x="6903" y="7799"/>
                    <a:pt x="6947" y="7329"/>
                    <a:pt x="7013" y="6924"/>
                  </a:cubicBezTo>
                  <a:cubicBezTo>
                    <a:pt x="7100" y="6311"/>
                    <a:pt x="7341" y="5426"/>
                    <a:pt x="7657" y="4507"/>
                  </a:cubicBezTo>
                  <a:cubicBezTo>
                    <a:pt x="7669" y="4452"/>
                    <a:pt x="7691" y="4397"/>
                    <a:pt x="7713" y="4332"/>
                  </a:cubicBezTo>
                  <a:cubicBezTo>
                    <a:pt x="7723" y="4299"/>
                    <a:pt x="7745" y="4255"/>
                    <a:pt x="7756" y="4222"/>
                  </a:cubicBezTo>
                  <a:cubicBezTo>
                    <a:pt x="7866" y="3938"/>
                    <a:pt x="7975" y="3654"/>
                    <a:pt x="8095" y="3380"/>
                  </a:cubicBezTo>
                  <a:cubicBezTo>
                    <a:pt x="8598" y="2188"/>
                    <a:pt x="8686" y="842"/>
                    <a:pt x="7450" y="438"/>
                  </a:cubicBezTo>
                  <a:cubicBezTo>
                    <a:pt x="7363" y="405"/>
                    <a:pt x="7275" y="372"/>
                    <a:pt x="7188" y="350"/>
                  </a:cubicBezTo>
                  <a:cubicBezTo>
                    <a:pt x="6607" y="164"/>
                    <a:pt x="6126" y="44"/>
                    <a:pt x="5984" y="11"/>
                  </a:cubicBezTo>
                  <a:cubicBezTo>
                    <a:pt x="5962" y="0"/>
                    <a:pt x="5951" y="0"/>
                    <a:pt x="595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9" name="Google Shape;999;p44"/>
            <p:cNvSpPr/>
            <p:nvPr/>
          </p:nvSpPr>
          <p:spPr>
            <a:xfrm>
              <a:off x="4570775" y="1840800"/>
              <a:ext cx="65400" cy="21050"/>
            </a:xfrm>
            <a:custGeom>
              <a:avLst/>
              <a:gdLst/>
              <a:ahLst/>
              <a:cxnLst/>
              <a:rect l="l" t="t" r="r" b="b"/>
              <a:pathLst>
                <a:path w="2616" h="842" extrusionOk="0">
                  <a:moveTo>
                    <a:pt x="2582" y="0"/>
                  </a:moveTo>
                  <a:lnTo>
                    <a:pt x="1" y="219"/>
                  </a:lnTo>
                  <a:cubicBezTo>
                    <a:pt x="88" y="460"/>
                    <a:pt x="329" y="755"/>
                    <a:pt x="909" y="832"/>
                  </a:cubicBezTo>
                  <a:cubicBezTo>
                    <a:pt x="965" y="839"/>
                    <a:pt x="1019" y="842"/>
                    <a:pt x="1074" y="842"/>
                  </a:cubicBezTo>
                  <a:cubicBezTo>
                    <a:pt x="1798" y="842"/>
                    <a:pt x="2391" y="266"/>
                    <a:pt x="2615" y="11"/>
                  </a:cubicBezTo>
                  <a:cubicBezTo>
                    <a:pt x="2593" y="0"/>
                    <a:pt x="2582" y="0"/>
                    <a:pt x="2582"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0" name="Google Shape;1000;p44"/>
            <p:cNvSpPr/>
            <p:nvPr/>
          </p:nvSpPr>
          <p:spPr>
            <a:xfrm>
              <a:off x="4563400" y="1839400"/>
              <a:ext cx="73575" cy="45975"/>
            </a:xfrm>
            <a:custGeom>
              <a:avLst/>
              <a:gdLst/>
              <a:ahLst/>
              <a:cxnLst/>
              <a:rect l="l" t="t" r="r" b="b"/>
              <a:pathLst>
                <a:path w="2943" h="1839" extrusionOk="0">
                  <a:moveTo>
                    <a:pt x="2878" y="1"/>
                  </a:moveTo>
                  <a:cubicBezTo>
                    <a:pt x="2860" y="1"/>
                    <a:pt x="2840" y="10"/>
                    <a:pt x="2833" y="23"/>
                  </a:cubicBezTo>
                  <a:cubicBezTo>
                    <a:pt x="2812" y="45"/>
                    <a:pt x="1624" y="1722"/>
                    <a:pt x="846" y="1722"/>
                  </a:cubicBezTo>
                  <a:cubicBezTo>
                    <a:pt x="826" y="1722"/>
                    <a:pt x="807" y="1721"/>
                    <a:pt x="788" y="1719"/>
                  </a:cubicBezTo>
                  <a:cubicBezTo>
                    <a:pt x="602" y="1686"/>
                    <a:pt x="482" y="1610"/>
                    <a:pt x="395" y="1478"/>
                  </a:cubicBezTo>
                  <a:cubicBezTo>
                    <a:pt x="132" y="1041"/>
                    <a:pt x="471" y="144"/>
                    <a:pt x="471" y="144"/>
                  </a:cubicBezTo>
                  <a:cubicBezTo>
                    <a:pt x="482" y="111"/>
                    <a:pt x="471" y="78"/>
                    <a:pt x="438" y="67"/>
                  </a:cubicBezTo>
                  <a:cubicBezTo>
                    <a:pt x="430" y="64"/>
                    <a:pt x="422" y="63"/>
                    <a:pt x="414" y="63"/>
                  </a:cubicBezTo>
                  <a:cubicBezTo>
                    <a:pt x="390" y="63"/>
                    <a:pt x="370" y="75"/>
                    <a:pt x="361" y="100"/>
                  </a:cubicBezTo>
                  <a:cubicBezTo>
                    <a:pt x="340" y="133"/>
                    <a:pt x="1" y="1051"/>
                    <a:pt x="296" y="1533"/>
                  </a:cubicBezTo>
                  <a:cubicBezTo>
                    <a:pt x="395" y="1708"/>
                    <a:pt x="558" y="1807"/>
                    <a:pt x="777" y="1828"/>
                  </a:cubicBezTo>
                  <a:cubicBezTo>
                    <a:pt x="799" y="1839"/>
                    <a:pt x="821" y="1839"/>
                    <a:pt x="854" y="1839"/>
                  </a:cubicBezTo>
                  <a:cubicBezTo>
                    <a:pt x="1696" y="1839"/>
                    <a:pt x="2877" y="166"/>
                    <a:pt x="2932" y="89"/>
                  </a:cubicBezTo>
                  <a:cubicBezTo>
                    <a:pt x="2943" y="67"/>
                    <a:pt x="2943" y="23"/>
                    <a:pt x="2910" y="13"/>
                  </a:cubicBezTo>
                  <a:cubicBezTo>
                    <a:pt x="2902" y="4"/>
                    <a:pt x="2890" y="1"/>
                    <a:pt x="287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1" name="Google Shape;1001;p44"/>
            <p:cNvSpPr/>
            <p:nvPr/>
          </p:nvSpPr>
          <p:spPr>
            <a:xfrm>
              <a:off x="4507075" y="1854175"/>
              <a:ext cx="21900" cy="51450"/>
            </a:xfrm>
            <a:custGeom>
              <a:avLst/>
              <a:gdLst/>
              <a:ahLst/>
              <a:cxnLst/>
              <a:rect l="l" t="t" r="r" b="b"/>
              <a:pathLst>
                <a:path w="876" h="2058" extrusionOk="0">
                  <a:moveTo>
                    <a:pt x="876" y="1"/>
                  </a:moveTo>
                  <a:lnTo>
                    <a:pt x="876" y="1"/>
                  </a:lnTo>
                  <a:cubicBezTo>
                    <a:pt x="274" y="275"/>
                    <a:pt x="263" y="723"/>
                    <a:pt x="110" y="1566"/>
                  </a:cubicBezTo>
                  <a:cubicBezTo>
                    <a:pt x="99" y="1587"/>
                    <a:pt x="99" y="1598"/>
                    <a:pt x="99" y="1609"/>
                  </a:cubicBezTo>
                  <a:lnTo>
                    <a:pt x="99" y="1631"/>
                  </a:lnTo>
                  <a:lnTo>
                    <a:pt x="1" y="2057"/>
                  </a:lnTo>
                  <a:cubicBezTo>
                    <a:pt x="492" y="1467"/>
                    <a:pt x="821" y="570"/>
                    <a:pt x="876" y="1"/>
                  </a:cubicBezTo>
                  <a:close/>
                </a:path>
              </a:pathLst>
            </a:custGeom>
            <a:solidFill>
              <a:srgbClr val="B549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2" name="Google Shape;1002;p44"/>
            <p:cNvSpPr/>
            <p:nvPr/>
          </p:nvSpPr>
          <p:spPr>
            <a:xfrm>
              <a:off x="4634500" y="1849550"/>
              <a:ext cx="69200" cy="104200"/>
            </a:xfrm>
            <a:custGeom>
              <a:avLst/>
              <a:gdLst/>
              <a:ahLst/>
              <a:cxnLst/>
              <a:rect l="l" t="t" r="r" b="b"/>
              <a:pathLst>
                <a:path w="2768" h="4168" extrusionOk="0">
                  <a:moveTo>
                    <a:pt x="1270" y="0"/>
                  </a:moveTo>
                  <a:cubicBezTo>
                    <a:pt x="591" y="142"/>
                    <a:pt x="1" y="766"/>
                    <a:pt x="66" y="2079"/>
                  </a:cubicBezTo>
                  <a:cubicBezTo>
                    <a:pt x="128" y="3152"/>
                    <a:pt x="892" y="4168"/>
                    <a:pt x="1612" y="4168"/>
                  </a:cubicBezTo>
                  <a:cubicBezTo>
                    <a:pt x="1655" y="4168"/>
                    <a:pt x="1697" y="4164"/>
                    <a:pt x="1739" y="4157"/>
                  </a:cubicBezTo>
                  <a:cubicBezTo>
                    <a:pt x="1751" y="4102"/>
                    <a:pt x="1773" y="4047"/>
                    <a:pt x="1795" y="3982"/>
                  </a:cubicBezTo>
                  <a:cubicBezTo>
                    <a:pt x="1805" y="3949"/>
                    <a:pt x="1827" y="3905"/>
                    <a:pt x="1838" y="3872"/>
                  </a:cubicBezTo>
                  <a:cubicBezTo>
                    <a:pt x="1948" y="3588"/>
                    <a:pt x="2057" y="3304"/>
                    <a:pt x="2177" y="3030"/>
                  </a:cubicBezTo>
                  <a:cubicBezTo>
                    <a:pt x="2680" y="1838"/>
                    <a:pt x="2768" y="492"/>
                    <a:pt x="1532" y="88"/>
                  </a:cubicBezTo>
                  <a:cubicBezTo>
                    <a:pt x="1445" y="55"/>
                    <a:pt x="1357" y="22"/>
                    <a:pt x="1270" y="0"/>
                  </a:cubicBezTo>
                  <a:close/>
                </a:path>
              </a:pathLst>
            </a:custGeom>
            <a:solidFill>
              <a:srgbClr val="B549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3" name="Google Shape;1003;p44"/>
            <p:cNvSpPr/>
            <p:nvPr/>
          </p:nvSpPr>
          <p:spPr>
            <a:xfrm>
              <a:off x="4635325" y="1861025"/>
              <a:ext cx="213850" cy="207650"/>
            </a:xfrm>
            <a:custGeom>
              <a:avLst/>
              <a:gdLst/>
              <a:ahLst/>
              <a:cxnLst/>
              <a:rect l="l" t="t" r="r" b="b"/>
              <a:pathLst>
                <a:path w="8554" h="8306" extrusionOk="0">
                  <a:moveTo>
                    <a:pt x="1332" y="0"/>
                  </a:moveTo>
                  <a:cubicBezTo>
                    <a:pt x="1239" y="0"/>
                    <a:pt x="1144" y="11"/>
                    <a:pt x="1050" y="33"/>
                  </a:cubicBezTo>
                  <a:cubicBezTo>
                    <a:pt x="405" y="186"/>
                    <a:pt x="0" y="832"/>
                    <a:pt x="165" y="1488"/>
                  </a:cubicBezTo>
                  <a:lnTo>
                    <a:pt x="186" y="1576"/>
                  </a:lnTo>
                  <a:lnTo>
                    <a:pt x="208" y="1652"/>
                  </a:lnTo>
                  <a:lnTo>
                    <a:pt x="241" y="1817"/>
                  </a:lnTo>
                  <a:lnTo>
                    <a:pt x="328" y="2145"/>
                  </a:lnTo>
                  <a:cubicBezTo>
                    <a:pt x="394" y="2363"/>
                    <a:pt x="449" y="2582"/>
                    <a:pt x="515" y="2801"/>
                  </a:cubicBezTo>
                  <a:cubicBezTo>
                    <a:pt x="635" y="3227"/>
                    <a:pt x="777" y="3665"/>
                    <a:pt x="919" y="4092"/>
                  </a:cubicBezTo>
                  <a:cubicBezTo>
                    <a:pt x="1072" y="4529"/>
                    <a:pt x="1225" y="4955"/>
                    <a:pt x="1412" y="5393"/>
                  </a:cubicBezTo>
                  <a:cubicBezTo>
                    <a:pt x="1510" y="5601"/>
                    <a:pt x="1608" y="5820"/>
                    <a:pt x="1718" y="6039"/>
                  </a:cubicBezTo>
                  <a:cubicBezTo>
                    <a:pt x="1827" y="6257"/>
                    <a:pt x="1947" y="6476"/>
                    <a:pt x="2090" y="6705"/>
                  </a:cubicBezTo>
                  <a:cubicBezTo>
                    <a:pt x="2166" y="6815"/>
                    <a:pt x="2243" y="6935"/>
                    <a:pt x="2341" y="7045"/>
                  </a:cubicBezTo>
                  <a:lnTo>
                    <a:pt x="2352" y="7067"/>
                  </a:lnTo>
                  <a:lnTo>
                    <a:pt x="2363" y="7077"/>
                  </a:lnTo>
                  <a:lnTo>
                    <a:pt x="2374" y="7099"/>
                  </a:lnTo>
                  <a:lnTo>
                    <a:pt x="2418" y="7143"/>
                  </a:lnTo>
                  <a:cubicBezTo>
                    <a:pt x="2450" y="7187"/>
                    <a:pt x="2483" y="7220"/>
                    <a:pt x="2516" y="7252"/>
                  </a:cubicBezTo>
                  <a:cubicBezTo>
                    <a:pt x="2538" y="7286"/>
                    <a:pt x="2571" y="7307"/>
                    <a:pt x="2603" y="7340"/>
                  </a:cubicBezTo>
                  <a:cubicBezTo>
                    <a:pt x="2637" y="7373"/>
                    <a:pt x="2669" y="7395"/>
                    <a:pt x="2702" y="7427"/>
                  </a:cubicBezTo>
                  <a:cubicBezTo>
                    <a:pt x="2965" y="7646"/>
                    <a:pt x="3238" y="7799"/>
                    <a:pt x="3512" y="7909"/>
                  </a:cubicBezTo>
                  <a:cubicBezTo>
                    <a:pt x="3774" y="8018"/>
                    <a:pt x="4037" y="8095"/>
                    <a:pt x="4288" y="8149"/>
                  </a:cubicBezTo>
                  <a:cubicBezTo>
                    <a:pt x="4540" y="8204"/>
                    <a:pt x="4791" y="8237"/>
                    <a:pt x="5032" y="8259"/>
                  </a:cubicBezTo>
                  <a:cubicBezTo>
                    <a:pt x="5334" y="8292"/>
                    <a:pt x="5627" y="8305"/>
                    <a:pt x="5918" y="8305"/>
                  </a:cubicBezTo>
                  <a:cubicBezTo>
                    <a:pt x="6101" y="8305"/>
                    <a:pt x="6283" y="8300"/>
                    <a:pt x="6465" y="8292"/>
                  </a:cubicBezTo>
                  <a:cubicBezTo>
                    <a:pt x="6694" y="8280"/>
                    <a:pt x="6924" y="8270"/>
                    <a:pt x="7153" y="8248"/>
                  </a:cubicBezTo>
                  <a:cubicBezTo>
                    <a:pt x="7274" y="8226"/>
                    <a:pt x="7384" y="8215"/>
                    <a:pt x="7504" y="8204"/>
                  </a:cubicBezTo>
                  <a:lnTo>
                    <a:pt x="7679" y="8182"/>
                  </a:lnTo>
                  <a:lnTo>
                    <a:pt x="7766" y="8171"/>
                  </a:lnTo>
                  <a:lnTo>
                    <a:pt x="7854" y="8149"/>
                  </a:lnTo>
                  <a:cubicBezTo>
                    <a:pt x="8259" y="8095"/>
                    <a:pt x="8554" y="7734"/>
                    <a:pt x="8532" y="7318"/>
                  </a:cubicBezTo>
                  <a:cubicBezTo>
                    <a:pt x="8501" y="6901"/>
                    <a:pt x="8161" y="6583"/>
                    <a:pt x="7751" y="6583"/>
                  </a:cubicBezTo>
                  <a:cubicBezTo>
                    <a:pt x="7731" y="6583"/>
                    <a:pt x="7710" y="6584"/>
                    <a:pt x="7690" y="6585"/>
                  </a:cubicBezTo>
                  <a:lnTo>
                    <a:pt x="7646" y="6585"/>
                  </a:lnTo>
                  <a:lnTo>
                    <a:pt x="7515" y="6596"/>
                  </a:lnTo>
                  <a:lnTo>
                    <a:pt x="7362" y="6596"/>
                  </a:lnTo>
                  <a:cubicBezTo>
                    <a:pt x="7263" y="6607"/>
                    <a:pt x="7153" y="6607"/>
                    <a:pt x="7055" y="6607"/>
                  </a:cubicBezTo>
                  <a:lnTo>
                    <a:pt x="6453" y="6607"/>
                  </a:lnTo>
                  <a:cubicBezTo>
                    <a:pt x="6049" y="6585"/>
                    <a:pt x="5644" y="6552"/>
                    <a:pt x="5272" y="6487"/>
                  </a:cubicBezTo>
                  <a:cubicBezTo>
                    <a:pt x="5087" y="6443"/>
                    <a:pt x="4912" y="6410"/>
                    <a:pt x="4747" y="6355"/>
                  </a:cubicBezTo>
                  <a:cubicBezTo>
                    <a:pt x="4572" y="6301"/>
                    <a:pt x="4419" y="6246"/>
                    <a:pt x="4288" y="6170"/>
                  </a:cubicBezTo>
                  <a:cubicBezTo>
                    <a:pt x="4168" y="6104"/>
                    <a:pt x="4059" y="6027"/>
                    <a:pt x="4003" y="5962"/>
                  </a:cubicBezTo>
                  <a:cubicBezTo>
                    <a:pt x="3993" y="5951"/>
                    <a:pt x="3982" y="5951"/>
                    <a:pt x="3982" y="5940"/>
                  </a:cubicBezTo>
                  <a:lnTo>
                    <a:pt x="3960" y="5918"/>
                  </a:lnTo>
                  <a:cubicBezTo>
                    <a:pt x="3949" y="5907"/>
                    <a:pt x="3949" y="5896"/>
                    <a:pt x="3949" y="5896"/>
                  </a:cubicBezTo>
                  <a:lnTo>
                    <a:pt x="3938" y="5885"/>
                  </a:lnTo>
                  <a:lnTo>
                    <a:pt x="3927" y="5874"/>
                  </a:lnTo>
                  <a:lnTo>
                    <a:pt x="3927" y="5864"/>
                  </a:lnTo>
                  <a:cubicBezTo>
                    <a:pt x="3884" y="5808"/>
                    <a:pt x="3850" y="5743"/>
                    <a:pt x="3807" y="5667"/>
                  </a:cubicBezTo>
                  <a:cubicBezTo>
                    <a:pt x="3730" y="5524"/>
                    <a:pt x="3653" y="5349"/>
                    <a:pt x="3577" y="5174"/>
                  </a:cubicBezTo>
                  <a:cubicBezTo>
                    <a:pt x="3512" y="4999"/>
                    <a:pt x="3446" y="4814"/>
                    <a:pt x="3380" y="4627"/>
                  </a:cubicBezTo>
                  <a:cubicBezTo>
                    <a:pt x="3249" y="4255"/>
                    <a:pt x="3140" y="3851"/>
                    <a:pt x="3030" y="3457"/>
                  </a:cubicBezTo>
                  <a:cubicBezTo>
                    <a:pt x="2931" y="3052"/>
                    <a:pt x="2833" y="2648"/>
                    <a:pt x="2756" y="2243"/>
                  </a:cubicBezTo>
                  <a:lnTo>
                    <a:pt x="2625" y="1620"/>
                  </a:lnTo>
                  <a:lnTo>
                    <a:pt x="2571" y="1313"/>
                  </a:lnTo>
                  <a:lnTo>
                    <a:pt x="2549" y="1160"/>
                  </a:lnTo>
                  <a:lnTo>
                    <a:pt x="2538" y="1083"/>
                  </a:lnTo>
                  <a:lnTo>
                    <a:pt x="2527" y="1018"/>
                  </a:lnTo>
                  <a:lnTo>
                    <a:pt x="2527" y="1007"/>
                  </a:lnTo>
                  <a:cubicBezTo>
                    <a:pt x="2516" y="985"/>
                    <a:pt x="2516" y="952"/>
                    <a:pt x="2505" y="920"/>
                  </a:cubicBezTo>
                  <a:cubicBezTo>
                    <a:pt x="2375" y="368"/>
                    <a:pt x="1877" y="0"/>
                    <a:pt x="1332" y="0"/>
                  </a:cubicBezTo>
                  <a:close/>
                </a:path>
              </a:pathLst>
            </a:custGeom>
            <a:solidFill>
              <a:srgbClr val="B549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4" name="Google Shape;1004;p44"/>
            <p:cNvSpPr/>
            <p:nvPr/>
          </p:nvSpPr>
          <p:spPr>
            <a:xfrm>
              <a:off x="4507350" y="1999775"/>
              <a:ext cx="95175" cy="12775"/>
            </a:xfrm>
            <a:custGeom>
              <a:avLst/>
              <a:gdLst/>
              <a:ahLst/>
              <a:cxnLst/>
              <a:rect l="l" t="t" r="r" b="b"/>
              <a:pathLst>
                <a:path w="3807" h="511" extrusionOk="0">
                  <a:moveTo>
                    <a:pt x="2164" y="1"/>
                  </a:moveTo>
                  <a:cubicBezTo>
                    <a:pt x="1964" y="1"/>
                    <a:pt x="1752" y="18"/>
                    <a:pt x="1531" y="62"/>
                  </a:cubicBezTo>
                  <a:cubicBezTo>
                    <a:pt x="1235" y="119"/>
                    <a:pt x="961" y="144"/>
                    <a:pt x="714" y="144"/>
                  </a:cubicBezTo>
                  <a:cubicBezTo>
                    <a:pt x="441" y="144"/>
                    <a:pt x="201" y="113"/>
                    <a:pt x="0" y="62"/>
                  </a:cubicBezTo>
                  <a:lnTo>
                    <a:pt x="0" y="62"/>
                  </a:lnTo>
                  <a:cubicBezTo>
                    <a:pt x="33" y="95"/>
                    <a:pt x="44" y="117"/>
                    <a:pt x="44" y="117"/>
                  </a:cubicBezTo>
                  <a:lnTo>
                    <a:pt x="44" y="127"/>
                  </a:lnTo>
                  <a:lnTo>
                    <a:pt x="44" y="193"/>
                  </a:lnTo>
                  <a:cubicBezTo>
                    <a:pt x="236" y="235"/>
                    <a:pt x="456" y="260"/>
                    <a:pt x="702" y="260"/>
                  </a:cubicBezTo>
                  <a:cubicBezTo>
                    <a:pt x="960" y="260"/>
                    <a:pt x="1245" y="233"/>
                    <a:pt x="1553" y="171"/>
                  </a:cubicBezTo>
                  <a:cubicBezTo>
                    <a:pt x="1758" y="131"/>
                    <a:pt x="1956" y="115"/>
                    <a:pt x="2144" y="115"/>
                  </a:cubicBezTo>
                  <a:cubicBezTo>
                    <a:pt x="3043" y="115"/>
                    <a:pt x="3710" y="490"/>
                    <a:pt x="3719" y="499"/>
                  </a:cubicBezTo>
                  <a:cubicBezTo>
                    <a:pt x="3719" y="499"/>
                    <a:pt x="3730" y="510"/>
                    <a:pt x="3741" y="510"/>
                  </a:cubicBezTo>
                  <a:cubicBezTo>
                    <a:pt x="3763" y="510"/>
                    <a:pt x="3785" y="499"/>
                    <a:pt x="3796" y="477"/>
                  </a:cubicBezTo>
                  <a:cubicBezTo>
                    <a:pt x="3807" y="445"/>
                    <a:pt x="3807" y="412"/>
                    <a:pt x="3774" y="390"/>
                  </a:cubicBezTo>
                  <a:cubicBezTo>
                    <a:pt x="3738" y="372"/>
                    <a:pt x="3076" y="1"/>
                    <a:pt x="216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5" name="Google Shape;1005;p44"/>
            <p:cNvSpPr/>
            <p:nvPr/>
          </p:nvSpPr>
          <p:spPr>
            <a:xfrm>
              <a:off x="4531400" y="1896950"/>
              <a:ext cx="80975" cy="29725"/>
            </a:xfrm>
            <a:custGeom>
              <a:avLst/>
              <a:gdLst/>
              <a:ahLst/>
              <a:cxnLst/>
              <a:rect l="l" t="t" r="r" b="b"/>
              <a:pathLst>
                <a:path w="3239" h="1189" extrusionOk="0">
                  <a:moveTo>
                    <a:pt x="3165" y="1"/>
                  </a:moveTo>
                  <a:cubicBezTo>
                    <a:pt x="3153" y="1"/>
                    <a:pt x="3141" y="3"/>
                    <a:pt x="3129" y="8"/>
                  </a:cubicBezTo>
                  <a:cubicBezTo>
                    <a:pt x="3118" y="18"/>
                    <a:pt x="1620" y="1068"/>
                    <a:pt x="931" y="1068"/>
                  </a:cubicBezTo>
                  <a:cubicBezTo>
                    <a:pt x="275" y="1068"/>
                    <a:pt x="132" y="380"/>
                    <a:pt x="132" y="346"/>
                  </a:cubicBezTo>
                  <a:cubicBezTo>
                    <a:pt x="123" y="320"/>
                    <a:pt x="99" y="300"/>
                    <a:pt x="73" y="300"/>
                  </a:cubicBezTo>
                  <a:cubicBezTo>
                    <a:pt x="67" y="300"/>
                    <a:pt x="61" y="301"/>
                    <a:pt x="56" y="303"/>
                  </a:cubicBezTo>
                  <a:cubicBezTo>
                    <a:pt x="23" y="303"/>
                    <a:pt x="1" y="336"/>
                    <a:pt x="12" y="368"/>
                  </a:cubicBezTo>
                  <a:cubicBezTo>
                    <a:pt x="12" y="380"/>
                    <a:pt x="176" y="1189"/>
                    <a:pt x="931" y="1189"/>
                  </a:cubicBezTo>
                  <a:cubicBezTo>
                    <a:pt x="1663" y="1189"/>
                    <a:pt x="3140" y="149"/>
                    <a:pt x="3206" y="106"/>
                  </a:cubicBezTo>
                  <a:cubicBezTo>
                    <a:pt x="3228" y="95"/>
                    <a:pt x="3238" y="51"/>
                    <a:pt x="3216" y="30"/>
                  </a:cubicBezTo>
                  <a:cubicBezTo>
                    <a:pt x="3203" y="9"/>
                    <a:pt x="3185" y="1"/>
                    <a:pt x="3165"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6" name="Google Shape;1006;p44"/>
            <p:cNvSpPr/>
            <p:nvPr/>
          </p:nvSpPr>
          <p:spPr>
            <a:xfrm>
              <a:off x="4597575" y="1669225"/>
              <a:ext cx="124450" cy="143625"/>
            </a:xfrm>
            <a:custGeom>
              <a:avLst/>
              <a:gdLst/>
              <a:ahLst/>
              <a:cxnLst/>
              <a:rect l="l" t="t" r="r" b="b"/>
              <a:pathLst>
                <a:path w="4978" h="5745" extrusionOk="0">
                  <a:moveTo>
                    <a:pt x="1347" y="1"/>
                  </a:moveTo>
                  <a:cubicBezTo>
                    <a:pt x="305" y="1"/>
                    <a:pt x="1" y="1176"/>
                    <a:pt x="1" y="1176"/>
                  </a:cubicBezTo>
                  <a:cubicBezTo>
                    <a:pt x="12" y="2466"/>
                    <a:pt x="854" y="5540"/>
                    <a:pt x="2560" y="5726"/>
                  </a:cubicBezTo>
                  <a:cubicBezTo>
                    <a:pt x="2680" y="5738"/>
                    <a:pt x="2794" y="5744"/>
                    <a:pt x="2902" y="5744"/>
                  </a:cubicBezTo>
                  <a:cubicBezTo>
                    <a:pt x="4978" y="5744"/>
                    <a:pt x="4978" y="3571"/>
                    <a:pt x="4978" y="3571"/>
                  </a:cubicBezTo>
                  <a:lnTo>
                    <a:pt x="4978" y="3571"/>
                  </a:lnTo>
                  <a:cubicBezTo>
                    <a:pt x="4978" y="3571"/>
                    <a:pt x="4486" y="4321"/>
                    <a:pt x="3912" y="4321"/>
                  </a:cubicBezTo>
                  <a:cubicBezTo>
                    <a:pt x="3677" y="4321"/>
                    <a:pt x="3429" y="4196"/>
                    <a:pt x="3195" y="3845"/>
                  </a:cubicBezTo>
                  <a:cubicBezTo>
                    <a:pt x="2440" y="2718"/>
                    <a:pt x="3359" y="585"/>
                    <a:pt x="1882" y="92"/>
                  </a:cubicBezTo>
                  <a:cubicBezTo>
                    <a:pt x="1685" y="28"/>
                    <a:pt x="1507" y="1"/>
                    <a:pt x="13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7" name="Google Shape;1007;p44"/>
            <p:cNvSpPr/>
            <p:nvPr/>
          </p:nvSpPr>
          <p:spPr>
            <a:xfrm>
              <a:off x="4536100" y="1696425"/>
              <a:ext cx="129050" cy="120100"/>
            </a:xfrm>
            <a:custGeom>
              <a:avLst/>
              <a:gdLst/>
              <a:ahLst/>
              <a:cxnLst/>
              <a:rect l="l" t="t" r="r" b="b"/>
              <a:pathLst>
                <a:path w="5162" h="4804" extrusionOk="0">
                  <a:moveTo>
                    <a:pt x="2897" y="0"/>
                  </a:moveTo>
                  <a:cubicBezTo>
                    <a:pt x="1749" y="0"/>
                    <a:pt x="809" y="394"/>
                    <a:pt x="513" y="1280"/>
                  </a:cubicBezTo>
                  <a:cubicBezTo>
                    <a:pt x="0" y="2757"/>
                    <a:pt x="713" y="4803"/>
                    <a:pt x="2291" y="4803"/>
                  </a:cubicBezTo>
                  <a:cubicBezTo>
                    <a:pt x="2464" y="4803"/>
                    <a:pt x="2649" y="4779"/>
                    <a:pt x="2843" y="4725"/>
                  </a:cubicBezTo>
                  <a:cubicBezTo>
                    <a:pt x="2843" y="4725"/>
                    <a:pt x="2843" y="4725"/>
                    <a:pt x="2844" y="4725"/>
                  </a:cubicBezTo>
                  <a:cubicBezTo>
                    <a:pt x="2888" y="4725"/>
                    <a:pt x="4067" y="4715"/>
                    <a:pt x="4615" y="3632"/>
                  </a:cubicBezTo>
                  <a:cubicBezTo>
                    <a:pt x="5162" y="2570"/>
                    <a:pt x="5031" y="1947"/>
                    <a:pt x="4834" y="1280"/>
                  </a:cubicBezTo>
                  <a:cubicBezTo>
                    <a:pt x="4681" y="776"/>
                    <a:pt x="4024" y="0"/>
                    <a:pt x="289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8" name="Google Shape;1008;p44"/>
            <p:cNvSpPr/>
            <p:nvPr/>
          </p:nvSpPr>
          <p:spPr>
            <a:xfrm>
              <a:off x="4540225" y="1769000"/>
              <a:ext cx="16650" cy="29800"/>
            </a:xfrm>
            <a:custGeom>
              <a:avLst/>
              <a:gdLst/>
              <a:ahLst/>
              <a:cxnLst/>
              <a:rect l="l" t="t" r="r" b="b"/>
              <a:pathLst>
                <a:path w="666" h="1192" extrusionOk="0">
                  <a:moveTo>
                    <a:pt x="375" y="0"/>
                  </a:moveTo>
                  <a:cubicBezTo>
                    <a:pt x="301" y="0"/>
                    <a:pt x="224" y="43"/>
                    <a:pt x="162" y="170"/>
                  </a:cubicBezTo>
                  <a:cubicBezTo>
                    <a:pt x="1" y="513"/>
                    <a:pt x="100" y="1192"/>
                    <a:pt x="502" y="1192"/>
                  </a:cubicBezTo>
                  <a:cubicBezTo>
                    <a:pt x="536" y="1192"/>
                    <a:pt x="572" y="1187"/>
                    <a:pt x="610" y="1177"/>
                  </a:cubicBezTo>
                  <a:lnTo>
                    <a:pt x="665" y="170"/>
                  </a:lnTo>
                  <a:cubicBezTo>
                    <a:pt x="665" y="170"/>
                    <a:pt x="524" y="0"/>
                    <a:pt x="375" y="0"/>
                  </a:cubicBezTo>
                  <a:close/>
                </a:path>
              </a:pathLst>
            </a:custGeom>
            <a:solidFill>
              <a:srgbClr val="A229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9" name="Google Shape;1009;p44"/>
            <p:cNvSpPr/>
            <p:nvPr/>
          </p:nvSpPr>
          <p:spPr>
            <a:xfrm>
              <a:off x="4540975" y="1791575"/>
              <a:ext cx="29025" cy="29275"/>
            </a:xfrm>
            <a:custGeom>
              <a:avLst/>
              <a:gdLst/>
              <a:ahLst/>
              <a:cxnLst/>
              <a:rect l="l" t="t" r="r" b="b"/>
              <a:pathLst>
                <a:path w="1161" h="1171" extrusionOk="0">
                  <a:moveTo>
                    <a:pt x="580" y="1"/>
                  </a:moveTo>
                  <a:cubicBezTo>
                    <a:pt x="504" y="1"/>
                    <a:pt x="427" y="23"/>
                    <a:pt x="351" y="44"/>
                  </a:cubicBezTo>
                  <a:cubicBezTo>
                    <a:pt x="143" y="142"/>
                    <a:pt x="1" y="339"/>
                    <a:pt x="1" y="580"/>
                  </a:cubicBezTo>
                  <a:cubicBezTo>
                    <a:pt x="1" y="908"/>
                    <a:pt x="263" y="1171"/>
                    <a:pt x="580" y="1171"/>
                  </a:cubicBezTo>
                  <a:cubicBezTo>
                    <a:pt x="898" y="1171"/>
                    <a:pt x="1160" y="908"/>
                    <a:pt x="1160" y="580"/>
                  </a:cubicBezTo>
                  <a:cubicBezTo>
                    <a:pt x="1160" y="373"/>
                    <a:pt x="1029" y="164"/>
                    <a:pt x="854" y="66"/>
                  </a:cubicBezTo>
                  <a:lnTo>
                    <a:pt x="789" y="142"/>
                  </a:lnTo>
                  <a:cubicBezTo>
                    <a:pt x="964" y="230"/>
                    <a:pt x="1073" y="383"/>
                    <a:pt x="1073" y="580"/>
                  </a:cubicBezTo>
                  <a:cubicBezTo>
                    <a:pt x="1073" y="854"/>
                    <a:pt x="854" y="1073"/>
                    <a:pt x="580" y="1073"/>
                  </a:cubicBezTo>
                  <a:cubicBezTo>
                    <a:pt x="307" y="1073"/>
                    <a:pt x="88" y="854"/>
                    <a:pt x="88" y="580"/>
                  </a:cubicBezTo>
                  <a:cubicBezTo>
                    <a:pt x="88" y="394"/>
                    <a:pt x="208" y="219"/>
                    <a:pt x="373" y="142"/>
                  </a:cubicBezTo>
                  <a:cubicBezTo>
                    <a:pt x="427" y="110"/>
                    <a:pt x="482" y="99"/>
                    <a:pt x="548" y="99"/>
                  </a:cubicBezTo>
                  <a:cubicBezTo>
                    <a:pt x="580" y="77"/>
                    <a:pt x="592" y="44"/>
                    <a:pt x="59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0" name="Google Shape;1010;p44"/>
            <p:cNvSpPr/>
            <p:nvPr/>
          </p:nvSpPr>
          <p:spPr>
            <a:xfrm>
              <a:off x="4575700" y="1807700"/>
              <a:ext cx="55550" cy="48325"/>
            </a:xfrm>
            <a:custGeom>
              <a:avLst/>
              <a:gdLst/>
              <a:ahLst/>
              <a:cxnLst/>
              <a:rect l="l" t="t" r="r" b="b"/>
              <a:pathLst>
                <a:path w="2222" h="1933" extrusionOk="0">
                  <a:moveTo>
                    <a:pt x="2035" y="1"/>
                  </a:moveTo>
                  <a:cubicBezTo>
                    <a:pt x="2035" y="1"/>
                    <a:pt x="1915" y="44"/>
                    <a:pt x="1718" y="154"/>
                  </a:cubicBezTo>
                  <a:cubicBezTo>
                    <a:pt x="1675" y="176"/>
                    <a:pt x="1631" y="197"/>
                    <a:pt x="1587" y="209"/>
                  </a:cubicBezTo>
                  <a:cubicBezTo>
                    <a:pt x="1219" y="368"/>
                    <a:pt x="672" y="553"/>
                    <a:pt x="189" y="553"/>
                  </a:cubicBezTo>
                  <a:cubicBezTo>
                    <a:pt x="140" y="553"/>
                    <a:pt x="92" y="551"/>
                    <a:pt x="44" y="547"/>
                  </a:cubicBezTo>
                  <a:lnTo>
                    <a:pt x="1" y="1576"/>
                  </a:lnTo>
                  <a:cubicBezTo>
                    <a:pt x="1" y="1576"/>
                    <a:pt x="232" y="1932"/>
                    <a:pt x="806" y="1932"/>
                  </a:cubicBezTo>
                  <a:cubicBezTo>
                    <a:pt x="1149" y="1932"/>
                    <a:pt x="1613" y="1805"/>
                    <a:pt x="2221" y="1401"/>
                  </a:cubicBezTo>
                  <a:cubicBezTo>
                    <a:pt x="1915" y="1051"/>
                    <a:pt x="1904" y="394"/>
                    <a:pt x="2035" y="1"/>
                  </a:cubicBezTo>
                  <a:close/>
                </a:path>
              </a:pathLst>
            </a:custGeom>
            <a:solidFill>
              <a:srgbClr val="B549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1" name="Google Shape;1011;p44"/>
            <p:cNvSpPr/>
            <p:nvPr/>
          </p:nvSpPr>
          <p:spPr>
            <a:xfrm>
              <a:off x="4576250" y="1811525"/>
              <a:ext cx="42425" cy="22200"/>
            </a:xfrm>
            <a:custGeom>
              <a:avLst/>
              <a:gdLst/>
              <a:ahLst/>
              <a:cxnLst/>
              <a:rect l="l" t="t" r="r" b="b"/>
              <a:pathLst>
                <a:path w="1697" h="888" extrusionOk="0">
                  <a:moveTo>
                    <a:pt x="1696" y="1"/>
                  </a:moveTo>
                  <a:lnTo>
                    <a:pt x="1696" y="1"/>
                  </a:lnTo>
                  <a:cubicBezTo>
                    <a:pt x="1653" y="23"/>
                    <a:pt x="1609" y="44"/>
                    <a:pt x="1565" y="56"/>
                  </a:cubicBezTo>
                  <a:cubicBezTo>
                    <a:pt x="1197" y="215"/>
                    <a:pt x="650" y="400"/>
                    <a:pt x="167" y="400"/>
                  </a:cubicBezTo>
                  <a:cubicBezTo>
                    <a:pt x="118" y="400"/>
                    <a:pt x="70" y="398"/>
                    <a:pt x="22" y="394"/>
                  </a:cubicBezTo>
                  <a:lnTo>
                    <a:pt x="1" y="887"/>
                  </a:lnTo>
                  <a:cubicBezTo>
                    <a:pt x="449" y="788"/>
                    <a:pt x="1247" y="537"/>
                    <a:pt x="169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2" name="Google Shape;1012;p44"/>
            <p:cNvSpPr/>
            <p:nvPr/>
          </p:nvSpPr>
          <p:spPr>
            <a:xfrm>
              <a:off x="4548650" y="1716975"/>
              <a:ext cx="82325" cy="105000"/>
            </a:xfrm>
            <a:custGeom>
              <a:avLst/>
              <a:gdLst/>
              <a:ahLst/>
              <a:cxnLst/>
              <a:rect l="l" t="t" r="r" b="b"/>
              <a:pathLst>
                <a:path w="3293" h="4200" extrusionOk="0">
                  <a:moveTo>
                    <a:pt x="1804" y="1"/>
                  </a:moveTo>
                  <a:cubicBezTo>
                    <a:pt x="1401" y="1"/>
                    <a:pt x="1057" y="157"/>
                    <a:pt x="820" y="228"/>
                  </a:cubicBezTo>
                  <a:cubicBezTo>
                    <a:pt x="317" y="381"/>
                    <a:pt x="11" y="1026"/>
                    <a:pt x="11" y="1935"/>
                  </a:cubicBezTo>
                  <a:cubicBezTo>
                    <a:pt x="0" y="3050"/>
                    <a:pt x="22" y="3619"/>
                    <a:pt x="241" y="3838"/>
                  </a:cubicBezTo>
                  <a:cubicBezTo>
                    <a:pt x="498" y="4105"/>
                    <a:pt x="847" y="4199"/>
                    <a:pt x="1213" y="4199"/>
                  </a:cubicBezTo>
                  <a:cubicBezTo>
                    <a:pt x="2092" y="4199"/>
                    <a:pt x="3068" y="3653"/>
                    <a:pt x="3107" y="3630"/>
                  </a:cubicBezTo>
                  <a:lnTo>
                    <a:pt x="3117" y="3630"/>
                  </a:lnTo>
                  <a:cubicBezTo>
                    <a:pt x="3128" y="3553"/>
                    <a:pt x="3150" y="3466"/>
                    <a:pt x="3161" y="3389"/>
                  </a:cubicBezTo>
                  <a:cubicBezTo>
                    <a:pt x="3282" y="2722"/>
                    <a:pt x="3292" y="2098"/>
                    <a:pt x="3226" y="1508"/>
                  </a:cubicBezTo>
                  <a:cubicBezTo>
                    <a:pt x="3260" y="885"/>
                    <a:pt x="2888" y="304"/>
                    <a:pt x="2297" y="86"/>
                  </a:cubicBezTo>
                  <a:cubicBezTo>
                    <a:pt x="2126" y="24"/>
                    <a:pt x="1961" y="1"/>
                    <a:pt x="1804" y="1"/>
                  </a:cubicBezTo>
                  <a:close/>
                </a:path>
              </a:pathLst>
            </a:custGeom>
            <a:solidFill>
              <a:srgbClr val="B549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3" name="Google Shape;1013;p44"/>
            <p:cNvSpPr/>
            <p:nvPr/>
          </p:nvSpPr>
          <p:spPr>
            <a:xfrm>
              <a:off x="4579275" y="1744550"/>
              <a:ext cx="21350" cy="12050"/>
            </a:xfrm>
            <a:custGeom>
              <a:avLst/>
              <a:gdLst/>
              <a:ahLst/>
              <a:cxnLst/>
              <a:rect l="l" t="t" r="r" b="b"/>
              <a:pathLst>
                <a:path w="854" h="482" extrusionOk="0">
                  <a:moveTo>
                    <a:pt x="175" y="0"/>
                  </a:moveTo>
                  <a:cubicBezTo>
                    <a:pt x="175" y="0"/>
                    <a:pt x="0" y="22"/>
                    <a:pt x="55" y="186"/>
                  </a:cubicBezTo>
                  <a:cubicBezTo>
                    <a:pt x="120" y="350"/>
                    <a:pt x="482" y="175"/>
                    <a:pt x="744" y="482"/>
                  </a:cubicBezTo>
                  <a:cubicBezTo>
                    <a:pt x="744" y="482"/>
                    <a:pt x="853" y="76"/>
                    <a:pt x="17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4" name="Google Shape;1014;p44"/>
            <p:cNvSpPr/>
            <p:nvPr/>
          </p:nvSpPr>
          <p:spPr>
            <a:xfrm>
              <a:off x="4585000" y="1773250"/>
              <a:ext cx="19450" cy="7675"/>
            </a:xfrm>
            <a:custGeom>
              <a:avLst/>
              <a:gdLst/>
              <a:ahLst/>
              <a:cxnLst/>
              <a:rect l="l" t="t" r="r" b="b"/>
              <a:pathLst>
                <a:path w="778" h="307" extrusionOk="0">
                  <a:moveTo>
                    <a:pt x="394" y="0"/>
                  </a:moveTo>
                  <a:cubicBezTo>
                    <a:pt x="176" y="0"/>
                    <a:pt x="1" y="66"/>
                    <a:pt x="1" y="153"/>
                  </a:cubicBezTo>
                  <a:cubicBezTo>
                    <a:pt x="1" y="230"/>
                    <a:pt x="176" y="307"/>
                    <a:pt x="394" y="307"/>
                  </a:cubicBezTo>
                  <a:cubicBezTo>
                    <a:pt x="613" y="307"/>
                    <a:pt x="778" y="230"/>
                    <a:pt x="778" y="153"/>
                  </a:cubicBezTo>
                  <a:cubicBezTo>
                    <a:pt x="778" y="66"/>
                    <a:pt x="613" y="0"/>
                    <a:pt x="394" y="0"/>
                  </a:cubicBezTo>
                  <a:close/>
                </a:path>
              </a:pathLst>
            </a:custGeom>
            <a:solidFill>
              <a:srgbClr val="A5313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5" name="Google Shape;1015;p44"/>
            <p:cNvSpPr/>
            <p:nvPr/>
          </p:nvSpPr>
          <p:spPr>
            <a:xfrm>
              <a:off x="4545625" y="1773250"/>
              <a:ext cx="3300" cy="7675"/>
            </a:xfrm>
            <a:custGeom>
              <a:avLst/>
              <a:gdLst/>
              <a:ahLst/>
              <a:cxnLst/>
              <a:rect l="l" t="t" r="r" b="b"/>
              <a:pathLst>
                <a:path w="132" h="307" extrusionOk="0">
                  <a:moveTo>
                    <a:pt x="12" y="0"/>
                  </a:moveTo>
                  <a:lnTo>
                    <a:pt x="0" y="296"/>
                  </a:lnTo>
                  <a:cubicBezTo>
                    <a:pt x="34" y="296"/>
                    <a:pt x="66" y="307"/>
                    <a:pt x="88" y="307"/>
                  </a:cubicBezTo>
                  <a:cubicBezTo>
                    <a:pt x="110" y="307"/>
                    <a:pt x="121" y="307"/>
                    <a:pt x="132" y="296"/>
                  </a:cubicBezTo>
                  <a:lnTo>
                    <a:pt x="132" y="0"/>
                  </a:lnTo>
                  <a:close/>
                </a:path>
              </a:pathLst>
            </a:custGeom>
            <a:solidFill>
              <a:srgbClr val="A129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6" name="Google Shape;1016;p44"/>
            <p:cNvSpPr/>
            <p:nvPr/>
          </p:nvSpPr>
          <p:spPr>
            <a:xfrm>
              <a:off x="4548900" y="1773250"/>
              <a:ext cx="8775" cy="7425"/>
            </a:xfrm>
            <a:custGeom>
              <a:avLst/>
              <a:gdLst/>
              <a:ahLst/>
              <a:cxnLst/>
              <a:rect l="l" t="t" r="r" b="b"/>
              <a:pathLst>
                <a:path w="351" h="297" extrusionOk="0">
                  <a:moveTo>
                    <a:pt x="1" y="0"/>
                  </a:moveTo>
                  <a:lnTo>
                    <a:pt x="1" y="296"/>
                  </a:lnTo>
                  <a:cubicBezTo>
                    <a:pt x="198" y="296"/>
                    <a:pt x="351" y="230"/>
                    <a:pt x="351" y="153"/>
                  </a:cubicBezTo>
                  <a:cubicBezTo>
                    <a:pt x="351" y="66"/>
                    <a:pt x="198" y="0"/>
                    <a:pt x="1" y="0"/>
                  </a:cubicBezTo>
                  <a:close/>
                </a:path>
              </a:pathLst>
            </a:custGeom>
            <a:solidFill>
              <a:srgbClr val="A5313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7" name="Google Shape;1017;p44"/>
            <p:cNvSpPr/>
            <p:nvPr/>
          </p:nvSpPr>
          <p:spPr>
            <a:xfrm>
              <a:off x="4583350" y="1760125"/>
              <a:ext cx="5800" cy="10400"/>
            </a:xfrm>
            <a:custGeom>
              <a:avLst/>
              <a:gdLst/>
              <a:ahLst/>
              <a:cxnLst/>
              <a:rect l="l" t="t" r="r" b="b"/>
              <a:pathLst>
                <a:path w="232" h="416" extrusionOk="0">
                  <a:moveTo>
                    <a:pt x="122" y="0"/>
                  </a:moveTo>
                  <a:cubicBezTo>
                    <a:pt x="56" y="0"/>
                    <a:pt x="1" y="99"/>
                    <a:pt x="1" y="209"/>
                  </a:cubicBezTo>
                  <a:cubicBezTo>
                    <a:pt x="1" y="328"/>
                    <a:pt x="56" y="416"/>
                    <a:pt x="122" y="416"/>
                  </a:cubicBezTo>
                  <a:cubicBezTo>
                    <a:pt x="187" y="416"/>
                    <a:pt x="231" y="328"/>
                    <a:pt x="231" y="209"/>
                  </a:cubicBezTo>
                  <a:cubicBezTo>
                    <a:pt x="231" y="99"/>
                    <a:pt x="187" y="0"/>
                    <a:pt x="12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8" name="Google Shape;1018;p44"/>
            <p:cNvSpPr/>
            <p:nvPr/>
          </p:nvSpPr>
          <p:spPr>
            <a:xfrm>
              <a:off x="4554650" y="1760125"/>
              <a:ext cx="6050" cy="10400"/>
            </a:xfrm>
            <a:custGeom>
              <a:avLst/>
              <a:gdLst/>
              <a:ahLst/>
              <a:cxnLst/>
              <a:rect l="l" t="t" r="r" b="b"/>
              <a:pathLst>
                <a:path w="242" h="416" extrusionOk="0">
                  <a:moveTo>
                    <a:pt x="121" y="0"/>
                  </a:moveTo>
                  <a:cubicBezTo>
                    <a:pt x="55" y="0"/>
                    <a:pt x="1" y="99"/>
                    <a:pt x="1" y="209"/>
                  </a:cubicBezTo>
                  <a:cubicBezTo>
                    <a:pt x="1" y="328"/>
                    <a:pt x="55" y="416"/>
                    <a:pt x="121" y="416"/>
                  </a:cubicBezTo>
                  <a:cubicBezTo>
                    <a:pt x="186" y="416"/>
                    <a:pt x="242" y="328"/>
                    <a:pt x="242" y="209"/>
                  </a:cubicBezTo>
                  <a:cubicBezTo>
                    <a:pt x="242" y="99"/>
                    <a:pt x="186" y="0"/>
                    <a:pt x="12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9" name="Google Shape;1019;p44"/>
            <p:cNvSpPr/>
            <p:nvPr/>
          </p:nvSpPr>
          <p:spPr>
            <a:xfrm>
              <a:off x="4558200" y="1785650"/>
              <a:ext cx="24925" cy="7300"/>
            </a:xfrm>
            <a:custGeom>
              <a:avLst/>
              <a:gdLst/>
              <a:ahLst/>
              <a:cxnLst/>
              <a:rect l="l" t="t" r="r" b="b"/>
              <a:pathLst>
                <a:path w="997" h="292" extrusionOk="0">
                  <a:moveTo>
                    <a:pt x="946" y="1"/>
                  </a:moveTo>
                  <a:cubicBezTo>
                    <a:pt x="937" y="1"/>
                    <a:pt x="928" y="3"/>
                    <a:pt x="919" y="8"/>
                  </a:cubicBezTo>
                  <a:cubicBezTo>
                    <a:pt x="904" y="23"/>
                    <a:pt x="676" y="204"/>
                    <a:pt x="424" y="204"/>
                  </a:cubicBezTo>
                  <a:cubicBezTo>
                    <a:pt x="311" y="204"/>
                    <a:pt x="193" y="168"/>
                    <a:pt x="88" y="63"/>
                  </a:cubicBezTo>
                  <a:cubicBezTo>
                    <a:pt x="77" y="52"/>
                    <a:pt x="64" y="46"/>
                    <a:pt x="50" y="46"/>
                  </a:cubicBezTo>
                  <a:cubicBezTo>
                    <a:pt x="37" y="46"/>
                    <a:pt x="23" y="52"/>
                    <a:pt x="12" y="63"/>
                  </a:cubicBezTo>
                  <a:cubicBezTo>
                    <a:pt x="1" y="73"/>
                    <a:pt x="1" y="106"/>
                    <a:pt x="12" y="128"/>
                  </a:cubicBezTo>
                  <a:cubicBezTo>
                    <a:pt x="143" y="248"/>
                    <a:pt x="285" y="292"/>
                    <a:pt x="416" y="292"/>
                  </a:cubicBezTo>
                  <a:cubicBezTo>
                    <a:pt x="712" y="292"/>
                    <a:pt x="975" y="85"/>
                    <a:pt x="975" y="85"/>
                  </a:cubicBezTo>
                  <a:cubicBezTo>
                    <a:pt x="996" y="63"/>
                    <a:pt x="996" y="29"/>
                    <a:pt x="985" y="19"/>
                  </a:cubicBezTo>
                  <a:cubicBezTo>
                    <a:pt x="972" y="6"/>
                    <a:pt x="959" y="1"/>
                    <a:pt x="94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0" name="Google Shape;1020;p44"/>
            <p:cNvSpPr/>
            <p:nvPr/>
          </p:nvSpPr>
          <p:spPr>
            <a:xfrm>
              <a:off x="4564225" y="1761125"/>
              <a:ext cx="9600" cy="15425"/>
            </a:xfrm>
            <a:custGeom>
              <a:avLst/>
              <a:gdLst/>
              <a:ahLst/>
              <a:cxnLst/>
              <a:rect l="l" t="t" r="r" b="b"/>
              <a:pathLst>
                <a:path w="384" h="617" extrusionOk="0">
                  <a:moveTo>
                    <a:pt x="225" y="0"/>
                  </a:moveTo>
                  <a:cubicBezTo>
                    <a:pt x="209" y="0"/>
                    <a:pt x="195" y="12"/>
                    <a:pt x="187" y="37"/>
                  </a:cubicBezTo>
                  <a:lnTo>
                    <a:pt x="12" y="540"/>
                  </a:lnTo>
                  <a:cubicBezTo>
                    <a:pt x="0" y="551"/>
                    <a:pt x="0" y="562"/>
                    <a:pt x="12" y="573"/>
                  </a:cubicBezTo>
                  <a:cubicBezTo>
                    <a:pt x="12" y="595"/>
                    <a:pt x="22" y="595"/>
                    <a:pt x="44" y="606"/>
                  </a:cubicBezTo>
                  <a:cubicBezTo>
                    <a:pt x="44" y="606"/>
                    <a:pt x="77" y="617"/>
                    <a:pt x="132" y="617"/>
                  </a:cubicBezTo>
                  <a:cubicBezTo>
                    <a:pt x="197" y="617"/>
                    <a:pt x="274" y="606"/>
                    <a:pt x="362" y="562"/>
                  </a:cubicBezTo>
                  <a:cubicBezTo>
                    <a:pt x="384" y="540"/>
                    <a:pt x="384" y="519"/>
                    <a:pt x="372" y="497"/>
                  </a:cubicBezTo>
                  <a:cubicBezTo>
                    <a:pt x="364" y="481"/>
                    <a:pt x="351" y="470"/>
                    <a:pt x="331" y="470"/>
                  </a:cubicBezTo>
                  <a:cubicBezTo>
                    <a:pt x="324" y="470"/>
                    <a:pt x="315" y="472"/>
                    <a:pt x="307" y="475"/>
                  </a:cubicBezTo>
                  <a:cubicBezTo>
                    <a:pt x="241" y="519"/>
                    <a:pt x="165" y="519"/>
                    <a:pt x="121" y="519"/>
                  </a:cubicBezTo>
                  <a:lnTo>
                    <a:pt x="274" y="70"/>
                  </a:lnTo>
                  <a:cubicBezTo>
                    <a:pt x="285" y="37"/>
                    <a:pt x="274" y="15"/>
                    <a:pt x="241" y="4"/>
                  </a:cubicBezTo>
                  <a:cubicBezTo>
                    <a:pt x="235" y="1"/>
                    <a:pt x="230" y="0"/>
                    <a:pt x="22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1" name="Google Shape;1021;p44"/>
            <p:cNvSpPr/>
            <p:nvPr/>
          </p:nvSpPr>
          <p:spPr>
            <a:xfrm>
              <a:off x="4617000" y="1795950"/>
              <a:ext cx="10675" cy="11775"/>
            </a:xfrm>
            <a:custGeom>
              <a:avLst/>
              <a:gdLst/>
              <a:ahLst/>
              <a:cxnLst/>
              <a:rect l="l" t="t" r="r" b="b"/>
              <a:pathLst>
                <a:path w="427" h="471" extrusionOk="0">
                  <a:moveTo>
                    <a:pt x="1" y="1"/>
                  </a:moveTo>
                  <a:cubicBezTo>
                    <a:pt x="1" y="11"/>
                    <a:pt x="154" y="373"/>
                    <a:pt x="373" y="471"/>
                  </a:cubicBezTo>
                  <a:lnTo>
                    <a:pt x="383" y="471"/>
                  </a:lnTo>
                  <a:cubicBezTo>
                    <a:pt x="394" y="394"/>
                    <a:pt x="416" y="307"/>
                    <a:pt x="427" y="230"/>
                  </a:cubicBezTo>
                  <a:cubicBezTo>
                    <a:pt x="416" y="230"/>
                    <a:pt x="198" y="186"/>
                    <a:pt x="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2" name="Google Shape;1022;p44"/>
            <p:cNvSpPr/>
            <p:nvPr/>
          </p:nvSpPr>
          <p:spPr>
            <a:xfrm>
              <a:off x="4622200" y="1767875"/>
              <a:ext cx="26125" cy="33775"/>
            </a:xfrm>
            <a:custGeom>
              <a:avLst/>
              <a:gdLst/>
              <a:ahLst/>
              <a:cxnLst/>
              <a:rect l="l" t="t" r="r" b="b"/>
              <a:pathLst>
                <a:path w="1045" h="1351" extrusionOk="0">
                  <a:moveTo>
                    <a:pt x="509" y="1"/>
                  </a:moveTo>
                  <a:cubicBezTo>
                    <a:pt x="245" y="1"/>
                    <a:pt x="0" y="325"/>
                    <a:pt x="0" y="325"/>
                  </a:cubicBezTo>
                  <a:lnTo>
                    <a:pt x="0" y="1277"/>
                  </a:lnTo>
                  <a:cubicBezTo>
                    <a:pt x="80" y="1328"/>
                    <a:pt x="159" y="1351"/>
                    <a:pt x="235" y="1351"/>
                  </a:cubicBezTo>
                  <a:cubicBezTo>
                    <a:pt x="692" y="1351"/>
                    <a:pt x="1044" y="530"/>
                    <a:pt x="810" y="183"/>
                  </a:cubicBezTo>
                  <a:cubicBezTo>
                    <a:pt x="715" y="49"/>
                    <a:pt x="611" y="1"/>
                    <a:pt x="509" y="1"/>
                  </a:cubicBezTo>
                  <a:close/>
                </a:path>
              </a:pathLst>
            </a:custGeom>
            <a:solidFill>
              <a:srgbClr val="B549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3" name="Google Shape;1023;p44"/>
            <p:cNvSpPr/>
            <p:nvPr/>
          </p:nvSpPr>
          <p:spPr>
            <a:xfrm>
              <a:off x="4617825" y="1793225"/>
              <a:ext cx="29000" cy="29000"/>
            </a:xfrm>
            <a:custGeom>
              <a:avLst/>
              <a:gdLst/>
              <a:ahLst/>
              <a:cxnLst/>
              <a:rect l="l" t="t" r="r" b="b"/>
              <a:pathLst>
                <a:path w="1160" h="1160" extrusionOk="0">
                  <a:moveTo>
                    <a:pt x="580" y="0"/>
                  </a:moveTo>
                  <a:cubicBezTo>
                    <a:pt x="503" y="0"/>
                    <a:pt x="427" y="11"/>
                    <a:pt x="350" y="44"/>
                  </a:cubicBezTo>
                  <a:cubicBezTo>
                    <a:pt x="143" y="132"/>
                    <a:pt x="0" y="339"/>
                    <a:pt x="0" y="580"/>
                  </a:cubicBezTo>
                  <a:cubicBezTo>
                    <a:pt x="0" y="897"/>
                    <a:pt x="263" y="1160"/>
                    <a:pt x="580" y="1160"/>
                  </a:cubicBezTo>
                  <a:cubicBezTo>
                    <a:pt x="908" y="1160"/>
                    <a:pt x="1160" y="897"/>
                    <a:pt x="1160" y="580"/>
                  </a:cubicBezTo>
                  <a:cubicBezTo>
                    <a:pt x="1160" y="361"/>
                    <a:pt x="1028" y="164"/>
                    <a:pt x="853" y="66"/>
                  </a:cubicBezTo>
                  <a:lnTo>
                    <a:pt x="788" y="142"/>
                  </a:lnTo>
                  <a:cubicBezTo>
                    <a:pt x="963" y="219"/>
                    <a:pt x="1072" y="383"/>
                    <a:pt x="1072" y="580"/>
                  </a:cubicBezTo>
                  <a:cubicBezTo>
                    <a:pt x="1072" y="853"/>
                    <a:pt x="853" y="1072"/>
                    <a:pt x="580" y="1072"/>
                  </a:cubicBezTo>
                  <a:cubicBezTo>
                    <a:pt x="306" y="1072"/>
                    <a:pt x="88" y="853"/>
                    <a:pt x="88" y="580"/>
                  </a:cubicBezTo>
                  <a:cubicBezTo>
                    <a:pt x="88" y="383"/>
                    <a:pt x="208" y="219"/>
                    <a:pt x="372" y="132"/>
                  </a:cubicBezTo>
                  <a:cubicBezTo>
                    <a:pt x="427" y="110"/>
                    <a:pt x="493" y="88"/>
                    <a:pt x="558" y="88"/>
                  </a:cubicBezTo>
                  <a:cubicBezTo>
                    <a:pt x="580" y="66"/>
                    <a:pt x="591" y="33"/>
                    <a:pt x="59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4" name="Google Shape;1024;p44"/>
            <p:cNvSpPr/>
            <p:nvPr/>
          </p:nvSpPr>
          <p:spPr>
            <a:xfrm>
              <a:off x="4622725" y="1775875"/>
              <a:ext cx="14800" cy="19275"/>
            </a:xfrm>
            <a:custGeom>
              <a:avLst/>
              <a:gdLst/>
              <a:ahLst/>
              <a:cxnLst/>
              <a:rect l="l" t="t" r="r" b="b"/>
              <a:pathLst>
                <a:path w="592" h="771" extrusionOk="0">
                  <a:moveTo>
                    <a:pt x="543" y="1"/>
                  </a:moveTo>
                  <a:cubicBezTo>
                    <a:pt x="538" y="1"/>
                    <a:pt x="532" y="2"/>
                    <a:pt x="526" y="5"/>
                  </a:cubicBezTo>
                  <a:cubicBezTo>
                    <a:pt x="504" y="5"/>
                    <a:pt x="56" y="191"/>
                    <a:pt x="1" y="716"/>
                  </a:cubicBezTo>
                  <a:cubicBezTo>
                    <a:pt x="1" y="749"/>
                    <a:pt x="12" y="770"/>
                    <a:pt x="45" y="770"/>
                  </a:cubicBezTo>
                  <a:cubicBezTo>
                    <a:pt x="67" y="770"/>
                    <a:pt x="88" y="760"/>
                    <a:pt x="88" y="727"/>
                  </a:cubicBezTo>
                  <a:cubicBezTo>
                    <a:pt x="144" y="257"/>
                    <a:pt x="537" y="92"/>
                    <a:pt x="559" y="92"/>
                  </a:cubicBezTo>
                  <a:cubicBezTo>
                    <a:pt x="581" y="82"/>
                    <a:pt x="592" y="48"/>
                    <a:pt x="581" y="27"/>
                  </a:cubicBezTo>
                  <a:cubicBezTo>
                    <a:pt x="573" y="11"/>
                    <a:pt x="559" y="1"/>
                    <a:pt x="54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5" name="Google Shape;1025;p44"/>
            <p:cNvSpPr/>
            <p:nvPr/>
          </p:nvSpPr>
          <p:spPr>
            <a:xfrm>
              <a:off x="4626300" y="1782875"/>
              <a:ext cx="10125" cy="5175"/>
            </a:xfrm>
            <a:custGeom>
              <a:avLst/>
              <a:gdLst/>
              <a:ahLst/>
              <a:cxnLst/>
              <a:rect l="l" t="t" r="r" b="b"/>
              <a:pathLst>
                <a:path w="405" h="207" extrusionOk="0">
                  <a:moveTo>
                    <a:pt x="102" y="1"/>
                  </a:moveTo>
                  <a:cubicBezTo>
                    <a:pt x="82" y="1"/>
                    <a:pt x="63" y="3"/>
                    <a:pt x="44" y="9"/>
                  </a:cubicBezTo>
                  <a:cubicBezTo>
                    <a:pt x="22" y="9"/>
                    <a:pt x="1" y="42"/>
                    <a:pt x="11" y="64"/>
                  </a:cubicBezTo>
                  <a:cubicBezTo>
                    <a:pt x="20" y="82"/>
                    <a:pt x="36" y="100"/>
                    <a:pt x="54" y="100"/>
                  </a:cubicBezTo>
                  <a:cubicBezTo>
                    <a:pt x="58" y="100"/>
                    <a:pt x="62" y="99"/>
                    <a:pt x="66" y="97"/>
                  </a:cubicBezTo>
                  <a:cubicBezTo>
                    <a:pt x="76" y="94"/>
                    <a:pt x="86" y="93"/>
                    <a:pt x="96" y="93"/>
                  </a:cubicBezTo>
                  <a:cubicBezTo>
                    <a:pt x="179" y="93"/>
                    <a:pt x="278" y="166"/>
                    <a:pt x="317" y="196"/>
                  </a:cubicBezTo>
                  <a:cubicBezTo>
                    <a:pt x="329" y="196"/>
                    <a:pt x="339" y="206"/>
                    <a:pt x="351" y="206"/>
                  </a:cubicBezTo>
                  <a:cubicBezTo>
                    <a:pt x="361" y="206"/>
                    <a:pt x="372" y="196"/>
                    <a:pt x="383" y="184"/>
                  </a:cubicBezTo>
                  <a:cubicBezTo>
                    <a:pt x="405" y="162"/>
                    <a:pt x="394" y="140"/>
                    <a:pt x="383" y="119"/>
                  </a:cubicBezTo>
                  <a:cubicBezTo>
                    <a:pt x="364" y="109"/>
                    <a:pt x="230" y="1"/>
                    <a:pt x="10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6" name="Google Shape;1026;p44"/>
            <p:cNvSpPr/>
            <p:nvPr/>
          </p:nvSpPr>
          <p:spPr>
            <a:xfrm>
              <a:off x="4537975" y="1703800"/>
              <a:ext cx="98850" cy="46800"/>
            </a:xfrm>
            <a:custGeom>
              <a:avLst/>
              <a:gdLst/>
              <a:ahLst/>
              <a:cxnLst/>
              <a:rect l="l" t="t" r="r" b="b"/>
              <a:pathLst>
                <a:path w="3954" h="1872" extrusionOk="0">
                  <a:moveTo>
                    <a:pt x="2147" y="0"/>
                  </a:moveTo>
                  <a:cubicBezTo>
                    <a:pt x="1766" y="0"/>
                    <a:pt x="1399" y="68"/>
                    <a:pt x="1149" y="175"/>
                  </a:cubicBezTo>
                  <a:cubicBezTo>
                    <a:pt x="328" y="537"/>
                    <a:pt x="0" y="1565"/>
                    <a:pt x="252" y="1630"/>
                  </a:cubicBezTo>
                  <a:cubicBezTo>
                    <a:pt x="263" y="1633"/>
                    <a:pt x="273" y="1635"/>
                    <a:pt x="284" y="1635"/>
                  </a:cubicBezTo>
                  <a:cubicBezTo>
                    <a:pt x="423" y="1635"/>
                    <a:pt x="595" y="1415"/>
                    <a:pt x="715" y="1229"/>
                  </a:cubicBezTo>
                  <a:lnTo>
                    <a:pt x="715" y="1229"/>
                  </a:lnTo>
                  <a:cubicBezTo>
                    <a:pt x="662" y="1363"/>
                    <a:pt x="659" y="1504"/>
                    <a:pt x="865" y="1521"/>
                  </a:cubicBezTo>
                  <a:cubicBezTo>
                    <a:pt x="878" y="1522"/>
                    <a:pt x="892" y="1523"/>
                    <a:pt x="907" y="1523"/>
                  </a:cubicBezTo>
                  <a:cubicBezTo>
                    <a:pt x="1170" y="1523"/>
                    <a:pt x="1531" y="1284"/>
                    <a:pt x="1763" y="1107"/>
                  </a:cubicBezTo>
                  <a:lnTo>
                    <a:pt x="1763" y="1107"/>
                  </a:lnTo>
                  <a:cubicBezTo>
                    <a:pt x="1621" y="1246"/>
                    <a:pt x="1502" y="1428"/>
                    <a:pt x="1707" y="1521"/>
                  </a:cubicBezTo>
                  <a:cubicBezTo>
                    <a:pt x="1757" y="1544"/>
                    <a:pt x="1819" y="1554"/>
                    <a:pt x="1888" y="1554"/>
                  </a:cubicBezTo>
                  <a:cubicBezTo>
                    <a:pt x="2313" y="1554"/>
                    <a:pt x="3008" y="1182"/>
                    <a:pt x="3009" y="1181"/>
                  </a:cubicBezTo>
                  <a:lnTo>
                    <a:pt x="3009" y="1181"/>
                  </a:lnTo>
                  <a:cubicBezTo>
                    <a:pt x="3008" y="1182"/>
                    <a:pt x="2582" y="1706"/>
                    <a:pt x="2844" y="1849"/>
                  </a:cubicBezTo>
                  <a:cubicBezTo>
                    <a:pt x="2873" y="1865"/>
                    <a:pt x="2906" y="1871"/>
                    <a:pt x="2942" y="1871"/>
                  </a:cubicBezTo>
                  <a:cubicBezTo>
                    <a:pt x="3237" y="1871"/>
                    <a:pt x="3741" y="1412"/>
                    <a:pt x="3741" y="1412"/>
                  </a:cubicBezTo>
                  <a:cubicBezTo>
                    <a:pt x="3954" y="354"/>
                    <a:pt x="3015" y="0"/>
                    <a:pt x="214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7" name="Google Shape;1027;p44"/>
            <p:cNvSpPr/>
            <p:nvPr/>
          </p:nvSpPr>
          <p:spPr>
            <a:xfrm>
              <a:off x="4612625" y="1739075"/>
              <a:ext cx="24900" cy="38850"/>
            </a:xfrm>
            <a:custGeom>
              <a:avLst/>
              <a:gdLst/>
              <a:ahLst/>
              <a:cxnLst/>
              <a:rect l="l" t="t" r="r" b="b"/>
              <a:pathLst>
                <a:path w="996" h="1554" extrusionOk="0">
                  <a:moveTo>
                    <a:pt x="755" y="1"/>
                  </a:moveTo>
                  <a:lnTo>
                    <a:pt x="208" y="219"/>
                  </a:lnTo>
                  <a:cubicBezTo>
                    <a:pt x="208" y="219"/>
                    <a:pt x="1" y="1542"/>
                    <a:pt x="329" y="1554"/>
                  </a:cubicBezTo>
                  <a:cubicBezTo>
                    <a:pt x="667" y="1554"/>
                    <a:pt x="996" y="1039"/>
                    <a:pt x="75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8" name="Google Shape;1028;p44"/>
            <p:cNvSpPr/>
            <p:nvPr/>
          </p:nvSpPr>
          <p:spPr>
            <a:xfrm>
              <a:off x="4546175" y="1744550"/>
              <a:ext cx="21625" cy="12050"/>
            </a:xfrm>
            <a:custGeom>
              <a:avLst/>
              <a:gdLst/>
              <a:ahLst/>
              <a:cxnLst/>
              <a:rect l="l" t="t" r="r" b="b"/>
              <a:pathLst>
                <a:path w="865" h="482" extrusionOk="0">
                  <a:moveTo>
                    <a:pt x="679" y="0"/>
                  </a:moveTo>
                  <a:cubicBezTo>
                    <a:pt x="0" y="76"/>
                    <a:pt x="110" y="482"/>
                    <a:pt x="110" y="482"/>
                  </a:cubicBezTo>
                  <a:cubicBezTo>
                    <a:pt x="372" y="175"/>
                    <a:pt x="734" y="350"/>
                    <a:pt x="799" y="186"/>
                  </a:cubicBezTo>
                  <a:cubicBezTo>
                    <a:pt x="865" y="22"/>
                    <a:pt x="679" y="0"/>
                    <a:pt x="67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9" name="Google Shape;1029;p44"/>
            <p:cNvSpPr/>
            <p:nvPr/>
          </p:nvSpPr>
          <p:spPr>
            <a:xfrm>
              <a:off x="4471700" y="2068300"/>
              <a:ext cx="194825" cy="139625"/>
            </a:xfrm>
            <a:custGeom>
              <a:avLst/>
              <a:gdLst/>
              <a:ahLst/>
              <a:cxnLst/>
              <a:rect l="l" t="t" r="r" b="b"/>
              <a:pathLst>
                <a:path w="7793" h="5585" extrusionOk="0">
                  <a:moveTo>
                    <a:pt x="1273" y="1"/>
                  </a:moveTo>
                  <a:cubicBezTo>
                    <a:pt x="1273" y="1"/>
                    <a:pt x="1197" y="121"/>
                    <a:pt x="1066" y="318"/>
                  </a:cubicBezTo>
                  <a:lnTo>
                    <a:pt x="1000" y="449"/>
                  </a:lnTo>
                  <a:cubicBezTo>
                    <a:pt x="803" y="788"/>
                    <a:pt x="563" y="1302"/>
                    <a:pt x="366" y="1948"/>
                  </a:cubicBezTo>
                  <a:cubicBezTo>
                    <a:pt x="354" y="2002"/>
                    <a:pt x="332" y="2057"/>
                    <a:pt x="322" y="2111"/>
                  </a:cubicBezTo>
                  <a:cubicBezTo>
                    <a:pt x="234" y="2407"/>
                    <a:pt x="169" y="2735"/>
                    <a:pt x="125" y="3074"/>
                  </a:cubicBezTo>
                  <a:cubicBezTo>
                    <a:pt x="1" y="4049"/>
                    <a:pt x="5012" y="5584"/>
                    <a:pt x="6958" y="5584"/>
                  </a:cubicBezTo>
                  <a:cubicBezTo>
                    <a:pt x="7414" y="5584"/>
                    <a:pt x="7701" y="5500"/>
                    <a:pt x="7716" y="5305"/>
                  </a:cubicBezTo>
                  <a:cubicBezTo>
                    <a:pt x="7792" y="4211"/>
                    <a:pt x="7738" y="3326"/>
                    <a:pt x="7617" y="2626"/>
                  </a:cubicBezTo>
                  <a:cubicBezTo>
                    <a:pt x="7607" y="2582"/>
                    <a:pt x="7595" y="2527"/>
                    <a:pt x="7595" y="2483"/>
                  </a:cubicBezTo>
                  <a:cubicBezTo>
                    <a:pt x="7453" y="1739"/>
                    <a:pt x="7245" y="1236"/>
                    <a:pt x="7103" y="930"/>
                  </a:cubicBezTo>
                  <a:cubicBezTo>
                    <a:pt x="7070" y="876"/>
                    <a:pt x="7048" y="832"/>
                    <a:pt x="7026" y="788"/>
                  </a:cubicBezTo>
                  <a:cubicBezTo>
                    <a:pt x="6939" y="635"/>
                    <a:pt x="6885" y="570"/>
                    <a:pt x="6885" y="570"/>
                  </a:cubicBezTo>
                  <a:cubicBezTo>
                    <a:pt x="6885" y="570"/>
                    <a:pt x="6556" y="580"/>
                    <a:pt x="6053" y="591"/>
                  </a:cubicBezTo>
                  <a:lnTo>
                    <a:pt x="5900" y="591"/>
                  </a:lnTo>
                  <a:cubicBezTo>
                    <a:pt x="5777" y="594"/>
                    <a:pt x="5646" y="595"/>
                    <a:pt x="5508" y="595"/>
                  </a:cubicBezTo>
                  <a:cubicBezTo>
                    <a:pt x="5057" y="595"/>
                    <a:pt x="4533" y="581"/>
                    <a:pt x="3997" y="548"/>
                  </a:cubicBezTo>
                  <a:cubicBezTo>
                    <a:pt x="3953" y="536"/>
                    <a:pt x="3898" y="536"/>
                    <a:pt x="3854" y="536"/>
                  </a:cubicBezTo>
                  <a:cubicBezTo>
                    <a:pt x="3701" y="526"/>
                    <a:pt x="3548" y="504"/>
                    <a:pt x="3395" y="493"/>
                  </a:cubicBezTo>
                  <a:cubicBezTo>
                    <a:pt x="3341" y="493"/>
                    <a:pt x="3297" y="482"/>
                    <a:pt x="3242" y="482"/>
                  </a:cubicBezTo>
                  <a:cubicBezTo>
                    <a:pt x="2782" y="427"/>
                    <a:pt x="2345" y="351"/>
                    <a:pt x="1963" y="252"/>
                  </a:cubicBezTo>
                  <a:cubicBezTo>
                    <a:pt x="1907" y="241"/>
                    <a:pt x="1864" y="220"/>
                    <a:pt x="1809" y="208"/>
                  </a:cubicBezTo>
                  <a:cubicBezTo>
                    <a:pt x="1613" y="154"/>
                    <a:pt x="1426" y="88"/>
                    <a:pt x="127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0" name="Google Shape;1030;p44"/>
            <p:cNvSpPr/>
            <p:nvPr/>
          </p:nvSpPr>
          <p:spPr>
            <a:xfrm>
              <a:off x="4496700" y="2076225"/>
              <a:ext cx="152600" cy="18900"/>
            </a:xfrm>
            <a:custGeom>
              <a:avLst/>
              <a:gdLst/>
              <a:ahLst/>
              <a:cxnLst/>
              <a:rect l="l" t="t" r="r" b="b"/>
              <a:pathLst>
                <a:path w="6104" h="756" extrusionOk="0">
                  <a:moveTo>
                    <a:pt x="66" y="1"/>
                  </a:moveTo>
                  <a:lnTo>
                    <a:pt x="0" y="132"/>
                  </a:lnTo>
                  <a:cubicBezTo>
                    <a:pt x="175" y="231"/>
                    <a:pt x="372" y="307"/>
                    <a:pt x="601" y="384"/>
                  </a:cubicBezTo>
                  <a:cubicBezTo>
                    <a:pt x="645" y="394"/>
                    <a:pt x="700" y="406"/>
                    <a:pt x="744" y="428"/>
                  </a:cubicBezTo>
                  <a:cubicBezTo>
                    <a:pt x="1170" y="547"/>
                    <a:pt x="1663" y="635"/>
                    <a:pt x="2231" y="690"/>
                  </a:cubicBezTo>
                  <a:cubicBezTo>
                    <a:pt x="2275" y="690"/>
                    <a:pt x="2329" y="701"/>
                    <a:pt x="2373" y="701"/>
                  </a:cubicBezTo>
                  <a:lnTo>
                    <a:pt x="2833" y="734"/>
                  </a:lnTo>
                  <a:cubicBezTo>
                    <a:pt x="2888" y="734"/>
                    <a:pt x="2931" y="734"/>
                    <a:pt x="2986" y="744"/>
                  </a:cubicBezTo>
                  <a:cubicBezTo>
                    <a:pt x="3194" y="744"/>
                    <a:pt x="3413" y="756"/>
                    <a:pt x="3642" y="756"/>
                  </a:cubicBezTo>
                  <a:lnTo>
                    <a:pt x="3806" y="756"/>
                  </a:lnTo>
                  <a:cubicBezTo>
                    <a:pt x="4211" y="744"/>
                    <a:pt x="4604" y="734"/>
                    <a:pt x="4954" y="712"/>
                  </a:cubicBezTo>
                  <a:cubicBezTo>
                    <a:pt x="5010" y="712"/>
                    <a:pt x="5053" y="701"/>
                    <a:pt x="5108" y="701"/>
                  </a:cubicBezTo>
                  <a:cubicBezTo>
                    <a:pt x="5513" y="668"/>
                    <a:pt x="5851" y="635"/>
                    <a:pt x="6103" y="613"/>
                  </a:cubicBezTo>
                  <a:cubicBezTo>
                    <a:pt x="6070" y="559"/>
                    <a:pt x="6048" y="515"/>
                    <a:pt x="6026" y="471"/>
                  </a:cubicBezTo>
                  <a:cubicBezTo>
                    <a:pt x="5786" y="493"/>
                    <a:pt x="5458" y="526"/>
                    <a:pt x="5086" y="547"/>
                  </a:cubicBezTo>
                  <a:cubicBezTo>
                    <a:pt x="5031" y="559"/>
                    <a:pt x="4988" y="559"/>
                    <a:pt x="4933" y="559"/>
                  </a:cubicBezTo>
                  <a:cubicBezTo>
                    <a:pt x="4523" y="582"/>
                    <a:pt x="4051" y="600"/>
                    <a:pt x="3561" y="600"/>
                  </a:cubicBezTo>
                  <a:cubicBezTo>
                    <a:pt x="3371" y="600"/>
                    <a:pt x="3179" y="597"/>
                    <a:pt x="2986" y="591"/>
                  </a:cubicBezTo>
                  <a:cubicBezTo>
                    <a:pt x="2942" y="591"/>
                    <a:pt x="2888" y="581"/>
                    <a:pt x="2844" y="581"/>
                  </a:cubicBezTo>
                  <a:cubicBezTo>
                    <a:pt x="2691" y="569"/>
                    <a:pt x="2538" y="569"/>
                    <a:pt x="2385" y="547"/>
                  </a:cubicBezTo>
                  <a:cubicBezTo>
                    <a:pt x="2329" y="547"/>
                    <a:pt x="2286" y="547"/>
                    <a:pt x="2231" y="537"/>
                  </a:cubicBezTo>
                  <a:cubicBezTo>
                    <a:pt x="1728" y="493"/>
                    <a:pt x="1247" y="406"/>
                    <a:pt x="809" y="285"/>
                  </a:cubicBezTo>
                  <a:cubicBezTo>
                    <a:pt x="766" y="274"/>
                    <a:pt x="711" y="253"/>
                    <a:pt x="667" y="241"/>
                  </a:cubicBezTo>
                  <a:cubicBezTo>
                    <a:pt x="448" y="176"/>
                    <a:pt x="251" y="99"/>
                    <a:pt x="6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1" name="Google Shape;1031;p44"/>
            <p:cNvSpPr/>
            <p:nvPr/>
          </p:nvSpPr>
          <p:spPr>
            <a:xfrm>
              <a:off x="4550825" y="2080350"/>
              <a:ext cx="5750" cy="103100"/>
            </a:xfrm>
            <a:custGeom>
              <a:avLst/>
              <a:gdLst/>
              <a:ahLst/>
              <a:cxnLst/>
              <a:rect l="l" t="t" r="r" b="b"/>
              <a:pathLst>
                <a:path w="230" h="4124" extrusionOk="0">
                  <a:moveTo>
                    <a:pt x="77" y="0"/>
                  </a:moveTo>
                  <a:cubicBezTo>
                    <a:pt x="77" y="98"/>
                    <a:pt x="66" y="229"/>
                    <a:pt x="66" y="372"/>
                  </a:cubicBezTo>
                  <a:lnTo>
                    <a:pt x="66" y="525"/>
                  </a:lnTo>
                  <a:cubicBezTo>
                    <a:pt x="44" y="1170"/>
                    <a:pt x="11" y="2078"/>
                    <a:pt x="11" y="3008"/>
                  </a:cubicBezTo>
                  <a:lnTo>
                    <a:pt x="11" y="3161"/>
                  </a:lnTo>
                  <a:cubicBezTo>
                    <a:pt x="1" y="3456"/>
                    <a:pt x="1" y="3751"/>
                    <a:pt x="11" y="4047"/>
                  </a:cubicBezTo>
                  <a:cubicBezTo>
                    <a:pt x="11" y="4091"/>
                    <a:pt x="44" y="4123"/>
                    <a:pt x="77" y="4123"/>
                  </a:cubicBezTo>
                  <a:cubicBezTo>
                    <a:pt x="121" y="4123"/>
                    <a:pt x="154" y="4079"/>
                    <a:pt x="154" y="4047"/>
                  </a:cubicBezTo>
                  <a:lnTo>
                    <a:pt x="154" y="3194"/>
                  </a:lnTo>
                  <a:lnTo>
                    <a:pt x="154" y="3041"/>
                  </a:lnTo>
                  <a:cubicBezTo>
                    <a:pt x="164" y="2111"/>
                    <a:pt x="186" y="1192"/>
                    <a:pt x="208" y="536"/>
                  </a:cubicBezTo>
                  <a:cubicBezTo>
                    <a:pt x="208" y="481"/>
                    <a:pt x="208" y="438"/>
                    <a:pt x="220" y="382"/>
                  </a:cubicBezTo>
                  <a:cubicBezTo>
                    <a:pt x="220" y="241"/>
                    <a:pt x="220" y="120"/>
                    <a:pt x="230" y="11"/>
                  </a:cubicBezTo>
                  <a:cubicBezTo>
                    <a:pt x="176" y="11"/>
                    <a:pt x="132" y="0"/>
                    <a:pt x="7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2" name="Google Shape;1032;p44"/>
            <p:cNvSpPr/>
            <p:nvPr/>
          </p:nvSpPr>
          <p:spPr>
            <a:xfrm>
              <a:off x="4542900" y="2081700"/>
              <a:ext cx="28750" cy="78775"/>
            </a:xfrm>
            <a:custGeom>
              <a:avLst/>
              <a:gdLst/>
              <a:ahLst/>
              <a:cxnLst/>
              <a:rect l="l" t="t" r="r" b="b"/>
              <a:pathLst>
                <a:path w="1150" h="3151" extrusionOk="0">
                  <a:moveTo>
                    <a:pt x="1006" y="0"/>
                  </a:moveTo>
                  <a:cubicBezTo>
                    <a:pt x="1006" y="99"/>
                    <a:pt x="996" y="230"/>
                    <a:pt x="996" y="362"/>
                  </a:cubicBezTo>
                  <a:cubicBezTo>
                    <a:pt x="996" y="416"/>
                    <a:pt x="985" y="460"/>
                    <a:pt x="985" y="515"/>
                  </a:cubicBezTo>
                  <a:cubicBezTo>
                    <a:pt x="952" y="1357"/>
                    <a:pt x="908" y="2549"/>
                    <a:pt x="875" y="2834"/>
                  </a:cubicBezTo>
                  <a:cubicBezTo>
                    <a:pt x="865" y="2899"/>
                    <a:pt x="831" y="2932"/>
                    <a:pt x="788" y="2965"/>
                  </a:cubicBezTo>
                  <a:cubicBezTo>
                    <a:pt x="743" y="2991"/>
                    <a:pt x="683" y="3001"/>
                    <a:pt x="617" y="3001"/>
                  </a:cubicBezTo>
                  <a:cubicBezTo>
                    <a:pt x="570" y="3001"/>
                    <a:pt x="521" y="2996"/>
                    <a:pt x="471" y="2987"/>
                  </a:cubicBezTo>
                  <a:cubicBezTo>
                    <a:pt x="427" y="2975"/>
                    <a:pt x="372" y="2965"/>
                    <a:pt x="328" y="2954"/>
                  </a:cubicBezTo>
                  <a:cubicBezTo>
                    <a:pt x="241" y="2932"/>
                    <a:pt x="165" y="2899"/>
                    <a:pt x="121" y="2888"/>
                  </a:cubicBezTo>
                  <a:cubicBezTo>
                    <a:pt x="109" y="2882"/>
                    <a:pt x="96" y="2879"/>
                    <a:pt x="85" y="2879"/>
                  </a:cubicBezTo>
                  <a:cubicBezTo>
                    <a:pt x="55" y="2879"/>
                    <a:pt x="30" y="2897"/>
                    <a:pt x="22" y="2921"/>
                  </a:cubicBezTo>
                  <a:cubicBezTo>
                    <a:pt x="0" y="2965"/>
                    <a:pt x="22" y="3009"/>
                    <a:pt x="55" y="3019"/>
                  </a:cubicBezTo>
                  <a:cubicBezTo>
                    <a:pt x="77" y="3031"/>
                    <a:pt x="186" y="3074"/>
                    <a:pt x="328" y="3107"/>
                  </a:cubicBezTo>
                  <a:cubicBezTo>
                    <a:pt x="372" y="3118"/>
                    <a:pt x="416" y="3129"/>
                    <a:pt x="471" y="3140"/>
                  </a:cubicBezTo>
                  <a:cubicBezTo>
                    <a:pt x="515" y="3140"/>
                    <a:pt x="569" y="3150"/>
                    <a:pt x="613" y="3150"/>
                  </a:cubicBezTo>
                  <a:cubicBezTo>
                    <a:pt x="700" y="3150"/>
                    <a:pt x="788" y="3129"/>
                    <a:pt x="865" y="3096"/>
                  </a:cubicBezTo>
                  <a:cubicBezTo>
                    <a:pt x="952" y="3041"/>
                    <a:pt x="1006" y="2954"/>
                    <a:pt x="1018" y="2844"/>
                  </a:cubicBezTo>
                  <a:cubicBezTo>
                    <a:pt x="1062" y="2560"/>
                    <a:pt x="1105" y="1368"/>
                    <a:pt x="1138" y="525"/>
                  </a:cubicBezTo>
                  <a:lnTo>
                    <a:pt x="1138" y="372"/>
                  </a:lnTo>
                  <a:cubicBezTo>
                    <a:pt x="1149" y="230"/>
                    <a:pt x="1149" y="110"/>
                    <a:pt x="1149" y="12"/>
                  </a:cubicBezTo>
                  <a:cubicBezTo>
                    <a:pt x="1105" y="0"/>
                    <a:pt x="1050" y="0"/>
                    <a:pt x="100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3" name="Google Shape;1033;p44"/>
            <p:cNvSpPr/>
            <p:nvPr/>
          </p:nvSpPr>
          <p:spPr>
            <a:xfrm>
              <a:off x="4619200" y="2083075"/>
              <a:ext cx="42950" cy="50875"/>
            </a:xfrm>
            <a:custGeom>
              <a:avLst/>
              <a:gdLst/>
              <a:ahLst/>
              <a:cxnLst/>
              <a:rect l="l" t="t" r="r" b="b"/>
              <a:pathLst>
                <a:path w="1718" h="2035" extrusionOk="0">
                  <a:moveTo>
                    <a:pt x="0" y="0"/>
                  </a:moveTo>
                  <a:cubicBezTo>
                    <a:pt x="11" y="98"/>
                    <a:pt x="22" y="197"/>
                    <a:pt x="33" y="285"/>
                  </a:cubicBezTo>
                  <a:cubicBezTo>
                    <a:pt x="44" y="339"/>
                    <a:pt x="44" y="383"/>
                    <a:pt x="54" y="438"/>
                  </a:cubicBezTo>
                  <a:cubicBezTo>
                    <a:pt x="153" y="1029"/>
                    <a:pt x="394" y="1466"/>
                    <a:pt x="754" y="1739"/>
                  </a:cubicBezTo>
                  <a:cubicBezTo>
                    <a:pt x="1083" y="1991"/>
                    <a:pt x="1444" y="2035"/>
                    <a:pt x="1695" y="2035"/>
                  </a:cubicBezTo>
                  <a:lnTo>
                    <a:pt x="1717" y="2035"/>
                  </a:lnTo>
                  <a:cubicBezTo>
                    <a:pt x="1707" y="1991"/>
                    <a:pt x="1695" y="1936"/>
                    <a:pt x="1695" y="1892"/>
                  </a:cubicBezTo>
                  <a:cubicBezTo>
                    <a:pt x="1466" y="1892"/>
                    <a:pt x="1138" y="1838"/>
                    <a:pt x="842" y="1619"/>
                  </a:cubicBezTo>
                  <a:cubicBezTo>
                    <a:pt x="514" y="1379"/>
                    <a:pt x="306" y="973"/>
                    <a:pt x="208" y="427"/>
                  </a:cubicBezTo>
                  <a:cubicBezTo>
                    <a:pt x="197" y="372"/>
                    <a:pt x="186" y="329"/>
                    <a:pt x="186" y="273"/>
                  </a:cubicBezTo>
                  <a:cubicBezTo>
                    <a:pt x="164" y="186"/>
                    <a:pt x="164" y="98"/>
                    <a:pt x="153"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4" name="Google Shape;1034;p44"/>
            <p:cNvSpPr/>
            <p:nvPr/>
          </p:nvSpPr>
          <p:spPr>
            <a:xfrm>
              <a:off x="4479725" y="2073500"/>
              <a:ext cx="41050" cy="47600"/>
            </a:xfrm>
            <a:custGeom>
              <a:avLst/>
              <a:gdLst/>
              <a:ahLst/>
              <a:cxnLst/>
              <a:rect l="l" t="t" r="r" b="b"/>
              <a:pathLst>
                <a:path w="1642" h="1904" extrusionOk="0">
                  <a:moveTo>
                    <a:pt x="1488" y="0"/>
                  </a:moveTo>
                  <a:cubicBezTo>
                    <a:pt x="1455" y="99"/>
                    <a:pt x="1411" y="219"/>
                    <a:pt x="1346" y="350"/>
                  </a:cubicBezTo>
                  <a:cubicBezTo>
                    <a:pt x="1324" y="394"/>
                    <a:pt x="1302" y="438"/>
                    <a:pt x="1280" y="493"/>
                  </a:cubicBezTo>
                  <a:cubicBezTo>
                    <a:pt x="1029" y="996"/>
                    <a:pt x="613" y="1608"/>
                    <a:pt x="45" y="1740"/>
                  </a:cubicBezTo>
                  <a:cubicBezTo>
                    <a:pt x="33" y="1794"/>
                    <a:pt x="11" y="1849"/>
                    <a:pt x="1" y="1903"/>
                  </a:cubicBezTo>
                  <a:cubicBezTo>
                    <a:pt x="417" y="1838"/>
                    <a:pt x="821" y="1521"/>
                    <a:pt x="1171" y="985"/>
                  </a:cubicBezTo>
                  <a:cubicBezTo>
                    <a:pt x="1270" y="831"/>
                    <a:pt x="1357" y="678"/>
                    <a:pt x="1423" y="537"/>
                  </a:cubicBezTo>
                  <a:cubicBezTo>
                    <a:pt x="1445" y="481"/>
                    <a:pt x="1467" y="438"/>
                    <a:pt x="1488" y="394"/>
                  </a:cubicBezTo>
                  <a:cubicBezTo>
                    <a:pt x="1554" y="263"/>
                    <a:pt x="1598" y="143"/>
                    <a:pt x="1642" y="44"/>
                  </a:cubicBezTo>
                  <a:cubicBezTo>
                    <a:pt x="1586" y="33"/>
                    <a:pt x="1543" y="12"/>
                    <a:pt x="148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5" name="Google Shape;1035;p44"/>
            <p:cNvSpPr/>
            <p:nvPr/>
          </p:nvSpPr>
          <p:spPr>
            <a:xfrm>
              <a:off x="4595675" y="2085775"/>
              <a:ext cx="73575" cy="107250"/>
            </a:xfrm>
            <a:custGeom>
              <a:avLst/>
              <a:gdLst/>
              <a:ahLst/>
              <a:cxnLst/>
              <a:rect l="l" t="t" r="r" b="b"/>
              <a:pathLst>
                <a:path w="2943" h="4290" extrusionOk="0">
                  <a:moveTo>
                    <a:pt x="420" y="0"/>
                  </a:moveTo>
                  <a:cubicBezTo>
                    <a:pt x="372" y="0"/>
                    <a:pt x="329" y="40"/>
                    <a:pt x="329" y="89"/>
                  </a:cubicBezTo>
                  <a:cubicBezTo>
                    <a:pt x="307" y="231"/>
                    <a:pt x="1" y="3480"/>
                    <a:pt x="1280" y="4147"/>
                  </a:cubicBezTo>
                  <a:cubicBezTo>
                    <a:pt x="1455" y="4246"/>
                    <a:pt x="1630" y="4289"/>
                    <a:pt x="1805" y="4289"/>
                  </a:cubicBezTo>
                  <a:cubicBezTo>
                    <a:pt x="1991" y="4289"/>
                    <a:pt x="2177" y="4234"/>
                    <a:pt x="2341" y="4125"/>
                  </a:cubicBezTo>
                  <a:cubicBezTo>
                    <a:pt x="2724" y="3874"/>
                    <a:pt x="2942" y="3337"/>
                    <a:pt x="2899" y="2780"/>
                  </a:cubicBezTo>
                  <a:cubicBezTo>
                    <a:pt x="2899" y="2725"/>
                    <a:pt x="2844" y="2681"/>
                    <a:pt x="2789" y="2681"/>
                  </a:cubicBezTo>
                  <a:cubicBezTo>
                    <a:pt x="2724" y="2693"/>
                    <a:pt x="2691" y="2736"/>
                    <a:pt x="2691" y="2802"/>
                  </a:cubicBezTo>
                  <a:cubicBezTo>
                    <a:pt x="2735" y="3283"/>
                    <a:pt x="2549" y="3731"/>
                    <a:pt x="2221" y="3950"/>
                  </a:cubicBezTo>
                  <a:cubicBezTo>
                    <a:pt x="2096" y="4035"/>
                    <a:pt x="1954" y="4079"/>
                    <a:pt x="1806" y="4079"/>
                  </a:cubicBezTo>
                  <a:cubicBezTo>
                    <a:pt x="1666" y="4079"/>
                    <a:pt x="1521" y="4040"/>
                    <a:pt x="1379" y="3961"/>
                  </a:cubicBezTo>
                  <a:cubicBezTo>
                    <a:pt x="219" y="3359"/>
                    <a:pt x="526" y="144"/>
                    <a:pt x="526" y="111"/>
                  </a:cubicBezTo>
                  <a:cubicBezTo>
                    <a:pt x="536" y="56"/>
                    <a:pt x="492" y="2"/>
                    <a:pt x="438" y="2"/>
                  </a:cubicBezTo>
                  <a:cubicBezTo>
                    <a:pt x="432" y="1"/>
                    <a:pt x="426" y="0"/>
                    <a:pt x="42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6" name="Google Shape;1036;p44"/>
            <p:cNvSpPr/>
            <p:nvPr/>
          </p:nvSpPr>
          <p:spPr>
            <a:xfrm>
              <a:off x="4042225" y="1866175"/>
              <a:ext cx="235450" cy="166700"/>
            </a:xfrm>
            <a:custGeom>
              <a:avLst/>
              <a:gdLst/>
              <a:ahLst/>
              <a:cxnLst/>
              <a:rect l="l" t="t" r="r" b="b"/>
              <a:pathLst>
                <a:path w="9418" h="6668" extrusionOk="0">
                  <a:moveTo>
                    <a:pt x="4970" y="4777"/>
                  </a:moveTo>
                  <a:cubicBezTo>
                    <a:pt x="4972" y="4777"/>
                    <a:pt x="4975" y="4778"/>
                    <a:pt x="4977" y="4778"/>
                  </a:cubicBezTo>
                  <a:lnTo>
                    <a:pt x="4977" y="4778"/>
                  </a:lnTo>
                  <a:cubicBezTo>
                    <a:pt x="4967" y="4781"/>
                    <a:pt x="4959" y="4783"/>
                    <a:pt x="4955" y="4783"/>
                  </a:cubicBezTo>
                  <a:cubicBezTo>
                    <a:pt x="4955" y="4783"/>
                    <a:pt x="4960" y="4777"/>
                    <a:pt x="4970" y="4777"/>
                  </a:cubicBezTo>
                  <a:close/>
                  <a:moveTo>
                    <a:pt x="1359" y="0"/>
                  </a:moveTo>
                  <a:cubicBezTo>
                    <a:pt x="1228" y="0"/>
                    <a:pt x="1094" y="22"/>
                    <a:pt x="963" y="68"/>
                  </a:cubicBezTo>
                  <a:cubicBezTo>
                    <a:pt x="328" y="287"/>
                    <a:pt x="0" y="976"/>
                    <a:pt x="230" y="1611"/>
                  </a:cubicBezTo>
                  <a:lnTo>
                    <a:pt x="251" y="1665"/>
                  </a:lnTo>
                  <a:lnTo>
                    <a:pt x="273" y="1709"/>
                  </a:lnTo>
                  <a:lnTo>
                    <a:pt x="307" y="1807"/>
                  </a:lnTo>
                  <a:lnTo>
                    <a:pt x="394" y="1993"/>
                  </a:lnTo>
                  <a:lnTo>
                    <a:pt x="558" y="2354"/>
                  </a:lnTo>
                  <a:cubicBezTo>
                    <a:pt x="678" y="2584"/>
                    <a:pt x="788" y="2824"/>
                    <a:pt x="919" y="3054"/>
                  </a:cubicBezTo>
                  <a:cubicBezTo>
                    <a:pt x="1170" y="3514"/>
                    <a:pt x="1444" y="3973"/>
                    <a:pt x="1750" y="4421"/>
                  </a:cubicBezTo>
                  <a:cubicBezTo>
                    <a:pt x="1903" y="4640"/>
                    <a:pt x="2078" y="4859"/>
                    <a:pt x="2253" y="5077"/>
                  </a:cubicBezTo>
                  <a:cubicBezTo>
                    <a:pt x="2439" y="5296"/>
                    <a:pt x="2636" y="5504"/>
                    <a:pt x="2855" y="5712"/>
                  </a:cubicBezTo>
                  <a:cubicBezTo>
                    <a:pt x="3085" y="5909"/>
                    <a:pt x="3325" y="6106"/>
                    <a:pt x="3620" y="6281"/>
                  </a:cubicBezTo>
                  <a:cubicBezTo>
                    <a:pt x="3773" y="6358"/>
                    <a:pt x="3927" y="6434"/>
                    <a:pt x="4102" y="6499"/>
                  </a:cubicBezTo>
                  <a:cubicBezTo>
                    <a:pt x="4277" y="6565"/>
                    <a:pt x="4452" y="6620"/>
                    <a:pt x="4648" y="6652"/>
                  </a:cubicBezTo>
                  <a:lnTo>
                    <a:pt x="4648" y="6642"/>
                  </a:lnTo>
                  <a:cubicBezTo>
                    <a:pt x="4737" y="6658"/>
                    <a:pt x="4825" y="6668"/>
                    <a:pt x="4914" y="6668"/>
                  </a:cubicBezTo>
                  <a:cubicBezTo>
                    <a:pt x="4946" y="6668"/>
                    <a:pt x="4978" y="6667"/>
                    <a:pt x="5010" y="6664"/>
                  </a:cubicBezTo>
                  <a:cubicBezTo>
                    <a:pt x="5119" y="6664"/>
                    <a:pt x="5229" y="6652"/>
                    <a:pt x="5316" y="6631"/>
                  </a:cubicBezTo>
                  <a:cubicBezTo>
                    <a:pt x="5513" y="6587"/>
                    <a:pt x="5677" y="6521"/>
                    <a:pt x="5830" y="6456"/>
                  </a:cubicBezTo>
                  <a:cubicBezTo>
                    <a:pt x="5972" y="6390"/>
                    <a:pt x="6104" y="6314"/>
                    <a:pt x="6223" y="6237"/>
                  </a:cubicBezTo>
                  <a:cubicBezTo>
                    <a:pt x="6344" y="6161"/>
                    <a:pt x="6454" y="6073"/>
                    <a:pt x="6552" y="5996"/>
                  </a:cubicBezTo>
                  <a:cubicBezTo>
                    <a:pt x="6760" y="5833"/>
                    <a:pt x="6935" y="5668"/>
                    <a:pt x="7110" y="5493"/>
                  </a:cubicBezTo>
                  <a:cubicBezTo>
                    <a:pt x="7274" y="5318"/>
                    <a:pt x="7438" y="5143"/>
                    <a:pt x="7591" y="4968"/>
                  </a:cubicBezTo>
                  <a:cubicBezTo>
                    <a:pt x="7886" y="4618"/>
                    <a:pt x="8170" y="4258"/>
                    <a:pt x="8433" y="3896"/>
                  </a:cubicBezTo>
                  <a:cubicBezTo>
                    <a:pt x="8564" y="3711"/>
                    <a:pt x="8685" y="3524"/>
                    <a:pt x="8816" y="3339"/>
                  </a:cubicBezTo>
                  <a:cubicBezTo>
                    <a:pt x="8870" y="3251"/>
                    <a:pt x="8936" y="3152"/>
                    <a:pt x="8991" y="3054"/>
                  </a:cubicBezTo>
                  <a:lnTo>
                    <a:pt x="9089" y="2912"/>
                  </a:lnTo>
                  <a:lnTo>
                    <a:pt x="9177" y="2759"/>
                  </a:lnTo>
                  <a:cubicBezTo>
                    <a:pt x="9417" y="2376"/>
                    <a:pt x="9308" y="1873"/>
                    <a:pt x="8936" y="1621"/>
                  </a:cubicBezTo>
                  <a:cubicBezTo>
                    <a:pt x="8787" y="1522"/>
                    <a:pt x="8619" y="1474"/>
                    <a:pt x="8454" y="1474"/>
                  </a:cubicBezTo>
                  <a:cubicBezTo>
                    <a:pt x="8182" y="1474"/>
                    <a:pt x="7918" y="1602"/>
                    <a:pt x="7755" y="1840"/>
                  </a:cubicBezTo>
                  <a:lnTo>
                    <a:pt x="7744" y="1862"/>
                  </a:lnTo>
                  <a:lnTo>
                    <a:pt x="7667" y="1982"/>
                  </a:lnTo>
                  <a:lnTo>
                    <a:pt x="7580" y="2114"/>
                  </a:lnTo>
                  <a:cubicBezTo>
                    <a:pt x="7514" y="2190"/>
                    <a:pt x="7460" y="2277"/>
                    <a:pt x="7405" y="2365"/>
                  </a:cubicBezTo>
                  <a:cubicBezTo>
                    <a:pt x="7285" y="2529"/>
                    <a:pt x="7154" y="2693"/>
                    <a:pt x="7033" y="2857"/>
                  </a:cubicBezTo>
                  <a:cubicBezTo>
                    <a:pt x="6782" y="3174"/>
                    <a:pt x="6519" y="3492"/>
                    <a:pt x="6245" y="3776"/>
                  </a:cubicBezTo>
                  <a:cubicBezTo>
                    <a:pt x="6114" y="3918"/>
                    <a:pt x="5983" y="4061"/>
                    <a:pt x="5841" y="4192"/>
                  </a:cubicBezTo>
                  <a:cubicBezTo>
                    <a:pt x="5698" y="4312"/>
                    <a:pt x="5567" y="4433"/>
                    <a:pt x="5425" y="4531"/>
                  </a:cubicBezTo>
                  <a:cubicBezTo>
                    <a:pt x="5294" y="4629"/>
                    <a:pt x="5163" y="4717"/>
                    <a:pt x="5064" y="4749"/>
                  </a:cubicBezTo>
                  <a:cubicBezTo>
                    <a:pt x="5034" y="4761"/>
                    <a:pt x="5008" y="4770"/>
                    <a:pt x="4988" y="4776"/>
                  </a:cubicBezTo>
                  <a:lnTo>
                    <a:pt x="4988" y="4776"/>
                  </a:lnTo>
                  <a:lnTo>
                    <a:pt x="4988" y="4771"/>
                  </a:lnTo>
                  <a:cubicBezTo>
                    <a:pt x="4889" y="4749"/>
                    <a:pt x="4780" y="4695"/>
                    <a:pt x="4660" y="4608"/>
                  </a:cubicBezTo>
                  <a:cubicBezTo>
                    <a:pt x="4539" y="4520"/>
                    <a:pt x="4408" y="4399"/>
                    <a:pt x="4277" y="4258"/>
                  </a:cubicBezTo>
                  <a:cubicBezTo>
                    <a:pt x="4025" y="3973"/>
                    <a:pt x="3785" y="3623"/>
                    <a:pt x="3566" y="3251"/>
                  </a:cubicBezTo>
                  <a:cubicBezTo>
                    <a:pt x="3347" y="2868"/>
                    <a:pt x="3150" y="2464"/>
                    <a:pt x="2964" y="2048"/>
                  </a:cubicBezTo>
                  <a:cubicBezTo>
                    <a:pt x="2877" y="1840"/>
                    <a:pt x="2789" y="1632"/>
                    <a:pt x="2713" y="1424"/>
                  </a:cubicBezTo>
                  <a:cubicBezTo>
                    <a:pt x="2669" y="1315"/>
                    <a:pt x="2636" y="1205"/>
                    <a:pt x="2592" y="1107"/>
                  </a:cubicBezTo>
                  <a:lnTo>
                    <a:pt x="2548" y="943"/>
                  </a:lnTo>
                  <a:lnTo>
                    <a:pt x="2516" y="867"/>
                  </a:lnTo>
                  <a:lnTo>
                    <a:pt x="2505" y="834"/>
                  </a:lnTo>
                  <a:lnTo>
                    <a:pt x="2505" y="812"/>
                  </a:lnTo>
                  <a:lnTo>
                    <a:pt x="2494" y="801"/>
                  </a:lnTo>
                  <a:cubicBezTo>
                    <a:pt x="2321" y="308"/>
                    <a:pt x="1855" y="0"/>
                    <a:pt x="1359" y="0"/>
                  </a:cubicBezTo>
                  <a:close/>
                </a:path>
              </a:pathLst>
            </a:custGeom>
            <a:solidFill>
              <a:srgbClr val="EF968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7" name="Google Shape;1037;p44"/>
            <p:cNvSpPr/>
            <p:nvPr/>
          </p:nvSpPr>
          <p:spPr>
            <a:xfrm>
              <a:off x="4030200" y="1852700"/>
              <a:ext cx="102000" cy="109250"/>
            </a:xfrm>
            <a:custGeom>
              <a:avLst/>
              <a:gdLst/>
              <a:ahLst/>
              <a:cxnLst/>
              <a:rect l="l" t="t" r="r" b="b"/>
              <a:pathLst>
                <a:path w="4080" h="4370" extrusionOk="0">
                  <a:moveTo>
                    <a:pt x="1495" y="0"/>
                  </a:moveTo>
                  <a:cubicBezTo>
                    <a:pt x="881" y="0"/>
                    <a:pt x="286" y="407"/>
                    <a:pt x="153" y="1088"/>
                  </a:cubicBezTo>
                  <a:cubicBezTo>
                    <a:pt x="153" y="1110"/>
                    <a:pt x="153" y="1121"/>
                    <a:pt x="142" y="1132"/>
                  </a:cubicBezTo>
                  <a:cubicBezTo>
                    <a:pt x="0" y="2062"/>
                    <a:pt x="1564" y="4370"/>
                    <a:pt x="1564" y="4370"/>
                  </a:cubicBezTo>
                  <a:lnTo>
                    <a:pt x="4079" y="3003"/>
                  </a:lnTo>
                  <a:cubicBezTo>
                    <a:pt x="4079" y="3003"/>
                    <a:pt x="3806" y="2554"/>
                    <a:pt x="3007" y="1143"/>
                  </a:cubicBezTo>
                  <a:cubicBezTo>
                    <a:pt x="2832" y="826"/>
                    <a:pt x="2647" y="585"/>
                    <a:pt x="2461" y="399"/>
                  </a:cubicBezTo>
                  <a:cubicBezTo>
                    <a:pt x="2183" y="126"/>
                    <a:pt x="1836" y="0"/>
                    <a:pt x="149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8" name="Google Shape;1038;p44"/>
            <p:cNvSpPr/>
            <p:nvPr/>
          </p:nvSpPr>
          <p:spPr>
            <a:xfrm>
              <a:off x="4250575" y="2712550"/>
              <a:ext cx="42950" cy="30650"/>
            </a:xfrm>
            <a:custGeom>
              <a:avLst/>
              <a:gdLst/>
              <a:ahLst/>
              <a:cxnLst/>
              <a:rect l="l" t="t" r="r" b="b"/>
              <a:pathLst>
                <a:path w="1718" h="1226" extrusionOk="0">
                  <a:moveTo>
                    <a:pt x="1718" y="0"/>
                  </a:moveTo>
                  <a:lnTo>
                    <a:pt x="1" y="55"/>
                  </a:lnTo>
                  <a:lnTo>
                    <a:pt x="143" y="1226"/>
                  </a:lnTo>
                  <a:lnTo>
                    <a:pt x="1642" y="1226"/>
                  </a:lnTo>
                  <a:lnTo>
                    <a:pt x="1718" y="0"/>
                  </a:lnTo>
                  <a:close/>
                </a:path>
              </a:pathLst>
            </a:custGeom>
            <a:solidFill>
              <a:srgbClr val="EF968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9" name="Google Shape;1039;p44"/>
            <p:cNvSpPr/>
            <p:nvPr/>
          </p:nvSpPr>
          <p:spPr>
            <a:xfrm>
              <a:off x="4191225" y="2648575"/>
              <a:ext cx="37225" cy="45950"/>
            </a:xfrm>
            <a:custGeom>
              <a:avLst/>
              <a:gdLst/>
              <a:ahLst/>
              <a:cxnLst/>
              <a:rect l="l" t="t" r="r" b="b"/>
              <a:pathLst>
                <a:path w="1489" h="1838" extrusionOk="0">
                  <a:moveTo>
                    <a:pt x="691" y="0"/>
                  </a:moveTo>
                  <a:lnTo>
                    <a:pt x="1" y="579"/>
                  </a:lnTo>
                  <a:lnTo>
                    <a:pt x="800" y="1838"/>
                  </a:lnTo>
                  <a:lnTo>
                    <a:pt x="1489" y="1247"/>
                  </a:lnTo>
                  <a:lnTo>
                    <a:pt x="691" y="0"/>
                  </a:lnTo>
                  <a:close/>
                </a:path>
              </a:pathLst>
            </a:custGeom>
            <a:solidFill>
              <a:srgbClr val="EF968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0" name="Google Shape;1040;p44"/>
            <p:cNvSpPr/>
            <p:nvPr/>
          </p:nvSpPr>
          <p:spPr>
            <a:xfrm>
              <a:off x="4136825" y="2657600"/>
              <a:ext cx="88075" cy="143575"/>
            </a:xfrm>
            <a:custGeom>
              <a:avLst/>
              <a:gdLst/>
              <a:ahLst/>
              <a:cxnLst/>
              <a:rect l="l" t="t" r="r" b="b"/>
              <a:pathLst>
                <a:path w="3523" h="5743" extrusionOk="0">
                  <a:moveTo>
                    <a:pt x="2208" y="1"/>
                  </a:moveTo>
                  <a:cubicBezTo>
                    <a:pt x="2153" y="1"/>
                    <a:pt x="2088" y="19"/>
                    <a:pt x="2013" y="65"/>
                  </a:cubicBezTo>
                  <a:cubicBezTo>
                    <a:pt x="1970" y="87"/>
                    <a:pt x="1914" y="120"/>
                    <a:pt x="1849" y="153"/>
                  </a:cubicBezTo>
                  <a:cubicBezTo>
                    <a:pt x="1805" y="175"/>
                    <a:pt x="1761" y="196"/>
                    <a:pt x="1707" y="218"/>
                  </a:cubicBezTo>
                  <a:cubicBezTo>
                    <a:pt x="1280" y="405"/>
                    <a:pt x="580" y="678"/>
                    <a:pt x="220" y="952"/>
                  </a:cubicBezTo>
                  <a:cubicBezTo>
                    <a:pt x="110" y="1028"/>
                    <a:pt x="45" y="1093"/>
                    <a:pt x="1" y="1170"/>
                  </a:cubicBezTo>
                  <a:lnTo>
                    <a:pt x="2910" y="5742"/>
                  </a:lnTo>
                  <a:cubicBezTo>
                    <a:pt x="2910" y="5742"/>
                    <a:pt x="2913" y="5743"/>
                    <a:pt x="2918" y="5743"/>
                  </a:cubicBezTo>
                  <a:cubicBezTo>
                    <a:pt x="2949" y="5743"/>
                    <a:pt x="3070" y="5735"/>
                    <a:pt x="3183" y="5622"/>
                  </a:cubicBezTo>
                  <a:cubicBezTo>
                    <a:pt x="3358" y="5458"/>
                    <a:pt x="3523" y="5086"/>
                    <a:pt x="3370" y="4233"/>
                  </a:cubicBezTo>
                  <a:cubicBezTo>
                    <a:pt x="3260" y="3565"/>
                    <a:pt x="3085" y="2811"/>
                    <a:pt x="3173" y="2231"/>
                  </a:cubicBezTo>
                  <a:cubicBezTo>
                    <a:pt x="3271" y="1662"/>
                    <a:pt x="3282" y="1477"/>
                    <a:pt x="3282" y="1477"/>
                  </a:cubicBezTo>
                  <a:cubicBezTo>
                    <a:pt x="3315" y="1028"/>
                    <a:pt x="2298" y="930"/>
                    <a:pt x="2461" y="186"/>
                  </a:cubicBezTo>
                  <a:cubicBezTo>
                    <a:pt x="2461" y="186"/>
                    <a:pt x="2385" y="1"/>
                    <a:pt x="220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1" name="Google Shape;1041;p44"/>
            <p:cNvSpPr/>
            <p:nvPr/>
          </p:nvSpPr>
          <p:spPr>
            <a:xfrm>
              <a:off x="4136825" y="2681375"/>
              <a:ext cx="79600" cy="119800"/>
            </a:xfrm>
            <a:custGeom>
              <a:avLst/>
              <a:gdLst/>
              <a:ahLst/>
              <a:cxnLst/>
              <a:rect l="l" t="t" r="r" b="b"/>
              <a:pathLst>
                <a:path w="3184" h="4792" extrusionOk="0">
                  <a:moveTo>
                    <a:pt x="220" y="1"/>
                  </a:moveTo>
                  <a:cubicBezTo>
                    <a:pt x="110" y="77"/>
                    <a:pt x="45" y="142"/>
                    <a:pt x="1" y="219"/>
                  </a:cubicBezTo>
                  <a:lnTo>
                    <a:pt x="2910" y="4791"/>
                  </a:lnTo>
                  <a:cubicBezTo>
                    <a:pt x="2910" y="4791"/>
                    <a:pt x="2913" y="4792"/>
                    <a:pt x="2918" y="4792"/>
                  </a:cubicBezTo>
                  <a:cubicBezTo>
                    <a:pt x="2949" y="4792"/>
                    <a:pt x="3070" y="4784"/>
                    <a:pt x="3183" y="4671"/>
                  </a:cubicBezTo>
                  <a:lnTo>
                    <a:pt x="220" y="1"/>
                  </a:lnTo>
                  <a:close/>
                </a:path>
              </a:pathLst>
            </a:custGeom>
            <a:solidFill>
              <a:srgbClr val="BD1F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2" name="Google Shape;1042;p44"/>
            <p:cNvSpPr/>
            <p:nvPr/>
          </p:nvSpPr>
          <p:spPr>
            <a:xfrm>
              <a:off x="4208900" y="2699050"/>
              <a:ext cx="15175" cy="14375"/>
            </a:xfrm>
            <a:custGeom>
              <a:avLst/>
              <a:gdLst/>
              <a:ahLst/>
              <a:cxnLst/>
              <a:rect l="l" t="t" r="r" b="b"/>
              <a:pathLst>
                <a:path w="607" h="575" extrusionOk="0">
                  <a:moveTo>
                    <a:pt x="297" y="1"/>
                  </a:moveTo>
                  <a:cubicBezTo>
                    <a:pt x="267" y="1"/>
                    <a:pt x="246" y="4"/>
                    <a:pt x="246" y="4"/>
                  </a:cubicBezTo>
                  <a:cubicBezTo>
                    <a:pt x="1" y="530"/>
                    <a:pt x="192" y="575"/>
                    <a:pt x="265" y="575"/>
                  </a:cubicBezTo>
                  <a:cubicBezTo>
                    <a:pt x="280" y="575"/>
                    <a:pt x="290" y="573"/>
                    <a:pt x="290" y="573"/>
                  </a:cubicBezTo>
                  <a:cubicBezTo>
                    <a:pt x="290" y="573"/>
                    <a:pt x="607" y="409"/>
                    <a:pt x="552" y="179"/>
                  </a:cubicBezTo>
                  <a:cubicBezTo>
                    <a:pt x="513" y="23"/>
                    <a:pt x="374" y="1"/>
                    <a:pt x="29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3" name="Google Shape;1043;p44"/>
            <p:cNvSpPr/>
            <p:nvPr/>
          </p:nvSpPr>
          <p:spPr>
            <a:xfrm>
              <a:off x="4190975" y="2704300"/>
              <a:ext cx="25725" cy="8825"/>
            </a:xfrm>
            <a:custGeom>
              <a:avLst/>
              <a:gdLst/>
              <a:ahLst/>
              <a:cxnLst/>
              <a:rect l="l" t="t" r="r" b="b"/>
              <a:pathLst>
                <a:path w="1029" h="353" extrusionOk="0">
                  <a:moveTo>
                    <a:pt x="700" y="0"/>
                  </a:moveTo>
                  <a:cubicBezTo>
                    <a:pt x="532" y="0"/>
                    <a:pt x="298" y="37"/>
                    <a:pt x="55" y="188"/>
                  </a:cubicBezTo>
                  <a:cubicBezTo>
                    <a:pt x="11" y="221"/>
                    <a:pt x="0" y="275"/>
                    <a:pt x="33" y="309"/>
                  </a:cubicBezTo>
                  <a:cubicBezTo>
                    <a:pt x="47" y="338"/>
                    <a:pt x="77" y="352"/>
                    <a:pt x="107" y="352"/>
                  </a:cubicBezTo>
                  <a:cubicBezTo>
                    <a:pt x="123" y="352"/>
                    <a:pt x="139" y="348"/>
                    <a:pt x="154" y="341"/>
                  </a:cubicBezTo>
                  <a:cubicBezTo>
                    <a:pt x="364" y="209"/>
                    <a:pt x="564" y="179"/>
                    <a:pt x="705" y="179"/>
                  </a:cubicBezTo>
                  <a:cubicBezTo>
                    <a:pt x="821" y="179"/>
                    <a:pt x="898" y="199"/>
                    <a:pt x="908" y="199"/>
                  </a:cubicBezTo>
                  <a:cubicBezTo>
                    <a:pt x="917" y="204"/>
                    <a:pt x="927" y="206"/>
                    <a:pt x="937" y="206"/>
                  </a:cubicBezTo>
                  <a:cubicBezTo>
                    <a:pt x="974" y="206"/>
                    <a:pt x="1009" y="178"/>
                    <a:pt x="1017" y="144"/>
                  </a:cubicBezTo>
                  <a:cubicBezTo>
                    <a:pt x="1029" y="100"/>
                    <a:pt x="1007" y="46"/>
                    <a:pt x="952" y="35"/>
                  </a:cubicBezTo>
                  <a:cubicBezTo>
                    <a:pt x="947" y="30"/>
                    <a:pt x="849" y="0"/>
                    <a:pt x="70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4" name="Google Shape;1044;p44"/>
            <p:cNvSpPr/>
            <p:nvPr/>
          </p:nvSpPr>
          <p:spPr>
            <a:xfrm>
              <a:off x="4214500" y="2706600"/>
              <a:ext cx="12300" cy="21000"/>
            </a:xfrm>
            <a:custGeom>
              <a:avLst/>
              <a:gdLst/>
              <a:ahLst/>
              <a:cxnLst/>
              <a:rect l="l" t="t" r="r" b="b"/>
              <a:pathLst>
                <a:path w="492" h="840" extrusionOk="0">
                  <a:moveTo>
                    <a:pt x="99" y="0"/>
                  </a:moveTo>
                  <a:cubicBezTo>
                    <a:pt x="80" y="0"/>
                    <a:pt x="61" y="7"/>
                    <a:pt x="44" y="20"/>
                  </a:cubicBezTo>
                  <a:cubicBezTo>
                    <a:pt x="11" y="52"/>
                    <a:pt x="0" y="107"/>
                    <a:pt x="22" y="140"/>
                  </a:cubicBezTo>
                  <a:cubicBezTo>
                    <a:pt x="131" y="293"/>
                    <a:pt x="295" y="577"/>
                    <a:pt x="273" y="730"/>
                  </a:cubicBezTo>
                  <a:cubicBezTo>
                    <a:pt x="273" y="752"/>
                    <a:pt x="273" y="774"/>
                    <a:pt x="285" y="796"/>
                  </a:cubicBezTo>
                  <a:cubicBezTo>
                    <a:pt x="295" y="818"/>
                    <a:pt x="317" y="829"/>
                    <a:pt x="350" y="840"/>
                  </a:cubicBezTo>
                  <a:cubicBezTo>
                    <a:pt x="394" y="840"/>
                    <a:pt x="438" y="807"/>
                    <a:pt x="448" y="763"/>
                  </a:cubicBezTo>
                  <a:cubicBezTo>
                    <a:pt x="492" y="490"/>
                    <a:pt x="208" y="85"/>
                    <a:pt x="175" y="42"/>
                  </a:cubicBezTo>
                  <a:cubicBezTo>
                    <a:pt x="155" y="15"/>
                    <a:pt x="127" y="0"/>
                    <a:pt x="9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5" name="Google Shape;1045;p44"/>
            <p:cNvSpPr/>
            <p:nvPr/>
          </p:nvSpPr>
          <p:spPr>
            <a:xfrm>
              <a:off x="4201375" y="2676550"/>
              <a:ext cx="21350" cy="32450"/>
            </a:xfrm>
            <a:custGeom>
              <a:avLst/>
              <a:gdLst/>
              <a:ahLst/>
              <a:cxnLst/>
              <a:rect l="l" t="t" r="r" b="b"/>
              <a:pathLst>
                <a:path w="854" h="1298" extrusionOk="0">
                  <a:moveTo>
                    <a:pt x="330" y="189"/>
                  </a:moveTo>
                  <a:cubicBezTo>
                    <a:pt x="339" y="189"/>
                    <a:pt x="350" y="191"/>
                    <a:pt x="361" y="194"/>
                  </a:cubicBezTo>
                  <a:cubicBezTo>
                    <a:pt x="404" y="204"/>
                    <a:pt x="448" y="237"/>
                    <a:pt x="481" y="281"/>
                  </a:cubicBezTo>
                  <a:lnTo>
                    <a:pt x="481" y="292"/>
                  </a:lnTo>
                  <a:cubicBezTo>
                    <a:pt x="601" y="478"/>
                    <a:pt x="569" y="894"/>
                    <a:pt x="525" y="1090"/>
                  </a:cubicBezTo>
                  <a:cubicBezTo>
                    <a:pt x="481" y="1025"/>
                    <a:pt x="394" y="894"/>
                    <a:pt x="306" y="675"/>
                  </a:cubicBezTo>
                  <a:cubicBezTo>
                    <a:pt x="197" y="456"/>
                    <a:pt x="208" y="292"/>
                    <a:pt x="263" y="226"/>
                  </a:cubicBezTo>
                  <a:cubicBezTo>
                    <a:pt x="279" y="202"/>
                    <a:pt x="301" y="189"/>
                    <a:pt x="330" y="189"/>
                  </a:cubicBezTo>
                  <a:close/>
                  <a:moveTo>
                    <a:pt x="330" y="1"/>
                  </a:moveTo>
                  <a:cubicBezTo>
                    <a:pt x="246" y="1"/>
                    <a:pt x="171" y="36"/>
                    <a:pt x="110" y="106"/>
                  </a:cubicBezTo>
                  <a:cubicBezTo>
                    <a:pt x="0" y="248"/>
                    <a:pt x="11" y="500"/>
                    <a:pt x="120" y="762"/>
                  </a:cubicBezTo>
                  <a:cubicBezTo>
                    <a:pt x="208" y="937"/>
                    <a:pt x="273" y="1057"/>
                    <a:pt x="328" y="1145"/>
                  </a:cubicBezTo>
                  <a:cubicBezTo>
                    <a:pt x="394" y="1254"/>
                    <a:pt x="438" y="1298"/>
                    <a:pt x="448" y="1298"/>
                  </a:cubicBezTo>
                  <a:lnTo>
                    <a:pt x="579" y="1167"/>
                  </a:lnTo>
                  <a:lnTo>
                    <a:pt x="579" y="1156"/>
                  </a:lnTo>
                  <a:lnTo>
                    <a:pt x="711" y="1188"/>
                  </a:lnTo>
                  <a:cubicBezTo>
                    <a:pt x="722" y="1112"/>
                    <a:pt x="853" y="500"/>
                    <a:pt x="645" y="182"/>
                  </a:cubicBezTo>
                  <a:lnTo>
                    <a:pt x="645" y="172"/>
                  </a:lnTo>
                  <a:cubicBezTo>
                    <a:pt x="579" y="84"/>
                    <a:pt x="503" y="29"/>
                    <a:pt x="394" y="7"/>
                  </a:cubicBezTo>
                  <a:cubicBezTo>
                    <a:pt x="372" y="3"/>
                    <a:pt x="351" y="1"/>
                    <a:pt x="33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6" name="Google Shape;1046;p44"/>
            <p:cNvSpPr/>
            <p:nvPr/>
          </p:nvSpPr>
          <p:spPr>
            <a:xfrm>
              <a:off x="4216125" y="2697550"/>
              <a:ext cx="23275" cy="16575"/>
            </a:xfrm>
            <a:custGeom>
              <a:avLst/>
              <a:gdLst/>
              <a:ahLst/>
              <a:cxnLst/>
              <a:rect l="l" t="t" r="r" b="b"/>
              <a:pathLst>
                <a:path w="931" h="663" extrusionOk="0">
                  <a:moveTo>
                    <a:pt x="569" y="1"/>
                  </a:moveTo>
                  <a:cubicBezTo>
                    <a:pt x="349" y="1"/>
                    <a:pt x="103" y="166"/>
                    <a:pt x="66" y="185"/>
                  </a:cubicBezTo>
                  <a:lnTo>
                    <a:pt x="176" y="348"/>
                  </a:lnTo>
                  <a:cubicBezTo>
                    <a:pt x="268" y="284"/>
                    <a:pt x="445" y="197"/>
                    <a:pt x="564" y="197"/>
                  </a:cubicBezTo>
                  <a:cubicBezTo>
                    <a:pt x="586" y="197"/>
                    <a:pt x="607" y="200"/>
                    <a:pt x="624" y="207"/>
                  </a:cubicBezTo>
                  <a:cubicBezTo>
                    <a:pt x="646" y="207"/>
                    <a:pt x="668" y="229"/>
                    <a:pt x="689" y="283"/>
                  </a:cubicBezTo>
                  <a:cubicBezTo>
                    <a:pt x="711" y="370"/>
                    <a:pt x="689" y="404"/>
                    <a:pt x="657" y="425"/>
                  </a:cubicBezTo>
                  <a:cubicBezTo>
                    <a:pt x="618" y="456"/>
                    <a:pt x="549" y="470"/>
                    <a:pt x="471" y="470"/>
                  </a:cubicBezTo>
                  <a:cubicBezTo>
                    <a:pt x="351" y="470"/>
                    <a:pt x="209" y="436"/>
                    <a:pt x="110" y="370"/>
                  </a:cubicBezTo>
                  <a:lnTo>
                    <a:pt x="1" y="535"/>
                  </a:lnTo>
                  <a:cubicBezTo>
                    <a:pt x="129" y="612"/>
                    <a:pt x="310" y="662"/>
                    <a:pt x="475" y="662"/>
                  </a:cubicBezTo>
                  <a:cubicBezTo>
                    <a:pt x="592" y="662"/>
                    <a:pt x="700" y="637"/>
                    <a:pt x="777" y="579"/>
                  </a:cubicBezTo>
                  <a:cubicBezTo>
                    <a:pt x="843" y="535"/>
                    <a:pt x="930" y="425"/>
                    <a:pt x="876" y="229"/>
                  </a:cubicBezTo>
                  <a:cubicBezTo>
                    <a:pt x="832" y="97"/>
                    <a:pt x="755" y="42"/>
                    <a:pt x="689" y="20"/>
                  </a:cubicBezTo>
                  <a:cubicBezTo>
                    <a:pt x="651" y="6"/>
                    <a:pt x="611" y="1"/>
                    <a:pt x="56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7" name="Google Shape;1047;p44"/>
            <p:cNvSpPr/>
            <p:nvPr/>
          </p:nvSpPr>
          <p:spPr>
            <a:xfrm>
              <a:off x="4142025" y="2661400"/>
              <a:ext cx="41025" cy="37250"/>
            </a:xfrm>
            <a:custGeom>
              <a:avLst/>
              <a:gdLst/>
              <a:ahLst/>
              <a:cxnLst/>
              <a:rect l="l" t="t" r="r" b="b"/>
              <a:pathLst>
                <a:path w="1641" h="1490" extrusionOk="0">
                  <a:moveTo>
                    <a:pt x="1641" y="1"/>
                  </a:moveTo>
                  <a:lnTo>
                    <a:pt x="1641" y="1"/>
                  </a:lnTo>
                  <a:cubicBezTo>
                    <a:pt x="1597" y="23"/>
                    <a:pt x="1553" y="44"/>
                    <a:pt x="1499" y="66"/>
                  </a:cubicBezTo>
                  <a:cubicBezTo>
                    <a:pt x="1466" y="351"/>
                    <a:pt x="1324" y="821"/>
                    <a:pt x="887" y="1128"/>
                  </a:cubicBezTo>
                  <a:cubicBezTo>
                    <a:pt x="637" y="1302"/>
                    <a:pt x="394" y="1363"/>
                    <a:pt x="186" y="1363"/>
                  </a:cubicBezTo>
                  <a:cubicBezTo>
                    <a:pt x="120" y="1363"/>
                    <a:pt x="58" y="1357"/>
                    <a:pt x="0" y="1346"/>
                  </a:cubicBezTo>
                  <a:lnTo>
                    <a:pt x="0" y="1346"/>
                  </a:lnTo>
                  <a:lnTo>
                    <a:pt x="88" y="1488"/>
                  </a:lnTo>
                  <a:cubicBezTo>
                    <a:pt x="111" y="1489"/>
                    <a:pt x="135" y="1490"/>
                    <a:pt x="160" y="1490"/>
                  </a:cubicBezTo>
                  <a:cubicBezTo>
                    <a:pt x="397" y="1490"/>
                    <a:pt x="676" y="1435"/>
                    <a:pt x="963" y="1237"/>
                  </a:cubicBezTo>
                  <a:cubicBezTo>
                    <a:pt x="1488" y="865"/>
                    <a:pt x="1608" y="307"/>
                    <a:pt x="1641" y="1"/>
                  </a:cubicBezTo>
                  <a:close/>
                </a:path>
              </a:pathLst>
            </a:custGeom>
            <a:solidFill>
              <a:srgbClr val="BD1F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8" name="Google Shape;1048;p44"/>
            <p:cNvSpPr/>
            <p:nvPr/>
          </p:nvSpPr>
          <p:spPr>
            <a:xfrm>
              <a:off x="4207650" y="2712475"/>
              <a:ext cx="11250" cy="10525"/>
            </a:xfrm>
            <a:custGeom>
              <a:avLst/>
              <a:gdLst/>
              <a:ahLst/>
              <a:cxnLst/>
              <a:rect l="l" t="t" r="r" b="b"/>
              <a:pathLst>
                <a:path w="450" h="421" extrusionOk="0">
                  <a:moveTo>
                    <a:pt x="95" y="0"/>
                  </a:moveTo>
                  <a:cubicBezTo>
                    <a:pt x="72" y="0"/>
                    <a:pt x="50" y="9"/>
                    <a:pt x="34" y="25"/>
                  </a:cubicBezTo>
                  <a:cubicBezTo>
                    <a:pt x="0" y="58"/>
                    <a:pt x="0" y="101"/>
                    <a:pt x="22" y="135"/>
                  </a:cubicBezTo>
                  <a:cubicBezTo>
                    <a:pt x="22" y="145"/>
                    <a:pt x="34" y="145"/>
                    <a:pt x="34" y="157"/>
                  </a:cubicBezTo>
                  <a:lnTo>
                    <a:pt x="296" y="397"/>
                  </a:lnTo>
                  <a:cubicBezTo>
                    <a:pt x="311" y="412"/>
                    <a:pt x="331" y="420"/>
                    <a:pt x="351" y="420"/>
                  </a:cubicBezTo>
                  <a:cubicBezTo>
                    <a:pt x="375" y="420"/>
                    <a:pt x="398" y="409"/>
                    <a:pt x="416" y="386"/>
                  </a:cubicBezTo>
                  <a:cubicBezTo>
                    <a:pt x="449" y="353"/>
                    <a:pt x="449" y="298"/>
                    <a:pt x="416" y="266"/>
                  </a:cubicBezTo>
                  <a:lnTo>
                    <a:pt x="165" y="25"/>
                  </a:lnTo>
                  <a:cubicBezTo>
                    <a:pt x="143" y="9"/>
                    <a:pt x="118" y="0"/>
                    <a:pt x="9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9" name="Google Shape;1049;p44"/>
            <p:cNvSpPr/>
            <p:nvPr/>
          </p:nvSpPr>
          <p:spPr>
            <a:xfrm>
              <a:off x="4208200" y="2722225"/>
              <a:ext cx="11250" cy="10375"/>
            </a:xfrm>
            <a:custGeom>
              <a:avLst/>
              <a:gdLst/>
              <a:ahLst/>
              <a:cxnLst/>
              <a:rect l="l" t="t" r="r" b="b"/>
              <a:pathLst>
                <a:path w="450" h="415" extrusionOk="0">
                  <a:moveTo>
                    <a:pt x="98" y="0"/>
                  </a:moveTo>
                  <a:cubicBezTo>
                    <a:pt x="74" y="0"/>
                    <a:pt x="51" y="11"/>
                    <a:pt x="33" y="29"/>
                  </a:cubicBezTo>
                  <a:cubicBezTo>
                    <a:pt x="0" y="61"/>
                    <a:pt x="0" y="105"/>
                    <a:pt x="22" y="138"/>
                  </a:cubicBezTo>
                  <a:cubicBezTo>
                    <a:pt x="22" y="138"/>
                    <a:pt x="22" y="149"/>
                    <a:pt x="33" y="149"/>
                  </a:cubicBezTo>
                  <a:lnTo>
                    <a:pt x="285" y="390"/>
                  </a:lnTo>
                  <a:cubicBezTo>
                    <a:pt x="301" y="406"/>
                    <a:pt x="323" y="415"/>
                    <a:pt x="345" y="415"/>
                  </a:cubicBezTo>
                  <a:cubicBezTo>
                    <a:pt x="367" y="415"/>
                    <a:pt x="389" y="406"/>
                    <a:pt x="405" y="390"/>
                  </a:cubicBezTo>
                  <a:cubicBezTo>
                    <a:pt x="449" y="357"/>
                    <a:pt x="438" y="302"/>
                    <a:pt x="405" y="270"/>
                  </a:cubicBezTo>
                  <a:lnTo>
                    <a:pt x="153" y="29"/>
                  </a:lnTo>
                  <a:cubicBezTo>
                    <a:pt x="138" y="9"/>
                    <a:pt x="118" y="0"/>
                    <a:pt x="9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0" name="Google Shape;1050;p44"/>
            <p:cNvSpPr/>
            <p:nvPr/>
          </p:nvSpPr>
          <p:spPr>
            <a:xfrm>
              <a:off x="4208750" y="2731900"/>
              <a:ext cx="11225" cy="10550"/>
            </a:xfrm>
            <a:custGeom>
              <a:avLst/>
              <a:gdLst/>
              <a:ahLst/>
              <a:cxnLst/>
              <a:rect l="l" t="t" r="r" b="b"/>
              <a:pathLst>
                <a:path w="449" h="422" extrusionOk="0">
                  <a:moveTo>
                    <a:pt x="93" y="0"/>
                  </a:moveTo>
                  <a:cubicBezTo>
                    <a:pt x="71" y="0"/>
                    <a:pt x="49" y="8"/>
                    <a:pt x="33" y="25"/>
                  </a:cubicBezTo>
                  <a:cubicBezTo>
                    <a:pt x="0" y="58"/>
                    <a:pt x="0" y="102"/>
                    <a:pt x="22" y="134"/>
                  </a:cubicBezTo>
                  <a:cubicBezTo>
                    <a:pt x="22" y="145"/>
                    <a:pt x="22" y="145"/>
                    <a:pt x="33" y="156"/>
                  </a:cubicBezTo>
                  <a:lnTo>
                    <a:pt x="284" y="396"/>
                  </a:lnTo>
                  <a:cubicBezTo>
                    <a:pt x="301" y="413"/>
                    <a:pt x="323" y="421"/>
                    <a:pt x="346" y="421"/>
                  </a:cubicBezTo>
                  <a:cubicBezTo>
                    <a:pt x="369" y="421"/>
                    <a:pt x="394" y="413"/>
                    <a:pt x="416" y="396"/>
                  </a:cubicBezTo>
                  <a:cubicBezTo>
                    <a:pt x="449" y="353"/>
                    <a:pt x="449" y="298"/>
                    <a:pt x="405" y="265"/>
                  </a:cubicBezTo>
                  <a:lnTo>
                    <a:pt x="153" y="25"/>
                  </a:lnTo>
                  <a:cubicBezTo>
                    <a:pt x="137" y="8"/>
                    <a:pt x="115" y="0"/>
                    <a:pt x="93"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1" name="Google Shape;1051;p44"/>
            <p:cNvSpPr/>
            <p:nvPr/>
          </p:nvSpPr>
          <p:spPr>
            <a:xfrm>
              <a:off x="4209825" y="2742000"/>
              <a:ext cx="11250" cy="10550"/>
            </a:xfrm>
            <a:custGeom>
              <a:avLst/>
              <a:gdLst/>
              <a:ahLst/>
              <a:cxnLst/>
              <a:rect l="l" t="t" r="r" b="b"/>
              <a:pathLst>
                <a:path w="450" h="422" extrusionOk="0">
                  <a:moveTo>
                    <a:pt x="95" y="1"/>
                  </a:moveTo>
                  <a:cubicBezTo>
                    <a:pt x="72" y="1"/>
                    <a:pt x="50" y="9"/>
                    <a:pt x="34" y="26"/>
                  </a:cubicBezTo>
                  <a:cubicBezTo>
                    <a:pt x="12" y="58"/>
                    <a:pt x="1" y="102"/>
                    <a:pt x="23" y="135"/>
                  </a:cubicBezTo>
                  <a:cubicBezTo>
                    <a:pt x="34" y="146"/>
                    <a:pt x="34" y="146"/>
                    <a:pt x="34" y="157"/>
                  </a:cubicBezTo>
                  <a:lnTo>
                    <a:pt x="297" y="398"/>
                  </a:lnTo>
                  <a:cubicBezTo>
                    <a:pt x="313" y="414"/>
                    <a:pt x="335" y="422"/>
                    <a:pt x="356" y="422"/>
                  </a:cubicBezTo>
                  <a:cubicBezTo>
                    <a:pt x="378" y="422"/>
                    <a:pt x="400" y="414"/>
                    <a:pt x="416" y="398"/>
                  </a:cubicBezTo>
                  <a:cubicBezTo>
                    <a:pt x="450" y="354"/>
                    <a:pt x="450" y="299"/>
                    <a:pt x="416" y="266"/>
                  </a:cubicBezTo>
                  <a:lnTo>
                    <a:pt x="165" y="26"/>
                  </a:lnTo>
                  <a:cubicBezTo>
                    <a:pt x="143" y="9"/>
                    <a:pt x="119" y="1"/>
                    <a:pt x="9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2" name="Google Shape;1052;p44"/>
            <p:cNvSpPr/>
            <p:nvPr/>
          </p:nvSpPr>
          <p:spPr>
            <a:xfrm>
              <a:off x="4212025" y="2752425"/>
              <a:ext cx="11250" cy="10525"/>
            </a:xfrm>
            <a:custGeom>
              <a:avLst/>
              <a:gdLst/>
              <a:ahLst/>
              <a:cxnLst/>
              <a:rect l="l" t="t" r="r" b="b"/>
              <a:pathLst>
                <a:path w="450" h="421" extrusionOk="0">
                  <a:moveTo>
                    <a:pt x="104" y="1"/>
                  </a:moveTo>
                  <a:cubicBezTo>
                    <a:pt x="78" y="1"/>
                    <a:pt x="51" y="11"/>
                    <a:pt x="34" y="35"/>
                  </a:cubicBezTo>
                  <a:cubicBezTo>
                    <a:pt x="12" y="57"/>
                    <a:pt x="0" y="100"/>
                    <a:pt x="22" y="144"/>
                  </a:cubicBezTo>
                  <a:cubicBezTo>
                    <a:pt x="34" y="144"/>
                    <a:pt x="34" y="156"/>
                    <a:pt x="44" y="156"/>
                  </a:cubicBezTo>
                  <a:lnTo>
                    <a:pt x="296" y="396"/>
                  </a:lnTo>
                  <a:cubicBezTo>
                    <a:pt x="312" y="412"/>
                    <a:pt x="334" y="420"/>
                    <a:pt x="356" y="420"/>
                  </a:cubicBezTo>
                  <a:cubicBezTo>
                    <a:pt x="378" y="420"/>
                    <a:pt x="400" y="412"/>
                    <a:pt x="416" y="396"/>
                  </a:cubicBezTo>
                  <a:cubicBezTo>
                    <a:pt x="449" y="363"/>
                    <a:pt x="449" y="297"/>
                    <a:pt x="416" y="265"/>
                  </a:cubicBezTo>
                  <a:lnTo>
                    <a:pt x="165" y="24"/>
                  </a:lnTo>
                  <a:cubicBezTo>
                    <a:pt x="149" y="9"/>
                    <a:pt x="127" y="1"/>
                    <a:pt x="10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3" name="Google Shape;1053;p44"/>
            <p:cNvSpPr/>
            <p:nvPr/>
          </p:nvSpPr>
          <p:spPr>
            <a:xfrm>
              <a:off x="4198900" y="2190525"/>
              <a:ext cx="227800" cy="499625"/>
            </a:xfrm>
            <a:custGeom>
              <a:avLst/>
              <a:gdLst/>
              <a:ahLst/>
              <a:cxnLst/>
              <a:rect l="l" t="t" r="r" b="b"/>
              <a:pathLst>
                <a:path w="9112" h="19985" extrusionOk="0">
                  <a:moveTo>
                    <a:pt x="7756" y="1"/>
                  </a:moveTo>
                  <a:lnTo>
                    <a:pt x="7099" y="231"/>
                  </a:lnTo>
                  <a:lnTo>
                    <a:pt x="6946" y="285"/>
                  </a:lnTo>
                  <a:lnTo>
                    <a:pt x="4190" y="1259"/>
                  </a:lnTo>
                  <a:lnTo>
                    <a:pt x="4266" y="1729"/>
                  </a:lnTo>
                  <a:lnTo>
                    <a:pt x="5513" y="9090"/>
                  </a:lnTo>
                  <a:cubicBezTo>
                    <a:pt x="4966" y="9626"/>
                    <a:pt x="4441" y="10359"/>
                    <a:pt x="3971" y="11135"/>
                  </a:cubicBezTo>
                  <a:cubicBezTo>
                    <a:pt x="3960" y="11147"/>
                    <a:pt x="3960" y="11157"/>
                    <a:pt x="3949" y="11169"/>
                  </a:cubicBezTo>
                  <a:cubicBezTo>
                    <a:pt x="3884" y="11289"/>
                    <a:pt x="3818" y="11398"/>
                    <a:pt x="3752" y="11519"/>
                  </a:cubicBezTo>
                  <a:cubicBezTo>
                    <a:pt x="3402" y="12109"/>
                    <a:pt x="3096" y="12722"/>
                    <a:pt x="2834" y="13269"/>
                  </a:cubicBezTo>
                  <a:cubicBezTo>
                    <a:pt x="2484" y="14012"/>
                    <a:pt x="1532" y="15620"/>
                    <a:pt x="832" y="16801"/>
                  </a:cubicBezTo>
                  <a:cubicBezTo>
                    <a:pt x="362" y="17589"/>
                    <a:pt x="0" y="18179"/>
                    <a:pt x="0" y="18179"/>
                  </a:cubicBezTo>
                  <a:cubicBezTo>
                    <a:pt x="405" y="19066"/>
                    <a:pt x="1280" y="19985"/>
                    <a:pt x="1280" y="19985"/>
                  </a:cubicBezTo>
                  <a:cubicBezTo>
                    <a:pt x="1335" y="19951"/>
                    <a:pt x="1390" y="19919"/>
                    <a:pt x="1455" y="19886"/>
                  </a:cubicBezTo>
                  <a:cubicBezTo>
                    <a:pt x="2232" y="19460"/>
                    <a:pt x="2822" y="19011"/>
                    <a:pt x="3555" y="18114"/>
                  </a:cubicBezTo>
                  <a:cubicBezTo>
                    <a:pt x="3687" y="17961"/>
                    <a:pt x="3818" y="17797"/>
                    <a:pt x="3949" y="17632"/>
                  </a:cubicBezTo>
                  <a:cubicBezTo>
                    <a:pt x="4244" y="17261"/>
                    <a:pt x="4529" y="16878"/>
                    <a:pt x="4802" y="16495"/>
                  </a:cubicBezTo>
                  <a:cubicBezTo>
                    <a:pt x="7022" y="13454"/>
                    <a:pt x="8740" y="10206"/>
                    <a:pt x="8740" y="10206"/>
                  </a:cubicBezTo>
                  <a:cubicBezTo>
                    <a:pt x="9112" y="7460"/>
                    <a:pt x="8291" y="2713"/>
                    <a:pt x="7919" y="821"/>
                  </a:cubicBezTo>
                  <a:lnTo>
                    <a:pt x="7887" y="657"/>
                  </a:lnTo>
                  <a:cubicBezTo>
                    <a:pt x="7810" y="241"/>
                    <a:pt x="7756" y="1"/>
                    <a:pt x="775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4" name="Google Shape;1054;p44"/>
            <p:cNvSpPr/>
            <p:nvPr/>
          </p:nvSpPr>
          <p:spPr>
            <a:xfrm>
              <a:off x="4213400" y="2229300"/>
              <a:ext cx="141925" cy="419000"/>
            </a:xfrm>
            <a:custGeom>
              <a:avLst/>
              <a:gdLst/>
              <a:ahLst/>
              <a:cxnLst/>
              <a:rect l="l" t="t" r="r" b="b"/>
              <a:pathLst>
                <a:path w="5677" h="16760" extrusionOk="0">
                  <a:moveTo>
                    <a:pt x="4228" y="1"/>
                  </a:moveTo>
                  <a:cubicBezTo>
                    <a:pt x="4222" y="1"/>
                    <a:pt x="4217" y="1"/>
                    <a:pt x="4211" y="3"/>
                  </a:cubicBezTo>
                  <a:cubicBezTo>
                    <a:pt x="4179" y="3"/>
                    <a:pt x="4145" y="47"/>
                    <a:pt x="4157" y="90"/>
                  </a:cubicBezTo>
                  <a:cubicBezTo>
                    <a:pt x="4189" y="353"/>
                    <a:pt x="5195" y="6511"/>
                    <a:pt x="5513" y="7714"/>
                  </a:cubicBezTo>
                  <a:cubicBezTo>
                    <a:pt x="5283" y="7966"/>
                    <a:pt x="3829" y="9628"/>
                    <a:pt x="22" y="16650"/>
                  </a:cubicBezTo>
                  <a:cubicBezTo>
                    <a:pt x="0" y="16694"/>
                    <a:pt x="11" y="16738"/>
                    <a:pt x="55" y="16760"/>
                  </a:cubicBezTo>
                  <a:lnTo>
                    <a:pt x="88" y="16760"/>
                  </a:lnTo>
                  <a:cubicBezTo>
                    <a:pt x="110" y="16760"/>
                    <a:pt x="142" y="16749"/>
                    <a:pt x="154" y="16727"/>
                  </a:cubicBezTo>
                  <a:cubicBezTo>
                    <a:pt x="4233" y="9212"/>
                    <a:pt x="5633" y="7802"/>
                    <a:pt x="5655" y="7791"/>
                  </a:cubicBezTo>
                  <a:cubicBezTo>
                    <a:pt x="5677" y="7780"/>
                    <a:pt x="5677" y="7747"/>
                    <a:pt x="5677" y="7714"/>
                  </a:cubicBezTo>
                  <a:cubicBezTo>
                    <a:pt x="5360" y="6631"/>
                    <a:pt x="4310" y="124"/>
                    <a:pt x="4299" y="58"/>
                  </a:cubicBezTo>
                  <a:cubicBezTo>
                    <a:pt x="4289" y="29"/>
                    <a:pt x="4263" y="1"/>
                    <a:pt x="422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5" name="Google Shape;1055;p44"/>
            <p:cNvSpPr/>
            <p:nvPr/>
          </p:nvSpPr>
          <p:spPr>
            <a:xfrm>
              <a:off x="4292700" y="2465075"/>
              <a:ext cx="5500" cy="13425"/>
            </a:xfrm>
            <a:custGeom>
              <a:avLst/>
              <a:gdLst/>
              <a:ahLst/>
              <a:cxnLst/>
              <a:rect l="l" t="t" r="r" b="b"/>
              <a:pathLst>
                <a:path w="220" h="537" extrusionOk="0">
                  <a:moveTo>
                    <a:pt x="197" y="0"/>
                  </a:moveTo>
                  <a:cubicBezTo>
                    <a:pt x="120" y="143"/>
                    <a:pt x="55" y="328"/>
                    <a:pt x="0" y="537"/>
                  </a:cubicBezTo>
                  <a:cubicBezTo>
                    <a:pt x="66" y="416"/>
                    <a:pt x="132" y="307"/>
                    <a:pt x="197" y="187"/>
                  </a:cubicBezTo>
                  <a:cubicBezTo>
                    <a:pt x="208" y="175"/>
                    <a:pt x="208" y="165"/>
                    <a:pt x="219" y="153"/>
                  </a:cubicBezTo>
                  <a:lnTo>
                    <a:pt x="197" y="0"/>
                  </a:lnTo>
                  <a:close/>
                </a:path>
              </a:pathLst>
            </a:custGeom>
            <a:solidFill>
              <a:srgbClr val="7E72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6" name="Google Shape;1056;p44"/>
            <p:cNvSpPr/>
            <p:nvPr/>
          </p:nvSpPr>
          <p:spPr>
            <a:xfrm>
              <a:off x="4286675" y="2468900"/>
              <a:ext cx="15350" cy="48700"/>
            </a:xfrm>
            <a:custGeom>
              <a:avLst/>
              <a:gdLst/>
              <a:ahLst/>
              <a:cxnLst/>
              <a:rect l="l" t="t" r="r" b="b"/>
              <a:pathLst>
                <a:path w="614" h="1948" extrusionOk="0">
                  <a:moveTo>
                    <a:pt x="460" y="0"/>
                  </a:moveTo>
                  <a:cubicBezTo>
                    <a:pt x="449" y="12"/>
                    <a:pt x="449" y="22"/>
                    <a:pt x="438" y="34"/>
                  </a:cubicBezTo>
                  <a:cubicBezTo>
                    <a:pt x="373" y="154"/>
                    <a:pt x="307" y="263"/>
                    <a:pt x="241" y="384"/>
                  </a:cubicBezTo>
                  <a:cubicBezTo>
                    <a:pt x="121" y="799"/>
                    <a:pt x="44" y="1346"/>
                    <a:pt x="1" y="1947"/>
                  </a:cubicBezTo>
                  <a:cubicBezTo>
                    <a:pt x="220" y="1587"/>
                    <a:pt x="416" y="1259"/>
                    <a:pt x="613" y="952"/>
                  </a:cubicBezTo>
                  <a:lnTo>
                    <a:pt x="46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7" name="Google Shape;1057;p44"/>
            <p:cNvSpPr/>
            <p:nvPr/>
          </p:nvSpPr>
          <p:spPr>
            <a:xfrm>
              <a:off x="4287775" y="2614375"/>
              <a:ext cx="23000" cy="29000"/>
            </a:xfrm>
            <a:custGeom>
              <a:avLst/>
              <a:gdLst/>
              <a:ahLst/>
              <a:cxnLst/>
              <a:rect l="l" t="t" r="r" b="b"/>
              <a:pathLst>
                <a:path w="920" h="1160" extrusionOk="0">
                  <a:moveTo>
                    <a:pt x="919" y="0"/>
                  </a:moveTo>
                  <a:cubicBezTo>
                    <a:pt x="613" y="394"/>
                    <a:pt x="317" y="788"/>
                    <a:pt x="0" y="1160"/>
                  </a:cubicBezTo>
                  <a:cubicBezTo>
                    <a:pt x="132" y="1007"/>
                    <a:pt x="263" y="843"/>
                    <a:pt x="394" y="678"/>
                  </a:cubicBezTo>
                  <a:cubicBezTo>
                    <a:pt x="569" y="460"/>
                    <a:pt x="744" y="230"/>
                    <a:pt x="919" y="0"/>
                  </a:cubicBezTo>
                  <a:close/>
                </a:path>
              </a:pathLst>
            </a:custGeom>
            <a:solidFill>
              <a:srgbClr val="7E72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8" name="Google Shape;1058;p44"/>
            <p:cNvSpPr/>
            <p:nvPr/>
          </p:nvSpPr>
          <p:spPr>
            <a:xfrm>
              <a:off x="4283400" y="2498425"/>
              <a:ext cx="35575" cy="144950"/>
            </a:xfrm>
            <a:custGeom>
              <a:avLst/>
              <a:gdLst/>
              <a:ahLst/>
              <a:cxnLst/>
              <a:rect l="l" t="t" r="r" b="b"/>
              <a:pathLst>
                <a:path w="1423" h="5798" extrusionOk="0">
                  <a:moveTo>
                    <a:pt x="777" y="1"/>
                  </a:moveTo>
                  <a:cubicBezTo>
                    <a:pt x="569" y="329"/>
                    <a:pt x="351" y="690"/>
                    <a:pt x="110" y="1094"/>
                  </a:cubicBezTo>
                  <a:cubicBezTo>
                    <a:pt x="0" y="2878"/>
                    <a:pt x="120" y="5000"/>
                    <a:pt x="175" y="5798"/>
                  </a:cubicBezTo>
                  <a:cubicBezTo>
                    <a:pt x="307" y="5645"/>
                    <a:pt x="438" y="5481"/>
                    <a:pt x="569" y="5316"/>
                  </a:cubicBezTo>
                  <a:cubicBezTo>
                    <a:pt x="744" y="5098"/>
                    <a:pt x="919" y="4868"/>
                    <a:pt x="1094" y="4638"/>
                  </a:cubicBezTo>
                  <a:cubicBezTo>
                    <a:pt x="1192" y="4497"/>
                    <a:pt x="1302" y="4354"/>
                    <a:pt x="1411" y="4212"/>
                  </a:cubicBezTo>
                  <a:lnTo>
                    <a:pt x="1411" y="4201"/>
                  </a:lnTo>
                  <a:cubicBezTo>
                    <a:pt x="1422" y="4190"/>
                    <a:pt x="1422" y="4190"/>
                    <a:pt x="1422" y="4179"/>
                  </a:cubicBezTo>
                  <a:lnTo>
                    <a:pt x="77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9" name="Google Shape;1059;p44"/>
            <p:cNvSpPr/>
            <p:nvPr/>
          </p:nvSpPr>
          <p:spPr>
            <a:xfrm>
              <a:off x="4286125" y="2492700"/>
              <a:ext cx="16700" cy="33100"/>
            </a:xfrm>
            <a:custGeom>
              <a:avLst/>
              <a:gdLst/>
              <a:ahLst/>
              <a:cxnLst/>
              <a:rect l="l" t="t" r="r" b="b"/>
              <a:pathLst>
                <a:path w="668" h="1324" extrusionOk="0">
                  <a:moveTo>
                    <a:pt x="635" y="0"/>
                  </a:moveTo>
                  <a:cubicBezTo>
                    <a:pt x="438" y="307"/>
                    <a:pt x="242" y="635"/>
                    <a:pt x="23" y="995"/>
                  </a:cubicBezTo>
                  <a:cubicBezTo>
                    <a:pt x="11" y="1105"/>
                    <a:pt x="1" y="1214"/>
                    <a:pt x="1" y="1323"/>
                  </a:cubicBezTo>
                  <a:cubicBezTo>
                    <a:pt x="242" y="919"/>
                    <a:pt x="460" y="558"/>
                    <a:pt x="668" y="230"/>
                  </a:cubicBezTo>
                  <a:lnTo>
                    <a:pt x="635" y="0"/>
                  </a:lnTo>
                  <a:close/>
                </a:path>
              </a:pathLst>
            </a:custGeom>
            <a:solidFill>
              <a:srgbClr val="003C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0" name="Google Shape;1060;p44"/>
            <p:cNvSpPr/>
            <p:nvPr/>
          </p:nvSpPr>
          <p:spPr>
            <a:xfrm>
              <a:off x="4184675" y="2107125"/>
              <a:ext cx="219625" cy="129975"/>
            </a:xfrm>
            <a:custGeom>
              <a:avLst/>
              <a:gdLst/>
              <a:ahLst/>
              <a:cxnLst/>
              <a:rect l="l" t="t" r="r" b="b"/>
              <a:pathLst>
                <a:path w="8785" h="5199" extrusionOk="0">
                  <a:moveTo>
                    <a:pt x="7493" y="1"/>
                  </a:moveTo>
                  <a:lnTo>
                    <a:pt x="209" y="1532"/>
                  </a:lnTo>
                  <a:cubicBezTo>
                    <a:pt x="209" y="1532"/>
                    <a:pt x="0" y="3501"/>
                    <a:pt x="449" y="4595"/>
                  </a:cubicBezTo>
                  <a:cubicBezTo>
                    <a:pt x="622" y="5021"/>
                    <a:pt x="1592" y="5198"/>
                    <a:pt x="2804" y="5198"/>
                  </a:cubicBezTo>
                  <a:cubicBezTo>
                    <a:pt x="4731" y="5198"/>
                    <a:pt x="7269" y="4750"/>
                    <a:pt x="8182" y="4146"/>
                  </a:cubicBezTo>
                  <a:cubicBezTo>
                    <a:pt x="8784" y="3742"/>
                    <a:pt x="7493" y="1"/>
                    <a:pt x="749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1" name="Google Shape;1061;p44"/>
            <p:cNvSpPr/>
            <p:nvPr/>
          </p:nvSpPr>
          <p:spPr>
            <a:xfrm>
              <a:off x="4351475" y="2153825"/>
              <a:ext cx="45425" cy="57250"/>
            </a:xfrm>
            <a:custGeom>
              <a:avLst/>
              <a:gdLst/>
              <a:ahLst/>
              <a:cxnLst/>
              <a:rect l="l" t="t" r="r" b="b"/>
              <a:pathLst>
                <a:path w="1817" h="2290" extrusionOk="0">
                  <a:moveTo>
                    <a:pt x="80" y="1"/>
                  </a:moveTo>
                  <a:cubicBezTo>
                    <a:pt x="75" y="1"/>
                    <a:pt x="71" y="2"/>
                    <a:pt x="66" y="3"/>
                  </a:cubicBezTo>
                  <a:cubicBezTo>
                    <a:pt x="22" y="3"/>
                    <a:pt x="1" y="47"/>
                    <a:pt x="1" y="90"/>
                  </a:cubicBezTo>
                  <a:cubicBezTo>
                    <a:pt x="12" y="134"/>
                    <a:pt x="197" y="1108"/>
                    <a:pt x="843" y="1753"/>
                  </a:cubicBezTo>
                  <a:cubicBezTo>
                    <a:pt x="941" y="1862"/>
                    <a:pt x="1051" y="1950"/>
                    <a:pt x="1182" y="2037"/>
                  </a:cubicBezTo>
                  <a:cubicBezTo>
                    <a:pt x="1303" y="2114"/>
                    <a:pt x="1434" y="2169"/>
                    <a:pt x="1565" y="2224"/>
                  </a:cubicBezTo>
                  <a:cubicBezTo>
                    <a:pt x="1641" y="2246"/>
                    <a:pt x="1729" y="2267"/>
                    <a:pt x="1816" y="2289"/>
                  </a:cubicBezTo>
                  <a:lnTo>
                    <a:pt x="1784" y="2125"/>
                  </a:lnTo>
                  <a:cubicBezTo>
                    <a:pt x="1729" y="2114"/>
                    <a:pt x="1685" y="2103"/>
                    <a:pt x="1631" y="2081"/>
                  </a:cubicBezTo>
                  <a:cubicBezTo>
                    <a:pt x="1500" y="2037"/>
                    <a:pt x="1379" y="1983"/>
                    <a:pt x="1259" y="1906"/>
                  </a:cubicBezTo>
                  <a:cubicBezTo>
                    <a:pt x="1171" y="1852"/>
                    <a:pt x="1084" y="1775"/>
                    <a:pt x="996" y="1699"/>
                  </a:cubicBezTo>
                  <a:cubicBezTo>
                    <a:pt x="351" y="1086"/>
                    <a:pt x="154" y="69"/>
                    <a:pt x="154" y="58"/>
                  </a:cubicBezTo>
                  <a:cubicBezTo>
                    <a:pt x="145" y="29"/>
                    <a:pt x="110" y="1"/>
                    <a:pt x="8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2" name="Google Shape;1062;p44"/>
            <p:cNvSpPr/>
            <p:nvPr/>
          </p:nvSpPr>
          <p:spPr>
            <a:xfrm>
              <a:off x="4296525" y="2127375"/>
              <a:ext cx="10975" cy="99275"/>
            </a:xfrm>
            <a:custGeom>
              <a:avLst/>
              <a:gdLst/>
              <a:ahLst/>
              <a:cxnLst/>
              <a:rect l="l" t="t" r="r" b="b"/>
              <a:pathLst>
                <a:path w="439" h="3971" extrusionOk="0">
                  <a:moveTo>
                    <a:pt x="142" y="0"/>
                  </a:moveTo>
                  <a:cubicBezTo>
                    <a:pt x="99" y="0"/>
                    <a:pt x="44" y="11"/>
                    <a:pt x="1" y="22"/>
                  </a:cubicBezTo>
                  <a:cubicBezTo>
                    <a:pt x="11" y="120"/>
                    <a:pt x="22" y="241"/>
                    <a:pt x="33" y="383"/>
                  </a:cubicBezTo>
                  <a:cubicBezTo>
                    <a:pt x="33" y="427"/>
                    <a:pt x="44" y="482"/>
                    <a:pt x="44" y="525"/>
                  </a:cubicBezTo>
                  <a:cubicBezTo>
                    <a:pt x="99" y="1148"/>
                    <a:pt x="176" y="2035"/>
                    <a:pt x="230" y="2932"/>
                  </a:cubicBezTo>
                  <a:cubicBezTo>
                    <a:pt x="241" y="2986"/>
                    <a:pt x="241" y="3030"/>
                    <a:pt x="241" y="3085"/>
                  </a:cubicBezTo>
                  <a:cubicBezTo>
                    <a:pt x="263" y="3358"/>
                    <a:pt x="274" y="3632"/>
                    <a:pt x="285" y="3905"/>
                  </a:cubicBezTo>
                  <a:cubicBezTo>
                    <a:pt x="295" y="3938"/>
                    <a:pt x="329" y="3970"/>
                    <a:pt x="372" y="3970"/>
                  </a:cubicBezTo>
                  <a:cubicBezTo>
                    <a:pt x="405" y="3970"/>
                    <a:pt x="438" y="3938"/>
                    <a:pt x="438" y="3894"/>
                  </a:cubicBezTo>
                  <a:cubicBezTo>
                    <a:pt x="427" y="3610"/>
                    <a:pt x="405" y="3325"/>
                    <a:pt x="394" y="3041"/>
                  </a:cubicBezTo>
                  <a:cubicBezTo>
                    <a:pt x="383" y="2997"/>
                    <a:pt x="383" y="2942"/>
                    <a:pt x="383" y="2898"/>
                  </a:cubicBezTo>
                  <a:cubicBezTo>
                    <a:pt x="317" y="2002"/>
                    <a:pt x="252" y="1127"/>
                    <a:pt x="197" y="504"/>
                  </a:cubicBezTo>
                  <a:cubicBezTo>
                    <a:pt x="186" y="460"/>
                    <a:pt x="186" y="405"/>
                    <a:pt x="176" y="361"/>
                  </a:cubicBezTo>
                  <a:cubicBezTo>
                    <a:pt x="164" y="219"/>
                    <a:pt x="154" y="98"/>
                    <a:pt x="14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3" name="Google Shape;1063;p44"/>
            <p:cNvSpPr/>
            <p:nvPr/>
          </p:nvSpPr>
          <p:spPr>
            <a:xfrm>
              <a:off x="4281200" y="2129550"/>
              <a:ext cx="32850" cy="75325"/>
            </a:xfrm>
            <a:custGeom>
              <a:avLst/>
              <a:gdLst/>
              <a:ahLst/>
              <a:cxnLst/>
              <a:rect l="l" t="t" r="r" b="b"/>
              <a:pathLst>
                <a:path w="1314" h="3013" extrusionOk="0">
                  <a:moveTo>
                    <a:pt x="154" y="1"/>
                  </a:moveTo>
                  <a:cubicBezTo>
                    <a:pt x="99" y="1"/>
                    <a:pt x="55" y="11"/>
                    <a:pt x="1" y="11"/>
                  </a:cubicBezTo>
                  <a:cubicBezTo>
                    <a:pt x="11" y="110"/>
                    <a:pt x="23" y="230"/>
                    <a:pt x="33" y="361"/>
                  </a:cubicBezTo>
                  <a:cubicBezTo>
                    <a:pt x="45" y="405"/>
                    <a:pt x="45" y="460"/>
                    <a:pt x="55" y="504"/>
                  </a:cubicBezTo>
                  <a:cubicBezTo>
                    <a:pt x="132" y="1324"/>
                    <a:pt x="242" y="2461"/>
                    <a:pt x="296" y="2746"/>
                  </a:cubicBezTo>
                  <a:cubicBezTo>
                    <a:pt x="318" y="2855"/>
                    <a:pt x="373" y="2932"/>
                    <a:pt x="460" y="2976"/>
                  </a:cubicBezTo>
                  <a:cubicBezTo>
                    <a:pt x="517" y="3000"/>
                    <a:pt x="581" y="3013"/>
                    <a:pt x="645" y="3013"/>
                  </a:cubicBezTo>
                  <a:cubicBezTo>
                    <a:pt x="667" y="3013"/>
                    <a:pt x="689" y="3011"/>
                    <a:pt x="712" y="3008"/>
                  </a:cubicBezTo>
                  <a:cubicBezTo>
                    <a:pt x="767" y="3008"/>
                    <a:pt x="810" y="2998"/>
                    <a:pt x="854" y="2998"/>
                  </a:cubicBezTo>
                  <a:cubicBezTo>
                    <a:pt x="908" y="2986"/>
                    <a:pt x="952" y="2965"/>
                    <a:pt x="1007" y="2954"/>
                  </a:cubicBezTo>
                  <a:cubicBezTo>
                    <a:pt x="1139" y="2921"/>
                    <a:pt x="1237" y="2867"/>
                    <a:pt x="1258" y="2855"/>
                  </a:cubicBezTo>
                  <a:cubicBezTo>
                    <a:pt x="1302" y="2833"/>
                    <a:pt x="1314" y="2801"/>
                    <a:pt x="1302" y="2757"/>
                  </a:cubicBezTo>
                  <a:cubicBezTo>
                    <a:pt x="1286" y="2732"/>
                    <a:pt x="1257" y="2720"/>
                    <a:pt x="1225" y="2720"/>
                  </a:cubicBezTo>
                  <a:cubicBezTo>
                    <a:pt x="1214" y="2720"/>
                    <a:pt x="1204" y="2721"/>
                    <a:pt x="1193" y="2724"/>
                  </a:cubicBezTo>
                  <a:cubicBezTo>
                    <a:pt x="1149" y="2746"/>
                    <a:pt x="1083" y="2779"/>
                    <a:pt x="996" y="2811"/>
                  </a:cubicBezTo>
                  <a:cubicBezTo>
                    <a:pt x="942" y="2823"/>
                    <a:pt x="898" y="2833"/>
                    <a:pt x="843" y="2845"/>
                  </a:cubicBezTo>
                  <a:cubicBezTo>
                    <a:pt x="788" y="2861"/>
                    <a:pt x="731" y="2869"/>
                    <a:pt x="677" y="2869"/>
                  </a:cubicBezTo>
                  <a:cubicBezTo>
                    <a:pt x="624" y="2869"/>
                    <a:pt x="575" y="2861"/>
                    <a:pt x="537" y="2845"/>
                  </a:cubicBezTo>
                  <a:cubicBezTo>
                    <a:pt x="482" y="2823"/>
                    <a:pt x="449" y="2779"/>
                    <a:pt x="439" y="2713"/>
                  </a:cubicBezTo>
                  <a:cubicBezTo>
                    <a:pt x="395" y="2451"/>
                    <a:pt x="274" y="1302"/>
                    <a:pt x="198" y="493"/>
                  </a:cubicBezTo>
                  <a:cubicBezTo>
                    <a:pt x="198" y="449"/>
                    <a:pt x="186" y="395"/>
                    <a:pt x="186" y="351"/>
                  </a:cubicBezTo>
                  <a:cubicBezTo>
                    <a:pt x="176" y="220"/>
                    <a:pt x="165" y="99"/>
                    <a:pt x="15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4" name="Google Shape;1064;p44"/>
            <p:cNvSpPr/>
            <p:nvPr/>
          </p:nvSpPr>
          <p:spPr>
            <a:xfrm>
              <a:off x="4188775" y="2176825"/>
              <a:ext cx="108875" cy="540375"/>
            </a:xfrm>
            <a:custGeom>
              <a:avLst/>
              <a:gdLst/>
              <a:ahLst/>
              <a:cxnLst/>
              <a:rect l="l" t="t" r="r" b="b"/>
              <a:pathLst>
                <a:path w="4355" h="21615" extrusionOk="0">
                  <a:moveTo>
                    <a:pt x="430" y="0"/>
                  </a:moveTo>
                  <a:cubicBezTo>
                    <a:pt x="261" y="0"/>
                    <a:pt x="115" y="21"/>
                    <a:pt x="1" y="67"/>
                  </a:cubicBezTo>
                  <a:cubicBezTo>
                    <a:pt x="1" y="67"/>
                    <a:pt x="45" y="527"/>
                    <a:pt x="110" y="1238"/>
                  </a:cubicBezTo>
                  <a:cubicBezTo>
                    <a:pt x="110" y="1292"/>
                    <a:pt x="110" y="1336"/>
                    <a:pt x="121" y="1391"/>
                  </a:cubicBezTo>
                  <a:cubicBezTo>
                    <a:pt x="318" y="3535"/>
                    <a:pt x="712" y="7702"/>
                    <a:pt x="964" y="9638"/>
                  </a:cubicBezTo>
                  <a:cubicBezTo>
                    <a:pt x="964" y="9638"/>
                    <a:pt x="930" y="12996"/>
                    <a:pt x="1051" y="15589"/>
                  </a:cubicBezTo>
                  <a:cubicBezTo>
                    <a:pt x="1171" y="18005"/>
                    <a:pt x="2002" y="20893"/>
                    <a:pt x="2123" y="21615"/>
                  </a:cubicBezTo>
                  <a:lnTo>
                    <a:pt x="4332" y="21615"/>
                  </a:lnTo>
                  <a:lnTo>
                    <a:pt x="4354" y="21298"/>
                  </a:lnTo>
                  <a:lnTo>
                    <a:pt x="4354" y="1249"/>
                  </a:lnTo>
                  <a:cubicBezTo>
                    <a:pt x="4354" y="1249"/>
                    <a:pt x="3064" y="626"/>
                    <a:pt x="1839" y="264"/>
                  </a:cubicBezTo>
                  <a:cubicBezTo>
                    <a:pt x="1783" y="254"/>
                    <a:pt x="1740" y="232"/>
                    <a:pt x="1685" y="220"/>
                  </a:cubicBezTo>
                  <a:cubicBezTo>
                    <a:pt x="1221" y="88"/>
                    <a:pt x="778" y="0"/>
                    <a:pt x="43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5" name="Google Shape;1065;p44"/>
            <p:cNvSpPr/>
            <p:nvPr/>
          </p:nvSpPr>
          <p:spPr>
            <a:xfrm>
              <a:off x="4205750" y="2229300"/>
              <a:ext cx="44025" cy="484925"/>
            </a:xfrm>
            <a:custGeom>
              <a:avLst/>
              <a:gdLst/>
              <a:ahLst/>
              <a:cxnLst/>
              <a:rect l="l" t="t" r="r" b="b"/>
              <a:pathLst>
                <a:path w="1761" h="19397" extrusionOk="0">
                  <a:moveTo>
                    <a:pt x="82" y="1"/>
                  </a:moveTo>
                  <a:cubicBezTo>
                    <a:pt x="77" y="1"/>
                    <a:pt x="71" y="1"/>
                    <a:pt x="66" y="3"/>
                  </a:cubicBezTo>
                  <a:cubicBezTo>
                    <a:pt x="33" y="3"/>
                    <a:pt x="0" y="36"/>
                    <a:pt x="0" y="80"/>
                  </a:cubicBezTo>
                  <a:cubicBezTo>
                    <a:pt x="0" y="134"/>
                    <a:pt x="404" y="5887"/>
                    <a:pt x="601" y="7561"/>
                  </a:cubicBezTo>
                  <a:cubicBezTo>
                    <a:pt x="601" y="7747"/>
                    <a:pt x="470" y="12625"/>
                    <a:pt x="733" y="14387"/>
                  </a:cubicBezTo>
                  <a:cubicBezTo>
                    <a:pt x="995" y="16169"/>
                    <a:pt x="1608" y="19309"/>
                    <a:pt x="1608" y="19341"/>
                  </a:cubicBezTo>
                  <a:cubicBezTo>
                    <a:pt x="1619" y="19374"/>
                    <a:pt x="1651" y="19396"/>
                    <a:pt x="1685" y="19396"/>
                  </a:cubicBezTo>
                  <a:lnTo>
                    <a:pt x="1695" y="19396"/>
                  </a:lnTo>
                  <a:cubicBezTo>
                    <a:pt x="1739" y="19396"/>
                    <a:pt x="1761" y="19352"/>
                    <a:pt x="1750" y="19309"/>
                  </a:cubicBezTo>
                  <a:cubicBezTo>
                    <a:pt x="1750" y="19275"/>
                    <a:pt x="1148" y="16147"/>
                    <a:pt x="886" y="14365"/>
                  </a:cubicBezTo>
                  <a:cubicBezTo>
                    <a:pt x="623" y="12593"/>
                    <a:pt x="754" y="7605"/>
                    <a:pt x="754" y="7561"/>
                  </a:cubicBezTo>
                  <a:lnTo>
                    <a:pt x="754" y="7550"/>
                  </a:lnTo>
                  <a:cubicBezTo>
                    <a:pt x="558" y="5877"/>
                    <a:pt x="153" y="124"/>
                    <a:pt x="153" y="68"/>
                  </a:cubicBezTo>
                  <a:cubicBezTo>
                    <a:pt x="143" y="30"/>
                    <a:pt x="117" y="1"/>
                    <a:pt x="8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6" name="Google Shape;1066;p44"/>
            <p:cNvSpPr/>
            <p:nvPr/>
          </p:nvSpPr>
          <p:spPr>
            <a:xfrm>
              <a:off x="4220775" y="2728125"/>
              <a:ext cx="85075" cy="73850"/>
            </a:xfrm>
            <a:custGeom>
              <a:avLst/>
              <a:gdLst/>
              <a:ahLst/>
              <a:cxnLst/>
              <a:rect l="l" t="t" r="r" b="b"/>
              <a:pathLst>
                <a:path w="3403" h="2954" extrusionOk="0">
                  <a:moveTo>
                    <a:pt x="2090" y="1"/>
                  </a:moveTo>
                  <a:cubicBezTo>
                    <a:pt x="1488" y="1"/>
                    <a:pt x="1378" y="110"/>
                    <a:pt x="1280" y="351"/>
                  </a:cubicBezTo>
                  <a:cubicBezTo>
                    <a:pt x="1259" y="372"/>
                    <a:pt x="1149" y="756"/>
                    <a:pt x="1138" y="778"/>
                  </a:cubicBezTo>
                  <a:cubicBezTo>
                    <a:pt x="1007" y="996"/>
                    <a:pt x="1247" y="897"/>
                    <a:pt x="613" y="1390"/>
                  </a:cubicBezTo>
                  <a:cubicBezTo>
                    <a:pt x="153" y="1751"/>
                    <a:pt x="34" y="2287"/>
                    <a:pt x="12" y="2637"/>
                  </a:cubicBezTo>
                  <a:cubicBezTo>
                    <a:pt x="0" y="2822"/>
                    <a:pt x="22" y="2954"/>
                    <a:pt x="22" y="2954"/>
                  </a:cubicBezTo>
                  <a:lnTo>
                    <a:pt x="3369" y="2954"/>
                  </a:lnTo>
                  <a:cubicBezTo>
                    <a:pt x="3369" y="2954"/>
                    <a:pt x="3381" y="2888"/>
                    <a:pt x="3391" y="2790"/>
                  </a:cubicBezTo>
                  <a:lnTo>
                    <a:pt x="3391" y="2637"/>
                  </a:lnTo>
                  <a:lnTo>
                    <a:pt x="3391" y="2593"/>
                  </a:lnTo>
                  <a:cubicBezTo>
                    <a:pt x="3402" y="2418"/>
                    <a:pt x="3391" y="2210"/>
                    <a:pt x="3359" y="2003"/>
                  </a:cubicBezTo>
                  <a:cubicBezTo>
                    <a:pt x="3325" y="1806"/>
                    <a:pt x="3282" y="1565"/>
                    <a:pt x="3227" y="1335"/>
                  </a:cubicBezTo>
                  <a:cubicBezTo>
                    <a:pt x="3216" y="1247"/>
                    <a:pt x="3194" y="1149"/>
                    <a:pt x="3172" y="1072"/>
                  </a:cubicBezTo>
                  <a:cubicBezTo>
                    <a:pt x="3118" y="854"/>
                    <a:pt x="3074" y="679"/>
                    <a:pt x="3041" y="591"/>
                  </a:cubicBezTo>
                  <a:cubicBezTo>
                    <a:pt x="2954" y="394"/>
                    <a:pt x="2888" y="1"/>
                    <a:pt x="209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7" name="Google Shape;1067;p44"/>
            <p:cNvSpPr/>
            <p:nvPr/>
          </p:nvSpPr>
          <p:spPr>
            <a:xfrm>
              <a:off x="4291600" y="2754650"/>
              <a:ext cx="13975" cy="43250"/>
            </a:xfrm>
            <a:custGeom>
              <a:avLst/>
              <a:gdLst/>
              <a:ahLst/>
              <a:cxnLst/>
              <a:rect l="l" t="t" r="r" b="b"/>
              <a:pathLst>
                <a:path w="559" h="1730" extrusionOk="0">
                  <a:moveTo>
                    <a:pt x="329" y="1"/>
                  </a:moveTo>
                  <a:cubicBezTo>
                    <a:pt x="317" y="33"/>
                    <a:pt x="1" y="711"/>
                    <a:pt x="208" y="1280"/>
                  </a:cubicBezTo>
                  <a:cubicBezTo>
                    <a:pt x="274" y="1467"/>
                    <a:pt x="394" y="1620"/>
                    <a:pt x="558" y="1729"/>
                  </a:cubicBezTo>
                  <a:lnTo>
                    <a:pt x="558" y="1576"/>
                  </a:lnTo>
                  <a:lnTo>
                    <a:pt x="558" y="1532"/>
                  </a:lnTo>
                  <a:cubicBezTo>
                    <a:pt x="471" y="1445"/>
                    <a:pt x="405" y="1346"/>
                    <a:pt x="361" y="1226"/>
                  </a:cubicBezTo>
                  <a:cubicBezTo>
                    <a:pt x="230" y="898"/>
                    <a:pt x="317" y="504"/>
                    <a:pt x="394" y="274"/>
                  </a:cubicBezTo>
                  <a:cubicBezTo>
                    <a:pt x="383" y="186"/>
                    <a:pt x="361" y="88"/>
                    <a:pt x="339" y="11"/>
                  </a:cubicBezTo>
                  <a:lnTo>
                    <a:pt x="329"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8" name="Google Shape;1068;p44"/>
            <p:cNvSpPr/>
            <p:nvPr/>
          </p:nvSpPr>
          <p:spPr>
            <a:xfrm>
              <a:off x="4220775" y="2794025"/>
              <a:ext cx="84800" cy="7950"/>
            </a:xfrm>
            <a:custGeom>
              <a:avLst/>
              <a:gdLst/>
              <a:ahLst/>
              <a:cxnLst/>
              <a:rect l="l" t="t" r="r" b="b"/>
              <a:pathLst>
                <a:path w="3392" h="318" extrusionOk="0">
                  <a:moveTo>
                    <a:pt x="12" y="1"/>
                  </a:moveTo>
                  <a:cubicBezTo>
                    <a:pt x="0" y="186"/>
                    <a:pt x="22" y="318"/>
                    <a:pt x="22" y="318"/>
                  </a:cubicBezTo>
                  <a:lnTo>
                    <a:pt x="3369" y="318"/>
                  </a:lnTo>
                  <a:cubicBezTo>
                    <a:pt x="3369" y="318"/>
                    <a:pt x="3391" y="186"/>
                    <a:pt x="3391"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9" name="Google Shape;1069;p44"/>
            <p:cNvSpPr/>
            <p:nvPr/>
          </p:nvSpPr>
          <p:spPr>
            <a:xfrm>
              <a:off x="4240450" y="2712425"/>
              <a:ext cx="26275" cy="28050"/>
            </a:xfrm>
            <a:custGeom>
              <a:avLst/>
              <a:gdLst/>
              <a:ahLst/>
              <a:cxnLst/>
              <a:rect l="l" t="t" r="r" b="b"/>
              <a:pathLst>
                <a:path w="1051" h="1122" extrusionOk="0">
                  <a:moveTo>
                    <a:pt x="340" y="191"/>
                  </a:moveTo>
                  <a:cubicBezTo>
                    <a:pt x="482" y="235"/>
                    <a:pt x="657" y="541"/>
                    <a:pt x="778" y="837"/>
                  </a:cubicBezTo>
                  <a:cubicBezTo>
                    <a:pt x="515" y="694"/>
                    <a:pt x="231" y="487"/>
                    <a:pt x="209" y="334"/>
                  </a:cubicBezTo>
                  <a:cubicBezTo>
                    <a:pt x="198" y="312"/>
                    <a:pt x="198" y="268"/>
                    <a:pt x="253" y="224"/>
                  </a:cubicBezTo>
                  <a:cubicBezTo>
                    <a:pt x="285" y="202"/>
                    <a:pt x="307" y="191"/>
                    <a:pt x="318" y="191"/>
                  </a:cubicBezTo>
                  <a:close/>
                  <a:moveTo>
                    <a:pt x="334" y="0"/>
                  </a:moveTo>
                  <a:cubicBezTo>
                    <a:pt x="272" y="0"/>
                    <a:pt x="194" y="17"/>
                    <a:pt x="122" y="82"/>
                  </a:cubicBezTo>
                  <a:cubicBezTo>
                    <a:pt x="12" y="191"/>
                    <a:pt x="1" y="290"/>
                    <a:pt x="12" y="366"/>
                  </a:cubicBezTo>
                  <a:cubicBezTo>
                    <a:pt x="78" y="727"/>
                    <a:pt x="822" y="1077"/>
                    <a:pt x="909" y="1121"/>
                  </a:cubicBezTo>
                  <a:lnTo>
                    <a:pt x="941" y="1121"/>
                  </a:lnTo>
                  <a:cubicBezTo>
                    <a:pt x="963" y="1121"/>
                    <a:pt x="997" y="1121"/>
                    <a:pt x="1007" y="1099"/>
                  </a:cubicBezTo>
                  <a:cubicBezTo>
                    <a:pt x="1040" y="1077"/>
                    <a:pt x="1051" y="1034"/>
                    <a:pt x="1040" y="1000"/>
                  </a:cubicBezTo>
                  <a:cubicBezTo>
                    <a:pt x="985" y="847"/>
                    <a:pt x="734" y="103"/>
                    <a:pt x="395" y="5"/>
                  </a:cubicBezTo>
                  <a:cubicBezTo>
                    <a:pt x="377" y="2"/>
                    <a:pt x="357" y="0"/>
                    <a:pt x="33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0" name="Google Shape;1070;p44"/>
            <p:cNvSpPr/>
            <p:nvPr/>
          </p:nvSpPr>
          <p:spPr>
            <a:xfrm>
              <a:off x="4265625" y="2712425"/>
              <a:ext cx="26000" cy="28050"/>
            </a:xfrm>
            <a:custGeom>
              <a:avLst/>
              <a:gdLst/>
              <a:ahLst/>
              <a:cxnLst/>
              <a:rect l="l" t="t" r="r" b="b"/>
              <a:pathLst>
                <a:path w="1040" h="1122" extrusionOk="0">
                  <a:moveTo>
                    <a:pt x="722" y="191"/>
                  </a:moveTo>
                  <a:cubicBezTo>
                    <a:pt x="744" y="191"/>
                    <a:pt x="766" y="202"/>
                    <a:pt x="799" y="224"/>
                  </a:cubicBezTo>
                  <a:cubicBezTo>
                    <a:pt x="843" y="268"/>
                    <a:pt x="843" y="312"/>
                    <a:pt x="843" y="334"/>
                  </a:cubicBezTo>
                  <a:cubicBezTo>
                    <a:pt x="821" y="487"/>
                    <a:pt x="536" y="694"/>
                    <a:pt x="274" y="837"/>
                  </a:cubicBezTo>
                  <a:cubicBezTo>
                    <a:pt x="394" y="541"/>
                    <a:pt x="569" y="235"/>
                    <a:pt x="700" y="191"/>
                  </a:cubicBezTo>
                  <a:close/>
                  <a:moveTo>
                    <a:pt x="715" y="0"/>
                  </a:moveTo>
                  <a:cubicBezTo>
                    <a:pt x="693" y="0"/>
                    <a:pt x="674" y="2"/>
                    <a:pt x="656" y="5"/>
                  </a:cubicBezTo>
                  <a:cubicBezTo>
                    <a:pt x="318" y="103"/>
                    <a:pt x="55" y="847"/>
                    <a:pt x="11" y="1000"/>
                  </a:cubicBezTo>
                  <a:cubicBezTo>
                    <a:pt x="0" y="1034"/>
                    <a:pt x="11" y="1077"/>
                    <a:pt x="33" y="1099"/>
                  </a:cubicBezTo>
                  <a:cubicBezTo>
                    <a:pt x="55" y="1121"/>
                    <a:pt x="77" y="1121"/>
                    <a:pt x="99" y="1121"/>
                  </a:cubicBezTo>
                  <a:lnTo>
                    <a:pt x="143" y="1121"/>
                  </a:lnTo>
                  <a:cubicBezTo>
                    <a:pt x="230" y="1077"/>
                    <a:pt x="974" y="727"/>
                    <a:pt x="1028" y="366"/>
                  </a:cubicBezTo>
                  <a:cubicBezTo>
                    <a:pt x="1040" y="290"/>
                    <a:pt x="1040" y="191"/>
                    <a:pt x="930" y="82"/>
                  </a:cubicBezTo>
                  <a:cubicBezTo>
                    <a:pt x="850" y="17"/>
                    <a:pt x="775" y="0"/>
                    <a:pt x="71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1" name="Google Shape;1071;p44"/>
            <p:cNvSpPr/>
            <p:nvPr/>
          </p:nvSpPr>
          <p:spPr>
            <a:xfrm>
              <a:off x="4261575" y="2733175"/>
              <a:ext cx="9625" cy="8625"/>
            </a:xfrm>
            <a:custGeom>
              <a:avLst/>
              <a:gdLst/>
              <a:ahLst/>
              <a:cxnLst/>
              <a:rect l="l" t="t" r="r" b="b"/>
              <a:pathLst>
                <a:path w="385" h="345" extrusionOk="0">
                  <a:moveTo>
                    <a:pt x="244" y="0"/>
                  </a:moveTo>
                  <a:cubicBezTo>
                    <a:pt x="226" y="0"/>
                    <a:pt x="206" y="5"/>
                    <a:pt x="184" y="17"/>
                  </a:cubicBezTo>
                  <a:cubicBezTo>
                    <a:pt x="184" y="17"/>
                    <a:pt x="156" y="4"/>
                    <a:pt x="123" y="4"/>
                  </a:cubicBezTo>
                  <a:cubicBezTo>
                    <a:pt x="75" y="4"/>
                    <a:pt x="16" y="31"/>
                    <a:pt x="9" y="160"/>
                  </a:cubicBezTo>
                  <a:cubicBezTo>
                    <a:pt x="1" y="291"/>
                    <a:pt x="83" y="345"/>
                    <a:pt x="138" y="345"/>
                  </a:cubicBezTo>
                  <a:cubicBezTo>
                    <a:pt x="152" y="345"/>
                    <a:pt x="165" y="341"/>
                    <a:pt x="173" y="335"/>
                  </a:cubicBezTo>
                  <a:cubicBezTo>
                    <a:pt x="173" y="335"/>
                    <a:pt x="193" y="341"/>
                    <a:pt x="220" y="341"/>
                  </a:cubicBezTo>
                  <a:cubicBezTo>
                    <a:pt x="257" y="341"/>
                    <a:pt x="306" y="330"/>
                    <a:pt x="337" y="280"/>
                  </a:cubicBezTo>
                  <a:cubicBezTo>
                    <a:pt x="385" y="214"/>
                    <a:pt x="358" y="0"/>
                    <a:pt x="24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2" name="Google Shape;1072;p44"/>
            <p:cNvSpPr/>
            <p:nvPr/>
          </p:nvSpPr>
          <p:spPr>
            <a:xfrm>
              <a:off x="4246200" y="2736225"/>
              <a:ext cx="22725" cy="11900"/>
            </a:xfrm>
            <a:custGeom>
              <a:avLst/>
              <a:gdLst/>
              <a:ahLst/>
              <a:cxnLst/>
              <a:rect l="l" t="t" r="r" b="b"/>
              <a:pathLst>
                <a:path w="909" h="476" extrusionOk="0">
                  <a:moveTo>
                    <a:pt x="676" y="0"/>
                  </a:moveTo>
                  <a:cubicBezTo>
                    <a:pt x="509" y="0"/>
                    <a:pt x="232" y="50"/>
                    <a:pt x="33" y="322"/>
                  </a:cubicBezTo>
                  <a:cubicBezTo>
                    <a:pt x="1" y="366"/>
                    <a:pt x="11" y="432"/>
                    <a:pt x="55" y="464"/>
                  </a:cubicBezTo>
                  <a:cubicBezTo>
                    <a:pt x="67" y="475"/>
                    <a:pt x="88" y="475"/>
                    <a:pt x="110" y="475"/>
                  </a:cubicBezTo>
                  <a:cubicBezTo>
                    <a:pt x="132" y="475"/>
                    <a:pt x="165" y="464"/>
                    <a:pt x="186" y="442"/>
                  </a:cubicBezTo>
                  <a:cubicBezTo>
                    <a:pt x="348" y="228"/>
                    <a:pt x="567" y="196"/>
                    <a:pt x="688" y="196"/>
                  </a:cubicBezTo>
                  <a:cubicBezTo>
                    <a:pt x="740" y="196"/>
                    <a:pt x="774" y="202"/>
                    <a:pt x="777" y="202"/>
                  </a:cubicBezTo>
                  <a:cubicBezTo>
                    <a:pt x="784" y="203"/>
                    <a:pt x="792" y="204"/>
                    <a:pt x="799" y="204"/>
                  </a:cubicBezTo>
                  <a:cubicBezTo>
                    <a:pt x="846" y="204"/>
                    <a:pt x="888" y="172"/>
                    <a:pt x="898" y="125"/>
                  </a:cubicBezTo>
                  <a:cubicBezTo>
                    <a:pt x="908" y="70"/>
                    <a:pt x="865" y="27"/>
                    <a:pt x="821" y="16"/>
                  </a:cubicBezTo>
                  <a:cubicBezTo>
                    <a:pt x="814" y="12"/>
                    <a:pt x="758" y="0"/>
                    <a:pt x="67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3" name="Google Shape;1073;p44"/>
            <p:cNvSpPr/>
            <p:nvPr/>
          </p:nvSpPr>
          <p:spPr>
            <a:xfrm>
              <a:off x="4263700" y="2733825"/>
              <a:ext cx="24650" cy="16750"/>
            </a:xfrm>
            <a:custGeom>
              <a:avLst/>
              <a:gdLst/>
              <a:ahLst/>
              <a:cxnLst/>
              <a:rect l="l" t="t" r="r" b="b"/>
              <a:pathLst>
                <a:path w="986" h="670" extrusionOk="0">
                  <a:moveTo>
                    <a:pt x="89" y="0"/>
                  </a:moveTo>
                  <a:cubicBezTo>
                    <a:pt x="44" y="0"/>
                    <a:pt x="10" y="32"/>
                    <a:pt x="1" y="79"/>
                  </a:cubicBezTo>
                  <a:cubicBezTo>
                    <a:pt x="1" y="134"/>
                    <a:pt x="33" y="178"/>
                    <a:pt x="88" y="188"/>
                  </a:cubicBezTo>
                  <a:cubicBezTo>
                    <a:pt x="88" y="188"/>
                    <a:pt x="635" y="276"/>
                    <a:pt x="788" y="615"/>
                  </a:cubicBezTo>
                  <a:cubicBezTo>
                    <a:pt x="799" y="648"/>
                    <a:pt x="843" y="669"/>
                    <a:pt x="876" y="669"/>
                  </a:cubicBezTo>
                  <a:cubicBezTo>
                    <a:pt x="886" y="669"/>
                    <a:pt x="898" y="669"/>
                    <a:pt x="908" y="659"/>
                  </a:cubicBezTo>
                  <a:cubicBezTo>
                    <a:pt x="963" y="637"/>
                    <a:pt x="985" y="582"/>
                    <a:pt x="963" y="538"/>
                  </a:cubicBezTo>
                  <a:cubicBezTo>
                    <a:pt x="767" y="101"/>
                    <a:pt x="143" y="3"/>
                    <a:pt x="110" y="3"/>
                  </a:cubicBezTo>
                  <a:cubicBezTo>
                    <a:pt x="103" y="1"/>
                    <a:pt x="96" y="0"/>
                    <a:pt x="8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4" name="Google Shape;1074;p44"/>
            <p:cNvSpPr/>
            <p:nvPr/>
          </p:nvSpPr>
          <p:spPr>
            <a:xfrm>
              <a:off x="4252225" y="2748250"/>
              <a:ext cx="26000" cy="6150"/>
            </a:xfrm>
            <a:custGeom>
              <a:avLst/>
              <a:gdLst/>
              <a:ahLst/>
              <a:cxnLst/>
              <a:rect l="l" t="t" r="r" b="b"/>
              <a:pathLst>
                <a:path w="1040" h="246" extrusionOk="0">
                  <a:moveTo>
                    <a:pt x="473" y="0"/>
                  </a:moveTo>
                  <a:cubicBezTo>
                    <a:pt x="245" y="0"/>
                    <a:pt x="95" y="38"/>
                    <a:pt x="88" y="38"/>
                  </a:cubicBezTo>
                  <a:cubicBezTo>
                    <a:pt x="33" y="60"/>
                    <a:pt x="1" y="114"/>
                    <a:pt x="22" y="158"/>
                  </a:cubicBezTo>
                  <a:cubicBezTo>
                    <a:pt x="31" y="201"/>
                    <a:pt x="66" y="231"/>
                    <a:pt x="103" y="231"/>
                  </a:cubicBezTo>
                  <a:cubicBezTo>
                    <a:pt x="112" y="231"/>
                    <a:pt x="122" y="228"/>
                    <a:pt x="132" y="224"/>
                  </a:cubicBezTo>
                  <a:cubicBezTo>
                    <a:pt x="138" y="224"/>
                    <a:pt x="273" y="191"/>
                    <a:pt x="476" y="191"/>
                  </a:cubicBezTo>
                  <a:cubicBezTo>
                    <a:pt x="602" y="191"/>
                    <a:pt x="755" y="203"/>
                    <a:pt x="919" y="246"/>
                  </a:cubicBezTo>
                  <a:lnTo>
                    <a:pt x="941" y="246"/>
                  </a:lnTo>
                  <a:cubicBezTo>
                    <a:pt x="985" y="246"/>
                    <a:pt x="1017" y="213"/>
                    <a:pt x="1029" y="169"/>
                  </a:cubicBezTo>
                  <a:cubicBezTo>
                    <a:pt x="1039" y="126"/>
                    <a:pt x="1017" y="71"/>
                    <a:pt x="963" y="60"/>
                  </a:cubicBezTo>
                  <a:cubicBezTo>
                    <a:pt x="781" y="14"/>
                    <a:pt x="612" y="0"/>
                    <a:pt x="47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5" name="Google Shape;1075;p44"/>
            <p:cNvSpPr/>
            <p:nvPr/>
          </p:nvSpPr>
          <p:spPr>
            <a:xfrm>
              <a:off x="4248650" y="2755775"/>
              <a:ext cx="26025" cy="6275"/>
            </a:xfrm>
            <a:custGeom>
              <a:avLst/>
              <a:gdLst/>
              <a:ahLst/>
              <a:cxnLst/>
              <a:rect l="l" t="t" r="r" b="b"/>
              <a:pathLst>
                <a:path w="1041" h="251" extrusionOk="0">
                  <a:moveTo>
                    <a:pt x="478" y="1"/>
                  </a:moveTo>
                  <a:cubicBezTo>
                    <a:pt x="248" y="1"/>
                    <a:pt x="96" y="43"/>
                    <a:pt x="88" y="43"/>
                  </a:cubicBezTo>
                  <a:cubicBezTo>
                    <a:pt x="34" y="54"/>
                    <a:pt x="1" y="109"/>
                    <a:pt x="23" y="163"/>
                  </a:cubicBezTo>
                  <a:cubicBezTo>
                    <a:pt x="32" y="209"/>
                    <a:pt x="71" y="232"/>
                    <a:pt x="109" y="232"/>
                  </a:cubicBezTo>
                  <a:cubicBezTo>
                    <a:pt x="117" y="232"/>
                    <a:pt x="125" y="231"/>
                    <a:pt x="132" y="229"/>
                  </a:cubicBezTo>
                  <a:cubicBezTo>
                    <a:pt x="139" y="229"/>
                    <a:pt x="286" y="189"/>
                    <a:pt x="500" y="189"/>
                  </a:cubicBezTo>
                  <a:cubicBezTo>
                    <a:pt x="620" y="189"/>
                    <a:pt x="760" y="201"/>
                    <a:pt x="909" y="240"/>
                  </a:cubicBezTo>
                  <a:cubicBezTo>
                    <a:pt x="920" y="251"/>
                    <a:pt x="931" y="251"/>
                    <a:pt x="942" y="251"/>
                  </a:cubicBezTo>
                  <a:cubicBezTo>
                    <a:pt x="985" y="251"/>
                    <a:pt x="1019" y="218"/>
                    <a:pt x="1029" y="175"/>
                  </a:cubicBezTo>
                  <a:cubicBezTo>
                    <a:pt x="1040" y="131"/>
                    <a:pt x="1019" y="76"/>
                    <a:pt x="963" y="65"/>
                  </a:cubicBezTo>
                  <a:cubicBezTo>
                    <a:pt x="783" y="16"/>
                    <a:pt x="616" y="1"/>
                    <a:pt x="47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6" name="Google Shape;1076;p44"/>
            <p:cNvSpPr/>
            <p:nvPr/>
          </p:nvSpPr>
          <p:spPr>
            <a:xfrm>
              <a:off x="4244575" y="2764375"/>
              <a:ext cx="25975" cy="6175"/>
            </a:xfrm>
            <a:custGeom>
              <a:avLst/>
              <a:gdLst/>
              <a:ahLst/>
              <a:cxnLst/>
              <a:rect l="l" t="t" r="r" b="b"/>
              <a:pathLst>
                <a:path w="1039" h="247" extrusionOk="0">
                  <a:moveTo>
                    <a:pt x="478" y="1"/>
                  </a:moveTo>
                  <a:cubicBezTo>
                    <a:pt x="247" y="1"/>
                    <a:pt x="90" y="42"/>
                    <a:pt x="76" y="49"/>
                  </a:cubicBezTo>
                  <a:cubicBezTo>
                    <a:pt x="33" y="60"/>
                    <a:pt x="0" y="115"/>
                    <a:pt x="11" y="159"/>
                  </a:cubicBezTo>
                  <a:cubicBezTo>
                    <a:pt x="21" y="206"/>
                    <a:pt x="63" y="237"/>
                    <a:pt x="110" y="237"/>
                  </a:cubicBezTo>
                  <a:cubicBezTo>
                    <a:pt x="117" y="237"/>
                    <a:pt x="124" y="236"/>
                    <a:pt x="132" y="235"/>
                  </a:cubicBezTo>
                  <a:cubicBezTo>
                    <a:pt x="132" y="228"/>
                    <a:pt x="268" y="192"/>
                    <a:pt x="474" y="192"/>
                  </a:cubicBezTo>
                  <a:cubicBezTo>
                    <a:pt x="598" y="192"/>
                    <a:pt x="747" y="205"/>
                    <a:pt x="908" y="246"/>
                  </a:cubicBezTo>
                  <a:lnTo>
                    <a:pt x="930" y="246"/>
                  </a:lnTo>
                  <a:cubicBezTo>
                    <a:pt x="973" y="246"/>
                    <a:pt x="1017" y="224"/>
                    <a:pt x="1028" y="181"/>
                  </a:cubicBezTo>
                  <a:cubicBezTo>
                    <a:pt x="1039" y="126"/>
                    <a:pt x="1007" y="71"/>
                    <a:pt x="951" y="60"/>
                  </a:cubicBezTo>
                  <a:cubicBezTo>
                    <a:pt x="777" y="15"/>
                    <a:pt x="614" y="1"/>
                    <a:pt x="47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7" name="Google Shape;1077;p44"/>
            <p:cNvSpPr/>
            <p:nvPr/>
          </p:nvSpPr>
          <p:spPr>
            <a:xfrm>
              <a:off x="4191525" y="2153825"/>
              <a:ext cx="53625" cy="57800"/>
            </a:xfrm>
            <a:custGeom>
              <a:avLst/>
              <a:gdLst/>
              <a:ahLst/>
              <a:cxnLst/>
              <a:rect l="l" t="t" r="r" b="b"/>
              <a:pathLst>
                <a:path w="2145" h="2312" extrusionOk="0">
                  <a:moveTo>
                    <a:pt x="2062" y="1"/>
                  </a:moveTo>
                  <a:cubicBezTo>
                    <a:pt x="2026" y="1"/>
                    <a:pt x="2000" y="29"/>
                    <a:pt x="1991" y="58"/>
                  </a:cubicBezTo>
                  <a:cubicBezTo>
                    <a:pt x="1991" y="69"/>
                    <a:pt x="1882" y="615"/>
                    <a:pt x="1575" y="1140"/>
                  </a:cubicBezTo>
                  <a:cubicBezTo>
                    <a:pt x="1411" y="1425"/>
                    <a:pt x="1182" y="1709"/>
                    <a:pt x="886" y="1906"/>
                  </a:cubicBezTo>
                  <a:cubicBezTo>
                    <a:pt x="613" y="2081"/>
                    <a:pt x="317" y="2158"/>
                    <a:pt x="0" y="2158"/>
                  </a:cubicBezTo>
                  <a:cubicBezTo>
                    <a:pt x="0" y="2212"/>
                    <a:pt x="0" y="2256"/>
                    <a:pt x="11" y="2311"/>
                  </a:cubicBezTo>
                  <a:cubicBezTo>
                    <a:pt x="361" y="2311"/>
                    <a:pt x="679" y="2212"/>
                    <a:pt x="963" y="2037"/>
                  </a:cubicBezTo>
                  <a:cubicBezTo>
                    <a:pt x="1302" y="1819"/>
                    <a:pt x="1554" y="1502"/>
                    <a:pt x="1729" y="1184"/>
                  </a:cubicBezTo>
                  <a:cubicBezTo>
                    <a:pt x="2035" y="649"/>
                    <a:pt x="2133" y="124"/>
                    <a:pt x="2144" y="90"/>
                  </a:cubicBezTo>
                  <a:cubicBezTo>
                    <a:pt x="2144" y="47"/>
                    <a:pt x="2122" y="3"/>
                    <a:pt x="2079" y="3"/>
                  </a:cubicBezTo>
                  <a:cubicBezTo>
                    <a:pt x="2073" y="2"/>
                    <a:pt x="2067" y="1"/>
                    <a:pt x="206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8" name="Google Shape;1078;p44"/>
            <p:cNvSpPr/>
            <p:nvPr/>
          </p:nvSpPr>
          <p:spPr>
            <a:xfrm>
              <a:off x="4165275" y="1809350"/>
              <a:ext cx="222325" cy="366950"/>
            </a:xfrm>
            <a:custGeom>
              <a:avLst/>
              <a:gdLst/>
              <a:ahLst/>
              <a:cxnLst/>
              <a:rect l="l" t="t" r="r" b="b"/>
              <a:pathLst>
                <a:path w="8893" h="14678" extrusionOk="0">
                  <a:moveTo>
                    <a:pt x="3423" y="0"/>
                  </a:moveTo>
                  <a:cubicBezTo>
                    <a:pt x="3423" y="0"/>
                    <a:pt x="3248" y="143"/>
                    <a:pt x="2942" y="296"/>
                  </a:cubicBezTo>
                  <a:cubicBezTo>
                    <a:pt x="2920" y="318"/>
                    <a:pt x="2888" y="328"/>
                    <a:pt x="2855" y="340"/>
                  </a:cubicBezTo>
                  <a:cubicBezTo>
                    <a:pt x="2592" y="471"/>
                    <a:pt x="2242" y="591"/>
                    <a:pt x="1805" y="656"/>
                  </a:cubicBezTo>
                  <a:cubicBezTo>
                    <a:pt x="853" y="810"/>
                    <a:pt x="307" y="1827"/>
                    <a:pt x="208" y="3468"/>
                  </a:cubicBezTo>
                  <a:cubicBezTo>
                    <a:pt x="153" y="4288"/>
                    <a:pt x="98" y="5075"/>
                    <a:pt x="55" y="5831"/>
                  </a:cubicBezTo>
                  <a:lnTo>
                    <a:pt x="55" y="5972"/>
                  </a:lnTo>
                  <a:cubicBezTo>
                    <a:pt x="11" y="6891"/>
                    <a:pt x="0" y="7766"/>
                    <a:pt x="55" y="8631"/>
                  </a:cubicBezTo>
                  <a:cubicBezTo>
                    <a:pt x="66" y="8816"/>
                    <a:pt x="76" y="8991"/>
                    <a:pt x="98" y="9177"/>
                  </a:cubicBezTo>
                  <a:cubicBezTo>
                    <a:pt x="186" y="10074"/>
                    <a:pt x="536" y="13104"/>
                    <a:pt x="842" y="13957"/>
                  </a:cubicBezTo>
                  <a:cubicBezTo>
                    <a:pt x="1879" y="14461"/>
                    <a:pt x="3028" y="14677"/>
                    <a:pt x="4144" y="14677"/>
                  </a:cubicBezTo>
                  <a:cubicBezTo>
                    <a:pt x="6075" y="14677"/>
                    <a:pt x="7908" y="14030"/>
                    <a:pt x="8892" y="13115"/>
                  </a:cubicBezTo>
                  <a:cubicBezTo>
                    <a:pt x="8576" y="11846"/>
                    <a:pt x="8192" y="9538"/>
                    <a:pt x="8051" y="8554"/>
                  </a:cubicBezTo>
                  <a:cubicBezTo>
                    <a:pt x="8029" y="8368"/>
                    <a:pt x="8007" y="8182"/>
                    <a:pt x="7985" y="8007"/>
                  </a:cubicBezTo>
                  <a:cubicBezTo>
                    <a:pt x="7963" y="7843"/>
                    <a:pt x="7941" y="7679"/>
                    <a:pt x="7930" y="7515"/>
                  </a:cubicBezTo>
                  <a:cubicBezTo>
                    <a:pt x="7908" y="7329"/>
                    <a:pt x="7886" y="7143"/>
                    <a:pt x="7876" y="6968"/>
                  </a:cubicBezTo>
                  <a:cubicBezTo>
                    <a:pt x="7864" y="6782"/>
                    <a:pt x="7854" y="6607"/>
                    <a:pt x="7842" y="6421"/>
                  </a:cubicBezTo>
                  <a:cubicBezTo>
                    <a:pt x="7832" y="6235"/>
                    <a:pt x="7832" y="6060"/>
                    <a:pt x="7832" y="5885"/>
                  </a:cubicBezTo>
                  <a:cubicBezTo>
                    <a:pt x="7777" y="3500"/>
                    <a:pt x="8214" y="2330"/>
                    <a:pt x="8105" y="1762"/>
                  </a:cubicBezTo>
                  <a:cubicBezTo>
                    <a:pt x="7919" y="853"/>
                    <a:pt x="7044" y="919"/>
                    <a:pt x="6289" y="591"/>
                  </a:cubicBezTo>
                  <a:cubicBezTo>
                    <a:pt x="6267" y="580"/>
                    <a:pt x="6235" y="569"/>
                    <a:pt x="6213" y="558"/>
                  </a:cubicBezTo>
                  <a:cubicBezTo>
                    <a:pt x="5961" y="438"/>
                    <a:pt x="5732" y="274"/>
                    <a:pt x="55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9" name="Google Shape;1079;p44"/>
            <p:cNvSpPr/>
            <p:nvPr/>
          </p:nvSpPr>
          <p:spPr>
            <a:xfrm>
              <a:off x="4241825" y="1853525"/>
              <a:ext cx="90825" cy="30500"/>
            </a:xfrm>
            <a:custGeom>
              <a:avLst/>
              <a:gdLst/>
              <a:ahLst/>
              <a:cxnLst/>
              <a:rect l="l" t="t" r="r" b="b"/>
              <a:pathLst>
                <a:path w="3633" h="1220" extrusionOk="0">
                  <a:moveTo>
                    <a:pt x="49" y="0"/>
                  </a:moveTo>
                  <a:cubicBezTo>
                    <a:pt x="36" y="0"/>
                    <a:pt x="22" y="6"/>
                    <a:pt x="11" y="16"/>
                  </a:cubicBezTo>
                  <a:cubicBezTo>
                    <a:pt x="1" y="38"/>
                    <a:pt x="1" y="71"/>
                    <a:pt x="23" y="93"/>
                  </a:cubicBezTo>
                  <a:cubicBezTo>
                    <a:pt x="23" y="93"/>
                    <a:pt x="526" y="596"/>
                    <a:pt x="1215" y="935"/>
                  </a:cubicBezTo>
                  <a:cubicBezTo>
                    <a:pt x="1620" y="1121"/>
                    <a:pt x="2002" y="1220"/>
                    <a:pt x="2364" y="1220"/>
                  </a:cubicBezTo>
                  <a:lnTo>
                    <a:pt x="2374" y="1220"/>
                  </a:lnTo>
                  <a:cubicBezTo>
                    <a:pt x="2833" y="1220"/>
                    <a:pt x="3249" y="1055"/>
                    <a:pt x="3610" y="738"/>
                  </a:cubicBezTo>
                  <a:cubicBezTo>
                    <a:pt x="3632" y="717"/>
                    <a:pt x="3632" y="683"/>
                    <a:pt x="3621" y="661"/>
                  </a:cubicBezTo>
                  <a:cubicBezTo>
                    <a:pt x="3610" y="650"/>
                    <a:pt x="3599" y="645"/>
                    <a:pt x="3588" y="645"/>
                  </a:cubicBezTo>
                  <a:cubicBezTo>
                    <a:pt x="3577" y="645"/>
                    <a:pt x="3566" y="650"/>
                    <a:pt x="3555" y="661"/>
                  </a:cubicBezTo>
                  <a:cubicBezTo>
                    <a:pt x="3206" y="968"/>
                    <a:pt x="2808" y="1124"/>
                    <a:pt x="2367" y="1124"/>
                  </a:cubicBezTo>
                  <a:cubicBezTo>
                    <a:pt x="2023" y="1124"/>
                    <a:pt x="1652" y="1028"/>
                    <a:pt x="1258" y="836"/>
                  </a:cubicBezTo>
                  <a:cubicBezTo>
                    <a:pt x="580" y="520"/>
                    <a:pt x="88" y="16"/>
                    <a:pt x="77" y="16"/>
                  </a:cubicBezTo>
                  <a:cubicBezTo>
                    <a:pt x="72" y="6"/>
                    <a:pt x="61" y="0"/>
                    <a:pt x="4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0" name="Google Shape;1080;p44"/>
            <p:cNvSpPr/>
            <p:nvPr/>
          </p:nvSpPr>
          <p:spPr>
            <a:xfrm>
              <a:off x="4260150" y="1825175"/>
              <a:ext cx="39950" cy="13725"/>
            </a:xfrm>
            <a:custGeom>
              <a:avLst/>
              <a:gdLst/>
              <a:ahLst/>
              <a:cxnLst/>
              <a:rect l="l" t="t" r="r" b="b"/>
              <a:pathLst>
                <a:path w="1598" h="549" extrusionOk="0">
                  <a:moveTo>
                    <a:pt x="52" y="1"/>
                  </a:moveTo>
                  <a:cubicBezTo>
                    <a:pt x="39" y="1"/>
                    <a:pt x="25" y="10"/>
                    <a:pt x="12" y="23"/>
                  </a:cubicBezTo>
                  <a:cubicBezTo>
                    <a:pt x="0" y="45"/>
                    <a:pt x="12" y="79"/>
                    <a:pt x="22" y="89"/>
                  </a:cubicBezTo>
                  <a:cubicBezTo>
                    <a:pt x="55" y="111"/>
                    <a:pt x="646" y="548"/>
                    <a:pt x="1138" y="548"/>
                  </a:cubicBezTo>
                  <a:cubicBezTo>
                    <a:pt x="1302" y="548"/>
                    <a:pt x="1456" y="505"/>
                    <a:pt x="1575" y="385"/>
                  </a:cubicBezTo>
                  <a:cubicBezTo>
                    <a:pt x="1597" y="373"/>
                    <a:pt x="1597" y="341"/>
                    <a:pt x="1575" y="319"/>
                  </a:cubicBezTo>
                  <a:cubicBezTo>
                    <a:pt x="1569" y="306"/>
                    <a:pt x="1555" y="301"/>
                    <a:pt x="1540" y="301"/>
                  </a:cubicBezTo>
                  <a:cubicBezTo>
                    <a:pt x="1530" y="301"/>
                    <a:pt x="1519" y="304"/>
                    <a:pt x="1510" y="308"/>
                  </a:cubicBezTo>
                  <a:cubicBezTo>
                    <a:pt x="1408" y="405"/>
                    <a:pt x="1278" y="443"/>
                    <a:pt x="1138" y="443"/>
                  </a:cubicBezTo>
                  <a:cubicBezTo>
                    <a:pt x="667" y="443"/>
                    <a:pt x="85" y="13"/>
                    <a:pt x="77" y="13"/>
                  </a:cubicBezTo>
                  <a:cubicBezTo>
                    <a:pt x="69" y="4"/>
                    <a:pt x="60" y="1"/>
                    <a:pt x="5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1" name="Google Shape;1081;p44"/>
            <p:cNvSpPr/>
            <p:nvPr/>
          </p:nvSpPr>
          <p:spPr>
            <a:xfrm>
              <a:off x="4231150" y="2046825"/>
              <a:ext cx="117900" cy="44750"/>
            </a:xfrm>
            <a:custGeom>
              <a:avLst/>
              <a:gdLst/>
              <a:ahLst/>
              <a:cxnLst/>
              <a:rect l="l" t="t" r="r" b="b"/>
              <a:pathLst>
                <a:path w="4716" h="1790" extrusionOk="0">
                  <a:moveTo>
                    <a:pt x="56" y="1"/>
                  </a:moveTo>
                  <a:cubicBezTo>
                    <a:pt x="45" y="1"/>
                    <a:pt x="34" y="6"/>
                    <a:pt x="23" y="17"/>
                  </a:cubicBezTo>
                  <a:cubicBezTo>
                    <a:pt x="1" y="39"/>
                    <a:pt x="1" y="72"/>
                    <a:pt x="23" y="94"/>
                  </a:cubicBezTo>
                  <a:cubicBezTo>
                    <a:pt x="34" y="94"/>
                    <a:pt x="625" y="707"/>
                    <a:pt x="1488" y="1188"/>
                  </a:cubicBezTo>
                  <a:cubicBezTo>
                    <a:pt x="2003" y="1472"/>
                    <a:pt x="2506" y="1658"/>
                    <a:pt x="2987" y="1735"/>
                  </a:cubicBezTo>
                  <a:cubicBezTo>
                    <a:pt x="3184" y="1767"/>
                    <a:pt x="3370" y="1789"/>
                    <a:pt x="3556" y="1789"/>
                  </a:cubicBezTo>
                  <a:cubicBezTo>
                    <a:pt x="3950" y="1789"/>
                    <a:pt x="4322" y="1713"/>
                    <a:pt x="4682" y="1570"/>
                  </a:cubicBezTo>
                  <a:cubicBezTo>
                    <a:pt x="4704" y="1560"/>
                    <a:pt x="4716" y="1527"/>
                    <a:pt x="4704" y="1505"/>
                  </a:cubicBezTo>
                  <a:cubicBezTo>
                    <a:pt x="4696" y="1480"/>
                    <a:pt x="4682" y="1468"/>
                    <a:pt x="4666" y="1468"/>
                  </a:cubicBezTo>
                  <a:cubicBezTo>
                    <a:pt x="4661" y="1468"/>
                    <a:pt x="4655" y="1469"/>
                    <a:pt x="4650" y="1472"/>
                  </a:cubicBezTo>
                  <a:cubicBezTo>
                    <a:pt x="4285" y="1625"/>
                    <a:pt x="3917" y="1687"/>
                    <a:pt x="3560" y="1687"/>
                  </a:cubicBezTo>
                  <a:cubicBezTo>
                    <a:pt x="2792" y="1687"/>
                    <a:pt x="2073" y="1399"/>
                    <a:pt x="1544" y="1100"/>
                  </a:cubicBezTo>
                  <a:cubicBezTo>
                    <a:pt x="679" y="619"/>
                    <a:pt x="88" y="29"/>
                    <a:pt x="88" y="17"/>
                  </a:cubicBezTo>
                  <a:cubicBezTo>
                    <a:pt x="77" y="6"/>
                    <a:pt x="67" y="1"/>
                    <a:pt x="5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2" name="Google Shape;1082;p44"/>
            <p:cNvSpPr/>
            <p:nvPr/>
          </p:nvSpPr>
          <p:spPr>
            <a:xfrm>
              <a:off x="4166075" y="1956450"/>
              <a:ext cx="195275" cy="28750"/>
            </a:xfrm>
            <a:custGeom>
              <a:avLst/>
              <a:gdLst/>
              <a:ahLst/>
              <a:cxnLst/>
              <a:rect l="l" t="t" r="r" b="b"/>
              <a:pathLst>
                <a:path w="7811" h="1150" extrusionOk="0">
                  <a:moveTo>
                    <a:pt x="7800" y="1"/>
                  </a:moveTo>
                  <a:lnTo>
                    <a:pt x="1" y="613"/>
                  </a:lnTo>
                  <a:lnTo>
                    <a:pt x="44" y="1150"/>
                  </a:lnTo>
                  <a:lnTo>
                    <a:pt x="7810" y="537"/>
                  </a:lnTo>
                  <a:cubicBezTo>
                    <a:pt x="7800" y="351"/>
                    <a:pt x="7800" y="176"/>
                    <a:pt x="780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3" name="Google Shape;1083;p44"/>
            <p:cNvSpPr/>
            <p:nvPr/>
          </p:nvSpPr>
          <p:spPr>
            <a:xfrm>
              <a:off x="4166075" y="1983550"/>
              <a:ext cx="197450" cy="29000"/>
            </a:xfrm>
            <a:custGeom>
              <a:avLst/>
              <a:gdLst/>
              <a:ahLst/>
              <a:cxnLst/>
              <a:rect l="l" t="t" r="r" b="b"/>
              <a:pathLst>
                <a:path w="7898" h="1160" extrusionOk="0">
                  <a:moveTo>
                    <a:pt x="7844" y="0"/>
                  </a:moveTo>
                  <a:lnTo>
                    <a:pt x="1" y="623"/>
                  </a:lnTo>
                  <a:lnTo>
                    <a:pt x="44" y="1159"/>
                  </a:lnTo>
                  <a:lnTo>
                    <a:pt x="7898" y="547"/>
                  </a:lnTo>
                  <a:cubicBezTo>
                    <a:pt x="7876" y="361"/>
                    <a:pt x="7854" y="175"/>
                    <a:pt x="784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4" name="Google Shape;1084;p44"/>
            <p:cNvSpPr/>
            <p:nvPr/>
          </p:nvSpPr>
          <p:spPr>
            <a:xfrm>
              <a:off x="4166625" y="2009500"/>
              <a:ext cx="199925" cy="29300"/>
            </a:xfrm>
            <a:custGeom>
              <a:avLst/>
              <a:gdLst/>
              <a:ahLst/>
              <a:cxnLst/>
              <a:rect l="l" t="t" r="r" b="b"/>
              <a:pathLst>
                <a:path w="7997" h="1172" extrusionOk="0">
                  <a:moveTo>
                    <a:pt x="7931" y="1"/>
                  </a:moveTo>
                  <a:lnTo>
                    <a:pt x="1" y="625"/>
                  </a:lnTo>
                  <a:cubicBezTo>
                    <a:pt x="12" y="810"/>
                    <a:pt x="22" y="985"/>
                    <a:pt x="44" y="1171"/>
                  </a:cubicBezTo>
                  <a:lnTo>
                    <a:pt x="7997" y="548"/>
                  </a:lnTo>
                  <a:cubicBezTo>
                    <a:pt x="7975" y="362"/>
                    <a:pt x="7953" y="176"/>
                    <a:pt x="793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5" name="Google Shape;1085;p44"/>
            <p:cNvSpPr/>
            <p:nvPr/>
          </p:nvSpPr>
          <p:spPr>
            <a:xfrm>
              <a:off x="4166625" y="1905475"/>
              <a:ext cx="42675" cy="54300"/>
            </a:xfrm>
            <a:custGeom>
              <a:avLst/>
              <a:gdLst/>
              <a:ahLst/>
              <a:cxnLst/>
              <a:rect l="l" t="t" r="r" b="b"/>
              <a:pathLst>
                <a:path w="1707" h="2172" extrusionOk="0">
                  <a:moveTo>
                    <a:pt x="1652" y="0"/>
                  </a:moveTo>
                  <a:cubicBezTo>
                    <a:pt x="1641" y="0"/>
                    <a:pt x="1630" y="6"/>
                    <a:pt x="1619" y="17"/>
                  </a:cubicBezTo>
                  <a:cubicBezTo>
                    <a:pt x="1619" y="39"/>
                    <a:pt x="909" y="1033"/>
                    <a:pt x="1" y="2018"/>
                  </a:cubicBezTo>
                  <a:lnTo>
                    <a:pt x="1" y="2171"/>
                  </a:lnTo>
                  <a:cubicBezTo>
                    <a:pt x="941" y="1154"/>
                    <a:pt x="1685" y="93"/>
                    <a:pt x="1696" y="82"/>
                  </a:cubicBezTo>
                  <a:cubicBezTo>
                    <a:pt x="1707" y="60"/>
                    <a:pt x="1707" y="27"/>
                    <a:pt x="1685" y="17"/>
                  </a:cubicBezTo>
                  <a:cubicBezTo>
                    <a:pt x="1674" y="6"/>
                    <a:pt x="1663" y="0"/>
                    <a:pt x="165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6" name="Google Shape;1086;p44"/>
            <p:cNvSpPr/>
            <p:nvPr/>
          </p:nvSpPr>
          <p:spPr>
            <a:xfrm>
              <a:off x="4191525" y="1922200"/>
              <a:ext cx="25725" cy="6400"/>
            </a:xfrm>
            <a:custGeom>
              <a:avLst/>
              <a:gdLst/>
              <a:ahLst/>
              <a:cxnLst/>
              <a:rect l="l" t="t" r="r" b="b"/>
              <a:pathLst>
                <a:path w="1029" h="256" extrusionOk="0">
                  <a:moveTo>
                    <a:pt x="991" y="1"/>
                  </a:moveTo>
                  <a:cubicBezTo>
                    <a:pt x="986" y="1"/>
                    <a:pt x="980" y="2"/>
                    <a:pt x="973" y="4"/>
                  </a:cubicBezTo>
                  <a:lnTo>
                    <a:pt x="44" y="157"/>
                  </a:lnTo>
                  <a:cubicBezTo>
                    <a:pt x="11" y="157"/>
                    <a:pt x="0" y="179"/>
                    <a:pt x="0" y="211"/>
                  </a:cubicBezTo>
                  <a:cubicBezTo>
                    <a:pt x="0" y="233"/>
                    <a:pt x="22" y="255"/>
                    <a:pt x="55" y="255"/>
                  </a:cubicBezTo>
                  <a:lnTo>
                    <a:pt x="995" y="102"/>
                  </a:lnTo>
                  <a:cubicBezTo>
                    <a:pt x="1017" y="91"/>
                    <a:pt x="1029" y="70"/>
                    <a:pt x="1029" y="36"/>
                  </a:cubicBezTo>
                  <a:cubicBezTo>
                    <a:pt x="1029" y="19"/>
                    <a:pt x="1014" y="1"/>
                    <a:pt x="99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7" name="Google Shape;1087;p44"/>
            <p:cNvSpPr/>
            <p:nvPr/>
          </p:nvSpPr>
          <p:spPr>
            <a:xfrm>
              <a:off x="3956625" y="1831175"/>
              <a:ext cx="275950" cy="178350"/>
            </a:xfrm>
            <a:custGeom>
              <a:avLst/>
              <a:gdLst/>
              <a:ahLst/>
              <a:cxnLst/>
              <a:rect l="l" t="t" r="r" b="b"/>
              <a:pathLst>
                <a:path w="11038" h="7134" extrusionOk="0">
                  <a:moveTo>
                    <a:pt x="9576" y="0"/>
                  </a:moveTo>
                  <a:cubicBezTo>
                    <a:pt x="9146" y="0"/>
                    <a:pt x="8725" y="220"/>
                    <a:pt x="8488" y="615"/>
                  </a:cubicBezTo>
                  <a:cubicBezTo>
                    <a:pt x="8478" y="626"/>
                    <a:pt x="7953" y="1501"/>
                    <a:pt x="7197" y="2452"/>
                  </a:cubicBezTo>
                  <a:cubicBezTo>
                    <a:pt x="5962" y="4027"/>
                    <a:pt x="5207" y="4465"/>
                    <a:pt x="4912" y="4574"/>
                  </a:cubicBezTo>
                  <a:cubicBezTo>
                    <a:pt x="4769" y="4542"/>
                    <a:pt x="4256" y="4202"/>
                    <a:pt x="3566" y="3076"/>
                  </a:cubicBezTo>
                  <a:cubicBezTo>
                    <a:pt x="3009" y="2179"/>
                    <a:pt x="2647" y="1282"/>
                    <a:pt x="2637" y="1282"/>
                  </a:cubicBezTo>
                  <a:cubicBezTo>
                    <a:pt x="2437" y="782"/>
                    <a:pt x="1957" y="479"/>
                    <a:pt x="1450" y="479"/>
                  </a:cubicBezTo>
                  <a:cubicBezTo>
                    <a:pt x="1292" y="479"/>
                    <a:pt x="1130" y="508"/>
                    <a:pt x="974" y="571"/>
                  </a:cubicBezTo>
                  <a:cubicBezTo>
                    <a:pt x="318" y="845"/>
                    <a:pt x="0" y="1589"/>
                    <a:pt x="274" y="2245"/>
                  </a:cubicBezTo>
                  <a:cubicBezTo>
                    <a:pt x="296" y="2299"/>
                    <a:pt x="810" y="3568"/>
                    <a:pt x="1609" y="4761"/>
                  </a:cubicBezTo>
                  <a:cubicBezTo>
                    <a:pt x="2112" y="5526"/>
                    <a:pt x="2637" y="6106"/>
                    <a:pt x="3150" y="6499"/>
                  </a:cubicBezTo>
                  <a:cubicBezTo>
                    <a:pt x="3534" y="6773"/>
                    <a:pt x="3927" y="6970"/>
                    <a:pt x="4321" y="7068"/>
                  </a:cubicBezTo>
                  <a:cubicBezTo>
                    <a:pt x="4529" y="7112"/>
                    <a:pt x="4725" y="7134"/>
                    <a:pt x="4922" y="7134"/>
                  </a:cubicBezTo>
                  <a:cubicBezTo>
                    <a:pt x="5229" y="7134"/>
                    <a:pt x="5535" y="7079"/>
                    <a:pt x="5819" y="6970"/>
                  </a:cubicBezTo>
                  <a:cubicBezTo>
                    <a:pt x="6859" y="6565"/>
                    <a:pt x="7974" y="5614"/>
                    <a:pt x="9210" y="4039"/>
                  </a:cubicBezTo>
                  <a:cubicBezTo>
                    <a:pt x="10053" y="2955"/>
                    <a:pt x="10654" y="1982"/>
                    <a:pt x="10676" y="1939"/>
                  </a:cubicBezTo>
                  <a:cubicBezTo>
                    <a:pt x="11037" y="1337"/>
                    <a:pt x="10851" y="549"/>
                    <a:pt x="10238" y="189"/>
                  </a:cubicBezTo>
                  <a:cubicBezTo>
                    <a:pt x="10031" y="61"/>
                    <a:pt x="9802" y="0"/>
                    <a:pt x="957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8" name="Google Shape;1088;p44"/>
            <p:cNvSpPr/>
            <p:nvPr/>
          </p:nvSpPr>
          <p:spPr>
            <a:xfrm>
              <a:off x="4250850" y="1765050"/>
              <a:ext cx="54450" cy="56450"/>
            </a:xfrm>
            <a:custGeom>
              <a:avLst/>
              <a:gdLst/>
              <a:ahLst/>
              <a:cxnLst/>
              <a:rect l="l" t="t" r="r" b="b"/>
              <a:pathLst>
                <a:path w="2178" h="2258" extrusionOk="0">
                  <a:moveTo>
                    <a:pt x="0" y="0"/>
                  </a:moveTo>
                  <a:lnTo>
                    <a:pt x="0" y="1903"/>
                  </a:lnTo>
                  <a:cubicBezTo>
                    <a:pt x="0" y="1903"/>
                    <a:pt x="520" y="2257"/>
                    <a:pt x="1163" y="2257"/>
                  </a:cubicBezTo>
                  <a:cubicBezTo>
                    <a:pt x="1424" y="2257"/>
                    <a:pt x="1706" y="2199"/>
                    <a:pt x="1981" y="2035"/>
                  </a:cubicBezTo>
                  <a:lnTo>
                    <a:pt x="2178" y="1903"/>
                  </a:lnTo>
                  <a:lnTo>
                    <a:pt x="2178" y="1357"/>
                  </a:lnTo>
                  <a:lnTo>
                    <a:pt x="1915" y="1193"/>
                  </a:lnTo>
                  <a:lnTo>
                    <a:pt x="0" y="0"/>
                  </a:lnTo>
                  <a:close/>
                </a:path>
              </a:pathLst>
            </a:custGeom>
            <a:solidFill>
              <a:srgbClr val="EC83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9" name="Google Shape;1089;p44"/>
            <p:cNvSpPr/>
            <p:nvPr/>
          </p:nvSpPr>
          <p:spPr>
            <a:xfrm>
              <a:off x="4265350" y="1786650"/>
              <a:ext cx="39950" cy="29275"/>
            </a:xfrm>
            <a:custGeom>
              <a:avLst/>
              <a:gdLst/>
              <a:ahLst/>
              <a:cxnLst/>
              <a:rect l="l" t="t" r="r" b="b"/>
              <a:pathLst>
                <a:path w="1598" h="1171" extrusionOk="0">
                  <a:moveTo>
                    <a:pt x="1" y="1"/>
                  </a:moveTo>
                  <a:cubicBezTo>
                    <a:pt x="1" y="1"/>
                    <a:pt x="591" y="854"/>
                    <a:pt x="1401" y="1171"/>
                  </a:cubicBezTo>
                  <a:lnTo>
                    <a:pt x="1598" y="1039"/>
                  </a:lnTo>
                  <a:lnTo>
                    <a:pt x="1598" y="493"/>
                  </a:lnTo>
                  <a:lnTo>
                    <a:pt x="1335" y="329"/>
                  </a:lnTo>
                  <a:lnTo>
                    <a:pt x="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0" name="Google Shape;1090;p44"/>
            <p:cNvSpPr/>
            <p:nvPr/>
          </p:nvSpPr>
          <p:spPr>
            <a:xfrm>
              <a:off x="4311300" y="1685200"/>
              <a:ext cx="27350" cy="28450"/>
            </a:xfrm>
            <a:custGeom>
              <a:avLst/>
              <a:gdLst/>
              <a:ahLst/>
              <a:cxnLst/>
              <a:rect l="l" t="t" r="r" b="b"/>
              <a:pathLst>
                <a:path w="1094" h="1138" extrusionOk="0">
                  <a:moveTo>
                    <a:pt x="33" y="0"/>
                  </a:moveTo>
                  <a:cubicBezTo>
                    <a:pt x="0" y="362"/>
                    <a:pt x="700" y="1138"/>
                    <a:pt x="700" y="1138"/>
                  </a:cubicBezTo>
                  <a:cubicBezTo>
                    <a:pt x="1094" y="274"/>
                    <a:pt x="33" y="0"/>
                    <a:pt x="3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1" name="Google Shape;1091;p44"/>
            <p:cNvSpPr/>
            <p:nvPr/>
          </p:nvSpPr>
          <p:spPr>
            <a:xfrm>
              <a:off x="4322225" y="1734125"/>
              <a:ext cx="16375" cy="29075"/>
            </a:xfrm>
            <a:custGeom>
              <a:avLst/>
              <a:gdLst/>
              <a:ahLst/>
              <a:cxnLst/>
              <a:rect l="l" t="t" r="r" b="b"/>
              <a:pathLst>
                <a:path w="655" h="1163" extrusionOk="0">
                  <a:moveTo>
                    <a:pt x="287" y="0"/>
                  </a:moveTo>
                  <a:cubicBezTo>
                    <a:pt x="141" y="0"/>
                    <a:pt x="1" y="165"/>
                    <a:pt x="1" y="165"/>
                  </a:cubicBezTo>
                  <a:lnTo>
                    <a:pt x="55" y="1150"/>
                  </a:lnTo>
                  <a:cubicBezTo>
                    <a:pt x="90" y="1159"/>
                    <a:pt x="124" y="1163"/>
                    <a:pt x="156" y="1163"/>
                  </a:cubicBezTo>
                  <a:cubicBezTo>
                    <a:pt x="554" y="1163"/>
                    <a:pt x="655" y="500"/>
                    <a:pt x="492" y="165"/>
                  </a:cubicBezTo>
                  <a:cubicBezTo>
                    <a:pt x="434" y="41"/>
                    <a:pt x="360" y="0"/>
                    <a:pt x="287" y="0"/>
                  </a:cubicBezTo>
                  <a:close/>
                </a:path>
              </a:pathLst>
            </a:custGeom>
            <a:solidFill>
              <a:srgbClr val="E65F4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2" name="Google Shape;1092;p44"/>
            <p:cNvSpPr/>
            <p:nvPr/>
          </p:nvSpPr>
          <p:spPr>
            <a:xfrm>
              <a:off x="4244275" y="1684375"/>
              <a:ext cx="86450" cy="114350"/>
            </a:xfrm>
            <a:custGeom>
              <a:avLst/>
              <a:gdLst/>
              <a:ahLst/>
              <a:cxnLst/>
              <a:rect l="l" t="t" r="r" b="b"/>
              <a:pathLst>
                <a:path w="3458" h="4574" extrusionOk="0">
                  <a:moveTo>
                    <a:pt x="1784" y="0"/>
                  </a:moveTo>
                  <a:cubicBezTo>
                    <a:pt x="1574" y="0"/>
                    <a:pt x="1353" y="22"/>
                    <a:pt x="1128" y="67"/>
                  </a:cubicBezTo>
                  <a:cubicBezTo>
                    <a:pt x="1" y="285"/>
                    <a:pt x="154" y="1467"/>
                    <a:pt x="154" y="1467"/>
                  </a:cubicBezTo>
                  <a:lnTo>
                    <a:pt x="187" y="2133"/>
                  </a:lnTo>
                  <a:lnTo>
                    <a:pt x="253" y="3370"/>
                  </a:lnTo>
                  <a:lnTo>
                    <a:pt x="263" y="3599"/>
                  </a:lnTo>
                  <a:lnTo>
                    <a:pt x="263" y="3610"/>
                  </a:lnTo>
                  <a:cubicBezTo>
                    <a:pt x="307" y="3643"/>
                    <a:pt x="1106" y="4573"/>
                    <a:pt x="2276" y="4573"/>
                  </a:cubicBezTo>
                  <a:cubicBezTo>
                    <a:pt x="3457" y="4573"/>
                    <a:pt x="3457" y="3435"/>
                    <a:pt x="3457" y="3435"/>
                  </a:cubicBezTo>
                  <a:lnTo>
                    <a:pt x="3425" y="2549"/>
                  </a:lnTo>
                  <a:lnTo>
                    <a:pt x="3414" y="2254"/>
                  </a:lnTo>
                  <a:lnTo>
                    <a:pt x="3381" y="1073"/>
                  </a:lnTo>
                  <a:cubicBezTo>
                    <a:pt x="3359" y="832"/>
                    <a:pt x="3272" y="635"/>
                    <a:pt x="3119" y="471"/>
                  </a:cubicBezTo>
                  <a:cubicBezTo>
                    <a:pt x="2839" y="160"/>
                    <a:pt x="2351" y="0"/>
                    <a:pt x="1784" y="0"/>
                  </a:cubicBezTo>
                  <a:close/>
                </a:path>
              </a:pathLst>
            </a:custGeom>
            <a:solidFill>
              <a:srgbClr val="EC83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3" name="Google Shape;1093;p44"/>
            <p:cNvSpPr/>
            <p:nvPr/>
          </p:nvSpPr>
          <p:spPr>
            <a:xfrm>
              <a:off x="4235825" y="1684375"/>
              <a:ext cx="86425" cy="62650"/>
            </a:xfrm>
            <a:custGeom>
              <a:avLst/>
              <a:gdLst/>
              <a:ahLst/>
              <a:cxnLst/>
              <a:rect l="l" t="t" r="r" b="b"/>
              <a:pathLst>
                <a:path w="3457" h="2506" extrusionOk="0">
                  <a:moveTo>
                    <a:pt x="2122" y="0"/>
                  </a:moveTo>
                  <a:cubicBezTo>
                    <a:pt x="1912" y="0"/>
                    <a:pt x="1691" y="22"/>
                    <a:pt x="1466" y="67"/>
                  </a:cubicBezTo>
                  <a:cubicBezTo>
                    <a:pt x="339" y="285"/>
                    <a:pt x="88" y="832"/>
                    <a:pt x="88" y="832"/>
                  </a:cubicBezTo>
                  <a:cubicBezTo>
                    <a:pt x="0" y="1105"/>
                    <a:pt x="76" y="1335"/>
                    <a:pt x="98" y="1576"/>
                  </a:cubicBezTo>
                  <a:cubicBezTo>
                    <a:pt x="120" y="1817"/>
                    <a:pt x="208" y="1958"/>
                    <a:pt x="273" y="2046"/>
                  </a:cubicBezTo>
                  <a:cubicBezTo>
                    <a:pt x="601" y="2123"/>
                    <a:pt x="755" y="2298"/>
                    <a:pt x="820" y="2473"/>
                  </a:cubicBezTo>
                  <a:lnTo>
                    <a:pt x="1116" y="2505"/>
                  </a:lnTo>
                  <a:cubicBezTo>
                    <a:pt x="1116" y="2505"/>
                    <a:pt x="1148" y="2035"/>
                    <a:pt x="1050" y="1664"/>
                  </a:cubicBezTo>
                  <a:cubicBezTo>
                    <a:pt x="973" y="1390"/>
                    <a:pt x="1236" y="1302"/>
                    <a:pt x="1301" y="1051"/>
                  </a:cubicBezTo>
                  <a:cubicBezTo>
                    <a:pt x="1313" y="985"/>
                    <a:pt x="1335" y="952"/>
                    <a:pt x="1301" y="843"/>
                  </a:cubicBezTo>
                  <a:cubicBezTo>
                    <a:pt x="1301" y="843"/>
                    <a:pt x="1575" y="627"/>
                    <a:pt x="1946" y="627"/>
                  </a:cubicBezTo>
                  <a:cubicBezTo>
                    <a:pt x="2033" y="627"/>
                    <a:pt x="2125" y="639"/>
                    <a:pt x="2220" y="668"/>
                  </a:cubicBezTo>
                  <a:cubicBezTo>
                    <a:pt x="2463" y="742"/>
                    <a:pt x="2695" y="793"/>
                    <a:pt x="2896" y="793"/>
                  </a:cubicBezTo>
                  <a:cubicBezTo>
                    <a:pt x="3113" y="793"/>
                    <a:pt x="3294" y="734"/>
                    <a:pt x="3413" y="580"/>
                  </a:cubicBezTo>
                  <a:cubicBezTo>
                    <a:pt x="3435" y="548"/>
                    <a:pt x="3457" y="515"/>
                    <a:pt x="3457" y="471"/>
                  </a:cubicBezTo>
                  <a:cubicBezTo>
                    <a:pt x="3177" y="160"/>
                    <a:pt x="2689" y="0"/>
                    <a:pt x="2122"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4" name="Google Shape;1094;p44"/>
            <p:cNvSpPr/>
            <p:nvPr/>
          </p:nvSpPr>
          <p:spPr>
            <a:xfrm>
              <a:off x="4238275" y="1710650"/>
              <a:ext cx="30100" cy="36375"/>
            </a:xfrm>
            <a:custGeom>
              <a:avLst/>
              <a:gdLst/>
              <a:ahLst/>
              <a:cxnLst/>
              <a:rect l="l" t="t" r="r" b="b"/>
              <a:pathLst>
                <a:path w="1204" h="1455" extrusionOk="0">
                  <a:moveTo>
                    <a:pt x="1203" y="0"/>
                  </a:moveTo>
                  <a:cubicBezTo>
                    <a:pt x="887" y="98"/>
                    <a:pt x="384" y="219"/>
                    <a:pt x="0" y="525"/>
                  </a:cubicBezTo>
                  <a:cubicBezTo>
                    <a:pt x="22" y="766"/>
                    <a:pt x="110" y="919"/>
                    <a:pt x="175" y="995"/>
                  </a:cubicBezTo>
                  <a:cubicBezTo>
                    <a:pt x="503" y="1072"/>
                    <a:pt x="657" y="1247"/>
                    <a:pt x="722" y="1422"/>
                  </a:cubicBezTo>
                  <a:lnTo>
                    <a:pt x="1018" y="1454"/>
                  </a:lnTo>
                  <a:cubicBezTo>
                    <a:pt x="1018" y="1454"/>
                    <a:pt x="1050" y="984"/>
                    <a:pt x="952" y="613"/>
                  </a:cubicBezTo>
                  <a:cubicBezTo>
                    <a:pt x="875" y="339"/>
                    <a:pt x="1138" y="251"/>
                    <a:pt x="120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5" name="Google Shape;1095;p44"/>
            <p:cNvSpPr/>
            <p:nvPr/>
          </p:nvSpPr>
          <p:spPr>
            <a:xfrm>
              <a:off x="4231700" y="1662875"/>
              <a:ext cx="92450" cy="41500"/>
            </a:xfrm>
            <a:custGeom>
              <a:avLst/>
              <a:gdLst/>
              <a:ahLst/>
              <a:cxnLst/>
              <a:rect l="l" t="t" r="r" b="b"/>
              <a:pathLst>
                <a:path w="3698" h="1660" extrusionOk="0">
                  <a:moveTo>
                    <a:pt x="2018" y="0"/>
                  </a:moveTo>
                  <a:cubicBezTo>
                    <a:pt x="1920" y="0"/>
                    <a:pt x="1815" y="6"/>
                    <a:pt x="1707" y="18"/>
                  </a:cubicBezTo>
                  <a:lnTo>
                    <a:pt x="1685" y="18"/>
                  </a:lnTo>
                  <a:cubicBezTo>
                    <a:pt x="1641" y="30"/>
                    <a:pt x="1587" y="30"/>
                    <a:pt x="1543" y="40"/>
                  </a:cubicBezTo>
                  <a:cubicBezTo>
                    <a:pt x="1401" y="62"/>
                    <a:pt x="1270" y="95"/>
                    <a:pt x="1150" y="139"/>
                  </a:cubicBezTo>
                  <a:cubicBezTo>
                    <a:pt x="1116" y="150"/>
                    <a:pt x="1095" y="161"/>
                    <a:pt x="1062" y="171"/>
                  </a:cubicBezTo>
                  <a:cubicBezTo>
                    <a:pt x="843" y="259"/>
                    <a:pt x="668" y="380"/>
                    <a:pt x="526" y="500"/>
                  </a:cubicBezTo>
                  <a:cubicBezTo>
                    <a:pt x="482" y="543"/>
                    <a:pt x="438" y="587"/>
                    <a:pt x="406" y="631"/>
                  </a:cubicBezTo>
                  <a:cubicBezTo>
                    <a:pt x="1" y="1112"/>
                    <a:pt x="66" y="1659"/>
                    <a:pt x="66" y="1659"/>
                  </a:cubicBezTo>
                  <a:cubicBezTo>
                    <a:pt x="66" y="1659"/>
                    <a:pt x="1904" y="937"/>
                    <a:pt x="3206" y="893"/>
                  </a:cubicBezTo>
                  <a:lnTo>
                    <a:pt x="3315" y="893"/>
                  </a:lnTo>
                  <a:cubicBezTo>
                    <a:pt x="3447" y="893"/>
                    <a:pt x="3578" y="893"/>
                    <a:pt x="3698" y="915"/>
                  </a:cubicBezTo>
                  <a:cubicBezTo>
                    <a:pt x="3698" y="915"/>
                    <a:pt x="3447" y="248"/>
                    <a:pt x="2550" y="52"/>
                  </a:cubicBezTo>
                  <a:cubicBezTo>
                    <a:pt x="2451" y="30"/>
                    <a:pt x="2342" y="18"/>
                    <a:pt x="2222" y="8"/>
                  </a:cubicBezTo>
                  <a:cubicBezTo>
                    <a:pt x="2157" y="3"/>
                    <a:pt x="2089" y="0"/>
                    <a:pt x="201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6" name="Google Shape;1096;p44"/>
            <p:cNvSpPr/>
            <p:nvPr/>
          </p:nvSpPr>
          <p:spPr>
            <a:xfrm>
              <a:off x="4287225" y="1663050"/>
              <a:ext cx="27925" cy="24350"/>
            </a:xfrm>
            <a:custGeom>
              <a:avLst/>
              <a:gdLst/>
              <a:ahLst/>
              <a:cxnLst/>
              <a:rect l="l" t="t" r="r" b="b"/>
              <a:pathLst>
                <a:path w="1117" h="974" extrusionOk="0">
                  <a:moveTo>
                    <a:pt x="1" y="1"/>
                  </a:moveTo>
                  <a:lnTo>
                    <a:pt x="1" y="1"/>
                  </a:lnTo>
                  <a:cubicBezTo>
                    <a:pt x="296" y="110"/>
                    <a:pt x="744" y="351"/>
                    <a:pt x="985" y="886"/>
                  </a:cubicBezTo>
                  <a:cubicBezTo>
                    <a:pt x="1007" y="920"/>
                    <a:pt x="1017" y="941"/>
                    <a:pt x="1029" y="974"/>
                  </a:cubicBezTo>
                  <a:lnTo>
                    <a:pt x="1116" y="941"/>
                  </a:lnTo>
                  <a:cubicBezTo>
                    <a:pt x="1105" y="920"/>
                    <a:pt x="1094" y="908"/>
                    <a:pt x="1094" y="886"/>
                  </a:cubicBezTo>
                  <a:cubicBezTo>
                    <a:pt x="898" y="449"/>
                    <a:pt x="591" y="186"/>
                    <a:pt x="329" y="45"/>
                  </a:cubicBezTo>
                  <a:cubicBezTo>
                    <a:pt x="230" y="23"/>
                    <a:pt x="121" y="11"/>
                    <a:pt x="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7" name="Google Shape;1097;p44"/>
            <p:cNvSpPr/>
            <p:nvPr/>
          </p:nvSpPr>
          <p:spPr>
            <a:xfrm>
              <a:off x="4270275" y="1663325"/>
              <a:ext cx="19175" cy="18900"/>
            </a:xfrm>
            <a:custGeom>
              <a:avLst/>
              <a:gdLst/>
              <a:ahLst/>
              <a:cxnLst/>
              <a:rect l="l" t="t" r="r" b="b"/>
              <a:pathLst>
                <a:path w="767" h="756" extrusionOk="0">
                  <a:moveTo>
                    <a:pt x="142" y="0"/>
                  </a:moveTo>
                  <a:cubicBezTo>
                    <a:pt x="98" y="12"/>
                    <a:pt x="44" y="12"/>
                    <a:pt x="0" y="22"/>
                  </a:cubicBezTo>
                  <a:cubicBezTo>
                    <a:pt x="460" y="219"/>
                    <a:pt x="679" y="744"/>
                    <a:pt x="679" y="755"/>
                  </a:cubicBezTo>
                  <a:lnTo>
                    <a:pt x="766" y="712"/>
                  </a:lnTo>
                  <a:cubicBezTo>
                    <a:pt x="755" y="690"/>
                    <a:pt x="569" y="241"/>
                    <a:pt x="16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8" name="Google Shape;1098;p44"/>
            <p:cNvSpPr/>
            <p:nvPr/>
          </p:nvSpPr>
          <p:spPr>
            <a:xfrm>
              <a:off x="4258250" y="1666350"/>
              <a:ext cx="14775" cy="24625"/>
            </a:xfrm>
            <a:custGeom>
              <a:avLst/>
              <a:gdLst/>
              <a:ahLst/>
              <a:cxnLst/>
              <a:rect l="l" t="t" r="r" b="b"/>
              <a:pathLst>
                <a:path w="591" h="985" extrusionOk="0">
                  <a:moveTo>
                    <a:pt x="88" y="0"/>
                  </a:moveTo>
                  <a:cubicBezTo>
                    <a:pt x="54" y="11"/>
                    <a:pt x="33" y="22"/>
                    <a:pt x="0" y="32"/>
                  </a:cubicBezTo>
                  <a:cubicBezTo>
                    <a:pt x="33" y="263"/>
                    <a:pt x="142" y="744"/>
                    <a:pt x="536" y="984"/>
                  </a:cubicBezTo>
                  <a:lnTo>
                    <a:pt x="591" y="907"/>
                  </a:lnTo>
                  <a:cubicBezTo>
                    <a:pt x="219" y="678"/>
                    <a:pt x="120" y="207"/>
                    <a:pt x="8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9" name="Google Shape;1099;p44"/>
            <p:cNvSpPr/>
            <p:nvPr/>
          </p:nvSpPr>
          <p:spPr>
            <a:xfrm>
              <a:off x="4240450" y="1675350"/>
              <a:ext cx="6050" cy="24925"/>
            </a:xfrm>
            <a:custGeom>
              <a:avLst/>
              <a:gdLst/>
              <a:ahLst/>
              <a:cxnLst/>
              <a:rect l="l" t="t" r="r" b="b"/>
              <a:pathLst>
                <a:path w="242" h="997" extrusionOk="0">
                  <a:moveTo>
                    <a:pt x="176" y="1"/>
                  </a:moveTo>
                  <a:lnTo>
                    <a:pt x="176" y="1"/>
                  </a:lnTo>
                  <a:cubicBezTo>
                    <a:pt x="132" y="44"/>
                    <a:pt x="88" y="88"/>
                    <a:pt x="56" y="132"/>
                  </a:cubicBezTo>
                  <a:cubicBezTo>
                    <a:pt x="12" y="406"/>
                    <a:pt x="1" y="734"/>
                    <a:pt x="154" y="996"/>
                  </a:cubicBezTo>
                  <a:lnTo>
                    <a:pt x="241" y="953"/>
                  </a:lnTo>
                  <a:cubicBezTo>
                    <a:pt x="66" y="657"/>
                    <a:pt x="110" y="274"/>
                    <a:pt x="17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0" name="Google Shape;1100;p44"/>
            <p:cNvSpPr/>
            <p:nvPr/>
          </p:nvSpPr>
          <p:spPr>
            <a:xfrm>
              <a:off x="4230625" y="1679125"/>
              <a:ext cx="98750" cy="40000"/>
            </a:xfrm>
            <a:custGeom>
              <a:avLst/>
              <a:gdLst/>
              <a:ahLst/>
              <a:cxnLst/>
              <a:rect l="l" t="t" r="r" b="b"/>
              <a:pathLst>
                <a:path w="3950" h="1600" extrusionOk="0">
                  <a:moveTo>
                    <a:pt x="2723" y="1"/>
                  </a:moveTo>
                  <a:cubicBezTo>
                    <a:pt x="1215" y="1"/>
                    <a:pt x="109" y="987"/>
                    <a:pt x="109" y="987"/>
                  </a:cubicBezTo>
                  <a:cubicBezTo>
                    <a:pt x="0" y="1370"/>
                    <a:pt x="284" y="1600"/>
                    <a:pt x="284" y="1600"/>
                  </a:cubicBezTo>
                  <a:cubicBezTo>
                    <a:pt x="1388" y="724"/>
                    <a:pt x="2575" y="571"/>
                    <a:pt x="3270" y="571"/>
                  </a:cubicBezTo>
                  <a:cubicBezTo>
                    <a:pt x="3642" y="571"/>
                    <a:pt x="3872" y="615"/>
                    <a:pt x="3872" y="615"/>
                  </a:cubicBezTo>
                  <a:cubicBezTo>
                    <a:pt x="3949" y="331"/>
                    <a:pt x="3741" y="156"/>
                    <a:pt x="3741" y="156"/>
                  </a:cubicBezTo>
                  <a:cubicBezTo>
                    <a:pt x="3388" y="46"/>
                    <a:pt x="3046" y="1"/>
                    <a:pt x="272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1" name="Google Shape;1101;p44"/>
            <p:cNvSpPr/>
            <p:nvPr/>
          </p:nvSpPr>
          <p:spPr>
            <a:xfrm>
              <a:off x="4318125" y="1740725"/>
              <a:ext cx="11775" cy="7400"/>
            </a:xfrm>
            <a:custGeom>
              <a:avLst/>
              <a:gdLst/>
              <a:ahLst/>
              <a:cxnLst/>
              <a:rect l="l" t="t" r="r" b="b"/>
              <a:pathLst>
                <a:path w="471" h="296" extrusionOk="0">
                  <a:moveTo>
                    <a:pt x="383" y="0"/>
                  </a:moveTo>
                  <a:cubicBezTo>
                    <a:pt x="175" y="0"/>
                    <a:pt x="0" y="66"/>
                    <a:pt x="0" y="153"/>
                  </a:cubicBezTo>
                  <a:cubicBezTo>
                    <a:pt x="0" y="229"/>
                    <a:pt x="175" y="295"/>
                    <a:pt x="383" y="295"/>
                  </a:cubicBezTo>
                  <a:lnTo>
                    <a:pt x="471" y="295"/>
                  </a:lnTo>
                  <a:lnTo>
                    <a:pt x="460" y="0"/>
                  </a:lnTo>
                  <a:close/>
                </a:path>
              </a:pathLst>
            </a:custGeom>
            <a:solidFill>
              <a:srgbClr val="E868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2" name="Google Shape;1102;p44"/>
            <p:cNvSpPr/>
            <p:nvPr/>
          </p:nvSpPr>
          <p:spPr>
            <a:xfrm>
              <a:off x="4287225" y="1727850"/>
              <a:ext cx="5750" cy="10425"/>
            </a:xfrm>
            <a:custGeom>
              <a:avLst/>
              <a:gdLst/>
              <a:ahLst/>
              <a:cxnLst/>
              <a:rect l="l" t="t" r="r" b="b"/>
              <a:pathLst>
                <a:path w="230" h="417" extrusionOk="0">
                  <a:moveTo>
                    <a:pt x="121" y="1"/>
                  </a:moveTo>
                  <a:cubicBezTo>
                    <a:pt x="55" y="1"/>
                    <a:pt x="1" y="100"/>
                    <a:pt x="1" y="209"/>
                  </a:cubicBezTo>
                  <a:cubicBezTo>
                    <a:pt x="1" y="318"/>
                    <a:pt x="55" y="416"/>
                    <a:pt x="121" y="416"/>
                  </a:cubicBezTo>
                  <a:cubicBezTo>
                    <a:pt x="176" y="416"/>
                    <a:pt x="230" y="318"/>
                    <a:pt x="230" y="209"/>
                  </a:cubicBezTo>
                  <a:cubicBezTo>
                    <a:pt x="230" y="100"/>
                    <a:pt x="176" y="1"/>
                    <a:pt x="12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3" name="Google Shape;1103;p44"/>
            <p:cNvSpPr/>
            <p:nvPr/>
          </p:nvSpPr>
          <p:spPr>
            <a:xfrm>
              <a:off x="4315375" y="1727850"/>
              <a:ext cx="5775" cy="10425"/>
            </a:xfrm>
            <a:custGeom>
              <a:avLst/>
              <a:gdLst/>
              <a:ahLst/>
              <a:cxnLst/>
              <a:rect l="l" t="t" r="r" b="b"/>
              <a:pathLst>
                <a:path w="231" h="417" extrusionOk="0">
                  <a:moveTo>
                    <a:pt x="110" y="1"/>
                  </a:moveTo>
                  <a:cubicBezTo>
                    <a:pt x="45" y="1"/>
                    <a:pt x="1" y="100"/>
                    <a:pt x="1" y="209"/>
                  </a:cubicBezTo>
                  <a:cubicBezTo>
                    <a:pt x="1" y="318"/>
                    <a:pt x="45" y="416"/>
                    <a:pt x="110" y="416"/>
                  </a:cubicBezTo>
                  <a:cubicBezTo>
                    <a:pt x="176" y="416"/>
                    <a:pt x="231" y="318"/>
                    <a:pt x="231" y="209"/>
                  </a:cubicBezTo>
                  <a:cubicBezTo>
                    <a:pt x="231" y="100"/>
                    <a:pt x="176" y="1"/>
                    <a:pt x="11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4" name="Google Shape;1104;p44"/>
            <p:cNvSpPr/>
            <p:nvPr/>
          </p:nvSpPr>
          <p:spPr>
            <a:xfrm>
              <a:off x="4276550" y="1711125"/>
              <a:ext cx="15875" cy="12225"/>
            </a:xfrm>
            <a:custGeom>
              <a:avLst/>
              <a:gdLst/>
              <a:ahLst/>
              <a:cxnLst/>
              <a:rect l="l" t="t" r="r" b="b"/>
              <a:pathLst>
                <a:path w="635" h="489" extrusionOk="0">
                  <a:moveTo>
                    <a:pt x="536" y="1"/>
                  </a:moveTo>
                  <a:cubicBezTo>
                    <a:pt x="529" y="1"/>
                    <a:pt x="522" y="1"/>
                    <a:pt x="515" y="3"/>
                  </a:cubicBezTo>
                  <a:cubicBezTo>
                    <a:pt x="132" y="13"/>
                    <a:pt x="34" y="244"/>
                    <a:pt x="12" y="363"/>
                  </a:cubicBezTo>
                  <a:cubicBezTo>
                    <a:pt x="1" y="397"/>
                    <a:pt x="22" y="440"/>
                    <a:pt x="56" y="462"/>
                  </a:cubicBezTo>
                  <a:lnTo>
                    <a:pt x="66" y="473"/>
                  </a:lnTo>
                  <a:cubicBezTo>
                    <a:pt x="85" y="484"/>
                    <a:pt x="104" y="489"/>
                    <a:pt x="123" y="489"/>
                  </a:cubicBezTo>
                  <a:cubicBezTo>
                    <a:pt x="160" y="489"/>
                    <a:pt x="194" y="469"/>
                    <a:pt x="209" y="440"/>
                  </a:cubicBezTo>
                  <a:cubicBezTo>
                    <a:pt x="296" y="265"/>
                    <a:pt x="438" y="210"/>
                    <a:pt x="537" y="200"/>
                  </a:cubicBezTo>
                  <a:cubicBezTo>
                    <a:pt x="603" y="188"/>
                    <a:pt x="635" y="123"/>
                    <a:pt x="625" y="69"/>
                  </a:cubicBezTo>
                  <a:cubicBezTo>
                    <a:pt x="606" y="31"/>
                    <a:pt x="578" y="1"/>
                    <a:pt x="536"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5" name="Google Shape;1105;p44"/>
            <p:cNvSpPr/>
            <p:nvPr/>
          </p:nvSpPr>
          <p:spPr>
            <a:xfrm>
              <a:off x="4310200" y="1711125"/>
              <a:ext cx="15875" cy="12225"/>
            </a:xfrm>
            <a:custGeom>
              <a:avLst/>
              <a:gdLst/>
              <a:ahLst/>
              <a:cxnLst/>
              <a:rect l="l" t="t" r="r" b="b"/>
              <a:pathLst>
                <a:path w="635" h="489" extrusionOk="0">
                  <a:moveTo>
                    <a:pt x="99" y="1"/>
                  </a:moveTo>
                  <a:cubicBezTo>
                    <a:pt x="55" y="1"/>
                    <a:pt x="21" y="31"/>
                    <a:pt x="11" y="69"/>
                  </a:cubicBezTo>
                  <a:cubicBezTo>
                    <a:pt x="0" y="123"/>
                    <a:pt x="33" y="188"/>
                    <a:pt x="88" y="200"/>
                  </a:cubicBezTo>
                  <a:cubicBezTo>
                    <a:pt x="197" y="210"/>
                    <a:pt x="339" y="265"/>
                    <a:pt x="427" y="440"/>
                  </a:cubicBezTo>
                  <a:cubicBezTo>
                    <a:pt x="441" y="469"/>
                    <a:pt x="475" y="489"/>
                    <a:pt x="512" y="489"/>
                  </a:cubicBezTo>
                  <a:cubicBezTo>
                    <a:pt x="531" y="489"/>
                    <a:pt x="551" y="484"/>
                    <a:pt x="569" y="473"/>
                  </a:cubicBezTo>
                  <a:lnTo>
                    <a:pt x="580" y="462"/>
                  </a:lnTo>
                  <a:cubicBezTo>
                    <a:pt x="613" y="440"/>
                    <a:pt x="635" y="397"/>
                    <a:pt x="623" y="363"/>
                  </a:cubicBezTo>
                  <a:cubicBezTo>
                    <a:pt x="602" y="244"/>
                    <a:pt x="504" y="13"/>
                    <a:pt x="120" y="3"/>
                  </a:cubicBezTo>
                  <a:cubicBezTo>
                    <a:pt x="113" y="1"/>
                    <a:pt x="106" y="1"/>
                    <a:pt x="99"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6" name="Google Shape;1106;p44"/>
            <p:cNvSpPr/>
            <p:nvPr/>
          </p:nvSpPr>
          <p:spPr>
            <a:xfrm>
              <a:off x="4289975" y="1750950"/>
              <a:ext cx="30650" cy="11125"/>
            </a:xfrm>
            <a:custGeom>
              <a:avLst/>
              <a:gdLst/>
              <a:ahLst/>
              <a:cxnLst/>
              <a:rect l="l" t="t" r="r" b="b"/>
              <a:pathLst>
                <a:path w="1226" h="445" extrusionOk="0">
                  <a:moveTo>
                    <a:pt x="50" y="1"/>
                  </a:moveTo>
                  <a:cubicBezTo>
                    <a:pt x="38" y="1"/>
                    <a:pt x="27" y="6"/>
                    <a:pt x="22" y="17"/>
                  </a:cubicBezTo>
                  <a:cubicBezTo>
                    <a:pt x="0" y="29"/>
                    <a:pt x="0" y="61"/>
                    <a:pt x="11" y="83"/>
                  </a:cubicBezTo>
                  <a:cubicBezTo>
                    <a:pt x="22" y="83"/>
                    <a:pt x="361" y="444"/>
                    <a:pt x="776" y="444"/>
                  </a:cubicBezTo>
                  <a:cubicBezTo>
                    <a:pt x="907" y="444"/>
                    <a:pt x="1050" y="401"/>
                    <a:pt x="1192" y="302"/>
                  </a:cubicBezTo>
                  <a:cubicBezTo>
                    <a:pt x="1214" y="291"/>
                    <a:pt x="1225" y="258"/>
                    <a:pt x="1203" y="236"/>
                  </a:cubicBezTo>
                  <a:cubicBezTo>
                    <a:pt x="1197" y="223"/>
                    <a:pt x="1183" y="218"/>
                    <a:pt x="1168" y="218"/>
                  </a:cubicBezTo>
                  <a:cubicBezTo>
                    <a:pt x="1158" y="218"/>
                    <a:pt x="1147" y="221"/>
                    <a:pt x="1138" y="226"/>
                  </a:cubicBezTo>
                  <a:cubicBezTo>
                    <a:pt x="1015" y="313"/>
                    <a:pt x="890" y="347"/>
                    <a:pt x="770" y="347"/>
                  </a:cubicBezTo>
                  <a:cubicBezTo>
                    <a:pt x="400" y="347"/>
                    <a:pt x="88" y="26"/>
                    <a:pt x="88" y="17"/>
                  </a:cubicBezTo>
                  <a:cubicBezTo>
                    <a:pt x="77" y="6"/>
                    <a:pt x="63" y="1"/>
                    <a:pt x="5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7" name="Google Shape;1107;p44"/>
            <p:cNvSpPr/>
            <p:nvPr/>
          </p:nvSpPr>
          <p:spPr>
            <a:xfrm>
              <a:off x="4250575" y="1763150"/>
              <a:ext cx="9600" cy="11500"/>
            </a:xfrm>
            <a:custGeom>
              <a:avLst/>
              <a:gdLst/>
              <a:ahLst/>
              <a:cxnLst/>
              <a:rect l="l" t="t" r="r" b="b"/>
              <a:pathLst>
                <a:path w="384" h="460" extrusionOk="0">
                  <a:moveTo>
                    <a:pt x="383" y="0"/>
                  </a:moveTo>
                  <a:lnTo>
                    <a:pt x="383" y="0"/>
                  </a:lnTo>
                  <a:cubicBezTo>
                    <a:pt x="186" y="186"/>
                    <a:pt x="1" y="219"/>
                    <a:pt x="1" y="219"/>
                  </a:cubicBezTo>
                  <a:lnTo>
                    <a:pt x="11" y="448"/>
                  </a:lnTo>
                  <a:lnTo>
                    <a:pt x="11" y="459"/>
                  </a:lnTo>
                  <a:cubicBezTo>
                    <a:pt x="230" y="350"/>
                    <a:pt x="383" y="11"/>
                    <a:pt x="38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8" name="Google Shape;1108;p44"/>
            <p:cNvSpPr/>
            <p:nvPr/>
          </p:nvSpPr>
          <p:spPr>
            <a:xfrm>
              <a:off x="4229425" y="1735550"/>
              <a:ext cx="25550" cy="33050"/>
            </a:xfrm>
            <a:custGeom>
              <a:avLst/>
              <a:gdLst/>
              <a:ahLst/>
              <a:cxnLst/>
              <a:rect l="l" t="t" r="r" b="b"/>
              <a:pathLst>
                <a:path w="1022" h="1322" extrusionOk="0">
                  <a:moveTo>
                    <a:pt x="535" y="1"/>
                  </a:moveTo>
                  <a:cubicBezTo>
                    <a:pt x="434" y="1"/>
                    <a:pt x="330" y="50"/>
                    <a:pt x="234" y="185"/>
                  </a:cubicBezTo>
                  <a:cubicBezTo>
                    <a:pt x="0" y="522"/>
                    <a:pt x="350" y="1322"/>
                    <a:pt x="791" y="1322"/>
                  </a:cubicBezTo>
                  <a:cubicBezTo>
                    <a:pt x="866" y="1322"/>
                    <a:pt x="944" y="1298"/>
                    <a:pt x="1022" y="1246"/>
                  </a:cubicBezTo>
                  <a:lnTo>
                    <a:pt x="1022" y="317"/>
                  </a:lnTo>
                  <a:cubicBezTo>
                    <a:pt x="1022" y="317"/>
                    <a:pt x="791" y="1"/>
                    <a:pt x="535" y="1"/>
                  </a:cubicBezTo>
                  <a:close/>
                </a:path>
              </a:pathLst>
            </a:custGeom>
            <a:solidFill>
              <a:srgbClr val="EC83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9" name="Google Shape;1109;p44"/>
            <p:cNvSpPr/>
            <p:nvPr/>
          </p:nvSpPr>
          <p:spPr>
            <a:xfrm>
              <a:off x="4243475" y="1759300"/>
              <a:ext cx="5200" cy="5225"/>
            </a:xfrm>
            <a:custGeom>
              <a:avLst/>
              <a:gdLst/>
              <a:ahLst/>
              <a:cxnLst/>
              <a:rect l="l" t="t" r="r" b="b"/>
              <a:pathLst>
                <a:path w="208" h="209" extrusionOk="0">
                  <a:moveTo>
                    <a:pt x="110" y="1"/>
                  </a:moveTo>
                  <a:cubicBezTo>
                    <a:pt x="44" y="1"/>
                    <a:pt x="1" y="45"/>
                    <a:pt x="1" y="110"/>
                  </a:cubicBezTo>
                  <a:cubicBezTo>
                    <a:pt x="1" y="165"/>
                    <a:pt x="44" y="208"/>
                    <a:pt x="110" y="208"/>
                  </a:cubicBezTo>
                  <a:cubicBezTo>
                    <a:pt x="164" y="208"/>
                    <a:pt x="208" y="165"/>
                    <a:pt x="208" y="110"/>
                  </a:cubicBezTo>
                  <a:cubicBezTo>
                    <a:pt x="208" y="45"/>
                    <a:pt x="164" y="1"/>
                    <a:pt x="11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0" name="Google Shape;1110;p44"/>
            <p:cNvSpPr/>
            <p:nvPr/>
          </p:nvSpPr>
          <p:spPr>
            <a:xfrm>
              <a:off x="4240200" y="1743350"/>
              <a:ext cx="14500" cy="18975"/>
            </a:xfrm>
            <a:custGeom>
              <a:avLst/>
              <a:gdLst/>
              <a:ahLst/>
              <a:cxnLst/>
              <a:rect l="l" t="t" r="r" b="b"/>
              <a:pathLst>
                <a:path w="580" h="759" extrusionOk="0">
                  <a:moveTo>
                    <a:pt x="46" y="0"/>
                  </a:moveTo>
                  <a:cubicBezTo>
                    <a:pt x="28" y="0"/>
                    <a:pt x="8" y="10"/>
                    <a:pt x="0" y="26"/>
                  </a:cubicBezTo>
                  <a:cubicBezTo>
                    <a:pt x="0" y="48"/>
                    <a:pt x="11" y="81"/>
                    <a:pt x="33" y="92"/>
                  </a:cubicBezTo>
                  <a:cubicBezTo>
                    <a:pt x="44" y="92"/>
                    <a:pt x="438" y="256"/>
                    <a:pt x="482" y="715"/>
                  </a:cubicBezTo>
                  <a:cubicBezTo>
                    <a:pt x="482" y="737"/>
                    <a:pt x="503" y="759"/>
                    <a:pt x="525" y="759"/>
                  </a:cubicBezTo>
                  <a:lnTo>
                    <a:pt x="536" y="759"/>
                  </a:lnTo>
                  <a:cubicBezTo>
                    <a:pt x="558" y="748"/>
                    <a:pt x="580" y="726"/>
                    <a:pt x="580" y="705"/>
                  </a:cubicBezTo>
                  <a:cubicBezTo>
                    <a:pt x="514" y="190"/>
                    <a:pt x="88" y="5"/>
                    <a:pt x="66" y="5"/>
                  </a:cubicBezTo>
                  <a:cubicBezTo>
                    <a:pt x="60" y="2"/>
                    <a:pt x="53" y="0"/>
                    <a:pt x="4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1" name="Google Shape;1111;p44"/>
            <p:cNvSpPr/>
            <p:nvPr/>
          </p:nvSpPr>
          <p:spPr>
            <a:xfrm>
              <a:off x="4241300" y="1750150"/>
              <a:ext cx="9575" cy="5075"/>
            </a:xfrm>
            <a:custGeom>
              <a:avLst/>
              <a:gdLst/>
              <a:ahLst/>
              <a:cxnLst/>
              <a:rect l="l" t="t" r="r" b="b"/>
              <a:pathLst>
                <a:path w="383" h="203" extrusionOk="0">
                  <a:moveTo>
                    <a:pt x="303" y="0"/>
                  </a:moveTo>
                  <a:cubicBezTo>
                    <a:pt x="173" y="0"/>
                    <a:pt x="41" y="106"/>
                    <a:pt x="22" y="115"/>
                  </a:cubicBezTo>
                  <a:cubicBezTo>
                    <a:pt x="0" y="137"/>
                    <a:pt x="0" y="159"/>
                    <a:pt x="11" y="181"/>
                  </a:cubicBezTo>
                  <a:cubicBezTo>
                    <a:pt x="22" y="192"/>
                    <a:pt x="32" y="202"/>
                    <a:pt x="54" y="202"/>
                  </a:cubicBezTo>
                  <a:cubicBezTo>
                    <a:pt x="66" y="202"/>
                    <a:pt x="76" y="202"/>
                    <a:pt x="76" y="192"/>
                  </a:cubicBezTo>
                  <a:cubicBezTo>
                    <a:pt x="117" y="161"/>
                    <a:pt x="226" y="92"/>
                    <a:pt x="311" y="92"/>
                  </a:cubicBezTo>
                  <a:cubicBezTo>
                    <a:pt x="317" y="92"/>
                    <a:pt x="323" y="92"/>
                    <a:pt x="328" y="93"/>
                  </a:cubicBezTo>
                  <a:cubicBezTo>
                    <a:pt x="334" y="96"/>
                    <a:pt x="339" y="97"/>
                    <a:pt x="345" y="97"/>
                  </a:cubicBezTo>
                  <a:cubicBezTo>
                    <a:pt x="360" y="97"/>
                    <a:pt x="375" y="85"/>
                    <a:pt x="382" y="61"/>
                  </a:cubicBezTo>
                  <a:cubicBezTo>
                    <a:pt x="382" y="39"/>
                    <a:pt x="372" y="17"/>
                    <a:pt x="350" y="6"/>
                  </a:cubicBezTo>
                  <a:cubicBezTo>
                    <a:pt x="334" y="2"/>
                    <a:pt x="319" y="0"/>
                    <a:pt x="30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2" name="Google Shape;1112;p44"/>
            <p:cNvSpPr/>
            <p:nvPr/>
          </p:nvSpPr>
          <p:spPr>
            <a:xfrm>
              <a:off x="4302000" y="1720650"/>
              <a:ext cx="12050" cy="26650"/>
            </a:xfrm>
            <a:custGeom>
              <a:avLst/>
              <a:gdLst/>
              <a:ahLst/>
              <a:cxnLst/>
              <a:rect l="l" t="t" r="r" b="b"/>
              <a:pathLst>
                <a:path w="482" h="1066" extrusionOk="0">
                  <a:moveTo>
                    <a:pt x="52" y="0"/>
                  </a:moveTo>
                  <a:cubicBezTo>
                    <a:pt x="45" y="0"/>
                    <a:pt x="38" y="1"/>
                    <a:pt x="33" y="4"/>
                  </a:cubicBezTo>
                  <a:cubicBezTo>
                    <a:pt x="11" y="16"/>
                    <a:pt x="0" y="48"/>
                    <a:pt x="11" y="70"/>
                  </a:cubicBezTo>
                  <a:cubicBezTo>
                    <a:pt x="11" y="70"/>
                    <a:pt x="197" y="464"/>
                    <a:pt x="383" y="847"/>
                  </a:cubicBezTo>
                  <a:cubicBezTo>
                    <a:pt x="350" y="879"/>
                    <a:pt x="273" y="978"/>
                    <a:pt x="98" y="978"/>
                  </a:cubicBezTo>
                  <a:cubicBezTo>
                    <a:pt x="76" y="978"/>
                    <a:pt x="55" y="1000"/>
                    <a:pt x="55" y="1022"/>
                  </a:cubicBezTo>
                  <a:cubicBezTo>
                    <a:pt x="55" y="1044"/>
                    <a:pt x="76" y="1066"/>
                    <a:pt x="98" y="1066"/>
                  </a:cubicBezTo>
                  <a:cubicBezTo>
                    <a:pt x="383" y="1066"/>
                    <a:pt x="470" y="879"/>
                    <a:pt x="482" y="869"/>
                  </a:cubicBezTo>
                  <a:lnTo>
                    <a:pt x="482" y="825"/>
                  </a:lnTo>
                  <a:cubicBezTo>
                    <a:pt x="285" y="431"/>
                    <a:pt x="98" y="38"/>
                    <a:pt x="98" y="26"/>
                  </a:cubicBezTo>
                  <a:cubicBezTo>
                    <a:pt x="91" y="10"/>
                    <a:pt x="71" y="0"/>
                    <a:pt x="5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3" name="Google Shape;1113;p44"/>
            <p:cNvSpPr/>
            <p:nvPr/>
          </p:nvSpPr>
          <p:spPr>
            <a:xfrm>
              <a:off x="3905750" y="2129550"/>
              <a:ext cx="233300" cy="92425"/>
            </a:xfrm>
            <a:custGeom>
              <a:avLst/>
              <a:gdLst/>
              <a:ahLst/>
              <a:cxnLst/>
              <a:rect l="l" t="t" r="r" b="b"/>
              <a:pathLst>
                <a:path w="9332" h="3697" extrusionOk="0">
                  <a:moveTo>
                    <a:pt x="8347" y="1"/>
                  </a:moveTo>
                  <a:cubicBezTo>
                    <a:pt x="8347" y="1"/>
                    <a:pt x="5609" y="545"/>
                    <a:pt x="3090" y="545"/>
                  </a:cubicBezTo>
                  <a:cubicBezTo>
                    <a:pt x="2437" y="545"/>
                    <a:pt x="1798" y="509"/>
                    <a:pt x="1226" y="417"/>
                  </a:cubicBezTo>
                  <a:lnTo>
                    <a:pt x="1226" y="417"/>
                  </a:lnTo>
                  <a:cubicBezTo>
                    <a:pt x="1226" y="417"/>
                    <a:pt x="1" y="3008"/>
                    <a:pt x="2210" y="3512"/>
                  </a:cubicBezTo>
                  <a:cubicBezTo>
                    <a:pt x="2775" y="3640"/>
                    <a:pt x="3365" y="3697"/>
                    <a:pt x="3952" y="3697"/>
                  </a:cubicBezTo>
                  <a:cubicBezTo>
                    <a:pt x="5663" y="3697"/>
                    <a:pt x="7354" y="3218"/>
                    <a:pt x="8347" y="2648"/>
                  </a:cubicBezTo>
                  <a:cubicBezTo>
                    <a:pt x="9331" y="2079"/>
                    <a:pt x="8347" y="1"/>
                    <a:pt x="83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4" name="Google Shape;1114;p44"/>
            <p:cNvSpPr/>
            <p:nvPr/>
          </p:nvSpPr>
          <p:spPr>
            <a:xfrm>
              <a:off x="4150225" y="2720750"/>
              <a:ext cx="40225" cy="22450"/>
            </a:xfrm>
            <a:custGeom>
              <a:avLst/>
              <a:gdLst/>
              <a:ahLst/>
              <a:cxnLst/>
              <a:rect l="l" t="t" r="r" b="b"/>
              <a:pathLst>
                <a:path w="1609" h="898" extrusionOk="0">
                  <a:moveTo>
                    <a:pt x="0" y="1"/>
                  </a:moveTo>
                  <a:lnTo>
                    <a:pt x="121" y="898"/>
                  </a:lnTo>
                  <a:lnTo>
                    <a:pt x="1609" y="898"/>
                  </a:lnTo>
                  <a:lnTo>
                    <a:pt x="1488" y="1"/>
                  </a:lnTo>
                  <a:close/>
                </a:path>
              </a:pathLst>
            </a:custGeom>
            <a:solidFill>
              <a:srgbClr val="EF968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5" name="Google Shape;1115;p44"/>
            <p:cNvSpPr/>
            <p:nvPr/>
          </p:nvSpPr>
          <p:spPr>
            <a:xfrm>
              <a:off x="4031825" y="2157725"/>
              <a:ext cx="158625" cy="572075"/>
            </a:xfrm>
            <a:custGeom>
              <a:avLst/>
              <a:gdLst/>
              <a:ahLst/>
              <a:cxnLst/>
              <a:rect l="l" t="t" r="r" b="b"/>
              <a:pathLst>
                <a:path w="6345" h="22883" extrusionOk="0">
                  <a:moveTo>
                    <a:pt x="3664" y="0"/>
                  </a:moveTo>
                  <a:lnTo>
                    <a:pt x="2330" y="416"/>
                  </a:lnTo>
                  <a:lnTo>
                    <a:pt x="2188" y="459"/>
                  </a:lnTo>
                  <a:lnTo>
                    <a:pt x="1" y="1138"/>
                  </a:lnTo>
                  <a:cubicBezTo>
                    <a:pt x="164" y="5371"/>
                    <a:pt x="1346" y="7175"/>
                    <a:pt x="2374" y="10566"/>
                  </a:cubicBezTo>
                  <a:cubicBezTo>
                    <a:pt x="2374" y="10566"/>
                    <a:pt x="2079" y="13946"/>
                    <a:pt x="2866" y="16779"/>
                  </a:cubicBezTo>
                  <a:cubicBezTo>
                    <a:pt x="3654" y="19612"/>
                    <a:pt x="4551" y="22882"/>
                    <a:pt x="4551" y="22882"/>
                  </a:cubicBezTo>
                  <a:lnTo>
                    <a:pt x="6345" y="22795"/>
                  </a:lnTo>
                  <a:lnTo>
                    <a:pt x="4955" y="9779"/>
                  </a:lnTo>
                  <a:lnTo>
                    <a:pt x="3916" y="1915"/>
                  </a:lnTo>
                  <a:lnTo>
                    <a:pt x="3895" y="1761"/>
                  </a:lnTo>
                  <a:lnTo>
                    <a:pt x="366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6" name="Google Shape;1116;p44"/>
            <p:cNvSpPr/>
            <p:nvPr/>
          </p:nvSpPr>
          <p:spPr>
            <a:xfrm>
              <a:off x="4080225" y="2147875"/>
              <a:ext cx="49525" cy="57725"/>
            </a:xfrm>
            <a:custGeom>
              <a:avLst/>
              <a:gdLst/>
              <a:ahLst/>
              <a:cxnLst/>
              <a:rect l="l" t="t" r="r" b="b"/>
              <a:pathLst>
                <a:path w="1981" h="2309" extrusionOk="0">
                  <a:moveTo>
                    <a:pt x="66" y="0"/>
                  </a:moveTo>
                  <a:cubicBezTo>
                    <a:pt x="22" y="12"/>
                    <a:pt x="0" y="55"/>
                    <a:pt x="12" y="88"/>
                  </a:cubicBezTo>
                  <a:cubicBezTo>
                    <a:pt x="12" y="121"/>
                    <a:pt x="77" y="449"/>
                    <a:pt x="252" y="853"/>
                  </a:cubicBezTo>
                  <a:cubicBezTo>
                    <a:pt x="427" y="1259"/>
                    <a:pt x="722" y="1740"/>
                    <a:pt x="1181" y="2035"/>
                  </a:cubicBezTo>
                  <a:cubicBezTo>
                    <a:pt x="1422" y="2188"/>
                    <a:pt x="1696" y="2287"/>
                    <a:pt x="1980" y="2309"/>
                  </a:cubicBezTo>
                  <a:lnTo>
                    <a:pt x="1959" y="2155"/>
                  </a:lnTo>
                  <a:cubicBezTo>
                    <a:pt x="1707" y="2134"/>
                    <a:pt x="1477" y="2046"/>
                    <a:pt x="1269" y="1915"/>
                  </a:cubicBezTo>
                  <a:cubicBezTo>
                    <a:pt x="843" y="1641"/>
                    <a:pt x="569" y="1193"/>
                    <a:pt x="394" y="810"/>
                  </a:cubicBezTo>
                  <a:cubicBezTo>
                    <a:pt x="219" y="405"/>
                    <a:pt x="153" y="66"/>
                    <a:pt x="153" y="66"/>
                  </a:cubicBezTo>
                  <a:cubicBezTo>
                    <a:pt x="143" y="22"/>
                    <a:pt x="110" y="0"/>
                    <a:pt x="6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7" name="Google Shape;1117;p44"/>
            <p:cNvSpPr/>
            <p:nvPr/>
          </p:nvSpPr>
          <p:spPr>
            <a:xfrm>
              <a:off x="4044125" y="2208850"/>
              <a:ext cx="113225" cy="525050"/>
            </a:xfrm>
            <a:custGeom>
              <a:avLst/>
              <a:gdLst/>
              <a:ahLst/>
              <a:cxnLst/>
              <a:rect l="l" t="t" r="r" b="b"/>
              <a:pathLst>
                <a:path w="4529" h="21002" extrusionOk="0">
                  <a:moveTo>
                    <a:pt x="77" y="1"/>
                  </a:moveTo>
                  <a:cubicBezTo>
                    <a:pt x="34" y="1"/>
                    <a:pt x="0" y="33"/>
                    <a:pt x="12" y="77"/>
                  </a:cubicBezTo>
                  <a:cubicBezTo>
                    <a:pt x="12" y="121"/>
                    <a:pt x="307" y="4102"/>
                    <a:pt x="2331" y="8117"/>
                  </a:cubicBezTo>
                  <a:cubicBezTo>
                    <a:pt x="2319" y="8423"/>
                    <a:pt x="2156" y="12120"/>
                    <a:pt x="2735" y="14471"/>
                  </a:cubicBezTo>
                  <a:cubicBezTo>
                    <a:pt x="3326" y="16899"/>
                    <a:pt x="4365" y="20903"/>
                    <a:pt x="4376" y="20947"/>
                  </a:cubicBezTo>
                  <a:cubicBezTo>
                    <a:pt x="4387" y="20980"/>
                    <a:pt x="4419" y="21002"/>
                    <a:pt x="4453" y="21002"/>
                  </a:cubicBezTo>
                  <a:lnTo>
                    <a:pt x="4474" y="21002"/>
                  </a:lnTo>
                  <a:cubicBezTo>
                    <a:pt x="4507" y="20990"/>
                    <a:pt x="4529" y="20947"/>
                    <a:pt x="4518" y="20903"/>
                  </a:cubicBezTo>
                  <a:cubicBezTo>
                    <a:pt x="4507" y="20870"/>
                    <a:pt x="3468" y="16867"/>
                    <a:pt x="2878" y="14439"/>
                  </a:cubicBezTo>
                  <a:cubicBezTo>
                    <a:pt x="2287" y="12011"/>
                    <a:pt x="2472" y="8139"/>
                    <a:pt x="2484" y="8105"/>
                  </a:cubicBezTo>
                  <a:cubicBezTo>
                    <a:pt x="2484" y="8084"/>
                    <a:pt x="2472" y="8073"/>
                    <a:pt x="2472" y="8062"/>
                  </a:cubicBezTo>
                  <a:cubicBezTo>
                    <a:pt x="460" y="4070"/>
                    <a:pt x="154" y="110"/>
                    <a:pt x="154" y="66"/>
                  </a:cubicBezTo>
                  <a:cubicBezTo>
                    <a:pt x="154" y="23"/>
                    <a:pt x="121" y="1"/>
                    <a:pt x="7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8" name="Google Shape;1118;p44"/>
            <p:cNvSpPr/>
            <p:nvPr/>
          </p:nvSpPr>
          <p:spPr>
            <a:xfrm>
              <a:off x="4141475" y="2735425"/>
              <a:ext cx="140300" cy="66550"/>
            </a:xfrm>
            <a:custGeom>
              <a:avLst/>
              <a:gdLst/>
              <a:ahLst/>
              <a:cxnLst/>
              <a:rect l="l" t="t" r="r" b="b"/>
              <a:pathLst>
                <a:path w="5612" h="2662" extrusionOk="0">
                  <a:moveTo>
                    <a:pt x="1941" y="1"/>
                  </a:moveTo>
                  <a:cubicBezTo>
                    <a:pt x="1687" y="1"/>
                    <a:pt x="1359" y="247"/>
                    <a:pt x="1028" y="247"/>
                  </a:cubicBezTo>
                  <a:cubicBezTo>
                    <a:pt x="881" y="247"/>
                    <a:pt x="733" y="198"/>
                    <a:pt x="591" y="59"/>
                  </a:cubicBezTo>
                  <a:cubicBezTo>
                    <a:pt x="591" y="59"/>
                    <a:pt x="568" y="54"/>
                    <a:pt x="534" y="54"/>
                  </a:cubicBezTo>
                  <a:cubicBezTo>
                    <a:pt x="437" y="54"/>
                    <a:pt x="252" y="90"/>
                    <a:pt x="252" y="365"/>
                  </a:cubicBezTo>
                  <a:cubicBezTo>
                    <a:pt x="252" y="420"/>
                    <a:pt x="252" y="486"/>
                    <a:pt x="241" y="562"/>
                  </a:cubicBezTo>
                  <a:cubicBezTo>
                    <a:pt x="230" y="605"/>
                    <a:pt x="230" y="661"/>
                    <a:pt x="219" y="704"/>
                  </a:cubicBezTo>
                  <a:cubicBezTo>
                    <a:pt x="143" y="1174"/>
                    <a:pt x="0" y="1907"/>
                    <a:pt x="34" y="2367"/>
                  </a:cubicBezTo>
                  <a:cubicBezTo>
                    <a:pt x="44" y="2487"/>
                    <a:pt x="66" y="2586"/>
                    <a:pt x="99" y="2662"/>
                  </a:cubicBezTo>
                  <a:lnTo>
                    <a:pt x="5524" y="2662"/>
                  </a:lnTo>
                  <a:cubicBezTo>
                    <a:pt x="5524" y="2662"/>
                    <a:pt x="5612" y="2542"/>
                    <a:pt x="5568" y="2367"/>
                  </a:cubicBezTo>
                  <a:cubicBezTo>
                    <a:pt x="5524" y="2126"/>
                    <a:pt x="5294" y="1798"/>
                    <a:pt x="4496" y="1459"/>
                  </a:cubicBezTo>
                  <a:cubicBezTo>
                    <a:pt x="3872" y="1196"/>
                    <a:pt x="3140" y="945"/>
                    <a:pt x="2702" y="551"/>
                  </a:cubicBezTo>
                  <a:cubicBezTo>
                    <a:pt x="2275" y="168"/>
                    <a:pt x="2122" y="59"/>
                    <a:pt x="2122" y="59"/>
                  </a:cubicBezTo>
                  <a:cubicBezTo>
                    <a:pt x="2067" y="17"/>
                    <a:pt x="2007" y="1"/>
                    <a:pt x="1941"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9" name="Google Shape;1119;p44"/>
            <p:cNvSpPr/>
            <p:nvPr/>
          </p:nvSpPr>
          <p:spPr>
            <a:xfrm>
              <a:off x="4142300" y="2794575"/>
              <a:ext cx="139475" cy="7400"/>
            </a:xfrm>
            <a:custGeom>
              <a:avLst/>
              <a:gdLst/>
              <a:ahLst/>
              <a:cxnLst/>
              <a:rect l="l" t="t" r="r" b="b"/>
              <a:pathLst>
                <a:path w="5579" h="296" extrusionOk="0">
                  <a:moveTo>
                    <a:pt x="1" y="1"/>
                  </a:moveTo>
                  <a:cubicBezTo>
                    <a:pt x="11" y="121"/>
                    <a:pt x="33" y="220"/>
                    <a:pt x="66" y="296"/>
                  </a:cubicBezTo>
                  <a:lnTo>
                    <a:pt x="5491" y="296"/>
                  </a:lnTo>
                  <a:cubicBezTo>
                    <a:pt x="5491" y="296"/>
                    <a:pt x="5579" y="176"/>
                    <a:pt x="553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0" name="Google Shape;1120;p44"/>
            <p:cNvSpPr/>
            <p:nvPr/>
          </p:nvSpPr>
          <p:spPr>
            <a:xfrm>
              <a:off x="4196450" y="2738150"/>
              <a:ext cx="13150" cy="13350"/>
            </a:xfrm>
            <a:custGeom>
              <a:avLst/>
              <a:gdLst/>
              <a:ahLst/>
              <a:cxnLst/>
              <a:rect l="l" t="t" r="r" b="b"/>
              <a:pathLst>
                <a:path w="526" h="534" extrusionOk="0">
                  <a:moveTo>
                    <a:pt x="234" y="0"/>
                  </a:moveTo>
                  <a:cubicBezTo>
                    <a:pt x="73" y="0"/>
                    <a:pt x="0" y="180"/>
                    <a:pt x="0" y="180"/>
                  </a:cubicBezTo>
                  <a:cubicBezTo>
                    <a:pt x="181" y="459"/>
                    <a:pt x="304" y="533"/>
                    <a:pt x="382" y="533"/>
                  </a:cubicBezTo>
                  <a:cubicBezTo>
                    <a:pt x="470" y="533"/>
                    <a:pt x="503" y="442"/>
                    <a:pt x="503" y="442"/>
                  </a:cubicBezTo>
                  <a:cubicBezTo>
                    <a:pt x="503" y="442"/>
                    <a:pt x="525" y="92"/>
                    <a:pt x="317" y="15"/>
                  </a:cubicBezTo>
                  <a:cubicBezTo>
                    <a:pt x="287" y="5"/>
                    <a:pt x="260" y="0"/>
                    <a:pt x="23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1" name="Google Shape;1121;p44"/>
            <p:cNvSpPr/>
            <p:nvPr/>
          </p:nvSpPr>
          <p:spPr>
            <a:xfrm>
              <a:off x="4192625" y="2745325"/>
              <a:ext cx="12850" cy="23850"/>
            </a:xfrm>
            <a:custGeom>
              <a:avLst/>
              <a:gdLst/>
              <a:ahLst/>
              <a:cxnLst/>
              <a:rect l="l" t="t" r="r" b="b"/>
              <a:pathLst>
                <a:path w="514" h="954" extrusionOk="0">
                  <a:moveTo>
                    <a:pt x="415" y="0"/>
                  </a:moveTo>
                  <a:cubicBezTo>
                    <a:pt x="393" y="0"/>
                    <a:pt x="371" y="8"/>
                    <a:pt x="350" y="24"/>
                  </a:cubicBezTo>
                  <a:cubicBezTo>
                    <a:pt x="339" y="34"/>
                    <a:pt x="0" y="330"/>
                    <a:pt x="0" y="866"/>
                  </a:cubicBezTo>
                  <a:cubicBezTo>
                    <a:pt x="0" y="909"/>
                    <a:pt x="44" y="953"/>
                    <a:pt x="88" y="953"/>
                  </a:cubicBezTo>
                  <a:cubicBezTo>
                    <a:pt x="142" y="953"/>
                    <a:pt x="175" y="909"/>
                    <a:pt x="175" y="866"/>
                  </a:cubicBezTo>
                  <a:cubicBezTo>
                    <a:pt x="175" y="418"/>
                    <a:pt x="460" y="166"/>
                    <a:pt x="470" y="155"/>
                  </a:cubicBezTo>
                  <a:cubicBezTo>
                    <a:pt x="503" y="122"/>
                    <a:pt x="514" y="68"/>
                    <a:pt x="481" y="34"/>
                  </a:cubicBezTo>
                  <a:cubicBezTo>
                    <a:pt x="464" y="11"/>
                    <a:pt x="440" y="0"/>
                    <a:pt x="41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2" name="Google Shape;1122;p44"/>
            <p:cNvSpPr/>
            <p:nvPr/>
          </p:nvSpPr>
          <p:spPr>
            <a:xfrm>
              <a:off x="4203275" y="2743825"/>
              <a:ext cx="22175" cy="7850"/>
            </a:xfrm>
            <a:custGeom>
              <a:avLst/>
              <a:gdLst/>
              <a:ahLst/>
              <a:cxnLst/>
              <a:rect l="l" t="t" r="r" b="b"/>
              <a:pathLst>
                <a:path w="887" h="314" extrusionOk="0">
                  <a:moveTo>
                    <a:pt x="221" y="0"/>
                  </a:moveTo>
                  <a:cubicBezTo>
                    <a:pt x="153" y="0"/>
                    <a:pt x="103" y="4"/>
                    <a:pt x="88" y="7"/>
                  </a:cubicBezTo>
                  <a:cubicBezTo>
                    <a:pt x="44" y="7"/>
                    <a:pt x="0" y="51"/>
                    <a:pt x="12" y="94"/>
                  </a:cubicBezTo>
                  <a:cubicBezTo>
                    <a:pt x="12" y="150"/>
                    <a:pt x="55" y="182"/>
                    <a:pt x="99" y="182"/>
                  </a:cubicBezTo>
                  <a:cubicBezTo>
                    <a:pt x="126" y="180"/>
                    <a:pt x="157" y="180"/>
                    <a:pt x="189" y="180"/>
                  </a:cubicBezTo>
                  <a:cubicBezTo>
                    <a:pt x="377" y="180"/>
                    <a:pt x="631" y="208"/>
                    <a:pt x="734" y="291"/>
                  </a:cubicBezTo>
                  <a:cubicBezTo>
                    <a:pt x="744" y="303"/>
                    <a:pt x="766" y="313"/>
                    <a:pt x="788" y="313"/>
                  </a:cubicBezTo>
                  <a:cubicBezTo>
                    <a:pt x="810" y="313"/>
                    <a:pt x="843" y="303"/>
                    <a:pt x="853" y="281"/>
                  </a:cubicBezTo>
                  <a:cubicBezTo>
                    <a:pt x="887" y="248"/>
                    <a:pt x="887" y="193"/>
                    <a:pt x="853" y="160"/>
                  </a:cubicBezTo>
                  <a:cubicBezTo>
                    <a:pt x="704" y="26"/>
                    <a:pt x="399" y="0"/>
                    <a:pt x="22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3" name="Google Shape;1123;p44"/>
            <p:cNvSpPr/>
            <p:nvPr/>
          </p:nvSpPr>
          <p:spPr>
            <a:xfrm>
              <a:off x="4172925" y="2730850"/>
              <a:ext cx="31750" cy="19450"/>
            </a:xfrm>
            <a:custGeom>
              <a:avLst/>
              <a:gdLst/>
              <a:ahLst/>
              <a:cxnLst/>
              <a:rect l="l" t="t" r="r" b="b"/>
              <a:pathLst>
                <a:path w="1270" h="778" extrusionOk="0">
                  <a:moveTo>
                    <a:pt x="383" y="187"/>
                  </a:moveTo>
                  <a:cubicBezTo>
                    <a:pt x="613" y="187"/>
                    <a:pt x="941" y="450"/>
                    <a:pt x="1094" y="581"/>
                  </a:cubicBezTo>
                  <a:cubicBezTo>
                    <a:pt x="1071" y="584"/>
                    <a:pt x="1043" y="585"/>
                    <a:pt x="1010" y="585"/>
                  </a:cubicBezTo>
                  <a:cubicBezTo>
                    <a:pt x="919" y="585"/>
                    <a:pt x="790" y="575"/>
                    <a:pt x="613" y="559"/>
                  </a:cubicBezTo>
                  <a:cubicBezTo>
                    <a:pt x="383" y="526"/>
                    <a:pt x="241" y="428"/>
                    <a:pt x="219" y="340"/>
                  </a:cubicBezTo>
                  <a:cubicBezTo>
                    <a:pt x="208" y="307"/>
                    <a:pt x="208" y="275"/>
                    <a:pt x="241" y="253"/>
                  </a:cubicBezTo>
                  <a:cubicBezTo>
                    <a:pt x="274" y="209"/>
                    <a:pt x="317" y="187"/>
                    <a:pt x="383" y="187"/>
                  </a:cubicBezTo>
                  <a:close/>
                  <a:moveTo>
                    <a:pt x="383" y="1"/>
                  </a:moveTo>
                  <a:cubicBezTo>
                    <a:pt x="263" y="1"/>
                    <a:pt x="176" y="34"/>
                    <a:pt x="99" y="110"/>
                  </a:cubicBezTo>
                  <a:cubicBezTo>
                    <a:pt x="22" y="198"/>
                    <a:pt x="1" y="307"/>
                    <a:pt x="33" y="406"/>
                  </a:cubicBezTo>
                  <a:cubicBezTo>
                    <a:pt x="99" y="581"/>
                    <a:pt x="307" y="712"/>
                    <a:pt x="591" y="745"/>
                  </a:cubicBezTo>
                  <a:cubicBezTo>
                    <a:pt x="777" y="767"/>
                    <a:pt x="919" y="778"/>
                    <a:pt x="1029" y="778"/>
                  </a:cubicBezTo>
                  <a:cubicBezTo>
                    <a:pt x="1149" y="778"/>
                    <a:pt x="1214" y="767"/>
                    <a:pt x="1214" y="767"/>
                  </a:cubicBezTo>
                  <a:lnTo>
                    <a:pt x="1182" y="581"/>
                  </a:lnTo>
                  <a:lnTo>
                    <a:pt x="1171" y="581"/>
                  </a:lnTo>
                  <a:lnTo>
                    <a:pt x="1269" y="482"/>
                  </a:lnTo>
                  <a:cubicBezTo>
                    <a:pt x="1214" y="438"/>
                    <a:pt x="766" y="1"/>
                    <a:pt x="38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4" name="Google Shape;1124;p44"/>
            <p:cNvSpPr/>
            <p:nvPr/>
          </p:nvSpPr>
          <p:spPr>
            <a:xfrm>
              <a:off x="4200275" y="2725050"/>
              <a:ext cx="18325" cy="22800"/>
            </a:xfrm>
            <a:custGeom>
              <a:avLst/>
              <a:gdLst/>
              <a:ahLst/>
              <a:cxnLst/>
              <a:rect l="l" t="t" r="r" b="b"/>
              <a:pathLst>
                <a:path w="733" h="912" extrusionOk="0">
                  <a:moveTo>
                    <a:pt x="378" y="1"/>
                  </a:moveTo>
                  <a:cubicBezTo>
                    <a:pt x="298" y="1"/>
                    <a:pt x="236" y="27"/>
                    <a:pt x="197" y="58"/>
                  </a:cubicBezTo>
                  <a:cubicBezTo>
                    <a:pt x="0" y="211"/>
                    <a:pt x="0" y="627"/>
                    <a:pt x="11" y="670"/>
                  </a:cubicBezTo>
                  <a:lnTo>
                    <a:pt x="197" y="670"/>
                  </a:lnTo>
                  <a:cubicBezTo>
                    <a:pt x="197" y="529"/>
                    <a:pt x="230" y="288"/>
                    <a:pt x="317" y="211"/>
                  </a:cubicBezTo>
                  <a:cubicBezTo>
                    <a:pt x="333" y="204"/>
                    <a:pt x="348" y="196"/>
                    <a:pt x="379" y="196"/>
                  </a:cubicBezTo>
                  <a:cubicBezTo>
                    <a:pt x="392" y="196"/>
                    <a:pt x="407" y="197"/>
                    <a:pt x="427" y="201"/>
                  </a:cubicBezTo>
                  <a:cubicBezTo>
                    <a:pt x="514" y="222"/>
                    <a:pt x="525" y="266"/>
                    <a:pt x="525" y="299"/>
                  </a:cubicBezTo>
                  <a:cubicBezTo>
                    <a:pt x="536" y="430"/>
                    <a:pt x="361" y="649"/>
                    <a:pt x="186" y="736"/>
                  </a:cubicBezTo>
                  <a:lnTo>
                    <a:pt x="273" y="911"/>
                  </a:lnTo>
                  <a:cubicBezTo>
                    <a:pt x="504" y="802"/>
                    <a:pt x="733" y="517"/>
                    <a:pt x="722" y="277"/>
                  </a:cubicBezTo>
                  <a:cubicBezTo>
                    <a:pt x="711" y="211"/>
                    <a:pt x="667" y="69"/>
                    <a:pt x="482" y="14"/>
                  </a:cubicBezTo>
                  <a:cubicBezTo>
                    <a:pt x="444" y="5"/>
                    <a:pt x="410" y="1"/>
                    <a:pt x="37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5" name="Google Shape;1125;p44"/>
            <p:cNvSpPr/>
            <p:nvPr/>
          </p:nvSpPr>
          <p:spPr>
            <a:xfrm>
              <a:off x="4146950" y="2749450"/>
              <a:ext cx="17800" cy="52525"/>
            </a:xfrm>
            <a:custGeom>
              <a:avLst/>
              <a:gdLst/>
              <a:ahLst/>
              <a:cxnLst/>
              <a:rect l="l" t="t" r="r" b="b"/>
              <a:pathLst>
                <a:path w="712" h="2101" extrusionOk="0">
                  <a:moveTo>
                    <a:pt x="22" y="1"/>
                  </a:moveTo>
                  <a:cubicBezTo>
                    <a:pt x="11" y="44"/>
                    <a:pt x="11" y="100"/>
                    <a:pt x="0" y="143"/>
                  </a:cubicBezTo>
                  <a:cubicBezTo>
                    <a:pt x="219" y="340"/>
                    <a:pt x="547" y="701"/>
                    <a:pt x="569" y="1237"/>
                  </a:cubicBezTo>
                  <a:cubicBezTo>
                    <a:pt x="591" y="1631"/>
                    <a:pt x="438" y="1915"/>
                    <a:pt x="274" y="2101"/>
                  </a:cubicBezTo>
                  <a:lnTo>
                    <a:pt x="438" y="2101"/>
                  </a:lnTo>
                  <a:cubicBezTo>
                    <a:pt x="591" y="1893"/>
                    <a:pt x="711" y="1609"/>
                    <a:pt x="700" y="1226"/>
                  </a:cubicBezTo>
                  <a:cubicBezTo>
                    <a:pt x="668" y="581"/>
                    <a:pt x="263" y="187"/>
                    <a:pt x="2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6" name="Google Shape;1126;p44"/>
            <p:cNvSpPr/>
            <p:nvPr/>
          </p:nvSpPr>
          <p:spPr>
            <a:xfrm>
              <a:off x="4204375" y="2750750"/>
              <a:ext cx="13425" cy="6375"/>
            </a:xfrm>
            <a:custGeom>
              <a:avLst/>
              <a:gdLst/>
              <a:ahLst/>
              <a:cxnLst/>
              <a:rect l="l" t="t" r="r" b="b"/>
              <a:pathLst>
                <a:path w="537" h="255" extrusionOk="0">
                  <a:moveTo>
                    <a:pt x="439" y="1"/>
                  </a:moveTo>
                  <a:cubicBezTo>
                    <a:pt x="431" y="1"/>
                    <a:pt x="423" y="2"/>
                    <a:pt x="416" y="4"/>
                  </a:cubicBezTo>
                  <a:lnTo>
                    <a:pt x="77" y="80"/>
                  </a:lnTo>
                  <a:cubicBezTo>
                    <a:pt x="33" y="91"/>
                    <a:pt x="0" y="146"/>
                    <a:pt x="11" y="189"/>
                  </a:cubicBezTo>
                  <a:cubicBezTo>
                    <a:pt x="22" y="233"/>
                    <a:pt x="55" y="255"/>
                    <a:pt x="99" y="255"/>
                  </a:cubicBezTo>
                  <a:lnTo>
                    <a:pt x="121" y="255"/>
                  </a:lnTo>
                  <a:lnTo>
                    <a:pt x="459" y="179"/>
                  </a:lnTo>
                  <a:cubicBezTo>
                    <a:pt x="503" y="157"/>
                    <a:pt x="536" y="113"/>
                    <a:pt x="525" y="69"/>
                  </a:cubicBezTo>
                  <a:cubicBezTo>
                    <a:pt x="516" y="24"/>
                    <a:pt x="477" y="1"/>
                    <a:pt x="4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7" name="Google Shape;1127;p44"/>
            <p:cNvSpPr/>
            <p:nvPr/>
          </p:nvSpPr>
          <p:spPr>
            <a:xfrm>
              <a:off x="4212850" y="2755675"/>
              <a:ext cx="13425" cy="6375"/>
            </a:xfrm>
            <a:custGeom>
              <a:avLst/>
              <a:gdLst/>
              <a:ahLst/>
              <a:cxnLst/>
              <a:rect l="l" t="t" r="r" b="b"/>
              <a:pathLst>
                <a:path w="537" h="255" extrusionOk="0">
                  <a:moveTo>
                    <a:pt x="439" y="1"/>
                  </a:moveTo>
                  <a:cubicBezTo>
                    <a:pt x="431" y="1"/>
                    <a:pt x="424" y="2"/>
                    <a:pt x="416" y="4"/>
                  </a:cubicBezTo>
                  <a:lnTo>
                    <a:pt x="77" y="80"/>
                  </a:lnTo>
                  <a:cubicBezTo>
                    <a:pt x="33" y="91"/>
                    <a:pt x="1" y="145"/>
                    <a:pt x="11" y="189"/>
                  </a:cubicBezTo>
                  <a:cubicBezTo>
                    <a:pt x="22" y="233"/>
                    <a:pt x="55" y="255"/>
                    <a:pt x="99" y="255"/>
                  </a:cubicBezTo>
                  <a:lnTo>
                    <a:pt x="120" y="255"/>
                  </a:lnTo>
                  <a:lnTo>
                    <a:pt x="460" y="179"/>
                  </a:lnTo>
                  <a:cubicBezTo>
                    <a:pt x="504" y="157"/>
                    <a:pt x="536" y="113"/>
                    <a:pt x="526" y="69"/>
                  </a:cubicBezTo>
                  <a:cubicBezTo>
                    <a:pt x="516" y="24"/>
                    <a:pt x="477" y="1"/>
                    <a:pt x="4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8" name="Google Shape;1128;p44"/>
            <p:cNvSpPr/>
            <p:nvPr/>
          </p:nvSpPr>
          <p:spPr>
            <a:xfrm>
              <a:off x="4221325" y="2760350"/>
              <a:ext cx="13425" cy="6625"/>
            </a:xfrm>
            <a:custGeom>
              <a:avLst/>
              <a:gdLst/>
              <a:ahLst/>
              <a:cxnLst/>
              <a:rect l="l" t="t" r="r" b="b"/>
              <a:pathLst>
                <a:path w="537" h="265" extrusionOk="0">
                  <a:moveTo>
                    <a:pt x="433" y="0"/>
                  </a:moveTo>
                  <a:cubicBezTo>
                    <a:pt x="427" y="0"/>
                    <a:pt x="421" y="1"/>
                    <a:pt x="416" y="2"/>
                  </a:cubicBezTo>
                  <a:lnTo>
                    <a:pt x="77" y="90"/>
                  </a:lnTo>
                  <a:cubicBezTo>
                    <a:pt x="33" y="101"/>
                    <a:pt x="0" y="145"/>
                    <a:pt x="12" y="199"/>
                  </a:cubicBezTo>
                  <a:cubicBezTo>
                    <a:pt x="22" y="232"/>
                    <a:pt x="55" y="265"/>
                    <a:pt x="99" y="265"/>
                  </a:cubicBezTo>
                  <a:lnTo>
                    <a:pt x="121" y="265"/>
                  </a:lnTo>
                  <a:lnTo>
                    <a:pt x="460" y="177"/>
                  </a:lnTo>
                  <a:cubicBezTo>
                    <a:pt x="503" y="167"/>
                    <a:pt x="537" y="112"/>
                    <a:pt x="525" y="68"/>
                  </a:cubicBezTo>
                  <a:cubicBezTo>
                    <a:pt x="516" y="30"/>
                    <a:pt x="473" y="0"/>
                    <a:pt x="4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9" name="Google Shape;1129;p44"/>
            <p:cNvSpPr/>
            <p:nvPr/>
          </p:nvSpPr>
          <p:spPr>
            <a:xfrm>
              <a:off x="4230625" y="2764725"/>
              <a:ext cx="13425" cy="6625"/>
            </a:xfrm>
            <a:custGeom>
              <a:avLst/>
              <a:gdLst/>
              <a:ahLst/>
              <a:cxnLst/>
              <a:rect l="l" t="t" r="r" b="b"/>
              <a:pathLst>
                <a:path w="537" h="265" extrusionOk="0">
                  <a:moveTo>
                    <a:pt x="433" y="0"/>
                  </a:moveTo>
                  <a:cubicBezTo>
                    <a:pt x="427" y="0"/>
                    <a:pt x="421" y="1"/>
                    <a:pt x="416" y="2"/>
                  </a:cubicBezTo>
                  <a:lnTo>
                    <a:pt x="77" y="90"/>
                  </a:lnTo>
                  <a:cubicBezTo>
                    <a:pt x="22" y="101"/>
                    <a:pt x="0" y="145"/>
                    <a:pt x="11" y="199"/>
                  </a:cubicBezTo>
                  <a:cubicBezTo>
                    <a:pt x="22" y="232"/>
                    <a:pt x="55" y="265"/>
                    <a:pt x="99" y="265"/>
                  </a:cubicBezTo>
                  <a:lnTo>
                    <a:pt x="121" y="265"/>
                  </a:lnTo>
                  <a:lnTo>
                    <a:pt x="459" y="177"/>
                  </a:lnTo>
                  <a:cubicBezTo>
                    <a:pt x="503" y="167"/>
                    <a:pt x="536" y="112"/>
                    <a:pt x="525" y="68"/>
                  </a:cubicBezTo>
                  <a:cubicBezTo>
                    <a:pt x="516" y="30"/>
                    <a:pt x="473" y="0"/>
                    <a:pt x="4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0" name="Google Shape;1130;p44"/>
            <p:cNvSpPr/>
            <p:nvPr/>
          </p:nvSpPr>
          <p:spPr>
            <a:xfrm>
              <a:off x="4240450" y="2768525"/>
              <a:ext cx="13450" cy="6400"/>
            </a:xfrm>
            <a:custGeom>
              <a:avLst/>
              <a:gdLst/>
              <a:ahLst/>
              <a:cxnLst/>
              <a:rect l="l" t="t" r="r" b="b"/>
              <a:pathLst>
                <a:path w="538" h="256" extrusionOk="0">
                  <a:moveTo>
                    <a:pt x="442" y="1"/>
                  </a:moveTo>
                  <a:cubicBezTo>
                    <a:pt x="434" y="1"/>
                    <a:pt x="425" y="2"/>
                    <a:pt x="416" y="3"/>
                  </a:cubicBezTo>
                  <a:lnTo>
                    <a:pt x="78" y="80"/>
                  </a:lnTo>
                  <a:cubicBezTo>
                    <a:pt x="34" y="91"/>
                    <a:pt x="1" y="146"/>
                    <a:pt x="23" y="190"/>
                  </a:cubicBezTo>
                  <a:cubicBezTo>
                    <a:pt x="23" y="233"/>
                    <a:pt x="66" y="255"/>
                    <a:pt x="100" y="255"/>
                  </a:cubicBezTo>
                  <a:lnTo>
                    <a:pt x="122" y="255"/>
                  </a:lnTo>
                  <a:lnTo>
                    <a:pt x="460" y="178"/>
                  </a:lnTo>
                  <a:cubicBezTo>
                    <a:pt x="515" y="156"/>
                    <a:pt x="537" y="113"/>
                    <a:pt x="526" y="69"/>
                  </a:cubicBezTo>
                  <a:cubicBezTo>
                    <a:pt x="517" y="23"/>
                    <a:pt x="485" y="1"/>
                    <a:pt x="44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1" name="Google Shape;1131;p44"/>
            <p:cNvSpPr/>
            <p:nvPr/>
          </p:nvSpPr>
          <p:spPr>
            <a:xfrm>
              <a:off x="3936375" y="2720750"/>
              <a:ext cx="38875" cy="22450"/>
            </a:xfrm>
            <a:custGeom>
              <a:avLst/>
              <a:gdLst/>
              <a:ahLst/>
              <a:cxnLst/>
              <a:rect l="l" t="t" r="r" b="b"/>
              <a:pathLst>
                <a:path w="1555" h="898" extrusionOk="0">
                  <a:moveTo>
                    <a:pt x="67" y="1"/>
                  </a:moveTo>
                  <a:lnTo>
                    <a:pt x="1" y="898"/>
                  </a:lnTo>
                  <a:lnTo>
                    <a:pt x="1488" y="898"/>
                  </a:lnTo>
                  <a:lnTo>
                    <a:pt x="1554" y="1"/>
                  </a:lnTo>
                  <a:close/>
                </a:path>
              </a:pathLst>
            </a:custGeom>
            <a:solidFill>
              <a:srgbClr val="EF968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2" name="Google Shape;1132;p44"/>
            <p:cNvSpPr/>
            <p:nvPr/>
          </p:nvSpPr>
          <p:spPr>
            <a:xfrm>
              <a:off x="3926000" y="2181525"/>
              <a:ext cx="100650" cy="548275"/>
            </a:xfrm>
            <a:custGeom>
              <a:avLst/>
              <a:gdLst/>
              <a:ahLst/>
              <a:cxnLst/>
              <a:rect l="l" t="t" r="r" b="b"/>
              <a:pathLst>
                <a:path w="4026" h="21931" extrusionOk="0">
                  <a:moveTo>
                    <a:pt x="88" y="0"/>
                  </a:moveTo>
                  <a:cubicBezTo>
                    <a:pt x="88" y="0"/>
                    <a:pt x="77" y="284"/>
                    <a:pt x="66" y="809"/>
                  </a:cubicBezTo>
                  <a:lnTo>
                    <a:pt x="66" y="963"/>
                  </a:lnTo>
                  <a:cubicBezTo>
                    <a:pt x="33" y="2461"/>
                    <a:pt x="0" y="5666"/>
                    <a:pt x="153" y="10041"/>
                  </a:cubicBezTo>
                  <a:lnTo>
                    <a:pt x="350" y="21930"/>
                  </a:lnTo>
                  <a:lnTo>
                    <a:pt x="2024" y="21930"/>
                  </a:lnTo>
                  <a:cubicBezTo>
                    <a:pt x="2024" y="21930"/>
                    <a:pt x="2549" y="16899"/>
                    <a:pt x="3096" y="13826"/>
                  </a:cubicBezTo>
                  <a:cubicBezTo>
                    <a:pt x="3610" y="10960"/>
                    <a:pt x="3184" y="9691"/>
                    <a:pt x="3184" y="9691"/>
                  </a:cubicBezTo>
                  <a:cubicBezTo>
                    <a:pt x="3184" y="9691"/>
                    <a:pt x="3971" y="2625"/>
                    <a:pt x="4025" y="798"/>
                  </a:cubicBezTo>
                  <a:lnTo>
                    <a:pt x="1346" y="263"/>
                  </a:lnTo>
                  <a:lnTo>
                    <a:pt x="1182" y="219"/>
                  </a:lnTo>
                  <a:lnTo>
                    <a:pt x="88"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3" name="Google Shape;1133;p44"/>
            <p:cNvSpPr/>
            <p:nvPr/>
          </p:nvSpPr>
          <p:spPr>
            <a:xfrm>
              <a:off x="3927625" y="2147875"/>
              <a:ext cx="49550" cy="57725"/>
            </a:xfrm>
            <a:custGeom>
              <a:avLst/>
              <a:gdLst/>
              <a:ahLst/>
              <a:cxnLst/>
              <a:rect l="l" t="t" r="r" b="b"/>
              <a:pathLst>
                <a:path w="1982" h="2309" extrusionOk="0">
                  <a:moveTo>
                    <a:pt x="1915" y="0"/>
                  </a:moveTo>
                  <a:cubicBezTo>
                    <a:pt x="1872" y="0"/>
                    <a:pt x="1838" y="22"/>
                    <a:pt x="1828" y="66"/>
                  </a:cubicBezTo>
                  <a:cubicBezTo>
                    <a:pt x="1828" y="77"/>
                    <a:pt x="1653" y="952"/>
                    <a:pt x="1117" y="1565"/>
                  </a:cubicBezTo>
                  <a:cubicBezTo>
                    <a:pt x="997" y="1696"/>
                    <a:pt x="865" y="1816"/>
                    <a:pt x="712" y="1915"/>
                  </a:cubicBezTo>
                  <a:cubicBezTo>
                    <a:pt x="504" y="2057"/>
                    <a:pt x="263" y="2134"/>
                    <a:pt x="1" y="2155"/>
                  </a:cubicBezTo>
                  <a:lnTo>
                    <a:pt x="1" y="2309"/>
                  </a:lnTo>
                  <a:cubicBezTo>
                    <a:pt x="285" y="2287"/>
                    <a:pt x="559" y="2199"/>
                    <a:pt x="800" y="2035"/>
                  </a:cubicBezTo>
                  <a:cubicBezTo>
                    <a:pt x="985" y="1915"/>
                    <a:pt x="1150" y="1762"/>
                    <a:pt x="1281" y="1609"/>
                  </a:cubicBezTo>
                  <a:cubicBezTo>
                    <a:pt x="1806" y="963"/>
                    <a:pt x="1970" y="132"/>
                    <a:pt x="1981" y="88"/>
                  </a:cubicBezTo>
                  <a:cubicBezTo>
                    <a:pt x="1981" y="55"/>
                    <a:pt x="1959" y="12"/>
                    <a:pt x="191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4" name="Google Shape;1134;p44"/>
            <p:cNvSpPr/>
            <p:nvPr/>
          </p:nvSpPr>
          <p:spPr>
            <a:xfrm>
              <a:off x="3966475" y="2216225"/>
              <a:ext cx="55250" cy="518775"/>
            </a:xfrm>
            <a:custGeom>
              <a:avLst/>
              <a:gdLst/>
              <a:ahLst/>
              <a:cxnLst/>
              <a:rect l="l" t="t" r="r" b="b"/>
              <a:pathLst>
                <a:path w="2210" h="20751" extrusionOk="0">
                  <a:moveTo>
                    <a:pt x="2144" y="1"/>
                  </a:moveTo>
                  <a:cubicBezTo>
                    <a:pt x="2100" y="1"/>
                    <a:pt x="2068" y="23"/>
                    <a:pt x="2056" y="66"/>
                  </a:cubicBezTo>
                  <a:lnTo>
                    <a:pt x="1105" y="8204"/>
                  </a:lnTo>
                  <a:lnTo>
                    <a:pt x="1105" y="8216"/>
                  </a:lnTo>
                  <a:cubicBezTo>
                    <a:pt x="1105" y="8237"/>
                    <a:pt x="1313" y="9626"/>
                    <a:pt x="1138" y="11388"/>
                  </a:cubicBezTo>
                  <a:cubicBezTo>
                    <a:pt x="963" y="13148"/>
                    <a:pt x="11" y="20586"/>
                    <a:pt x="11" y="20663"/>
                  </a:cubicBezTo>
                  <a:cubicBezTo>
                    <a:pt x="0" y="20707"/>
                    <a:pt x="33" y="20739"/>
                    <a:pt x="66" y="20750"/>
                  </a:cubicBezTo>
                  <a:lnTo>
                    <a:pt x="77" y="20750"/>
                  </a:lnTo>
                  <a:cubicBezTo>
                    <a:pt x="121" y="20750"/>
                    <a:pt x="153" y="20717"/>
                    <a:pt x="153" y="20685"/>
                  </a:cubicBezTo>
                  <a:cubicBezTo>
                    <a:pt x="165" y="20608"/>
                    <a:pt x="1105" y="13170"/>
                    <a:pt x="1280" y="11398"/>
                  </a:cubicBezTo>
                  <a:cubicBezTo>
                    <a:pt x="1455" y="9703"/>
                    <a:pt x="1269" y="8335"/>
                    <a:pt x="1258" y="8204"/>
                  </a:cubicBezTo>
                  <a:lnTo>
                    <a:pt x="2209" y="88"/>
                  </a:lnTo>
                  <a:cubicBezTo>
                    <a:pt x="2209" y="45"/>
                    <a:pt x="2188" y="12"/>
                    <a:pt x="21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5" name="Google Shape;1135;p44"/>
            <p:cNvSpPr/>
            <p:nvPr/>
          </p:nvSpPr>
          <p:spPr>
            <a:xfrm>
              <a:off x="3905750" y="2733050"/>
              <a:ext cx="79325" cy="68925"/>
            </a:xfrm>
            <a:custGeom>
              <a:avLst/>
              <a:gdLst/>
              <a:ahLst/>
              <a:cxnLst/>
              <a:rect l="l" t="t" r="r" b="b"/>
              <a:pathLst>
                <a:path w="3173" h="2757" extrusionOk="0">
                  <a:moveTo>
                    <a:pt x="1948" y="0"/>
                  </a:moveTo>
                  <a:cubicBezTo>
                    <a:pt x="1390" y="0"/>
                    <a:pt x="1292" y="110"/>
                    <a:pt x="1193" y="318"/>
                  </a:cubicBezTo>
                  <a:cubicBezTo>
                    <a:pt x="1182" y="350"/>
                    <a:pt x="1073" y="700"/>
                    <a:pt x="1062" y="722"/>
                  </a:cubicBezTo>
                  <a:cubicBezTo>
                    <a:pt x="941" y="931"/>
                    <a:pt x="1160" y="843"/>
                    <a:pt x="570" y="1291"/>
                  </a:cubicBezTo>
                  <a:cubicBezTo>
                    <a:pt x="143" y="1631"/>
                    <a:pt x="34" y="2134"/>
                    <a:pt x="12" y="2450"/>
                  </a:cubicBezTo>
                  <a:cubicBezTo>
                    <a:pt x="1" y="2637"/>
                    <a:pt x="12" y="2757"/>
                    <a:pt x="12" y="2757"/>
                  </a:cubicBezTo>
                  <a:lnTo>
                    <a:pt x="3151" y="2757"/>
                  </a:lnTo>
                  <a:cubicBezTo>
                    <a:pt x="3151" y="2757"/>
                    <a:pt x="3162" y="2702"/>
                    <a:pt x="3162" y="2604"/>
                  </a:cubicBezTo>
                  <a:cubicBezTo>
                    <a:pt x="3162" y="2560"/>
                    <a:pt x="3173" y="2516"/>
                    <a:pt x="3173" y="2450"/>
                  </a:cubicBezTo>
                  <a:lnTo>
                    <a:pt x="3173" y="2418"/>
                  </a:lnTo>
                  <a:cubicBezTo>
                    <a:pt x="3173" y="2254"/>
                    <a:pt x="3162" y="2057"/>
                    <a:pt x="3140" y="1871"/>
                  </a:cubicBezTo>
                  <a:cubicBezTo>
                    <a:pt x="3107" y="1685"/>
                    <a:pt x="3063" y="1466"/>
                    <a:pt x="3020" y="1247"/>
                  </a:cubicBezTo>
                  <a:cubicBezTo>
                    <a:pt x="2998" y="1160"/>
                    <a:pt x="2976" y="1072"/>
                    <a:pt x="2965" y="996"/>
                  </a:cubicBezTo>
                  <a:cubicBezTo>
                    <a:pt x="2910" y="799"/>
                    <a:pt x="2867" y="635"/>
                    <a:pt x="2834" y="559"/>
                  </a:cubicBezTo>
                  <a:cubicBezTo>
                    <a:pt x="2757" y="362"/>
                    <a:pt x="2692" y="0"/>
                    <a:pt x="1948"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6" name="Google Shape;1136;p44"/>
            <p:cNvSpPr/>
            <p:nvPr/>
          </p:nvSpPr>
          <p:spPr>
            <a:xfrm>
              <a:off x="3971925" y="2757950"/>
              <a:ext cx="13150" cy="40200"/>
            </a:xfrm>
            <a:custGeom>
              <a:avLst/>
              <a:gdLst/>
              <a:ahLst/>
              <a:cxnLst/>
              <a:rect l="l" t="t" r="r" b="b"/>
              <a:pathLst>
                <a:path w="526" h="1608" extrusionOk="0">
                  <a:moveTo>
                    <a:pt x="307" y="0"/>
                  </a:moveTo>
                  <a:cubicBezTo>
                    <a:pt x="297" y="22"/>
                    <a:pt x="1" y="656"/>
                    <a:pt x="187" y="1181"/>
                  </a:cubicBezTo>
                  <a:cubicBezTo>
                    <a:pt x="253" y="1356"/>
                    <a:pt x="362" y="1498"/>
                    <a:pt x="515" y="1608"/>
                  </a:cubicBezTo>
                  <a:cubicBezTo>
                    <a:pt x="515" y="1564"/>
                    <a:pt x="526" y="1520"/>
                    <a:pt x="526" y="1454"/>
                  </a:cubicBezTo>
                  <a:lnTo>
                    <a:pt x="526" y="1422"/>
                  </a:lnTo>
                  <a:cubicBezTo>
                    <a:pt x="438" y="1345"/>
                    <a:pt x="373" y="1247"/>
                    <a:pt x="329" y="1138"/>
                  </a:cubicBezTo>
                  <a:cubicBezTo>
                    <a:pt x="220" y="831"/>
                    <a:pt x="297" y="470"/>
                    <a:pt x="373" y="251"/>
                  </a:cubicBezTo>
                  <a:cubicBezTo>
                    <a:pt x="351" y="164"/>
                    <a:pt x="329" y="76"/>
                    <a:pt x="31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7" name="Google Shape;1137;p44"/>
            <p:cNvSpPr/>
            <p:nvPr/>
          </p:nvSpPr>
          <p:spPr>
            <a:xfrm>
              <a:off x="3905750" y="2794300"/>
              <a:ext cx="79325" cy="7675"/>
            </a:xfrm>
            <a:custGeom>
              <a:avLst/>
              <a:gdLst/>
              <a:ahLst/>
              <a:cxnLst/>
              <a:rect l="l" t="t" r="r" b="b"/>
              <a:pathLst>
                <a:path w="3173" h="307" extrusionOk="0">
                  <a:moveTo>
                    <a:pt x="12" y="0"/>
                  </a:moveTo>
                  <a:cubicBezTo>
                    <a:pt x="1" y="187"/>
                    <a:pt x="12" y="307"/>
                    <a:pt x="12" y="307"/>
                  </a:cubicBezTo>
                  <a:lnTo>
                    <a:pt x="3151" y="307"/>
                  </a:lnTo>
                  <a:cubicBezTo>
                    <a:pt x="3151" y="307"/>
                    <a:pt x="3162" y="187"/>
                    <a:pt x="317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8" name="Google Shape;1138;p44"/>
            <p:cNvSpPr/>
            <p:nvPr/>
          </p:nvSpPr>
          <p:spPr>
            <a:xfrm>
              <a:off x="3924100" y="2718275"/>
              <a:ext cx="24625" cy="26275"/>
            </a:xfrm>
            <a:custGeom>
              <a:avLst/>
              <a:gdLst/>
              <a:ahLst/>
              <a:cxnLst/>
              <a:rect l="l" t="t" r="r" b="b"/>
              <a:pathLst>
                <a:path w="985" h="1051" extrusionOk="0">
                  <a:moveTo>
                    <a:pt x="317" y="187"/>
                  </a:moveTo>
                  <a:cubicBezTo>
                    <a:pt x="448" y="219"/>
                    <a:pt x="613" y="504"/>
                    <a:pt x="722" y="778"/>
                  </a:cubicBezTo>
                  <a:cubicBezTo>
                    <a:pt x="481" y="647"/>
                    <a:pt x="219" y="460"/>
                    <a:pt x="186" y="318"/>
                  </a:cubicBezTo>
                  <a:cubicBezTo>
                    <a:pt x="186" y="296"/>
                    <a:pt x="186" y="253"/>
                    <a:pt x="229" y="219"/>
                  </a:cubicBezTo>
                  <a:cubicBezTo>
                    <a:pt x="263" y="187"/>
                    <a:pt x="284" y="187"/>
                    <a:pt x="306" y="187"/>
                  </a:cubicBezTo>
                  <a:close/>
                  <a:moveTo>
                    <a:pt x="300" y="0"/>
                  </a:moveTo>
                  <a:cubicBezTo>
                    <a:pt x="243" y="0"/>
                    <a:pt x="176" y="22"/>
                    <a:pt x="109" y="88"/>
                  </a:cubicBezTo>
                  <a:cubicBezTo>
                    <a:pt x="11" y="176"/>
                    <a:pt x="0" y="275"/>
                    <a:pt x="11" y="340"/>
                  </a:cubicBezTo>
                  <a:cubicBezTo>
                    <a:pt x="66" y="679"/>
                    <a:pt x="766" y="1007"/>
                    <a:pt x="842" y="1040"/>
                  </a:cubicBezTo>
                  <a:cubicBezTo>
                    <a:pt x="864" y="1051"/>
                    <a:pt x="875" y="1051"/>
                    <a:pt x="886" y="1051"/>
                  </a:cubicBezTo>
                  <a:cubicBezTo>
                    <a:pt x="908" y="1051"/>
                    <a:pt x="929" y="1040"/>
                    <a:pt x="941" y="1029"/>
                  </a:cubicBezTo>
                  <a:cubicBezTo>
                    <a:pt x="973" y="1007"/>
                    <a:pt x="985" y="975"/>
                    <a:pt x="973" y="931"/>
                  </a:cubicBezTo>
                  <a:cubicBezTo>
                    <a:pt x="919" y="800"/>
                    <a:pt x="689" y="100"/>
                    <a:pt x="372" y="12"/>
                  </a:cubicBezTo>
                  <a:cubicBezTo>
                    <a:pt x="351" y="5"/>
                    <a:pt x="326" y="0"/>
                    <a:pt x="30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9" name="Google Shape;1139;p44"/>
            <p:cNvSpPr/>
            <p:nvPr/>
          </p:nvSpPr>
          <p:spPr>
            <a:xfrm>
              <a:off x="3947600" y="2718275"/>
              <a:ext cx="24350" cy="26275"/>
            </a:xfrm>
            <a:custGeom>
              <a:avLst/>
              <a:gdLst/>
              <a:ahLst/>
              <a:cxnLst/>
              <a:rect l="l" t="t" r="r" b="b"/>
              <a:pathLst>
                <a:path w="974" h="1051" extrusionOk="0">
                  <a:moveTo>
                    <a:pt x="679" y="187"/>
                  </a:moveTo>
                  <a:cubicBezTo>
                    <a:pt x="701" y="187"/>
                    <a:pt x="723" y="187"/>
                    <a:pt x="745" y="219"/>
                  </a:cubicBezTo>
                  <a:cubicBezTo>
                    <a:pt x="788" y="253"/>
                    <a:pt x="788" y="296"/>
                    <a:pt x="788" y="318"/>
                  </a:cubicBezTo>
                  <a:cubicBezTo>
                    <a:pt x="766" y="460"/>
                    <a:pt x="504" y="647"/>
                    <a:pt x="252" y="778"/>
                  </a:cubicBezTo>
                  <a:cubicBezTo>
                    <a:pt x="373" y="504"/>
                    <a:pt x="526" y="219"/>
                    <a:pt x="657" y="187"/>
                  </a:cubicBezTo>
                  <a:close/>
                  <a:moveTo>
                    <a:pt x="683" y="0"/>
                  </a:moveTo>
                  <a:cubicBezTo>
                    <a:pt x="658" y="0"/>
                    <a:pt x="634" y="5"/>
                    <a:pt x="613" y="12"/>
                  </a:cubicBezTo>
                  <a:cubicBezTo>
                    <a:pt x="296" y="100"/>
                    <a:pt x="55" y="800"/>
                    <a:pt x="11" y="931"/>
                  </a:cubicBezTo>
                  <a:cubicBezTo>
                    <a:pt x="1" y="975"/>
                    <a:pt x="11" y="1007"/>
                    <a:pt x="33" y="1029"/>
                  </a:cubicBezTo>
                  <a:cubicBezTo>
                    <a:pt x="55" y="1040"/>
                    <a:pt x="77" y="1051"/>
                    <a:pt x="99" y="1051"/>
                  </a:cubicBezTo>
                  <a:cubicBezTo>
                    <a:pt x="110" y="1051"/>
                    <a:pt x="121" y="1051"/>
                    <a:pt x="132" y="1040"/>
                  </a:cubicBezTo>
                  <a:cubicBezTo>
                    <a:pt x="208" y="1007"/>
                    <a:pt x="908" y="679"/>
                    <a:pt x="963" y="340"/>
                  </a:cubicBezTo>
                  <a:cubicBezTo>
                    <a:pt x="974" y="275"/>
                    <a:pt x="963" y="176"/>
                    <a:pt x="864" y="88"/>
                  </a:cubicBezTo>
                  <a:cubicBezTo>
                    <a:pt x="798" y="22"/>
                    <a:pt x="736" y="0"/>
                    <a:pt x="68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0" name="Google Shape;1140;p44"/>
            <p:cNvSpPr/>
            <p:nvPr/>
          </p:nvSpPr>
          <p:spPr>
            <a:xfrm>
              <a:off x="3943825" y="2737625"/>
              <a:ext cx="8850" cy="8175"/>
            </a:xfrm>
            <a:custGeom>
              <a:avLst/>
              <a:gdLst/>
              <a:ahLst/>
              <a:cxnLst/>
              <a:rect l="l" t="t" r="r" b="b"/>
              <a:pathLst>
                <a:path w="354" h="327" extrusionOk="0">
                  <a:moveTo>
                    <a:pt x="227" y="0"/>
                  </a:moveTo>
                  <a:cubicBezTo>
                    <a:pt x="211" y="0"/>
                    <a:pt x="193" y="4"/>
                    <a:pt x="174" y="14"/>
                  </a:cubicBezTo>
                  <a:cubicBezTo>
                    <a:pt x="174" y="14"/>
                    <a:pt x="149" y="4"/>
                    <a:pt x="119" y="4"/>
                  </a:cubicBezTo>
                  <a:cubicBezTo>
                    <a:pt x="74" y="4"/>
                    <a:pt x="16" y="27"/>
                    <a:pt x="9" y="146"/>
                  </a:cubicBezTo>
                  <a:cubicBezTo>
                    <a:pt x="1" y="281"/>
                    <a:pt x="80" y="327"/>
                    <a:pt x="133" y="327"/>
                  </a:cubicBezTo>
                  <a:cubicBezTo>
                    <a:pt x="144" y="327"/>
                    <a:pt x="154" y="324"/>
                    <a:pt x="162" y="321"/>
                  </a:cubicBezTo>
                  <a:cubicBezTo>
                    <a:pt x="162" y="321"/>
                    <a:pt x="175" y="323"/>
                    <a:pt x="195" y="323"/>
                  </a:cubicBezTo>
                  <a:cubicBezTo>
                    <a:pt x="228" y="323"/>
                    <a:pt x="281" y="315"/>
                    <a:pt x="315" y="266"/>
                  </a:cubicBezTo>
                  <a:cubicBezTo>
                    <a:pt x="354" y="199"/>
                    <a:pt x="334" y="0"/>
                    <a:pt x="22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1" name="Google Shape;1141;p44"/>
            <p:cNvSpPr/>
            <p:nvPr/>
          </p:nvSpPr>
          <p:spPr>
            <a:xfrm>
              <a:off x="3929550" y="2740550"/>
              <a:ext cx="21075" cy="11125"/>
            </a:xfrm>
            <a:custGeom>
              <a:avLst/>
              <a:gdLst/>
              <a:ahLst/>
              <a:cxnLst/>
              <a:rect l="l" t="t" r="r" b="b"/>
              <a:pathLst>
                <a:path w="843" h="445" extrusionOk="0">
                  <a:moveTo>
                    <a:pt x="656" y="0"/>
                  </a:moveTo>
                  <a:cubicBezTo>
                    <a:pt x="503" y="0"/>
                    <a:pt x="225" y="39"/>
                    <a:pt x="23" y="302"/>
                  </a:cubicBezTo>
                  <a:cubicBezTo>
                    <a:pt x="1" y="346"/>
                    <a:pt x="1" y="400"/>
                    <a:pt x="45" y="434"/>
                  </a:cubicBezTo>
                  <a:cubicBezTo>
                    <a:pt x="55" y="444"/>
                    <a:pt x="77" y="444"/>
                    <a:pt x="99" y="444"/>
                  </a:cubicBezTo>
                  <a:cubicBezTo>
                    <a:pt x="121" y="444"/>
                    <a:pt x="154" y="434"/>
                    <a:pt x="164" y="412"/>
                  </a:cubicBezTo>
                  <a:cubicBezTo>
                    <a:pt x="323" y="206"/>
                    <a:pt x="538" y="178"/>
                    <a:pt x="650" y="178"/>
                  </a:cubicBezTo>
                  <a:cubicBezTo>
                    <a:pt x="692" y="178"/>
                    <a:pt x="720" y="182"/>
                    <a:pt x="723" y="182"/>
                  </a:cubicBezTo>
                  <a:cubicBezTo>
                    <a:pt x="730" y="183"/>
                    <a:pt x="737" y="184"/>
                    <a:pt x="744" y="184"/>
                  </a:cubicBezTo>
                  <a:cubicBezTo>
                    <a:pt x="788" y="184"/>
                    <a:pt x="822" y="154"/>
                    <a:pt x="832" y="116"/>
                  </a:cubicBezTo>
                  <a:cubicBezTo>
                    <a:pt x="843" y="72"/>
                    <a:pt x="810" y="18"/>
                    <a:pt x="767" y="7"/>
                  </a:cubicBezTo>
                  <a:cubicBezTo>
                    <a:pt x="760" y="7"/>
                    <a:pt x="719" y="0"/>
                    <a:pt x="65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2" name="Google Shape;1142;p44"/>
            <p:cNvSpPr/>
            <p:nvPr/>
          </p:nvSpPr>
          <p:spPr>
            <a:xfrm>
              <a:off x="3945675" y="2738250"/>
              <a:ext cx="23000" cy="15600"/>
            </a:xfrm>
            <a:custGeom>
              <a:avLst/>
              <a:gdLst/>
              <a:ahLst/>
              <a:cxnLst/>
              <a:rect l="l" t="t" r="r" b="b"/>
              <a:pathLst>
                <a:path w="920" h="624" extrusionOk="0">
                  <a:moveTo>
                    <a:pt x="110" y="1"/>
                  </a:moveTo>
                  <a:cubicBezTo>
                    <a:pt x="66" y="1"/>
                    <a:pt x="12" y="33"/>
                    <a:pt x="12" y="77"/>
                  </a:cubicBezTo>
                  <a:cubicBezTo>
                    <a:pt x="1" y="132"/>
                    <a:pt x="34" y="176"/>
                    <a:pt x="88" y="176"/>
                  </a:cubicBezTo>
                  <a:cubicBezTo>
                    <a:pt x="88" y="186"/>
                    <a:pt x="591" y="263"/>
                    <a:pt x="745" y="580"/>
                  </a:cubicBezTo>
                  <a:cubicBezTo>
                    <a:pt x="756" y="613"/>
                    <a:pt x="788" y="624"/>
                    <a:pt x="822" y="624"/>
                  </a:cubicBezTo>
                  <a:lnTo>
                    <a:pt x="854" y="624"/>
                  </a:lnTo>
                  <a:cubicBezTo>
                    <a:pt x="909" y="602"/>
                    <a:pt x="920" y="548"/>
                    <a:pt x="909" y="504"/>
                  </a:cubicBezTo>
                  <a:cubicBezTo>
                    <a:pt x="723" y="99"/>
                    <a:pt x="132" y="11"/>
                    <a:pt x="11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3" name="Google Shape;1143;p44"/>
            <p:cNvSpPr/>
            <p:nvPr/>
          </p:nvSpPr>
          <p:spPr>
            <a:xfrm>
              <a:off x="3935300" y="2751725"/>
              <a:ext cx="24075" cy="5950"/>
            </a:xfrm>
            <a:custGeom>
              <a:avLst/>
              <a:gdLst/>
              <a:ahLst/>
              <a:cxnLst/>
              <a:rect l="l" t="t" r="r" b="b"/>
              <a:pathLst>
                <a:path w="963" h="238" extrusionOk="0">
                  <a:moveTo>
                    <a:pt x="458" y="1"/>
                  </a:moveTo>
                  <a:cubicBezTo>
                    <a:pt x="235" y="1"/>
                    <a:pt x="84" y="41"/>
                    <a:pt x="77" y="41"/>
                  </a:cubicBezTo>
                  <a:cubicBezTo>
                    <a:pt x="22" y="52"/>
                    <a:pt x="0" y="107"/>
                    <a:pt x="11" y="150"/>
                  </a:cubicBezTo>
                  <a:cubicBezTo>
                    <a:pt x="20" y="196"/>
                    <a:pt x="60" y="219"/>
                    <a:pt x="98" y="219"/>
                  </a:cubicBezTo>
                  <a:cubicBezTo>
                    <a:pt x="106" y="219"/>
                    <a:pt x="113" y="218"/>
                    <a:pt x="121" y="216"/>
                  </a:cubicBezTo>
                  <a:cubicBezTo>
                    <a:pt x="121" y="216"/>
                    <a:pt x="255" y="180"/>
                    <a:pt x="454" y="180"/>
                  </a:cubicBezTo>
                  <a:cubicBezTo>
                    <a:pt x="567" y="180"/>
                    <a:pt x="701" y="192"/>
                    <a:pt x="843" y="227"/>
                  </a:cubicBezTo>
                  <a:cubicBezTo>
                    <a:pt x="853" y="227"/>
                    <a:pt x="865" y="238"/>
                    <a:pt x="865" y="238"/>
                  </a:cubicBezTo>
                  <a:cubicBezTo>
                    <a:pt x="908" y="238"/>
                    <a:pt x="941" y="205"/>
                    <a:pt x="952" y="162"/>
                  </a:cubicBezTo>
                  <a:cubicBezTo>
                    <a:pt x="963" y="118"/>
                    <a:pt x="941" y="74"/>
                    <a:pt x="887" y="52"/>
                  </a:cubicBezTo>
                  <a:cubicBezTo>
                    <a:pt x="730" y="13"/>
                    <a:pt x="583" y="1"/>
                    <a:pt x="45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4" name="Google Shape;1144;p44"/>
            <p:cNvSpPr/>
            <p:nvPr/>
          </p:nvSpPr>
          <p:spPr>
            <a:xfrm>
              <a:off x="3931750" y="2758825"/>
              <a:ext cx="24350" cy="5700"/>
            </a:xfrm>
            <a:custGeom>
              <a:avLst/>
              <a:gdLst/>
              <a:ahLst/>
              <a:cxnLst/>
              <a:rect l="l" t="t" r="r" b="b"/>
              <a:pathLst>
                <a:path w="974" h="228" extrusionOk="0">
                  <a:moveTo>
                    <a:pt x="469" y="1"/>
                  </a:moveTo>
                  <a:cubicBezTo>
                    <a:pt x="244" y="1"/>
                    <a:pt x="91" y="41"/>
                    <a:pt x="76" y="41"/>
                  </a:cubicBezTo>
                  <a:cubicBezTo>
                    <a:pt x="33" y="53"/>
                    <a:pt x="0" y="107"/>
                    <a:pt x="22" y="151"/>
                  </a:cubicBezTo>
                  <a:cubicBezTo>
                    <a:pt x="31" y="189"/>
                    <a:pt x="65" y="219"/>
                    <a:pt x="110" y="219"/>
                  </a:cubicBezTo>
                  <a:cubicBezTo>
                    <a:pt x="117" y="219"/>
                    <a:pt x="124" y="218"/>
                    <a:pt x="132" y="216"/>
                  </a:cubicBezTo>
                  <a:cubicBezTo>
                    <a:pt x="132" y="216"/>
                    <a:pt x="266" y="181"/>
                    <a:pt x="465" y="181"/>
                  </a:cubicBezTo>
                  <a:cubicBezTo>
                    <a:pt x="578" y="181"/>
                    <a:pt x="711" y="192"/>
                    <a:pt x="854" y="228"/>
                  </a:cubicBezTo>
                  <a:lnTo>
                    <a:pt x="875" y="228"/>
                  </a:lnTo>
                  <a:cubicBezTo>
                    <a:pt x="919" y="228"/>
                    <a:pt x="952" y="206"/>
                    <a:pt x="963" y="162"/>
                  </a:cubicBezTo>
                  <a:cubicBezTo>
                    <a:pt x="973" y="118"/>
                    <a:pt x="952" y="63"/>
                    <a:pt x="897" y="53"/>
                  </a:cubicBezTo>
                  <a:cubicBezTo>
                    <a:pt x="741" y="13"/>
                    <a:pt x="594" y="1"/>
                    <a:pt x="46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5" name="Google Shape;1145;p44"/>
            <p:cNvSpPr/>
            <p:nvPr/>
          </p:nvSpPr>
          <p:spPr>
            <a:xfrm>
              <a:off x="3927925" y="2766825"/>
              <a:ext cx="24350" cy="5900"/>
            </a:xfrm>
            <a:custGeom>
              <a:avLst/>
              <a:gdLst/>
              <a:ahLst/>
              <a:cxnLst/>
              <a:rect l="l" t="t" r="r" b="b"/>
              <a:pathLst>
                <a:path w="974" h="236" extrusionOk="0">
                  <a:moveTo>
                    <a:pt x="439" y="1"/>
                  </a:moveTo>
                  <a:cubicBezTo>
                    <a:pt x="225" y="1"/>
                    <a:pt x="83" y="39"/>
                    <a:pt x="76" y="39"/>
                  </a:cubicBezTo>
                  <a:cubicBezTo>
                    <a:pt x="33" y="61"/>
                    <a:pt x="0" y="105"/>
                    <a:pt x="11" y="148"/>
                  </a:cubicBezTo>
                  <a:cubicBezTo>
                    <a:pt x="20" y="194"/>
                    <a:pt x="60" y="216"/>
                    <a:pt x="98" y="216"/>
                  </a:cubicBezTo>
                  <a:cubicBezTo>
                    <a:pt x="106" y="216"/>
                    <a:pt x="113" y="216"/>
                    <a:pt x="120" y="214"/>
                  </a:cubicBezTo>
                  <a:cubicBezTo>
                    <a:pt x="127" y="214"/>
                    <a:pt x="250" y="181"/>
                    <a:pt x="437" y="181"/>
                  </a:cubicBezTo>
                  <a:cubicBezTo>
                    <a:pt x="555" y="181"/>
                    <a:pt x="698" y="194"/>
                    <a:pt x="853" y="236"/>
                  </a:cubicBezTo>
                  <a:lnTo>
                    <a:pt x="875" y="236"/>
                  </a:lnTo>
                  <a:cubicBezTo>
                    <a:pt x="908" y="236"/>
                    <a:pt x="951" y="203"/>
                    <a:pt x="963" y="170"/>
                  </a:cubicBezTo>
                  <a:cubicBezTo>
                    <a:pt x="973" y="115"/>
                    <a:pt x="941" y="71"/>
                    <a:pt x="897" y="61"/>
                  </a:cubicBezTo>
                  <a:cubicBezTo>
                    <a:pt x="727" y="15"/>
                    <a:pt x="569" y="1"/>
                    <a:pt x="4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6" name="Google Shape;1146;p44"/>
            <p:cNvSpPr/>
            <p:nvPr/>
          </p:nvSpPr>
          <p:spPr>
            <a:xfrm>
              <a:off x="3918875" y="1675625"/>
              <a:ext cx="72225" cy="55000"/>
            </a:xfrm>
            <a:custGeom>
              <a:avLst/>
              <a:gdLst/>
              <a:ahLst/>
              <a:cxnLst/>
              <a:rect l="l" t="t" r="r" b="b"/>
              <a:pathLst>
                <a:path w="2889" h="2200" extrusionOk="0">
                  <a:moveTo>
                    <a:pt x="1948" y="1"/>
                  </a:moveTo>
                  <a:cubicBezTo>
                    <a:pt x="504" y="11"/>
                    <a:pt x="1" y="1095"/>
                    <a:pt x="406" y="1773"/>
                  </a:cubicBezTo>
                  <a:cubicBezTo>
                    <a:pt x="460" y="1860"/>
                    <a:pt x="526" y="1926"/>
                    <a:pt x="603" y="1992"/>
                  </a:cubicBezTo>
                  <a:cubicBezTo>
                    <a:pt x="815" y="2153"/>
                    <a:pt x="1095" y="2199"/>
                    <a:pt x="1348" y="2199"/>
                  </a:cubicBezTo>
                  <a:cubicBezTo>
                    <a:pt x="1695" y="2199"/>
                    <a:pt x="1992" y="2112"/>
                    <a:pt x="1992" y="2112"/>
                  </a:cubicBezTo>
                  <a:lnTo>
                    <a:pt x="2779" y="1324"/>
                  </a:lnTo>
                  <a:cubicBezTo>
                    <a:pt x="2779" y="1324"/>
                    <a:pt x="2888" y="974"/>
                    <a:pt x="2823" y="635"/>
                  </a:cubicBezTo>
                  <a:cubicBezTo>
                    <a:pt x="2769" y="307"/>
                    <a:pt x="2550" y="1"/>
                    <a:pt x="1948"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7" name="Google Shape;1147;p44"/>
            <p:cNvSpPr/>
            <p:nvPr/>
          </p:nvSpPr>
          <p:spPr>
            <a:xfrm>
              <a:off x="3933925" y="1691500"/>
              <a:ext cx="57175" cy="39125"/>
            </a:xfrm>
            <a:custGeom>
              <a:avLst/>
              <a:gdLst/>
              <a:ahLst/>
              <a:cxnLst/>
              <a:rect l="l" t="t" r="r" b="b"/>
              <a:pathLst>
                <a:path w="2287" h="1565" extrusionOk="0">
                  <a:moveTo>
                    <a:pt x="2221" y="0"/>
                  </a:moveTo>
                  <a:lnTo>
                    <a:pt x="2221" y="0"/>
                  </a:lnTo>
                  <a:cubicBezTo>
                    <a:pt x="1149" y="44"/>
                    <a:pt x="329" y="842"/>
                    <a:pt x="1" y="1357"/>
                  </a:cubicBezTo>
                  <a:cubicBezTo>
                    <a:pt x="213" y="1518"/>
                    <a:pt x="493" y="1564"/>
                    <a:pt x="746" y="1564"/>
                  </a:cubicBezTo>
                  <a:cubicBezTo>
                    <a:pt x="1093" y="1564"/>
                    <a:pt x="1390" y="1477"/>
                    <a:pt x="1390" y="1477"/>
                  </a:cubicBezTo>
                  <a:lnTo>
                    <a:pt x="2177" y="689"/>
                  </a:lnTo>
                  <a:cubicBezTo>
                    <a:pt x="2177" y="689"/>
                    <a:pt x="2286" y="339"/>
                    <a:pt x="222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8" name="Google Shape;1148;p44"/>
            <p:cNvSpPr/>
            <p:nvPr/>
          </p:nvSpPr>
          <p:spPr>
            <a:xfrm>
              <a:off x="3934200" y="1681400"/>
              <a:ext cx="33675" cy="19975"/>
            </a:xfrm>
            <a:custGeom>
              <a:avLst/>
              <a:gdLst/>
              <a:ahLst/>
              <a:cxnLst/>
              <a:rect l="l" t="t" r="r" b="b"/>
              <a:pathLst>
                <a:path w="1347" h="799" extrusionOk="0">
                  <a:moveTo>
                    <a:pt x="362" y="174"/>
                  </a:moveTo>
                  <a:cubicBezTo>
                    <a:pt x="515" y="174"/>
                    <a:pt x="799" y="404"/>
                    <a:pt x="1018" y="623"/>
                  </a:cubicBezTo>
                  <a:cubicBezTo>
                    <a:pt x="1011" y="623"/>
                    <a:pt x="1003" y="624"/>
                    <a:pt x="995" y="624"/>
                  </a:cubicBezTo>
                  <a:cubicBezTo>
                    <a:pt x="692" y="624"/>
                    <a:pt x="295" y="422"/>
                    <a:pt x="241" y="273"/>
                  </a:cubicBezTo>
                  <a:cubicBezTo>
                    <a:pt x="231" y="262"/>
                    <a:pt x="219" y="229"/>
                    <a:pt x="318" y="186"/>
                  </a:cubicBezTo>
                  <a:cubicBezTo>
                    <a:pt x="329" y="174"/>
                    <a:pt x="340" y="174"/>
                    <a:pt x="362" y="174"/>
                  </a:cubicBezTo>
                  <a:close/>
                  <a:moveTo>
                    <a:pt x="350" y="0"/>
                  </a:moveTo>
                  <a:cubicBezTo>
                    <a:pt x="312" y="0"/>
                    <a:pt x="275" y="7"/>
                    <a:pt x="241" y="21"/>
                  </a:cubicBezTo>
                  <a:cubicBezTo>
                    <a:pt x="0" y="120"/>
                    <a:pt x="55" y="295"/>
                    <a:pt x="66" y="339"/>
                  </a:cubicBezTo>
                  <a:cubicBezTo>
                    <a:pt x="165" y="568"/>
                    <a:pt x="635" y="798"/>
                    <a:pt x="1007" y="798"/>
                  </a:cubicBezTo>
                  <a:cubicBezTo>
                    <a:pt x="1084" y="798"/>
                    <a:pt x="1160" y="787"/>
                    <a:pt x="1225" y="765"/>
                  </a:cubicBezTo>
                  <a:lnTo>
                    <a:pt x="1346" y="721"/>
                  </a:lnTo>
                  <a:lnTo>
                    <a:pt x="1259" y="623"/>
                  </a:lnTo>
                  <a:cubicBezTo>
                    <a:pt x="1160" y="515"/>
                    <a:pt x="691" y="0"/>
                    <a:pt x="35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9" name="Google Shape;1149;p44"/>
            <p:cNvSpPr/>
            <p:nvPr/>
          </p:nvSpPr>
          <p:spPr>
            <a:xfrm>
              <a:off x="3958550" y="1669750"/>
              <a:ext cx="20250" cy="32975"/>
            </a:xfrm>
            <a:custGeom>
              <a:avLst/>
              <a:gdLst/>
              <a:ahLst/>
              <a:cxnLst/>
              <a:rect l="l" t="t" r="r" b="b"/>
              <a:pathLst>
                <a:path w="810" h="1319" extrusionOk="0">
                  <a:moveTo>
                    <a:pt x="482" y="181"/>
                  </a:moveTo>
                  <a:cubicBezTo>
                    <a:pt x="514" y="181"/>
                    <a:pt x="514" y="192"/>
                    <a:pt x="525" y="203"/>
                  </a:cubicBezTo>
                  <a:cubicBezTo>
                    <a:pt x="591" y="356"/>
                    <a:pt x="448" y="805"/>
                    <a:pt x="241" y="1012"/>
                  </a:cubicBezTo>
                  <a:cubicBezTo>
                    <a:pt x="230" y="673"/>
                    <a:pt x="273" y="258"/>
                    <a:pt x="405" y="203"/>
                  </a:cubicBezTo>
                  <a:cubicBezTo>
                    <a:pt x="438" y="181"/>
                    <a:pt x="460" y="181"/>
                    <a:pt x="482" y="181"/>
                  </a:cubicBezTo>
                  <a:close/>
                  <a:moveTo>
                    <a:pt x="493" y="1"/>
                  </a:moveTo>
                  <a:cubicBezTo>
                    <a:pt x="451" y="1"/>
                    <a:pt x="400" y="12"/>
                    <a:pt x="339" y="39"/>
                  </a:cubicBezTo>
                  <a:cubicBezTo>
                    <a:pt x="0" y="181"/>
                    <a:pt x="55" y="1023"/>
                    <a:pt x="66" y="1187"/>
                  </a:cubicBezTo>
                  <a:lnTo>
                    <a:pt x="76" y="1318"/>
                  </a:lnTo>
                  <a:lnTo>
                    <a:pt x="197" y="1264"/>
                  </a:lnTo>
                  <a:cubicBezTo>
                    <a:pt x="547" y="1089"/>
                    <a:pt x="810" y="411"/>
                    <a:pt x="689" y="137"/>
                  </a:cubicBezTo>
                  <a:cubicBezTo>
                    <a:pt x="673" y="97"/>
                    <a:pt x="619" y="1"/>
                    <a:pt x="4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0" name="Google Shape;1150;p44"/>
            <p:cNvSpPr/>
            <p:nvPr/>
          </p:nvSpPr>
          <p:spPr>
            <a:xfrm>
              <a:off x="3908225" y="1696175"/>
              <a:ext cx="182400" cy="180750"/>
            </a:xfrm>
            <a:custGeom>
              <a:avLst/>
              <a:gdLst/>
              <a:ahLst/>
              <a:cxnLst/>
              <a:rect l="l" t="t" r="r" b="b"/>
              <a:pathLst>
                <a:path w="7296" h="7230" extrusionOk="0">
                  <a:moveTo>
                    <a:pt x="3387" y="0"/>
                  </a:moveTo>
                  <a:cubicBezTo>
                    <a:pt x="2803" y="0"/>
                    <a:pt x="1977" y="198"/>
                    <a:pt x="1466" y="1038"/>
                  </a:cubicBezTo>
                  <a:cubicBezTo>
                    <a:pt x="1445" y="1071"/>
                    <a:pt x="755" y="1870"/>
                    <a:pt x="810" y="3051"/>
                  </a:cubicBezTo>
                  <a:cubicBezTo>
                    <a:pt x="864" y="4265"/>
                    <a:pt x="1401" y="5096"/>
                    <a:pt x="701" y="5589"/>
                  </a:cubicBezTo>
                  <a:cubicBezTo>
                    <a:pt x="1" y="6070"/>
                    <a:pt x="460" y="7229"/>
                    <a:pt x="460" y="7229"/>
                  </a:cubicBezTo>
                  <a:lnTo>
                    <a:pt x="3555" y="7229"/>
                  </a:lnTo>
                  <a:cubicBezTo>
                    <a:pt x="3555" y="7229"/>
                    <a:pt x="3599" y="6496"/>
                    <a:pt x="3621" y="5665"/>
                  </a:cubicBezTo>
                  <a:lnTo>
                    <a:pt x="3676" y="5665"/>
                  </a:lnTo>
                  <a:cubicBezTo>
                    <a:pt x="3698" y="6496"/>
                    <a:pt x="3741" y="7229"/>
                    <a:pt x="3741" y="7229"/>
                  </a:cubicBezTo>
                  <a:lnTo>
                    <a:pt x="6836" y="7229"/>
                  </a:lnTo>
                  <a:cubicBezTo>
                    <a:pt x="6836" y="7229"/>
                    <a:pt x="7296" y="6070"/>
                    <a:pt x="6596" y="5589"/>
                  </a:cubicBezTo>
                  <a:cubicBezTo>
                    <a:pt x="5896" y="5096"/>
                    <a:pt x="6432" y="4265"/>
                    <a:pt x="6486" y="3051"/>
                  </a:cubicBezTo>
                  <a:cubicBezTo>
                    <a:pt x="6520" y="2482"/>
                    <a:pt x="6367" y="2001"/>
                    <a:pt x="6213" y="1661"/>
                  </a:cubicBezTo>
                  <a:cubicBezTo>
                    <a:pt x="6126" y="1246"/>
                    <a:pt x="5973" y="907"/>
                    <a:pt x="5743" y="699"/>
                  </a:cubicBezTo>
                  <a:cubicBezTo>
                    <a:pt x="5107" y="129"/>
                    <a:pt x="4575" y="17"/>
                    <a:pt x="4255" y="17"/>
                  </a:cubicBezTo>
                  <a:cubicBezTo>
                    <a:pt x="4046" y="17"/>
                    <a:pt x="3927" y="65"/>
                    <a:pt x="3927" y="65"/>
                  </a:cubicBezTo>
                  <a:cubicBezTo>
                    <a:pt x="3807" y="31"/>
                    <a:pt x="3615" y="0"/>
                    <a:pt x="3387"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1" name="Google Shape;1151;p44"/>
            <p:cNvSpPr/>
            <p:nvPr/>
          </p:nvSpPr>
          <p:spPr>
            <a:xfrm>
              <a:off x="3897000" y="1841050"/>
              <a:ext cx="226450" cy="340625"/>
            </a:xfrm>
            <a:custGeom>
              <a:avLst/>
              <a:gdLst/>
              <a:ahLst/>
              <a:cxnLst/>
              <a:rect l="l" t="t" r="r" b="b"/>
              <a:pathLst>
                <a:path w="9058" h="13625" extrusionOk="0">
                  <a:moveTo>
                    <a:pt x="2735" y="1"/>
                  </a:moveTo>
                  <a:cubicBezTo>
                    <a:pt x="2735" y="1"/>
                    <a:pt x="2035" y="165"/>
                    <a:pt x="1226" y="428"/>
                  </a:cubicBezTo>
                  <a:cubicBezTo>
                    <a:pt x="1" y="844"/>
                    <a:pt x="78" y="2189"/>
                    <a:pt x="591" y="3381"/>
                  </a:cubicBezTo>
                  <a:cubicBezTo>
                    <a:pt x="712" y="3654"/>
                    <a:pt x="822" y="3928"/>
                    <a:pt x="931" y="4212"/>
                  </a:cubicBezTo>
                  <a:cubicBezTo>
                    <a:pt x="941" y="4256"/>
                    <a:pt x="953" y="4289"/>
                    <a:pt x="975" y="4332"/>
                  </a:cubicBezTo>
                  <a:cubicBezTo>
                    <a:pt x="1313" y="5306"/>
                    <a:pt x="1576" y="6269"/>
                    <a:pt x="1675" y="6925"/>
                  </a:cubicBezTo>
                  <a:cubicBezTo>
                    <a:pt x="1882" y="8260"/>
                    <a:pt x="1850" y="10185"/>
                    <a:pt x="1248" y="12853"/>
                  </a:cubicBezTo>
                  <a:cubicBezTo>
                    <a:pt x="1248" y="12853"/>
                    <a:pt x="2887" y="13624"/>
                    <a:pt x="4941" y="13624"/>
                  </a:cubicBezTo>
                  <a:cubicBezTo>
                    <a:pt x="6251" y="13624"/>
                    <a:pt x="7729" y="13311"/>
                    <a:pt x="9057" y="12285"/>
                  </a:cubicBezTo>
                  <a:cubicBezTo>
                    <a:pt x="8981" y="12120"/>
                    <a:pt x="8106" y="8379"/>
                    <a:pt x="7854" y="6870"/>
                  </a:cubicBezTo>
                  <a:cubicBezTo>
                    <a:pt x="7844" y="6750"/>
                    <a:pt x="7822" y="6641"/>
                    <a:pt x="7810" y="6553"/>
                  </a:cubicBezTo>
                  <a:cubicBezTo>
                    <a:pt x="7810" y="6531"/>
                    <a:pt x="7810" y="6498"/>
                    <a:pt x="7800" y="6488"/>
                  </a:cubicBezTo>
                  <a:lnTo>
                    <a:pt x="7800" y="6476"/>
                  </a:lnTo>
                  <a:lnTo>
                    <a:pt x="7854" y="6422"/>
                  </a:lnTo>
                  <a:cubicBezTo>
                    <a:pt x="7997" y="6269"/>
                    <a:pt x="8401" y="5798"/>
                    <a:pt x="8544" y="5284"/>
                  </a:cubicBezTo>
                  <a:cubicBezTo>
                    <a:pt x="8729" y="4650"/>
                    <a:pt x="8007" y="3447"/>
                    <a:pt x="7767" y="2145"/>
                  </a:cubicBezTo>
                  <a:cubicBezTo>
                    <a:pt x="7516" y="844"/>
                    <a:pt x="7647" y="472"/>
                    <a:pt x="5557" y="231"/>
                  </a:cubicBezTo>
                  <a:lnTo>
                    <a:pt x="273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2" name="Google Shape;1152;p44"/>
            <p:cNvSpPr/>
            <p:nvPr/>
          </p:nvSpPr>
          <p:spPr>
            <a:xfrm>
              <a:off x="3997925" y="1999900"/>
              <a:ext cx="95450" cy="12650"/>
            </a:xfrm>
            <a:custGeom>
              <a:avLst/>
              <a:gdLst/>
              <a:ahLst/>
              <a:cxnLst/>
              <a:rect l="l" t="t" r="r" b="b"/>
              <a:pathLst>
                <a:path w="3818" h="506" extrusionOk="0">
                  <a:moveTo>
                    <a:pt x="1677" y="1"/>
                  </a:moveTo>
                  <a:cubicBezTo>
                    <a:pt x="753" y="1"/>
                    <a:pt x="80" y="378"/>
                    <a:pt x="44" y="396"/>
                  </a:cubicBezTo>
                  <a:cubicBezTo>
                    <a:pt x="11" y="418"/>
                    <a:pt x="0" y="450"/>
                    <a:pt x="22" y="472"/>
                  </a:cubicBezTo>
                  <a:cubicBezTo>
                    <a:pt x="33" y="494"/>
                    <a:pt x="55" y="505"/>
                    <a:pt x="76" y="505"/>
                  </a:cubicBezTo>
                  <a:cubicBezTo>
                    <a:pt x="88" y="505"/>
                    <a:pt x="88" y="505"/>
                    <a:pt x="98" y="494"/>
                  </a:cubicBezTo>
                  <a:cubicBezTo>
                    <a:pt x="108" y="494"/>
                    <a:pt x="774" y="121"/>
                    <a:pt x="1671" y="121"/>
                  </a:cubicBezTo>
                  <a:cubicBezTo>
                    <a:pt x="1860" y="121"/>
                    <a:pt x="2059" y="137"/>
                    <a:pt x="2264" y="177"/>
                  </a:cubicBezTo>
                  <a:cubicBezTo>
                    <a:pt x="2573" y="239"/>
                    <a:pt x="2859" y="266"/>
                    <a:pt x="3118" y="266"/>
                  </a:cubicBezTo>
                  <a:cubicBezTo>
                    <a:pt x="3362" y="266"/>
                    <a:pt x="3582" y="242"/>
                    <a:pt x="3773" y="199"/>
                  </a:cubicBezTo>
                  <a:cubicBezTo>
                    <a:pt x="3773" y="177"/>
                    <a:pt x="3773" y="144"/>
                    <a:pt x="3763" y="134"/>
                  </a:cubicBezTo>
                  <a:lnTo>
                    <a:pt x="3763" y="122"/>
                  </a:lnTo>
                  <a:lnTo>
                    <a:pt x="3817" y="68"/>
                  </a:lnTo>
                  <a:lnTo>
                    <a:pt x="3817" y="68"/>
                  </a:lnTo>
                  <a:cubicBezTo>
                    <a:pt x="3622" y="118"/>
                    <a:pt x="3389" y="148"/>
                    <a:pt x="3124" y="148"/>
                  </a:cubicBezTo>
                  <a:cubicBezTo>
                    <a:pt x="2872" y="148"/>
                    <a:pt x="2591" y="121"/>
                    <a:pt x="2286" y="57"/>
                  </a:cubicBezTo>
                  <a:cubicBezTo>
                    <a:pt x="2074" y="17"/>
                    <a:pt x="1870" y="1"/>
                    <a:pt x="1677"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3" name="Google Shape;1153;p44"/>
            <p:cNvSpPr/>
            <p:nvPr/>
          </p:nvSpPr>
          <p:spPr>
            <a:xfrm>
              <a:off x="3988350" y="1897100"/>
              <a:ext cx="80700" cy="29850"/>
            </a:xfrm>
            <a:custGeom>
              <a:avLst/>
              <a:gdLst/>
              <a:ahLst/>
              <a:cxnLst/>
              <a:rect l="l" t="t" r="r" b="b"/>
              <a:pathLst>
                <a:path w="3228" h="1194" extrusionOk="0">
                  <a:moveTo>
                    <a:pt x="68" y="0"/>
                  </a:moveTo>
                  <a:cubicBezTo>
                    <a:pt x="49" y="0"/>
                    <a:pt x="29" y="10"/>
                    <a:pt x="22" y="24"/>
                  </a:cubicBezTo>
                  <a:cubicBezTo>
                    <a:pt x="0" y="56"/>
                    <a:pt x="11" y="89"/>
                    <a:pt x="33" y="111"/>
                  </a:cubicBezTo>
                  <a:cubicBezTo>
                    <a:pt x="99" y="155"/>
                    <a:pt x="1575" y="1193"/>
                    <a:pt x="2297" y="1193"/>
                  </a:cubicBezTo>
                  <a:cubicBezTo>
                    <a:pt x="3063" y="1193"/>
                    <a:pt x="3227" y="384"/>
                    <a:pt x="3227" y="374"/>
                  </a:cubicBezTo>
                  <a:cubicBezTo>
                    <a:pt x="3227" y="340"/>
                    <a:pt x="3205" y="308"/>
                    <a:pt x="3172" y="297"/>
                  </a:cubicBezTo>
                  <a:cubicBezTo>
                    <a:pt x="3150" y="297"/>
                    <a:pt x="3118" y="318"/>
                    <a:pt x="3106" y="352"/>
                  </a:cubicBezTo>
                  <a:cubicBezTo>
                    <a:pt x="3106" y="352"/>
                    <a:pt x="2965" y="1074"/>
                    <a:pt x="2297" y="1074"/>
                  </a:cubicBezTo>
                  <a:cubicBezTo>
                    <a:pt x="1619" y="1074"/>
                    <a:pt x="121" y="24"/>
                    <a:pt x="99" y="12"/>
                  </a:cubicBezTo>
                  <a:cubicBezTo>
                    <a:pt x="91" y="4"/>
                    <a:pt x="79" y="0"/>
                    <a:pt x="68"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4" name="Google Shape;1154;p44"/>
            <p:cNvSpPr/>
            <p:nvPr/>
          </p:nvSpPr>
          <p:spPr>
            <a:xfrm>
              <a:off x="3944325" y="1700950"/>
              <a:ext cx="74950" cy="111975"/>
            </a:xfrm>
            <a:custGeom>
              <a:avLst/>
              <a:gdLst/>
              <a:ahLst/>
              <a:cxnLst/>
              <a:rect l="l" t="t" r="r" b="b"/>
              <a:pathLst>
                <a:path w="2998" h="4479" extrusionOk="0">
                  <a:moveTo>
                    <a:pt x="2110" y="1"/>
                  </a:moveTo>
                  <a:cubicBezTo>
                    <a:pt x="781" y="1"/>
                    <a:pt x="63" y="1000"/>
                    <a:pt x="33" y="2411"/>
                  </a:cubicBezTo>
                  <a:cubicBezTo>
                    <a:pt x="1" y="3942"/>
                    <a:pt x="1401" y="4479"/>
                    <a:pt x="1401" y="4479"/>
                  </a:cubicBezTo>
                  <a:cubicBezTo>
                    <a:pt x="2997" y="4391"/>
                    <a:pt x="2494" y="27"/>
                    <a:pt x="2494" y="27"/>
                  </a:cubicBezTo>
                  <a:cubicBezTo>
                    <a:pt x="2361" y="9"/>
                    <a:pt x="2233" y="1"/>
                    <a:pt x="2110"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5" name="Google Shape;1155;p44"/>
            <p:cNvSpPr/>
            <p:nvPr/>
          </p:nvSpPr>
          <p:spPr>
            <a:xfrm>
              <a:off x="4048500" y="1730600"/>
              <a:ext cx="18075" cy="38650"/>
            </a:xfrm>
            <a:custGeom>
              <a:avLst/>
              <a:gdLst/>
              <a:ahLst/>
              <a:cxnLst/>
              <a:rect l="l" t="t" r="r" b="b"/>
              <a:pathLst>
                <a:path w="723" h="1546" extrusionOk="0">
                  <a:moveTo>
                    <a:pt x="406" y="0"/>
                  </a:moveTo>
                  <a:cubicBezTo>
                    <a:pt x="154" y="55"/>
                    <a:pt x="0" y="1236"/>
                    <a:pt x="0" y="1236"/>
                  </a:cubicBezTo>
                  <a:cubicBezTo>
                    <a:pt x="0" y="1236"/>
                    <a:pt x="202" y="1546"/>
                    <a:pt x="389" y="1546"/>
                  </a:cubicBezTo>
                  <a:cubicBezTo>
                    <a:pt x="433" y="1546"/>
                    <a:pt x="476" y="1529"/>
                    <a:pt x="515" y="1488"/>
                  </a:cubicBezTo>
                  <a:cubicBezTo>
                    <a:pt x="722" y="1269"/>
                    <a:pt x="406" y="0"/>
                    <a:pt x="406"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6" name="Google Shape;1156;p44"/>
            <p:cNvSpPr/>
            <p:nvPr/>
          </p:nvSpPr>
          <p:spPr>
            <a:xfrm>
              <a:off x="4049600" y="1768050"/>
              <a:ext cx="17475" cy="31525"/>
            </a:xfrm>
            <a:custGeom>
              <a:avLst/>
              <a:gdLst/>
              <a:ahLst/>
              <a:cxnLst/>
              <a:rect l="l" t="t" r="r" b="b"/>
              <a:pathLst>
                <a:path w="699" h="1261" extrusionOk="0">
                  <a:moveTo>
                    <a:pt x="307" y="1"/>
                  </a:moveTo>
                  <a:cubicBezTo>
                    <a:pt x="151" y="1"/>
                    <a:pt x="0" y="176"/>
                    <a:pt x="0" y="176"/>
                  </a:cubicBezTo>
                  <a:lnTo>
                    <a:pt x="55" y="1248"/>
                  </a:lnTo>
                  <a:cubicBezTo>
                    <a:pt x="91" y="1256"/>
                    <a:pt x="124" y="1260"/>
                    <a:pt x="156" y="1260"/>
                  </a:cubicBezTo>
                  <a:cubicBezTo>
                    <a:pt x="587" y="1260"/>
                    <a:pt x="699" y="543"/>
                    <a:pt x="525" y="176"/>
                  </a:cubicBezTo>
                  <a:cubicBezTo>
                    <a:pt x="463" y="45"/>
                    <a:pt x="384" y="1"/>
                    <a:pt x="307" y="1"/>
                  </a:cubicBezTo>
                  <a:close/>
                </a:path>
              </a:pathLst>
            </a:custGeom>
            <a:solidFill>
              <a:srgbClr val="E9725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7" name="Google Shape;1157;p44"/>
            <p:cNvSpPr/>
            <p:nvPr/>
          </p:nvSpPr>
          <p:spPr>
            <a:xfrm>
              <a:off x="4052075" y="1789950"/>
              <a:ext cx="11500" cy="11500"/>
            </a:xfrm>
            <a:custGeom>
              <a:avLst/>
              <a:gdLst/>
              <a:ahLst/>
              <a:cxnLst/>
              <a:rect l="l" t="t" r="r" b="b"/>
              <a:pathLst>
                <a:path w="460" h="460" extrusionOk="0">
                  <a:moveTo>
                    <a:pt x="229" y="0"/>
                  </a:moveTo>
                  <a:cubicBezTo>
                    <a:pt x="109" y="0"/>
                    <a:pt x="0" y="109"/>
                    <a:pt x="0" y="229"/>
                  </a:cubicBezTo>
                  <a:cubicBezTo>
                    <a:pt x="0" y="361"/>
                    <a:pt x="109" y="459"/>
                    <a:pt x="229" y="459"/>
                  </a:cubicBezTo>
                  <a:cubicBezTo>
                    <a:pt x="361" y="459"/>
                    <a:pt x="459" y="361"/>
                    <a:pt x="459" y="229"/>
                  </a:cubicBezTo>
                  <a:cubicBezTo>
                    <a:pt x="459" y="109"/>
                    <a:pt x="361" y="0"/>
                    <a:pt x="22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8" name="Google Shape;1158;p44"/>
            <p:cNvSpPr/>
            <p:nvPr/>
          </p:nvSpPr>
          <p:spPr>
            <a:xfrm>
              <a:off x="3971375" y="1808525"/>
              <a:ext cx="57200" cy="51000"/>
            </a:xfrm>
            <a:custGeom>
              <a:avLst/>
              <a:gdLst/>
              <a:ahLst/>
              <a:cxnLst/>
              <a:rect l="l" t="t" r="r" b="b"/>
              <a:pathLst>
                <a:path w="2288" h="2040" extrusionOk="0">
                  <a:moveTo>
                    <a:pt x="209" y="1"/>
                  </a:moveTo>
                  <a:lnTo>
                    <a:pt x="209" y="1"/>
                  </a:lnTo>
                  <a:cubicBezTo>
                    <a:pt x="340" y="416"/>
                    <a:pt x="329" y="1116"/>
                    <a:pt x="1" y="1477"/>
                  </a:cubicBezTo>
                  <a:cubicBezTo>
                    <a:pt x="648" y="1906"/>
                    <a:pt x="1132" y="2039"/>
                    <a:pt x="1484" y="2039"/>
                  </a:cubicBezTo>
                  <a:cubicBezTo>
                    <a:pt x="2066" y="2039"/>
                    <a:pt x="2287" y="1674"/>
                    <a:pt x="2287" y="1674"/>
                  </a:cubicBezTo>
                  <a:lnTo>
                    <a:pt x="2287" y="580"/>
                  </a:lnTo>
                  <a:cubicBezTo>
                    <a:pt x="2237" y="584"/>
                    <a:pt x="2186" y="586"/>
                    <a:pt x="2135" y="586"/>
                  </a:cubicBezTo>
                  <a:cubicBezTo>
                    <a:pt x="1626" y="586"/>
                    <a:pt x="1066" y="399"/>
                    <a:pt x="669" y="230"/>
                  </a:cubicBezTo>
                  <a:cubicBezTo>
                    <a:pt x="625" y="208"/>
                    <a:pt x="581" y="186"/>
                    <a:pt x="537" y="176"/>
                  </a:cubicBezTo>
                  <a:cubicBezTo>
                    <a:pt x="329" y="77"/>
                    <a:pt x="209" y="1"/>
                    <a:pt x="209" y="1"/>
                  </a:cubicBezTo>
                  <a:close/>
                </a:path>
              </a:pathLst>
            </a:custGeom>
            <a:solidFill>
              <a:srgbClr val="EF968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9" name="Google Shape;1159;p44"/>
            <p:cNvSpPr/>
            <p:nvPr/>
          </p:nvSpPr>
          <p:spPr>
            <a:xfrm>
              <a:off x="3971375" y="1845425"/>
              <a:ext cx="71975" cy="43675"/>
            </a:xfrm>
            <a:custGeom>
              <a:avLst/>
              <a:gdLst/>
              <a:ahLst/>
              <a:cxnLst/>
              <a:rect l="l" t="t" r="r" b="b"/>
              <a:pathLst>
                <a:path w="2879" h="1747" extrusionOk="0">
                  <a:moveTo>
                    <a:pt x="1" y="1"/>
                  </a:moveTo>
                  <a:cubicBezTo>
                    <a:pt x="1" y="1"/>
                    <a:pt x="1202" y="1746"/>
                    <a:pt x="1976" y="1746"/>
                  </a:cubicBezTo>
                  <a:cubicBezTo>
                    <a:pt x="2031" y="1746"/>
                    <a:pt x="2084" y="1738"/>
                    <a:pt x="2134" y="1719"/>
                  </a:cubicBezTo>
                  <a:cubicBezTo>
                    <a:pt x="2878" y="1423"/>
                    <a:pt x="2287" y="56"/>
                    <a:pt x="2287" y="56"/>
                  </a:cubicBezTo>
                  <a:lnTo>
                    <a:pt x="1" y="1"/>
                  </a:lnTo>
                  <a:close/>
                </a:path>
              </a:pathLst>
            </a:custGeom>
            <a:solidFill>
              <a:srgbClr val="EF968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0" name="Google Shape;1160;p44"/>
            <p:cNvSpPr/>
            <p:nvPr/>
          </p:nvSpPr>
          <p:spPr>
            <a:xfrm>
              <a:off x="3984800" y="1812900"/>
              <a:ext cx="43775" cy="23000"/>
            </a:xfrm>
            <a:custGeom>
              <a:avLst/>
              <a:gdLst/>
              <a:ahLst/>
              <a:cxnLst/>
              <a:rect l="l" t="t" r="r" b="b"/>
              <a:pathLst>
                <a:path w="1751" h="920" extrusionOk="0">
                  <a:moveTo>
                    <a:pt x="0" y="1"/>
                  </a:moveTo>
                  <a:lnTo>
                    <a:pt x="0" y="1"/>
                  </a:lnTo>
                  <a:cubicBezTo>
                    <a:pt x="470" y="558"/>
                    <a:pt x="1280" y="821"/>
                    <a:pt x="1750" y="920"/>
                  </a:cubicBezTo>
                  <a:lnTo>
                    <a:pt x="1750" y="405"/>
                  </a:lnTo>
                  <a:cubicBezTo>
                    <a:pt x="1700" y="409"/>
                    <a:pt x="1649" y="411"/>
                    <a:pt x="1598" y="411"/>
                  </a:cubicBezTo>
                  <a:cubicBezTo>
                    <a:pt x="1089" y="411"/>
                    <a:pt x="529" y="224"/>
                    <a:pt x="132" y="55"/>
                  </a:cubicBezTo>
                  <a:cubicBezTo>
                    <a:pt x="88" y="33"/>
                    <a:pt x="44" y="11"/>
                    <a:pt x="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1" name="Google Shape;1161;p44"/>
            <p:cNvSpPr/>
            <p:nvPr/>
          </p:nvSpPr>
          <p:spPr>
            <a:xfrm>
              <a:off x="3972475" y="1840975"/>
              <a:ext cx="62100" cy="28000"/>
            </a:xfrm>
            <a:custGeom>
              <a:avLst/>
              <a:gdLst/>
              <a:ahLst/>
              <a:cxnLst/>
              <a:rect l="l" t="t" r="r" b="b"/>
              <a:pathLst>
                <a:path w="2484" h="1120" extrusionOk="0">
                  <a:moveTo>
                    <a:pt x="66" y="0"/>
                  </a:moveTo>
                  <a:cubicBezTo>
                    <a:pt x="52" y="0"/>
                    <a:pt x="38" y="5"/>
                    <a:pt x="23" y="15"/>
                  </a:cubicBezTo>
                  <a:cubicBezTo>
                    <a:pt x="1" y="37"/>
                    <a:pt x="1" y="81"/>
                    <a:pt x="23" y="103"/>
                  </a:cubicBezTo>
                  <a:cubicBezTo>
                    <a:pt x="56" y="147"/>
                    <a:pt x="909" y="1120"/>
                    <a:pt x="1773" y="1120"/>
                  </a:cubicBezTo>
                  <a:lnTo>
                    <a:pt x="1904" y="1120"/>
                  </a:lnTo>
                  <a:cubicBezTo>
                    <a:pt x="2112" y="1098"/>
                    <a:pt x="2254" y="1010"/>
                    <a:pt x="2331" y="879"/>
                  </a:cubicBezTo>
                  <a:cubicBezTo>
                    <a:pt x="2484" y="616"/>
                    <a:pt x="2331" y="266"/>
                    <a:pt x="2331" y="256"/>
                  </a:cubicBezTo>
                  <a:cubicBezTo>
                    <a:pt x="2322" y="231"/>
                    <a:pt x="2295" y="219"/>
                    <a:pt x="2273" y="219"/>
                  </a:cubicBezTo>
                  <a:cubicBezTo>
                    <a:pt x="2266" y="219"/>
                    <a:pt x="2259" y="220"/>
                    <a:pt x="2254" y="223"/>
                  </a:cubicBezTo>
                  <a:cubicBezTo>
                    <a:pt x="2222" y="234"/>
                    <a:pt x="2210" y="266"/>
                    <a:pt x="2222" y="300"/>
                  </a:cubicBezTo>
                  <a:cubicBezTo>
                    <a:pt x="2222" y="300"/>
                    <a:pt x="2353" y="616"/>
                    <a:pt x="2232" y="813"/>
                  </a:cubicBezTo>
                  <a:cubicBezTo>
                    <a:pt x="2166" y="923"/>
                    <a:pt x="2057" y="978"/>
                    <a:pt x="1893" y="1000"/>
                  </a:cubicBezTo>
                  <a:cubicBezTo>
                    <a:pt x="1856" y="1004"/>
                    <a:pt x="1818" y="1006"/>
                    <a:pt x="1780" y="1006"/>
                  </a:cubicBezTo>
                  <a:cubicBezTo>
                    <a:pt x="961" y="1006"/>
                    <a:pt x="121" y="37"/>
                    <a:pt x="110" y="26"/>
                  </a:cubicBezTo>
                  <a:cubicBezTo>
                    <a:pt x="98" y="8"/>
                    <a:pt x="83" y="0"/>
                    <a:pt x="6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2" name="Google Shape;1162;p44"/>
            <p:cNvSpPr/>
            <p:nvPr/>
          </p:nvSpPr>
          <p:spPr>
            <a:xfrm>
              <a:off x="3971925" y="1713600"/>
              <a:ext cx="86175" cy="110050"/>
            </a:xfrm>
            <a:custGeom>
              <a:avLst/>
              <a:gdLst/>
              <a:ahLst/>
              <a:cxnLst/>
              <a:rect l="l" t="t" r="r" b="b"/>
              <a:pathLst>
                <a:path w="3447" h="4402" extrusionOk="0">
                  <a:moveTo>
                    <a:pt x="1557" y="0"/>
                  </a:moveTo>
                  <a:cubicBezTo>
                    <a:pt x="1392" y="0"/>
                    <a:pt x="1218" y="25"/>
                    <a:pt x="1040" y="89"/>
                  </a:cubicBezTo>
                  <a:cubicBezTo>
                    <a:pt x="428" y="308"/>
                    <a:pt x="34" y="921"/>
                    <a:pt x="66" y="1577"/>
                  </a:cubicBezTo>
                  <a:cubicBezTo>
                    <a:pt x="1" y="2201"/>
                    <a:pt x="1" y="2846"/>
                    <a:pt x="132" y="3557"/>
                  </a:cubicBezTo>
                  <a:cubicBezTo>
                    <a:pt x="154" y="3633"/>
                    <a:pt x="165" y="3721"/>
                    <a:pt x="187" y="3808"/>
                  </a:cubicBezTo>
                  <a:cubicBezTo>
                    <a:pt x="234" y="3832"/>
                    <a:pt x="1257" y="4401"/>
                    <a:pt x="2178" y="4401"/>
                  </a:cubicBezTo>
                  <a:cubicBezTo>
                    <a:pt x="2561" y="4401"/>
                    <a:pt x="2925" y="4303"/>
                    <a:pt x="3195" y="4027"/>
                  </a:cubicBezTo>
                  <a:cubicBezTo>
                    <a:pt x="3425" y="3786"/>
                    <a:pt x="3447" y="3207"/>
                    <a:pt x="3447" y="2026"/>
                  </a:cubicBezTo>
                  <a:cubicBezTo>
                    <a:pt x="3435" y="1074"/>
                    <a:pt x="3107" y="407"/>
                    <a:pt x="2594" y="243"/>
                  </a:cubicBezTo>
                  <a:cubicBezTo>
                    <a:pt x="2349" y="164"/>
                    <a:pt x="1981" y="0"/>
                    <a:pt x="1557" y="0"/>
                  </a:cubicBezTo>
                  <a:close/>
                </a:path>
              </a:pathLst>
            </a:custGeom>
            <a:solidFill>
              <a:srgbClr val="EF968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3" name="Google Shape;1163;p44"/>
            <p:cNvSpPr/>
            <p:nvPr/>
          </p:nvSpPr>
          <p:spPr>
            <a:xfrm>
              <a:off x="4003650" y="1742625"/>
              <a:ext cx="22450" cy="12325"/>
            </a:xfrm>
            <a:custGeom>
              <a:avLst/>
              <a:gdLst/>
              <a:ahLst/>
              <a:cxnLst/>
              <a:rect l="l" t="t" r="r" b="b"/>
              <a:pathLst>
                <a:path w="898" h="493" extrusionOk="0">
                  <a:moveTo>
                    <a:pt x="712" y="0"/>
                  </a:moveTo>
                  <a:cubicBezTo>
                    <a:pt x="1" y="77"/>
                    <a:pt x="110" y="493"/>
                    <a:pt x="110" y="493"/>
                  </a:cubicBezTo>
                  <a:cubicBezTo>
                    <a:pt x="384" y="175"/>
                    <a:pt x="766" y="362"/>
                    <a:pt x="832" y="197"/>
                  </a:cubicBezTo>
                  <a:cubicBezTo>
                    <a:pt x="898" y="22"/>
                    <a:pt x="712" y="0"/>
                    <a:pt x="712"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4" name="Google Shape;1164;p44"/>
            <p:cNvSpPr/>
            <p:nvPr/>
          </p:nvSpPr>
          <p:spPr>
            <a:xfrm>
              <a:off x="4038100" y="1742625"/>
              <a:ext cx="22750" cy="12325"/>
            </a:xfrm>
            <a:custGeom>
              <a:avLst/>
              <a:gdLst/>
              <a:ahLst/>
              <a:cxnLst/>
              <a:rect l="l" t="t" r="r" b="b"/>
              <a:pathLst>
                <a:path w="910" h="493" extrusionOk="0">
                  <a:moveTo>
                    <a:pt x="187" y="0"/>
                  </a:moveTo>
                  <a:cubicBezTo>
                    <a:pt x="187" y="0"/>
                    <a:pt x="1" y="22"/>
                    <a:pt x="66" y="197"/>
                  </a:cubicBezTo>
                  <a:cubicBezTo>
                    <a:pt x="132" y="362"/>
                    <a:pt x="515" y="175"/>
                    <a:pt x="788" y="493"/>
                  </a:cubicBezTo>
                  <a:cubicBezTo>
                    <a:pt x="788" y="493"/>
                    <a:pt x="909" y="77"/>
                    <a:pt x="187"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5" name="Google Shape;1165;p44"/>
            <p:cNvSpPr/>
            <p:nvPr/>
          </p:nvSpPr>
          <p:spPr>
            <a:xfrm>
              <a:off x="3999550" y="1772425"/>
              <a:ext cx="20275" cy="8250"/>
            </a:xfrm>
            <a:custGeom>
              <a:avLst/>
              <a:gdLst/>
              <a:ahLst/>
              <a:cxnLst/>
              <a:rect l="l" t="t" r="r" b="b"/>
              <a:pathLst>
                <a:path w="811" h="330" extrusionOk="0">
                  <a:moveTo>
                    <a:pt x="405" y="1"/>
                  </a:moveTo>
                  <a:cubicBezTo>
                    <a:pt x="176" y="1"/>
                    <a:pt x="1" y="77"/>
                    <a:pt x="1" y="165"/>
                  </a:cubicBezTo>
                  <a:cubicBezTo>
                    <a:pt x="1" y="252"/>
                    <a:pt x="176" y="329"/>
                    <a:pt x="405" y="329"/>
                  </a:cubicBezTo>
                  <a:cubicBezTo>
                    <a:pt x="635" y="329"/>
                    <a:pt x="810" y="252"/>
                    <a:pt x="810" y="165"/>
                  </a:cubicBezTo>
                  <a:cubicBezTo>
                    <a:pt x="810" y="77"/>
                    <a:pt x="635" y="1"/>
                    <a:pt x="405" y="1"/>
                  </a:cubicBezTo>
                  <a:close/>
                </a:path>
              </a:pathLst>
            </a:custGeom>
            <a:solidFill>
              <a:srgbClr val="E9725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6" name="Google Shape;1166;p44"/>
            <p:cNvSpPr/>
            <p:nvPr/>
          </p:nvSpPr>
          <p:spPr>
            <a:xfrm>
              <a:off x="4021975" y="1785525"/>
              <a:ext cx="26275" cy="7725"/>
            </a:xfrm>
            <a:custGeom>
              <a:avLst/>
              <a:gdLst/>
              <a:ahLst/>
              <a:cxnLst/>
              <a:rect l="l" t="t" r="r" b="b"/>
              <a:pathLst>
                <a:path w="1051" h="309" extrusionOk="0">
                  <a:moveTo>
                    <a:pt x="60" y="1"/>
                  </a:moveTo>
                  <a:cubicBezTo>
                    <a:pt x="43" y="1"/>
                    <a:pt x="25" y="10"/>
                    <a:pt x="11" y="24"/>
                  </a:cubicBezTo>
                  <a:cubicBezTo>
                    <a:pt x="1" y="34"/>
                    <a:pt x="1" y="68"/>
                    <a:pt x="23" y="90"/>
                  </a:cubicBezTo>
                  <a:cubicBezTo>
                    <a:pt x="23" y="90"/>
                    <a:pt x="296" y="308"/>
                    <a:pt x="602" y="308"/>
                  </a:cubicBezTo>
                  <a:cubicBezTo>
                    <a:pt x="745" y="308"/>
                    <a:pt x="898" y="265"/>
                    <a:pt x="1029" y="133"/>
                  </a:cubicBezTo>
                  <a:cubicBezTo>
                    <a:pt x="1051" y="111"/>
                    <a:pt x="1051" y="90"/>
                    <a:pt x="1029" y="68"/>
                  </a:cubicBezTo>
                  <a:cubicBezTo>
                    <a:pt x="1018" y="57"/>
                    <a:pt x="1004" y="51"/>
                    <a:pt x="992" y="51"/>
                  </a:cubicBezTo>
                  <a:cubicBezTo>
                    <a:pt x="980" y="51"/>
                    <a:pt x="969" y="57"/>
                    <a:pt x="963" y="68"/>
                  </a:cubicBezTo>
                  <a:cubicBezTo>
                    <a:pt x="849" y="175"/>
                    <a:pt x="725" y="212"/>
                    <a:pt x="607" y="212"/>
                  </a:cubicBezTo>
                  <a:cubicBezTo>
                    <a:pt x="340" y="212"/>
                    <a:pt x="104" y="20"/>
                    <a:pt x="88" y="13"/>
                  </a:cubicBezTo>
                  <a:cubicBezTo>
                    <a:pt x="80" y="4"/>
                    <a:pt x="70" y="1"/>
                    <a:pt x="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7" name="Google Shape;1167;p44"/>
            <p:cNvSpPr/>
            <p:nvPr/>
          </p:nvSpPr>
          <p:spPr>
            <a:xfrm>
              <a:off x="3996825" y="1751025"/>
              <a:ext cx="39950" cy="36625"/>
            </a:xfrm>
            <a:custGeom>
              <a:avLst/>
              <a:gdLst/>
              <a:ahLst/>
              <a:cxnLst/>
              <a:rect l="l" t="t" r="r" b="b"/>
              <a:pathLst>
                <a:path w="1598" h="1465" extrusionOk="0">
                  <a:moveTo>
                    <a:pt x="794" y="109"/>
                  </a:moveTo>
                  <a:cubicBezTo>
                    <a:pt x="839" y="109"/>
                    <a:pt x="884" y="113"/>
                    <a:pt x="930" y="124"/>
                  </a:cubicBezTo>
                  <a:cubicBezTo>
                    <a:pt x="1269" y="201"/>
                    <a:pt x="1477" y="529"/>
                    <a:pt x="1411" y="867"/>
                  </a:cubicBezTo>
                  <a:cubicBezTo>
                    <a:pt x="1346" y="1160"/>
                    <a:pt x="1085" y="1354"/>
                    <a:pt x="798" y="1354"/>
                  </a:cubicBezTo>
                  <a:cubicBezTo>
                    <a:pt x="751" y="1354"/>
                    <a:pt x="704" y="1349"/>
                    <a:pt x="657" y="1338"/>
                  </a:cubicBezTo>
                  <a:cubicBezTo>
                    <a:pt x="329" y="1273"/>
                    <a:pt x="110" y="933"/>
                    <a:pt x="186" y="594"/>
                  </a:cubicBezTo>
                  <a:cubicBezTo>
                    <a:pt x="253" y="311"/>
                    <a:pt x="507" y="109"/>
                    <a:pt x="794" y="109"/>
                  </a:cubicBezTo>
                  <a:close/>
                  <a:moveTo>
                    <a:pt x="806" y="0"/>
                  </a:moveTo>
                  <a:cubicBezTo>
                    <a:pt x="465" y="0"/>
                    <a:pt x="155" y="228"/>
                    <a:pt x="88" y="573"/>
                  </a:cubicBezTo>
                  <a:cubicBezTo>
                    <a:pt x="1" y="966"/>
                    <a:pt x="241" y="1360"/>
                    <a:pt x="635" y="1448"/>
                  </a:cubicBezTo>
                  <a:cubicBezTo>
                    <a:pt x="688" y="1459"/>
                    <a:pt x="741" y="1465"/>
                    <a:pt x="793" y="1465"/>
                  </a:cubicBezTo>
                  <a:cubicBezTo>
                    <a:pt x="1129" y="1465"/>
                    <a:pt x="1434" y="1230"/>
                    <a:pt x="1510" y="889"/>
                  </a:cubicBezTo>
                  <a:cubicBezTo>
                    <a:pt x="1598" y="496"/>
                    <a:pt x="1346" y="102"/>
                    <a:pt x="952" y="14"/>
                  </a:cubicBezTo>
                  <a:cubicBezTo>
                    <a:pt x="903" y="5"/>
                    <a:pt x="854" y="0"/>
                    <a:pt x="80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8" name="Google Shape;1168;p44"/>
            <p:cNvSpPr/>
            <p:nvPr/>
          </p:nvSpPr>
          <p:spPr>
            <a:xfrm>
              <a:off x="3977950" y="1763950"/>
              <a:ext cx="23275" cy="5775"/>
            </a:xfrm>
            <a:custGeom>
              <a:avLst/>
              <a:gdLst/>
              <a:ahLst/>
              <a:cxnLst/>
              <a:rect l="l" t="t" r="r" b="b"/>
              <a:pathLst>
                <a:path w="931" h="231" extrusionOk="0">
                  <a:moveTo>
                    <a:pt x="577" y="1"/>
                  </a:moveTo>
                  <a:cubicBezTo>
                    <a:pt x="270" y="1"/>
                    <a:pt x="50" y="124"/>
                    <a:pt x="34" y="132"/>
                  </a:cubicBezTo>
                  <a:cubicBezTo>
                    <a:pt x="12" y="143"/>
                    <a:pt x="0" y="175"/>
                    <a:pt x="12" y="197"/>
                  </a:cubicBezTo>
                  <a:cubicBezTo>
                    <a:pt x="26" y="219"/>
                    <a:pt x="44" y="231"/>
                    <a:pt x="61" y="231"/>
                  </a:cubicBezTo>
                  <a:cubicBezTo>
                    <a:pt x="71" y="231"/>
                    <a:pt x="80" y="227"/>
                    <a:pt x="88" y="219"/>
                  </a:cubicBezTo>
                  <a:cubicBezTo>
                    <a:pt x="88" y="219"/>
                    <a:pt x="288" y="113"/>
                    <a:pt x="565" y="113"/>
                  </a:cubicBezTo>
                  <a:cubicBezTo>
                    <a:pt x="654" y="113"/>
                    <a:pt x="752" y="124"/>
                    <a:pt x="854" y="154"/>
                  </a:cubicBezTo>
                  <a:lnTo>
                    <a:pt x="875" y="154"/>
                  </a:lnTo>
                  <a:cubicBezTo>
                    <a:pt x="897" y="154"/>
                    <a:pt x="919" y="132"/>
                    <a:pt x="919" y="110"/>
                  </a:cubicBezTo>
                  <a:cubicBezTo>
                    <a:pt x="931" y="88"/>
                    <a:pt x="909" y="56"/>
                    <a:pt x="887" y="44"/>
                  </a:cubicBezTo>
                  <a:cubicBezTo>
                    <a:pt x="777" y="13"/>
                    <a:pt x="673" y="1"/>
                    <a:pt x="57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9" name="Google Shape;1169;p44"/>
            <p:cNvSpPr/>
            <p:nvPr/>
          </p:nvSpPr>
          <p:spPr>
            <a:xfrm>
              <a:off x="4037300" y="1749575"/>
              <a:ext cx="40200" cy="36700"/>
            </a:xfrm>
            <a:custGeom>
              <a:avLst/>
              <a:gdLst/>
              <a:ahLst/>
              <a:cxnLst/>
              <a:rect l="l" t="t" r="r" b="b"/>
              <a:pathLst>
                <a:path w="1608" h="1468" extrusionOk="0">
                  <a:moveTo>
                    <a:pt x="799" y="111"/>
                  </a:moveTo>
                  <a:cubicBezTo>
                    <a:pt x="846" y="111"/>
                    <a:pt x="893" y="117"/>
                    <a:pt x="941" y="127"/>
                  </a:cubicBezTo>
                  <a:cubicBezTo>
                    <a:pt x="1280" y="204"/>
                    <a:pt x="1488" y="532"/>
                    <a:pt x="1411" y="871"/>
                  </a:cubicBezTo>
                  <a:cubicBezTo>
                    <a:pt x="1345" y="1162"/>
                    <a:pt x="1094" y="1357"/>
                    <a:pt x="809" y="1357"/>
                  </a:cubicBezTo>
                  <a:cubicBezTo>
                    <a:pt x="762" y="1357"/>
                    <a:pt x="715" y="1352"/>
                    <a:pt x="667" y="1341"/>
                  </a:cubicBezTo>
                  <a:cubicBezTo>
                    <a:pt x="329" y="1265"/>
                    <a:pt x="120" y="937"/>
                    <a:pt x="197" y="597"/>
                  </a:cubicBezTo>
                  <a:cubicBezTo>
                    <a:pt x="263" y="306"/>
                    <a:pt x="514" y="111"/>
                    <a:pt x="799" y="111"/>
                  </a:cubicBezTo>
                  <a:close/>
                  <a:moveTo>
                    <a:pt x="805" y="1"/>
                  </a:moveTo>
                  <a:cubicBezTo>
                    <a:pt x="469" y="1"/>
                    <a:pt x="164" y="235"/>
                    <a:pt x="88" y="575"/>
                  </a:cubicBezTo>
                  <a:cubicBezTo>
                    <a:pt x="0" y="969"/>
                    <a:pt x="252" y="1363"/>
                    <a:pt x="645" y="1451"/>
                  </a:cubicBezTo>
                  <a:cubicBezTo>
                    <a:pt x="698" y="1462"/>
                    <a:pt x="751" y="1468"/>
                    <a:pt x="803" y="1468"/>
                  </a:cubicBezTo>
                  <a:cubicBezTo>
                    <a:pt x="1139" y="1468"/>
                    <a:pt x="1445" y="1234"/>
                    <a:pt x="1520" y="893"/>
                  </a:cubicBezTo>
                  <a:cubicBezTo>
                    <a:pt x="1608" y="499"/>
                    <a:pt x="1357" y="106"/>
                    <a:pt x="963" y="18"/>
                  </a:cubicBezTo>
                  <a:cubicBezTo>
                    <a:pt x="910" y="6"/>
                    <a:pt x="857" y="1"/>
                    <a:pt x="80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0" name="Google Shape;1170;p44"/>
            <p:cNvSpPr/>
            <p:nvPr/>
          </p:nvSpPr>
          <p:spPr>
            <a:xfrm>
              <a:off x="4031550" y="1760025"/>
              <a:ext cx="10150" cy="15975"/>
            </a:xfrm>
            <a:custGeom>
              <a:avLst/>
              <a:gdLst/>
              <a:ahLst/>
              <a:cxnLst/>
              <a:rect l="l" t="t" r="r" b="b"/>
              <a:pathLst>
                <a:path w="406" h="639" extrusionOk="0">
                  <a:moveTo>
                    <a:pt x="178" y="0"/>
                  </a:moveTo>
                  <a:cubicBezTo>
                    <a:pt x="170" y="0"/>
                    <a:pt x="162" y="2"/>
                    <a:pt x="153" y="4"/>
                  </a:cubicBezTo>
                  <a:cubicBezTo>
                    <a:pt x="132" y="4"/>
                    <a:pt x="110" y="38"/>
                    <a:pt x="121" y="59"/>
                  </a:cubicBezTo>
                  <a:lnTo>
                    <a:pt x="285" y="541"/>
                  </a:lnTo>
                  <a:cubicBezTo>
                    <a:pt x="241" y="541"/>
                    <a:pt x="165" y="529"/>
                    <a:pt x="88" y="486"/>
                  </a:cubicBezTo>
                  <a:cubicBezTo>
                    <a:pt x="79" y="483"/>
                    <a:pt x="71" y="482"/>
                    <a:pt x="64" y="482"/>
                  </a:cubicBezTo>
                  <a:cubicBezTo>
                    <a:pt x="44" y="482"/>
                    <a:pt x="28" y="491"/>
                    <a:pt x="12" y="507"/>
                  </a:cubicBezTo>
                  <a:cubicBezTo>
                    <a:pt x="0" y="541"/>
                    <a:pt x="12" y="563"/>
                    <a:pt x="34" y="584"/>
                  </a:cubicBezTo>
                  <a:cubicBezTo>
                    <a:pt x="121" y="628"/>
                    <a:pt x="209" y="639"/>
                    <a:pt x="263" y="639"/>
                  </a:cubicBezTo>
                  <a:cubicBezTo>
                    <a:pt x="328" y="639"/>
                    <a:pt x="362" y="628"/>
                    <a:pt x="372" y="628"/>
                  </a:cubicBezTo>
                  <a:cubicBezTo>
                    <a:pt x="384" y="617"/>
                    <a:pt x="394" y="617"/>
                    <a:pt x="405" y="595"/>
                  </a:cubicBezTo>
                  <a:lnTo>
                    <a:pt x="405" y="563"/>
                  </a:lnTo>
                  <a:lnTo>
                    <a:pt x="219" y="26"/>
                  </a:lnTo>
                  <a:cubicBezTo>
                    <a:pt x="211" y="10"/>
                    <a:pt x="197" y="0"/>
                    <a:pt x="17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1" name="Google Shape;1171;p44"/>
            <p:cNvSpPr/>
            <p:nvPr/>
          </p:nvSpPr>
          <p:spPr>
            <a:xfrm>
              <a:off x="4031550" y="1761775"/>
              <a:ext cx="10700" cy="4125"/>
            </a:xfrm>
            <a:custGeom>
              <a:avLst/>
              <a:gdLst/>
              <a:ahLst/>
              <a:cxnLst/>
              <a:rect l="l" t="t" r="r" b="b"/>
              <a:pathLst>
                <a:path w="428" h="165" extrusionOk="0">
                  <a:moveTo>
                    <a:pt x="227" y="0"/>
                  </a:moveTo>
                  <a:cubicBezTo>
                    <a:pt x="109" y="0"/>
                    <a:pt x="30" y="66"/>
                    <a:pt x="22" y="66"/>
                  </a:cubicBezTo>
                  <a:cubicBezTo>
                    <a:pt x="0" y="87"/>
                    <a:pt x="0" y="121"/>
                    <a:pt x="22" y="143"/>
                  </a:cubicBezTo>
                  <a:cubicBezTo>
                    <a:pt x="22" y="153"/>
                    <a:pt x="34" y="153"/>
                    <a:pt x="44" y="164"/>
                  </a:cubicBezTo>
                  <a:cubicBezTo>
                    <a:pt x="55" y="164"/>
                    <a:pt x="77" y="164"/>
                    <a:pt x="99" y="153"/>
                  </a:cubicBezTo>
                  <a:cubicBezTo>
                    <a:pt x="99" y="153"/>
                    <a:pt x="156" y="102"/>
                    <a:pt x="237" y="102"/>
                  </a:cubicBezTo>
                  <a:cubicBezTo>
                    <a:pt x="268" y="102"/>
                    <a:pt x="303" y="110"/>
                    <a:pt x="340" y="131"/>
                  </a:cubicBezTo>
                  <a:cubicBezTo>
                    <a:pt x="352" y="140"/>
                    <a:pt x="365" y="143"/>
                    <a:pt x="376" y="143"/>
                  </a:cubicBezTo>
                  <a:cubicBezTo>
                    <a:pt x="394" y="143"/>
                    <a:pt x="409" y="134"/>
                    <a:pt x="416" y="121"/>
                  </a:cubicBezTo>
                  <a:cubicBezTo>
                    <a:pt x="427" y="87"/>
                    <a:pt x="416" y="55"/>
                    <a:pt x="394" y="44"/>
                  </a:cubicBezTo>
                  <a:cubicBezTo>
                    <a:pt x="333" y="12"/>
                    <a:pt x="277" y="0"/>
                    <a:pt x="22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2" name="Google Shape;1172;p44"/>
            <p:cNvSpPr/>
            <p:nvPr/>
          </p:nvSpPr>
          <p:spPr>
            <a:xfrm>
              <a:off x="4057800" y="1772425"/>
              <a:ext cx="3575" cy="8250"/>
            </a:xfrm>
            <a:custGeom>
              <a:avLst/>
              <a:gdLst/>
              <a:ahLst/>
              <a:cxnLst/>
              <a:rect l="l" t="t" r="r" b="b"/>
              <a:pathLst>
                <a:path w="143" h="330" extrusionOk="0">
                  <a:moveTo>
                    <a:pt x="12" y="1"/>
                  </a:moveTo>
                  <a:cubicBezTo>
                    <a:pt x="12" y="121"/>
                    <a:pt x="0" y="220"/>
                    <a:pt x="0" y="318"/>
                  </a:cubicBezTo>
                  <a:cubicBezTo>
                    <a:pt x="22" y="318"/>
                    <a:pt x="34" y="329"/>
                    <a:pt x="44" y="329"/>
                  </a:cubicBezTo>
                  <a:cubicBezTo>
                    <a:pt x="77" y="329"/>
                    <a:pt x="110" y="318"/>
                    <a:pt x="143" y="318"/>
                  </a:cubicBezTo>
                  <a:lnTo>
                    <a:pt x="132" y="11"/>
                  </a:lnTo>
                  <a:cubicBezTo>
                    <a:pt x="99" y="1"/>
                    <a:pt x="77" y="1"/>
                    <a:pt x="44" y="1"/>
                  </a:cubicBezTo>
                  <a:close/>
                </a:path>
              </a:pathLst>
            </a:custGeom>
            <a:solidFill>
              <a:srgbClr val="E9725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3" name="Google Shape;1173;p44"/>
            <p:cNvSpPr/>
            <p:nvPr/>
          </p:nvSpPr>
          <p:spPr>
            <a:xfrm>
              <a:off x="4048775" y="1772425"/>
              <a:ext cx="9325" cy="7950"/>
            </a:xfrm>
            <a:custGeom>
              <a:avLst/>
              <a:gdLst/>
              <a:ahLst/>
              <a:cxnLst/>
              <a:rect l="l" t="t" r="r" b="b"/>
              <a:pathLst>
                <a:path w="373" h="318" extrusionOk="0">
                  <a:moveTo>
                    <a:pt x="373" y="1"/>
                  </a:moveTo>
                  <a:cubicBezTo>
                    <a:pt x="164" y="11"/>
                    <a:pt x="1" y="77"/>
                    <a:pt x="1" y="165"/>
                  </a:cubicBezTo>
                  <a:cubicBezTo>
                    <a:pt x="1" y="242"/>
                    <a:pt x="154" y="318"/>
                    <a:pt x="361" y="318"/>
                  </a:cubicBezTo>
                  <a:cubicBezTo>
                    <a:pt x="361" y="220"/>
                    <a:pt x="373" y="121"/>
                    <a:pt x="373" y="1"/>
                  </a:cubicBezTo>
                  <a:close/>
                </a:path>
              </a:pathLst>
            </a:custGeom>
            <a:solidFill>
              <a:srgbClr val="EA7A6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4" name="Google Shape;1174;p44"/>
            <p:cNvSpPr/>
            <p:nvPr/>
          </p:nvSpPr>
          <p:spPr>
            <a:xfrm>
              <a:off x="4015675" y="1758775"/>
              <a:ext cx="6050" cy="10950"/>
            </a:xfrm>
            <a:custGeom>
              <a:avLst/>
              <a:gdLst/>
              <a:ahLst/>
              <a:cxnLst/>
              <a:rect l="l" t="t" r="r" b="b"/>
              <a:pathLst>
                <a:path w="242" h="438" extrusionOk="0">
                  <a:moveTo>
                    <a:pt x="122" y="0"/>
                  </a:moveTo>
                  <a:cubicBezTo>
                    <a:pt x="56" y="0"/>
                    <a:pt x="1" y="98"/>
                    <a:pt x="1" y="219"/>
                  </a:cubicBezTo>
                  <a:cubicBezTo>
                    <a:pt x="1" y="339"/>
                    <a:pt x="56" y="438"/>
                    <a:pt x="122" y="438"/>
                  </a:cubicBezTo>
                  <a:cubicBezTo>
                    <a:pt x="187" y="438"/>
                    <a:pt x="241" y="339"/>
                    <a:pt x="241" y="219"/>
                  </a:cubicBezTo>
                  <a:cubicBezTo>
                    <a:pt x="241" y="98"/>
                    <a:pt x="187" y="0"/>
                    <a:pt x="12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5" name="Google Shape;1175;p44"/>
            <p:cNvSpPr/>
            <p:nvPr/>
          </p:nvSpPr>
          <p:spPr>
            <a:xfrm>
              <a:off x="4045500" y="1758775"/>
              <a:ext cx="6300" cy="10950"/>
            </a:xfrm>
            <a:custGeom>
              <a:avLst/>
              <a:gdLst/>
              <a:ahLst/>
              <a:cxnLst/>
              <a:rect l="l" t="t" r="r" b="b"/>
              <a:pathLst>
                <a:path w="252" h="438" extrusionOk="0">
                  <a:moveTo>
                    <a:pt x="132" y="0"/>
                  </a:moveTo>
                  <a:cubicBezTo>
                    <a:pt x="66" y="0"/>
                    <a:pt x="1" y="98"/>
                    <a:pt x="1" y="219"/>
                  </a:cubicBezTo>
                  <a:cubicBezTo>
                    <a:pt x="1" y="339"/>
                    <a:pt x="66" y="438"/>
                    <a:pt x="132" y="438"/>
                  </a:cubicBezTo>
                  <a:cubicBezTo>
                    <a:pt x="197" y="438"/>
                    <a:pt x="252" y="339"/>
                    <a:pt x="252" y="219"/>
                  </a:cubicBezTo>
                  <a:cubicBezTo>
                    <a:pt x="252" y="98"/>
                    <a:pt x="197" y="0"/>
                    <a:pt x="13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6" name="Google Shape;1176;p44"/>
            <p:cNvSpPr/>
            <p:nvPr/>
          </p:nvSpPr>
          <p:spPr>
            <a:xfrm>
              <a:off x="3975225" y="1796500"/>
              <a:ext cx="11225" cy="12325"/>
            </a:xfrm>
            <a:custGeom>
              <a:avLst/>
              <a:gdLst/>
              <a:ahLst/>
              <a:cxnLst/>
              <a:rect l="l" t="t" r="r" b="b"/>
              <a:pathLst>
                <a:path w="449" h="493" extrusionOk="0">
                  <a:moveTo>
                    <a:pt x="449" y="1"/>
                  </a:moveTo>
                  <a:lnTo>
                    <a:pt x="449" y="1"/>
                  </a:lnTo>
                  <a:cubicBezTo>
                    <a:pt x="241" y="197"/>
                    <a:pt x="11" y="241"/>
                    <a:pt x="0" y="241"/>
                  </a:cubicBezTo>
                  <a:cubicBezTo>
                    <a:pt x="22" y="317"/>
                    <a:pt x="33" y="405"/>
                    <a:pt x="55" y="492"/>
                  </a:cubicBezTo>
                  <a:cubicBezTo>
                    <a:pt x="284" y="383"/>
                    <a:pt x="449" y="11"/>
                    <a:pt x="44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7" name="Google Shape;1177;p44"/>
            <p:cNvSpPr/>
            <p:nvPr/>
          </p:nvSpPr>
          <p:spPr>
            <a:xfrm>
              <a:off x="3953625" y="1766975"/>
              <a:ext cx="27625" cy="35550"/>
            </a:xfrm>
            <a:custGeom>
              <a:avLst/>
              <a:gdLst/>
              <a:ahLst/>
              <a:cxnLst/>
              <a:rect l="l" t="t" r="r" b="b"/>
              <a:pathLst>
                <a:path w="1105" h="1422" extrusionOk="0">
                  <a:moveTo>
                    <a:pt x="567" y="0"/>
                  </a:moveTo>
                  <a:cubicBezTo>
                    <a:pt x="460" y="0"/>
                    <a:pt x="350" y="52"/>
                    <a:pt x="252" y="197"/>
                  </a:cubicBezTo>
                  <a:cubicBezTo>
                    <a:pt x="1" y="560"/>
                    <a:pt x="367" y="1421"/>
                    <a:pt x="845" y="1421"/>
                  </a:cubicBezTo>
                  <a:cubicBezTo>
                    <a:pt x="929" y="1421"/>
                    <a:pt x="1017" y="1395"/>
                    <a:pt x="1105" y="1335"/>
                  </a:cubicBezTo>
                  <a:lnTo>
                    <a:pt x="1094" y="339"/>
                  </a:lnTo>
                  <a:cubicBezTo>
                    <a:pt x="1094" y="339"/>
                    <a:pt x="840" y="0"/>
                    <a:pt x="567" y="0"/>
                  </a:cubicBezTo>
                  <a:close/>
                </a:path>
              </a:pathLst>
            </a:custGeom>
            <a:solidFill>
              <a:srgbClr val="EF968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8" name="Google Shape;1178;p44"/>
            <p:cNvSpPr/>
            <p:nvPr/>
          </p:nvSpPr>
          <p:spPr>
            <a:xfrm>
              <a:off x="3964025" y="1794025"/>
              <a:ext cx="11500" cy="11525"/>
            </a:xfrm>
            <a:custGeom>
              <a:avLst/>
              <a:gdLst/>
              <a:ahLst/>
              <a:cxnLst/>
              <a:rect l="l" t="t" r="r" b="b"/>
              <a:pathLst>
                <a:path w="460" h="461" extrusionOk="0">
                  <a:moveTo>
                    <a:pt x="229" y="1"/>
                  </a:moveTo>
                  <a:cubicBezTo>
                    <a:pt x="98" y="1"/>
                    <a:pt x="0" y="100"/>
                    <a:pt x="0" y="231"/>
                  </a:cubicBezTo>
                  <a:cubicBezTo>
                    <a:pt x="0" y="362"/>
                    <a:pt x="98" y="460"/>
                    <a:pt x="229" y="460"/>
                  </a:cubicBezTo>
                  <a:cubicBezTo>
                    <a:pt x="361" y="460"/>
                    <a:pt x="459" y="362"/>
                    <a:pt x="459" y="231"/>
                  </a:cubicBezTo>
                  <a:cubicBezTo>
                    <a:pt x="459" y="100"/>
                    <a:pt x="361" y="1"/>
                    <a:pt x="22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9" name="Google Shape;1179;p44"/>
            <p:cNvSpPr/>
            <p:nvPr/>
          </p:nvSpPr>
          <p:spPr>
            <a:xfrm>
              <a:off x="3964825" y="1775325"/>
              <a:ext cx="15875" cy="20375"/>
            </a:xfrm>
            <a:custGeom>
              <a:avLst/>
              <a:gdLst/>
              <a:ahLst/>
              <a:cxnLst/>
              <a:rect l="l" t="t" r="r" b="b"/>
              <a:pathLst>
                <a:path w="635" h="815" extrusionOk="0">
                  <a:moveTo>
                    <a:pt x="58" y="1"/>
                  </a:moveTo>
                  <a:cubicBezTo>
                    <a:pt x="39" y="1"/>
                    <a:pt x="19" y="11"/>
                    <a:pt x="12" y="27"/>
                  </a:cubicBezTo>
                  <a:cubicBezTo>
                    <a:pt x="0" y="60"/>
                    <a:pt x="12" y="82"/>
                    <a:pt x="44" y="92"/>
                  </a:cubicBezTo>
                  <a:cubicBezTo>
                    <a:pt x="56" y="104"/>
                    <a:pt x="471" y="279"/>
                    <a:pt x="525" y="771"/>
                  </a:cubicBezTo>
                  <a:cubicBezTo>
                    <a:pt x="525" y="792"/>
                    <a:pt x="547" y="814"/>
                    <a:pt x="581" y="814"/>
                  </a:cubicBezTo>
                  <a:cubicBezTo>
                    <a:pt x="613" y="804"/>
                    <a:pt x="635" y="782"/>
                    <a:pt x="624" y="760"/>
                  </a:cubicBezTo>
                  <a:cubicBezTo>
                    <a:pt x="569" y="202"/>
                    <a:pt x="99" y="5"/>
                    <a:pt x="77" y="5"/>
                  </a:cubicBezTo>
                  <a:cubicBezTo>
                    <a:pt x="72" y="2"/>
                    <a:pt x="65" y="1"/>
                    <a:pt x="5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0" name="Google Shape;1180;p44"/>
            <p:cNvSpPr/>
            <p:nvPr/>
          </p:nvSpPr>
          <p:spPr>
            <a:xfrm>
              <a:off x="3966200" y="1782700"/>
              <a:ext cx="10425" cy="5350"/>
            </a:xfrm>
            <a:custGeom>
              <a:avLst/>
              <a:gdLst/>
              <a:ahLst/>
              <a:cxnLst/>
              <a:rect l="l" t="t" r="r" b="b"/>
              <a:pathLst>
                <a:path w="417" h="214" extrusionOk="0">
                  <a:moveTo>
                    <a:pt x="321" y="0"/>
                  </a:moveTo>
                  <a:cubicBezTo>
                    <a:pt x="182" y="0"/>
                    <a:pt x="42" y="106"/>
                    <a:pt x="22" y="126"/>
                  </a:cubicBezTo>
                  <a:cubicBezTo>
                    <a:pt x="1" y="147"/>
                    <a:pt x="1" y="169"/>
                    <a:pt x="22" y="191"/>
                  </a:cubicBezTo>
                  <a:cubicBezTo>
                    <a:pt x="22" y="203"/>
                    <a:pt x="44" y="213"/>
                    <a:pt x="55" y="213"/>
                  </a:cubicBezTo>
                  <a:cubicBezTo>
                    <a:pt x="66" y="213"/>
                    <a:pt x="77" y="213"/>
                    <a:pt x="88" y="203"/>
                  </a:cubicBezTo>
                  <a:cubicBezTo>
                    <a:pt x="127" y="173"/>
                    <a:pt x="236" y="100"/>
                    <a:pt x="321" y="100"/>
                  </a:cubicBezTo>
                  <a:cubicBezTo>
                    <a:pt x="331" y="100"/>
                    <a:pt x="341" y="101"/>
                    <a:pt x="351" y="104"/>
                  </a:cubicBezTo>
                  <a:cubicBezTo>
                    <a:pt x="355" y="106"/>
                    <a:pt x="359" y="107"/>
                    <a:pt x="364" y="107"/>
                  </a:cubicBezTo>
                  <a:cubicBezTo>
                    <a:pt x="384" y="107"/>
                    <a:pt x="405" y="89"/>
                    <a:pt x="405" y="71"/>
                  </a:cubicBezTo>
                  <a:cubicBezTo>
                    <a:pt x="416" y="38"/>
                    <a:pt x="405" y="16"/>
                    <a:pt x="372" y="6"/>
                  </a:cubicBezTo>
                  <a:cubicBezTo>
                    <a:pt x="355" y="2"/>
                    <a:pt x="338" y="0"/>
                    <a:pt x="32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1" name="Google Shape;1181;p44"/>
            <p:cNvSpPr/>
            <p:nvPr/>
          </p:nvSpPr>
          <p:spPr>
            <a:xfrm>
              <a:off x="3963175" y="1701075"/>
              <a:ext cx="104225" cy="42125"/>
            </a:xfrm>
            <a:custGeom>
              <a:avLst/>
              <a:gdLst/>
              <a:ahLst/>
              <a:cxnLst/>
              <a:rect l="l" t="t" r="r" b="b"/>
              <a:pathLst>
                <a:path w="4169" h="1685" extrusionOk="0">
                  <a:moveTo>
                    <a:pt x="2096" y="1"/>
                  </a:moveTo>
                  <a:cubicBezTo>
                    <a:pt x="1344" y="1"/>
                    <a:pt x="707" y="321"/>
                    <a:pt x="438" y="590"/>
                  </a:cubicBezTo>
                  <a:cubicBezTo>
                    <a:pt x="1" y="1039"/>
                    <a:pt x="66" y="1684"/>
                    <a:pt x="953" y="1684"/>
                  </a:cubicBezTo>
                  <a:cubicBezTo>
                    <a:pt x="1828" y="1684"/>
                    <a:pt x="1882" y="612"/>
                    <a:pt x="1882" y="612"/>
                  </a:cubicBezTo>
                  <a:cubicBezTo>
                    <a:pt x="1882" y="612"/>
                    <a:pt x="2625" y="1631"/>
                    <a:pt x="3713" y="1631"/>
                  </a:cubicBezTo>
                  <a:cubicBezTo>
                    <a:pt x="3730" y="1631"/>
                    <a:pt x="3746" y="1630"/>
                    <a:pt x="3763" y="1630"/>
                  </a:cubicBezTo>
                  <a:cubicBezTo>
                    <a:pt x="4169" y="1619"/>
                    <a:pt x="4026" y="1258"/>
                    <a:pt x="3895" y="984"/>
                  </a:cubicBezTo>
                  <a:cubicBezTo>
                    <a:pt x="3665" y="547"/>
                    <a:pt x="3272" y="230"/>
                    <a:pt x="2801" y="99"/>
                  </a:cubicBezTo>
                  <a:cubicBezTo>
                    <a:pt x="2560" y="30"/>
                    <a:pt x="2323" y="1"/>
                    <a:pt x="2096"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2" name="Google Shape;1182;p44"/>
            <p:cNvSpPr/>
            <p:nvPr/>
          </p:nvSpPr>
          <p:spPr>
            <a:xfrm>
              <a:off x="3967000" y="1738350"/>
              <a:ext cx="24925" cy="63350"/>
            </a:xfrm>
            <a:custGeom>
              <a:avLst/>
              <a:gdLst/>
              <a:ahLst/>
              <a:cxnLst/>
              <a:rect l="l" t="t" r="r" b="b"/>
              <a:pathLst>
                <a:path w="997" h="2534" extrusionOk="0">
                  <a:moveTo>
                    <a:pt x="499" y="1"/>
                  </a:moveTo>
                  <a:cubicBezTo>
                    <a:pt x="211" y="1"/>
                    <a:pt x="100" y="242"/>
                    <a:pt x="67" y="478"/>
                  </a:cubicBezTo>
                  <a:cubicBezTo>
                    <a:pt x="1" y="926"/>
                    <a:pt x="209" y="1178"/>
                    <a:pt x="438" y="1528"/>
                  </a:cubicBezTo>
                  <a:cubicBezTo>
                    <a:pt x="723" y="1943"/>
                    <a:pt x="865" y="2534"/>
                    <a:pt x="865" y="2534"/>
                  </a:cubicBezTo>
                  <a:cubicBezTo>
                    <a:pt x="997" y="2206"/>
                    <a:pt x="920" y="1746"/>
                    <a:pt x="657" y="1211"/>
                  </a:cubicBezTo>
                  <a:cubicBezTo>
                    <a:pt x="406" y="674"/>
                    <a:pt x="810" y="73"/>
                    <a:pt x="810" y="73"/>
                  </a:cubicBezTo>
                  <a:cubicBezTo>
                    <a:pt x="689" y="23"/>
                    <a:pt x="586" y="1"/>
                    <a:pt x="499"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3" name="Google Shape;1183;p44"/>
            <p:cNvSpPr/>
            <p:nvPr/>
          </p:nvSpPr>
          <p:spPr>
            <a:xfrm>
              <a:off x="3795275" y="1858775"/>
              <a:ext cx="162200" cy="242375"/>
            </a:xfrm>
            <a:custGeom>
              <a:avLst/>
              <a:gdLst/>
              <a:ahLst/>
              <a:cxnLst/>
              <a:rect l="l" t="t" r="r" b="b"/>
              <a:pathLst>
                <a:path w="6488" h="9695" extrusionOk="0">
                  <a:moveTo>
                    <a:pt x="5204" y="0"/>
                  </a:moveTo>
                  <a:cubicBezTo>
                    <a:pt x="4900" y="0"/>
                    <a:pt x="4595" y="118"/>
                    <a:pt x="4366" y="353"/>
                  </a:cubicBezTo>
                  <a:lnTo>
                    <a:pt x="4092" y="638"/>
                  </a:lnTo>
                  <a:lnTo>
                    <a:pt x="3819" y="911"/>
                  </a:lnTo>
                  <a:cubicBezTo>
                    <a:pt x="3731" y="1010"/>
                    <a:pt x="3644" y="1108"/>
                    <a:pt x="3545" y="1195"/>
                  </a:cubicBezTo>
                  <a:lnTo>
                    <a:pt x="3282" y="1491"/>
                  </a:lnTo>
                  <a:cubicBezTo>
                    <a:pt x="3107" y="1676"/>
                    <a:pt x="2932" y="1873"/>
                    <a:pt x="2757" y="2060"/>
                  </a:cubicBezTo>
                  <a:lnTo>
                    <a:pt x="2495" y="2355"/>
                  </a:lnTo>
                  <a:lnTo>
                    <a:pt x="2451" y="2398"/>
                  </a:lnTo>
                  <a:lnTo>
                    <a:pt x="2232" y="2650"/>
                  </a:lnTo>
                  <a:lnTo>
                    <a:pt x="1970" y="2945"/>
                  </a:lnTo>
                  <a:lnTo>
                    <a:pt x="1838" y="3098"/>
                  </a:lnTo>
                  <a:lnTo>
                    <a:pt x="1784" y="3164"/>
                  </a:lnTo>
                  <a:lnTo>
                    <a:pt x="1719" y="3241"/>
                  </a:lnTo>
                  <a:cubicBezTo>
                    <a:pt x="1544" y="3448"/>
                    <a:pt x="1369" y="3645"/>
                    <a:pt x="1204" y="3854"/>
                  </a:cubicBezTo>
                  <a:lnTo>
                    <a:pt x="953" y="4170"/>
                  </a:lnTo>
                  <a:cubicBezTo>
                    <a:pt x="865" y="4269"/>
                    <a:pt x="778" y="4379"/>
                    <a:pt x="701" y="4488"/>
                  </a:cubicBezTo>
                  <a:lnTo>
                    <a:pt x="570" y="4652"/>
                  </a:lnTo>
                  <a:lnTo>
                    <a:pt x="450" y="4816"/>
                  </a:lnTo>
                  <a:lnTo>
                    <a:pt x="417" y="4860"/>
                  </a:lnTo>
                  <a:lnTo>
                    <a:pt x="406" y="4870"/>
                  </a:lnTo>
                  <a:lnTo>
                    <a:pt x="406" y="4882"/>
                  </a:lnTo>
                  <a:lnTo>
                    <a:pt x="395" y="4882"/>
                  </a:lnTo>
                  <a:lnTo>
                    <a:pt x="373" y="4925"/>
                  </a:lnTo>
                  <a:cubicBezTo>
                    <a:pt x="351" y="4947"/>
                    <a:pt x="340" y="4969"/>
                    <a:pt x="319" y="5002"/>
                  </a:cubicBezTo>
                  <a:cubicBezTo>
                    <a:pt x="319" y="5013"/>
                    <a:pt x="307" y="5023"/>
                    <a:pt x="297" y="5035"/>
                  </a:cubicBezTo>
                  <a:lnTo>
                    <a:pt x="275" y="5079"/>
                  </a:lnTo>
                  <a:cubicBezTo>
                    <a:pt x="253" y="5111"/>
                    <a:pt x="242" y="5133"/>
                    <a:pt x="220" y="5166"/>
                  </a:cubicBezTo>
                  <a:cubicBezTo>
                    <a:pt x="209" y="5198"/>
                    <a:pt x="198" y="5232"/>
                    <a:pt x="176" y="5254"/>
                  </a:cubicBezTo>
                  <a:lnTo>
                    <a:pt x="154" y="5308"/>
                  </a:lnTo>
                  <a:cubicBezTo>
                    <a:pt x="154" y="5319"/>
                    <a:pt x="144" y="5341"/>
                    <a:pt x="144" y="5352"/>
                  </a:cubicBezTo>
                  <a:cubicBezTo>
                    <a:pt x="122" y="5385"/>
                    <a:pt x="110" y="5417"/>
                    <a:pt x="100" y="5461"/>
                  </a:cubicBezTo>
                  <a:lnTo>
                    <a:pt x="67" y="5560"/>
                  </a:lnTo>
                  <a:cubicBezTo>
                    <a:pt x="56" y="5604"/>
                    <a:pt x="45" y="5636"/>
                    <a:pt x="45" y="5669"/>
                  </a:cubicBezTo>
                  <a:cubicBezTo>
                    <a:pt x="34" y="5713"/>
                    <a:pt x="34" y="5745"/>
                    <a:pt x="23" y="5789"/>
                  </a:cubicBezTo>
                  <a:cubicBezTo>
                    <a:pt x="12" y="5822"/>
                    <a:pt x="12" y="5866"/>
                    <a:pt x="12" y="5910"/>
                  </a:cubicBezTo>
                  <a:lnTo>
                    <a:pt x="1" y="5964"/>
                  </a:lnTo>
                  <a:lnTo>
                    <a:pt x="1" y="6019"/>
                  </a:lnTo>
                  <a:cubicBezTo>
                    <a:pt x="1" y="6063"/>
                    <a:pt x="1" y="6095"/>
                    <a:pt x="12" y="6139"/>
                  </a:cubicBezTo>
                  <a:lnTo>
                    <a:pt x="12" y="6248"/>
                  </a:lnTo>
                  <a:cubicBezTo>
                    <a:pt x="23" y="6270"/>
                    <a:pt x="23" y="6292"/>
                    <a:pt x="23" y="6314"/>
                  </a:cubicBezTo>
                  <a:lnTo>
                    <a:pt x="34" y="6369"/>
                  </a:lnTo>
                  <a:cubicBezTo>
                    <a:pt x="56" y="6511"/>
                    <a:pt x="110" y="6654"/>
                    <a:pt x="154" y="6773"/>
                  </a:cubicBezTo>
                  <a:cubicBezTo>
                    <a:pt x="187" y="6829"/>
                    <a:pt x="209" y="6894"/>
                    <a:pt x="242" y="6948"/>
                  </a:cubicBezTo>
                  <a:cubicBezTo>
                    <a:pt x="253" y="6970"/>
                    <a:pt x="275" y="7004"/>
                    <a:pt x="285" y="7025"/>
                  </a:cubicBezTo>
                  <a:lnTo>
                    <a:pt x="329" y="7102"/>
                  </a:lnTo>
                  <a:cubicBezTo>
                    <a:pt x="460" y="7299"/>
                    <a:pt x="603" y="7441"/>
                    <a:pt x="734" y="7572"/>
                  </a:cubicBezTo>
                  <a:cubicBezTo>
                    <a:pt x="876" y="7704"/>
                    <a:pt x="1007" y="7802"/>
                    <a:pt x="1138" y="7901"/>
                  </a:cubicBezTo>
                  <a:cubicBezTo>
                    <a:pt x="1204" y="7955"/>
                    <a:pt x="1270" y="7999"/>
                    <a:pt x="1335" y="8042"/>
                  </a:cubicBezTo>
                  <a:cubicBezTo>
                    <a:pt x="1401" y="8086"/>
                    <a:pt x="1467" y="8119"/>
                    <a:pt x="1532" y="8163"/>
                  </a:cubicBezTo>
                  <a:cubicBezTo>
                    <a:pt x="1663" y="8239"/>
                    <a:pt x="1795" y="8316"/>
                    <a:pt x="1926" y="8382"/>
                  </a:cubicBezTo>
                  <a:cubicBezTo>
                    <a:pt x="2189" y="8524"/>
                    <a:pt x="2441" y="8633"/>
                    <a:pt x="2703" y="8742"/>
                  </a:cubicBezTo>
                  <a:cubicBezTo>
                    <a:pt x="2966" y="8852"/>
                    <a:pt x="3217" y="8951"/>
                    <a:pt x="3479" y="9038"/>
                  </a:cubicBezTo>
                  <a:cubicBezTo>
                    <a:pt x="3731" y="9136"/>
                    <a:pt x="3994" y="9213"/>
                    <a:pt x="4245" y="9301"/>
                  </a:cubicBezTo>
                  <a:cubicBezTo>
                    <a:pt x="4507" y="9377"/>
                    <a:pt x="4770" y="9454"/>
                    <a:pt x="5032" y="9519"/>
                  </a:cubicBezTo>
                  <a:cubicBezTo>
                    <a:pt x="5273" y="9585"/>
                    <a:pt x="5514" y="9639"/>
                    <a:pt x="5754" y="9694"/>
                  </a:cubicBezTo>
                  <a:cubicBezTo>
                    <a:pt x="5798" y="9486"/>
                    <a:pt x="5853" y="9267"/>
                    <a:pt x="5897" y="9049"/>
                  </a:cubicBezTo>
                  <a:cubicBezTo>
                    <a:pt x="5973" y="8732"/>
                    <a:pt x="6039" y="8414"/>
                    <a:pt x="6116" y="8108"/>
                  </a:cubicBezTo>
                  <a:cubicBezTo>
                    <a:pt x="5919" y="8042"/>
                    <a:pt x="5711" y="7977"/>
                    <a:pt x="5503" y="7911"/>
                  </a:cubicBezTo>
                  <a:cubicBezTo>
                    <a:pt x="5273" y="7835"/>
                    <a:pt x="5044" y="7747"/>
                    <a:pt x="4814" y="7660"/>
                  </a:cubicBezTo>
                  <a:cubicBezTo>
                    <a:pt x="4584" y="7572"/>
                    <a:pt x="4354" y="7485"/>
                    <a:pt x="4135" y="7386"/>
                  </a:cubicBezTo>
                  <a:cubicBezTo>
                    <a:pt x="3906" y="7288"/>
                    <a:pt x="3687" y="7179"/>
                    <a:pt x="3479" y="7069"/>
                  </a:cubicBezTo>
                  <a:cubicBezTo>
                    <a:pt x="3272" y="6960"/>
                    <a:pt x="3064" y="6850"/>
                    <a:pt x="2878" y="6719"/>
                  </a:cubicBezTo>
                  <a:cubicBezTo>
                    <a:pt x="2779" y="6664"/>
                    <a:pt x="2692" y="6598"/>
                    <a:pt x="2604" y="6544"/>
                  </a:cubicBezTo>
                  <a:cubicBezTo>
                    <a:pt x="2560" y="6511"/>
                    <a:pt x="2528" y="6479"/>
                    <a:pt x="2484" y="6445"/>
                  </a:cubicBezTo>
                  <a:cubicBezTo>
                    <a:pt x="2451" y="6413"/>
                    <a:pt x="2407" y="6380"/>
                    <a:pt x="2375" y="6347"/>
                  </a:cubicBezTo>
                  <a:cubicBezTo>
                    <a:pt x="2320" y="6292"/>
                    <a:pt x="2276" y="6248"/>
                    <a:pt x="2232" y="6194"/>
                  </a:cubicBezTo>
                  <a:lnTo>
                    <a:pt x="2200" y="6161"/>
                  </a:lnTo>
                  <a:lnTo>
                    <a:pt x="2244" y="6107"/>
                  </a:lnTo>
                  <a:lnTo>
                    <a:pt x="2320" y="6019"/>
                  </a:lnTo>
                  <a:cubicBezTo>
                    <a:pt x="2353" y="5975"/>
                    <a:pt x="2385" y="5932"/>
                    <a:pt x="2429" y="5877"/>
                  </a:cubicBezTo>
                  <a:cubicBezTo>
                    <a:pt x="2517" y="5789"/>
                    <a:pt x="2594" y="5691"/>
                    <a:pt x="2670" y="5604"/>
                  </a:cubicBezTo>
                  <a:lnTo>
                    <a:pt x="2922" y="5319"/>
                  </a:lnTo>
                  <a:cubicBezTo>
                    <a:pt x="3085" y="5133"/>
                    <a:pt x="3250" y="4947"/>
                    <a:pt x="3425" y="4761"/>
                  </a:cubicBezTo>
                  <a:lnTo>
                    <a:pt x="3556" y="4619"/>
                  </a:lnTo>
                  <a:lnTo>
                    <a:pt x="3687" y="4477"/>
                  </a:lnTo>
                  <a:lnTo>
                    <a:pt x="3862" y="4280"/>
                  </a:lnTo>
                  <a:lnTo>
                    <a:pt x="3939" y="4204"/>
                  </a:lnTo>
                  <a:lnTo>
                    <a:pt x="4037" y="4094"/>
                  </a:lnTo>
                  <a:lnTo>
                    <a:pt x="4201" y="3919"/>
                  </a:lnTo>
                  <a:lnTo>
                    <a:pt x="4464" y="3645"/>
                  </a:lnTo>
                  <a:lnTo>
                    <a:pt x="4989" y="3088"/>
                  </a:lnTo>
                  <a:lnTo>
                    <a:pt x="6039" y="1972"/>
                  </a:lnTo>
                  <a:lnTo>
                    <a:pt x="6050" y="1972"/>
                  </a:lnTo>
                  <a:cubicBezTo>
                    <a:pt x="6488" y="1501"/>
                    <a:pt x="6476" y="758"/>
                    <a:pt x="6006" y="320"/>
                  </a:cubicBezTo>
                  <a:cubicBezTo>
                    <a:pt x="5782" y="107"/>
                    <a:pt x="5493" y="0"/>
                    <a:pt x="5204" y="0"/>
                  </a:cubicBezTo>
                  <a:close/>
                </a:path>
              </a:pathLst>
            </a:custGeom>
            <a:solidFill>
              <a:srgbClr val="EF968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4" name="Google Shape;1184;p44"/>
            <p:cNvSpPr/>
            <p:nvPr/>
          </p:nvSpPr>
          <p:spPr>
            <a:xfrm>
              <a:off x="3926000" y="2023725"/>
              <a:ext cx="50050" cy="78575"/>
            </a:xfrm>
            <a:custGeom>
              <a:avLst/>
              <a:gdLst/>
              <a:ahLst/>
              <a:cxnLst/>
              <a:rect l="l" t="t" r="r" b="b"/>
              <a:pathLst>
                <a:path w="2002" h="3143" extrusionOk="0">
                  <a:moveTo>
                    <a:pt x="569" y="0"/>
                  </a:moveTo>
                  <a:cubicBezTo>
                    <a:pt x="569" y="0"/>
                    <a:pt x="559" y="34"/>
                    <a:pt x="318" y="406"/>
                  </a:cubicBezTo>
                  <a:cubicBezTo>
                    <a:pt x="77" y="778"/>
                    <a:pt x="165" y="1565"/>
                    <a:pt x="165" y="1565"/>
                  </a:cubicBezTo>
                  <a:cubicBezTo>
                    <a:pt x="165" y="1565"/>
                    <a:pt x="0" y="2888"/>
                    <a:pt x="515" y="3041"/>
                  </a:cubicBezTo>
                  <a:cubicBezTo>
                    <a:pt x="744" y="3111"/>
                    <a:pt x="932" y="3142"/>
                    <a:pt x="1077" y="3142"/>
                  </a:cubicBezTo>
                  <a:cubicBezTo>
                    <a:pt x="1251" y="3142"/>
                    <a:pt x="1364" y="3097"/>
                    <a:pt x="1412" y="3019"/>
                  </a:cubicBezTo>
                  <a:cubicBezTo>
                    <a:pt x="1466" y="2910"/>
                    <a:pt x="952" y="2626"/>
                    <a:pt x="952" y="2626"/>
                  </a:cubicBezTo>
                  <a:lnTo>
                    <a:pt x="952" y="2626"/>
                  </a:lnTo>
                  <a:cubicBezTo>
                    <a:pt x="952" y="2626"/>
                    <a:pt x="1222" y="2715"/>
                    <a:pt x="1459" y="2715"/>
                  </a:cubicBezTo>
                  <a:cubicBezTo>
                    <a:pt x="1610" y="2715"/>
                    <a:pt x="1747" y="2679"/>
                    <a:pt x="1794" y="2560"/>
                  </a:cubicBezTo>
                  <a:cubicBezTo>
                    <a:pt x="1903" y="2287"/>
                    <a:pt x="1116" y="2232"/>
                    <a:pt x="1116" y="2232"/>
                  </a:cubicBezTo>
                  <a:lnTo>
                    <a:pt x="1116" y="2232"/>
                  </a:lnTo>
                  <a:cubicBezTo>
                    <a:pt x="1116" y="2232"/>
                    <a:pt x="1125" y="2232"/>
                    <a:pt x="1141" y="2232"/>
                  </a:cubicBezTo>
                  <a:cubicBezTo>
                    <a:pt x="1277" y="2232"/>
                    <a:pt x="1940" y="2223"/>
                    <a:pt x="1969" y="2046"/>
                  </a:cubicBezTo>
                  <a:cubicBezTo>
                    <a:pt x="2002" y="1798"/>
                    <a:pt x="1131" y="1582"/>
                    <a:pt x="1106" y="1576"/>
                  </a:cubicBezTo>
                  <a:lnTo>
                    <a:pt x="1106" y="1576"/>
                  </a:lnTo>
                  <a:cubicBezTo>
                    <a:pt x="1119" y="1579"/>
                    <a:pt x="1360" y="1637"/>
                    <a:pt x="1581" y="1637"/>
                  </a:cubicBezTo>
                  <a:cubicBezTo>
                    <a:pt x="1772" y="1637"/>
                    <a:pt x="1947" y="1594"/>
                    <a:pt x="1947" y="1434"/>
                  </a:cubicBezTo>
                  <a:cubicBezTo>
                    <a:pt x="1947" y="1269"/>
                    <a:pt x="1171" y="1062"/>
                    <a:pt x="974" y="1018"/>
                  </a:cubicBezTo>
                  <a:cubicBezTo>
                    <a:pt x="927" y="1005"/>
                    <a:pt x="884" y="1000"/>
                    <a:pt x="845" y="1000"/>
                  </a:cubicBezTo>
                  <a:cubicBezTo>
                    <a:pt x="722" y="1000"/>
                    <a:pt x="646" y="1051"/>
                    <a:pt x="646" y="1051"/>
                  </a:cubicBezTo>
                  <a:lnTo>
                    <a:pt x="569" y="0"/>
                  </a:lnTo>
                  <a:close/>
                </a:path>
              </a:pathLst>
            </a:custGeom>
            <a:solidFill>
              <a:srgbClr val="EF968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5" name="Google Shape;1185;p44"/>
            <p:cNvSpPr/>
            <p:nvPr/>
          </p:nvSpPr>
          <p:spPr>
            <a:xfrm>
              <a:off x="3853800" y="1854975"/>
              <a:ext cx="109625" cy="105875"/>
            </a:xfrm>
            <a:custGeom>
              <a:avLst/>
              <a:gdLst/>
              <a:ahLst/>
              <a:cxnLst/>
              <a:rect l="l" t="t" r="r" b="b"/>
              <a:pathLst>
                <a:path w="4385" h="4235" extrusionOk="0">
                  <a:moveTo>
                    <a:pt x="2937" y="1"/>
                  </a:moveTo>
                  <a:cubicBezTo>
                    <a:pt x="2721" y="1"/>
                    <a:pt x="2499" y="53"/>
                    <a:pt x="2287" y="166"/>
                  </a:cubicBezTo>
                  <a:cubicBezTo>
                    <a:pt x="2057" y="297"/>
                    <a:pt x="1806" y="472"/>
                    <a:pt x="1543" y="724"/>
                  </a:cubicBezTo>
                  <a:cubicBezTo>
                    <a:pt x="384" y="1862"/>
                    <a:pt x="1" y="2212"/>
                    <a:pt x="1" y="2212"/>
                  </a:cubicBezTo>
                  <a:lnTo>
                    <a:pt x="2025" y="4235"/>
                  </a:lnTo>
                  <a:cubicBezTo>
                    <a:pt x="2025" y="4235"/>
                    <a:pt x="4179" y="2452"/>
                    <a:pt x="4300" y="1534"/>
                  </a:cubicBezTo>
                  <a:lnTo>
                    <a:pt x="4300" y="1490"/>
                  </a:lnTo>
                  <a:cubicBezTo>
                    <a:pt x="4385" y="645"/>
                    <a:pt x="3699" y="1"/>
                    <a:pt x="2937"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6" name="Google Shape;1186;p44"/>
            <p:cNvSpPr/>
            <p:nvPr/>
          </p:nvSpPr>
          <p:spPr>
            <a:xfrm>
              <a:off x="3920250" y="1903500"/>
              <a:ext cx="42150" cy="45875"/>
            </a:xfrm>
            <a:custGeom>
              <a:avLst/>
              <a:gdLst/>
              <a:ahLst/>
              <a:cxnLst/>
              <a:rect l="l" t="t" r="r" b="b"/>
              <a:pathLst>
                <a:path w="1686" h="1835" extrusionOk="0">
                  <a:moveTo>
                    <a:pt x="1621" y="1"/>
                  </a:moveTo>
                  <a:cubicBezTo>
                    <a:pt x="1605" y="1"/>
                    <a:pt x="1589" y="6"/>
                    <a:pt x="1576" y="19"/>
                  </a:cubicBezTo>
                  <a:cubicBezTo>
                    <a:pt x="1565" y="30"/>
                    <a:pt x="767" y="959"/>
                    <a:pt x="1" y="1714"/>
                  </a:cubicBezTo>
                  <a:cubicBezTo>
                    <a:pt x="11" y="1758"/>
                    <a:pt x="23" y="1791"/>
                    <a:pt x="45" y="1834"/>
                  </a:cubicBezTo>
                  <a:cubicBezTo>
                    <a:pt x="799" y="1080"/>
                    <a:pt x="1608" y="150"/>
                    <a:pt x="1664" y="84"/>
                  </a:cubicBezTo>
                  <a:cubicBezTo>
                    <a:pt x="1685" y="62"/>
                    <a:pt x="1685" y="30"/>
                    <a:pt x="1652" y="8"/>
                  </a:cubicBezTo>
                  <a:cubicBezTo>
                    <a:pt x="1643" y="3"/>
                    <a:pt x="1632" y="1"/>
                    <a:pt x="1621"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7" name="Google Shape;1187;p44"/>
            <p:cNvSpPr/>
            <p:nvPr/>
          </p:nvSpPr>
          <p:spPr>
            <a:xfrm>
              <a:off x="3944600" y="1916275"/>
              <a:ext cx="21075" cy="6575"/>
            </a:xfrm>
            <a:custGeom>
              <a:avLst/>
              <a:gdLst/>
              <a:ahLst/>
              <a:cxnLst/>
              <a:rect l="l" t="t" r="r" b="b"/>
              <a:pathLst>
                <a:path w="843" h="263" extrusionOk="0">
                  <a:moveTo>
                    <a:pt x="777" y="0"/>
                  </a:moveTo>
                  <a:lnTo>
                    <a:pt x="44" y="153"/>
                  </a:lnTo>
                  <a:cubicBezTo>
                    <a:pt x="11" y="153"/>
                    <a:pt x="0" y="186"/>
                    <a:pt x="0" y="219"/>
                  </a:cubicBezTo>
                  <a:cubicBezTo>
                    <a:pt x="11" y="241"/>
                    <a:pt x="22" y="251"/>
                    <a:pt x="44" y="251"/>
                  </a:cubicBezTo>
                  <a:cubicBezTo>
                    <a:pt x="55" y="263"/>
                    <a:pt x="55" y="263"/>
                    <a:pt x="66" y="263"/>
                  </a:cubicBezTo>
                  <a:lnTo>
                    <a:pt x="799" y="110"/>
                  </a:lnTo>
                  <a:cubicBezTo>
                    <a:pt x="831" y="110"/>
                    <a:pt x="843" y="76"/>
                    <a:pt x="843" y="44"/>
                  </a:cubicBezTo>
                  <a:cubicBezTo>
                    <a:pt x="831" y="22"/>
                    <a:pt x="809" y="0"/>
                    <a:pt x="777"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8" name="Google Shape;1188;p44"/>
            <p:cNvSpPr/>
            <p:nvPr/>
          </p:nvSpPr>
          <p:spPr>
            <a:xfrm>
              <a:off x="3818250" y="2001300"/>
              <a:ext cx="33125" cy="17750"/>
            </a:xfrm>
            <a:custGeom>
              <a:avLst/>
              <a:gdLst/>
              <a:ahLst/>
              <a:cxnLst/>
              <a:rect l="l" t="t" r="r" b="b"/>
              <a:pathLst>
                <a:path w="1325" h="710" extrusionOk="0">
                  <a:moveTo>
                    <a:pt x="559" y="1"/>
                  </a:moveTo>
                  <a:cubicBezTo>
                    <a:pt x="537" y="1"/>
                    <a:pt x="504" y="12"/>
                    <a:pt x="493" y="34"/>
                  </a:cubicBezTo>
                  <a:cubicBezTo>
                    <a:pt x="482" y="56"/>
                    <a:pt x="493" y="78"/>
                    <a:pt x="526" y="88"/>
                  </a:cubicBezTo>
                  <a:cubicBezTo>
                    <a:pt x="526" y="88"/>
                    <a:pt x="898" y="241"/>
                    <a:pt x="1094" y="394"/>
                  </a:cubicBezTo>
                  <a:cubicBezTo>
                    <a:pt x="766" y="394"/>
                    <a:pt x="329" y="428"/>
                    <a:pt x="34" y="624"/>
                  </a:cubicBezTo>
                  <a:cubicBezTo>
                    <a:pt x="12" y="635"/>
                    <a:pt x="1" y="668"/>
                    <a:pt x="23" y="690"/>
                  </a:cubicBezTo>
                  <a:cubicBezTo>
                    <a:pt x="23" y="701"/>
                    <a:pt x="34" y="701"/>
                    <a:pt x="44" y="701"/>
                  </a:cubicBezTo>
                  <a:cubicBezTo>
                    <a:pt x="50" y="706"/>
                    <a:pt x="56" y="709"/>
                    <a:pt x="61" y="709"/>
                  </a:cubicBezTo>
                  <a:cubicBezTo>
                    <a:pt x="67" y="709"/>
                    <a:pt x="72" y="706"/>
                    <a:pt x="78" y="701"/>
                  </a:cubicBezTo>
                  <a:cubicBezTo>
                    <a:pt x="353" y="521"/>
                    <a:pt x="776" y="488"/>
                    <a:pt x="1088" y="488"/>
                  </a:cubicBezTo>
                  <a:cubicBezTo>
                    <a:pt x="1173" y="488"/>
                    <a:pt x="1250" y="491"/>
                    <a:pt x="1313" y="493"/>
                  </a:cubicBezTo>
                  <a:lnTo>
                    <a:pt x="1281" y="460"/>
                  </a:lnTo>
                  <a:lnTo>
                    <a:pt x="1325" y="406"/>
                  </a:lnTo>
                  <a:lnTo>
                    <a:pt x="1237" y="406"/>
                  </a:lnTo>
                  <a:cubicBezTo>
                    <a:pt x="1062" y="209"/>
                    <a:pt x="581" y="12"/>
                    <a:pt x="55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9" name="Google Shape;1189;p44"/>
            <p:cNvSpPr/>
            <p:nvPr/>
          </p:nvSpPr>
          <p:spPr>
            <a:xfrm>
              <a:off x="4821000" y="2712550"/>
              <a:ext cx="42950" cy="30650"/>
            </a:xfrm>
            <a:custGeom>
              <a:avLst/>
              <a:gdLst/>
              <a:ahLst/>
              <a:cxnLst/>
              <a:rect l="l" t="t" r="r" b="b"/>
              <a:pathLst>
                <a:path w="1718" h="1226" extrusionOk="0">
                  <a:moveTo>
                    <a:pt x="0" y="0"/>
                  </a:moveTo>
                  <a:lnTo>
                    <a:pt x="88" y="1226"/>
                  </a:lnTo>
                  <a:lnTo>
                    <a:pt x="1575" y="1226"/>
                  </a:lnTo>
                  <a:lnTo>
                    <a:pt x="1717" y="55"/>
                  </a:lnTo>
                  <a:lnTo>
                    <a:pt x="0" y="0"/>
                  </a:lnTo>
                  <a:close/>
                </a:path>
              </a:pathLst>
            </a:custGeom>
            <a:solidFill>
              <a:srgbClr val="EF968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0" name="Google Shape;1190;p44"/>
            <p:cNvSpPr/>
            <p:nvPr/>
          </p:nvSpPr>
          <p:spPr>
            <a:xfrm>
              <a:off x="4722825" y="2708175"/>
              <a:ext cx="41575" cy="35025"/>
            </a:xfrm>
            <a:custGeom>
              <a:avLst/>
              <a:gdLst/>
              <a:ahLst/>
              <a:cxnLst/>
              <a:rect l="l" t="t" r="r" b="b"/>
              <a:pathLst>
                <a:path w="1663" h="1401" extrusionOk="0">
                  <a:moveTo>
                    <a:pt x="55" y="0"/>
                  </a:moveTo>
                  <a:lnTo>
                    <a:pt x="0" y="1401"/>
                  </a:lnTo>
                  <a:lnTo>
                    <a:pt x="1488" y="1401"/>
                  </a:lnTo>
                  <a:lnTo>
                    <a:pt x="1663" y="44"/>
                  </a:lnTo>
                  <a:lnTo>
                    <a:pt x="55" y="0"/>
                  </a:lnTo>
                  <a:close/>
                </a:path>
              </a:pathLst>
            </a:custGeom>
            <a:solidFill>
              <a:srgbClr val="EF968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1" name="Google Shape;1191;p44"/>
            <p:cNvSpPr/>
            <p:nvPr/>
          </p:nvSpPr>
          <p:spPr>
            <a:xfrm>
              <a:off x="4628750" y="2732750"/>
              <a:ext cx="145775" cy="69225"/>
            </a:xfrm>
            <a:custGeom>
              <a:avLst/>
              <a:gdLst/>
              <a:ahLst/>
              <a:cxnLst/>
              <a:rect l="l" t="t" r="r" b="b"/>
              <a:pathLst>
                <a:path w="5831" h="2769" extrusionOk="0">
                  <a:moveTo>
                    <a:pt x="3806" y="0"/>
                  </a:moveTo>
                  <a:cubicBezTo>
                    <a:pt x="3739" y="0"/>
                    <a:pt x="3678" y="16"/>
                    <a:pt x="3621" y="56"/>
                  </a:cubicBezTo>
                  <a:cubicBezTo>
                    <a:pt x="3621" y="56"/>
                    <a:pt x="3457" y="177"/>
                    <a:pt x="3009" y="581"/>
                  </a:cubicBezTo>
                  <a:cubicBezTo>
                    <a:pt x="2560" y="986"/>
                    <a:pt x="1806" y="1249"/>
                    <a:pt x="1160" y="1522"/>
                  </a:cubicBezTo>
                  <a:cubicBezTo>
                    <a:pt x="318" y="1872"/>
                    <a:pt x="88" y="2211"/>
                    <a:pt x="34" y="2452"/>
                  </a:cubicBezTo>
                  <a:cubicBezTo>
                    <a:pt x="1" y="2649"/>
                    <a:pt x="88" y="2769"/>
                    <a:pt x="88" y="2769"/>
                  </a:cubicBezTo>
                  <a:lnTo>
                    <a:pt x="5722" y="2769"/>
                  </a:lnTo>
                  <a:cubicBezTo>
                    <a:pt x="5765" y="2693"/>
                    <a:pt x="5787" y="2583"/>
                    <a:pt x="5787" y="2452"/>
                  </a:cubicBezTo>
                  <a:cubicBezTo>
                    <a:pt x="5831" y="1981"/>
                    <a:pt x="5678" y="1216"/>
                    <a:pt x="5601" y="734"/>
                  </a:cubicBezTo>
                  <a:cubicBezTo>
                    <a:pt x="5590" y="680"/>
                    <a:pt x="5579" y="636"/>
                    <a:pt x="5579" y="581"/>
                  </a:cubicBezTo>
                  <a:cubicBezTo>
                    <a:pt x="5568" y="505"/>
                    <a:pt x="5557" y="439"/>
                    <a:pt x="5557" y="384"/>
                  </a:cubicBezTo>
                  <a:cubicBezTo>
                    <a:pt x="5557" y="100"/>
                    <a:pt x="5369" y="63"/>
                    <a:pt x="5273" y="63"/>
                  </a:cubicBezTo>
                  <a:cubicBezTo>
                    <a:pt x="5241" y="63"/>
                    <a:pt x="5218" y="68"/>
                    <a:pt x="5218" y="68"/>
                  </a:cubicBezTo>
                  <a:cubicBezTo>
                    <a:pt x="5071" y="212"/>
                    <a:pt x="4918" y="263"/>
                    <a:pt x="4765" y="263"/>
                  </a:cubicBezTo>
                  <a:cubicBezTo>
                    <a:pt x="4418" y="263"/>
                    <a:pt x="4074" y="0"/>
                    <a:pt x="3806"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2" name="Google Shape;1192;p44"/>
            <p:cNvSpPr/>
            <p:nvPr/>
          </p:nvSpPr>
          <p:spPr>
            <a:xfrm>
              <a:off x="4628750" y="2794025"/>
              <a:ext cx="144700" cy="7950"/>
            </a:xfrm>
            <a:custGeom>
              <a:avLst/>
              <a:gdLst/>
              <a:ahLst/>
              <a:cxnLst/>
              <a:rect l="l" t="t" r="r" b="b"/>
              <a:pathLst>
                <a:path w="5788" h="318" extrusionOk="0">
                  <a:moveTo>
                    <a:pt x="34" y="1"/>
                  </a:moveTo>
                  <a:cubicBezTo>
                    <a:pt x="1" y="198"/>
                    <a:pt x="88" y="318"/>
                    <a:pt x="88" y="318"/>
                  </a:cubicBezTo>
                  <a:lnTo>
                    <a:pt x="5722" y="318"/>
                  </a:lnTo>
                  <a:cubicBezTo>
                    <a:pt x="5765" y="242"/>
                    <a:pt x="5787" y="132"/>
                    <a:pt x="578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3" name="Google Shape;1193;p44"/>
            <p:cNvSpPr/>
            <p:nvPr/>
          </p:nvSpPr>
          <p:spPr>
            <a:xfrm>
              <a:off x="4703425" y="2735675"/>
              <a:ext cx="13675" cy="13800"/>
            </a:xfrm>
            <a:custGeom>
              <a:avLst/>
              <a:gdLst/>
              <a:ahLst/>
              <a:cxnLst/>
              <a:rect l="l" t="t" r="r" b="b"/>
              <a:pathLst>
                <a:path w="547" h="552" extrusionOk="0">
                  <a:moveTo>
                    <a:pt x="313" y="1"/>
                  </a:moveTo>
                  <a:cubicBezTo>
                    <a:pt x="287" y="1"/>
                    <a:pt x="260" y="6"/>
                    <a:pt x="229" y="16"/>
                  </a:cubicBezTo>
                  <a:cubicBezTo>
                    <a:pt x="0" y="92"/>
                    <a:pt x="22" y="464"/>
                    <a:pt x="22" y="464"/>
                  </a:cubicBezTo>
                  <a:cubicBezTo>
                    <a:pt x="22" y="464"/>
                    <a:pt x="60" y="552"/>
                    <a:pt x="150" y="552"/>
                  </a:cubicBezTo>
                  <a:cubicBezTo>
                    <a:pt x="233" y="552"/>
                    <a:pt x="362" y="475"/>
                    <a:pt x="547" y="180"/>
                  </a:cubicBezTo>
                  <a:cubicBezTo>
                    <a:pt x="547" y="180"/>
                    <a:pt x="473" y="1"/>
                    <a:pt x="31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4" name="Google Shape;1194;p44"/>
            <p:cNvSpPr/>
            <p:nvPr/>
          </p:nvSpPr>
          <p:spPr>
            <a:xfrm>
              <a:off x="4708050" y="2743125"/>
              <a:ext cx="13150" cy="24675"/>
            </a:xfrm>
            <a:custGeom>
              <a:avLst/>
              <a:gdLst/>
              <a:ahLst/>
              <a:cxnLst/>
              <a:rect l="l" t="t" r="r" b="b"/>
              <a:pathLst>
                <a:path w="526" h="987" extrusionOk="0">
                  <a:moveTo>
                    <a:pt x="100" y="1"/>
                  </a:moveTo>
                  <a:cubicBezTo>
                    <a:pt x="75" y="1"/>
                    <a:pt x="51" y="12"/>
                    <a:pt x="34" y="35"/>
                  </a:cubicBezTo>
                  <a:cubicBezTo>
                    <a:pt x="1" y="79"/>
                    <a:pt x="1" y="134"/>
                    <a:pt x="44" y="166"/>
                  </a:cubicBezTo>
                  <a:cubicBezTo>
                    <a:pt x="56" y="178"/>
                    <a:pt x="340" y="429"/>
                    <a:pt x="340" y="899"/>
                  </a:cubicBezTo>
                  <a:cubicBezTo>
                    <a:pt x="340" y="954"/>
                    <a:pt x="384" y="987"/>
                    <a:pt x="438" y="987"/>
                  </a:cubicBezTo>
                  <a:cubicBezTo>
                    <a:pt x="482" y="987"/>
                    <a:pt x="526" y="954"/>
                    <a:pt x="526" y="899"/>
                  </a:cubicBezTo>
                  <a:cubicBezTo>
                    <a:pt x="526" y="341"/>
                    <a:pt x="176" y="35"/>
                    <a:pt x="165" y="24"/>
                  </a:cubicBezTo>
                  <a:cubicBezTo>
                    <a:pt x="145" y="9"/>
                    <a:pt x="122" y="1"/>
                    <a:pt x="10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5" name="Google Shape;1195;p44"/>
            <p:cNvSpPr/>
            <p:nvPr/>
          </p:nvSpPr>
          <p:spPr>
            <a:xfrm>
              <a:off x="4687000" y="2741525"/>
              <a:ext cx="23000" cy="8250"/>
            </a:xfrm>
            <a:custGeom>
              <a:avLst/>
              <a:gdLst/>
              <a:ahLst/>
              <a:cxnLst/>
              <a:rect l="l" t="t" r="r" b="b"/>
              <a:pathLst>
                <a:path w="920" h="330" extrusionOk="0">
                  <a:moveTo>
                    <a:pt x="756" y="0"/>
                  </a:moveTo>
                  <a:cubicBezTo>
                    <a:pt x="592" y="0"/>
                    <a:pt x="222" y="14"/>
                    <a:pt x="45" y="165"/>
                  </a:cubicBezTo>
                  <a:cubicBezTo>
                    <a:pt x="11" y="198"/>
                    <a:pt x="1" y="252"/>
                    <a:pt x="33" y="296"/>
                  </a:cubicBezTo>
                  <a:cubicBezTo>
                    <a:pt x="55" y="318"/>
                    <a:pt x="77" y="329"/>
                    <a:pt x="110" y="329"/>
                  </a:cubicBezTo>
                  <a:cubicBezTo>
                    <a:pt x="132" y="329"/>
                    <a:pt x="154" y="318"/>
                    <a:pt x="164" y="307"/>
                  </a:cubicBezTo>
                  <a:cubicBezTo>
                    <a:pt x="268" y="214"/>
                    <a:pt x="539" y="184"/>
                    <a:pt x="731" y="184"/>
                  </a:cubicBezTo>
                  <a:cubicBezTo>
                    <a:pt x="764" y="184"/>
                    <a:pt x="794" y="185"/>
                    <a:pt x="821" y="186"/>
                  </a:cubicBezTo>
                  <a:cubicBezTo>
                    <a:pt x="827" y="188"/>
                    <a:pt x="832" y="188"/>
                    <a:pt x="838" y="188"/>
                  </a:cubicBezTo>
                  <a:cubicBezTo>
                    <a:pt x="885" y="188"/>
                    <a:pt x="920" y="148"/>
                    <a:pt x="920" y="99"/>
                  </a:cubicBezTo>
                  <a:cubicBezTo>
                    <a:pt x="920" y="55"/>
                    <a:pt x="886" y="11"/>
                    <a:pt x="832" y="1"/>
                  </a:cubicBezTo>
                  <a:cubicBezTo>
                    <a:pt x="822" y="1"/>
                    <a:pt x="794" y="0"/>
                    <a:pt x="75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6" name="Google Shape;1196;p44"/>
            <p:cNvSpPr/>
            <p:nvPr/>
          </p:nvSpPr>
          <p:spPr>
            <a:xfrm>
              <a:off x="4708875" y="2727875"/>
              <a:ext cx="32850" cy="20500"/>
            </a:xfrm>
            <a:custGeom>
              <a:avLst/>
              <a:gdLst/>
              <a:ahLst/>
              <a:cxnLst/>
              <a:rect l="l" t="t" r="r" b="b"/>
              <a:pathLst>
                <a:path w="1314" h="820" extrusionOk="0">
                  <a:moveTo>
                    <a:pt x="920" y="207"/>
                  </a:moveTo>
                  <a:cubicBezTo>
                    <a:pt x="974" y="207"/>
                    <a:pt x="1029" y="229"/>
                    <a:pt x="1061" y="263"/>
                  </a:cubicBezTo>
                  <a:cubicBezTo>
                    <a:pt x="1095" y="295"/>
                    <a:pt x="1105" y="328"/>
                    <a:pt x="1083" y="361"/>
                  </a:cubicBezTo>
                  <a:cubicBezTo>
                    <a:pt x="1061" y="448"/>
                    <a:pt x="920" y="547"/>
                    <a:pt x="668" y="579"/>
                  </a:cubicBezTo>
                  <a:cubicBezTo>
                    <a:pt x="487" y="604"/>
                    <a:pt x="355" y="616"/>
                    <a:pt x="264" y="616"/>
                  </a:cubicBezTo>
                  <a:cubicBezTo>
                    <a:pt x="234" y="616"/>
                    <a:pt x="208" y="615"/>
                    <a:pt x="186" y="613"/>
                  </a:cubicBezTo>
                  <a:cubicBezTo>
                    <a:pt x="339" y="470"/>
                    <a:pt x="679" y="207"/>
                    <a:pt x="908" y="207"/>
                  </a:cubicBezTo>
                  <a:close/>
                  <a:moveTo>
                    <a:pt x="908" y="0"/>
                  </a:moveTo>
                  <a:cubicBezTo>
                    <a:pt x="526" y="0"/>
                    <a:pt x="55" y="459"/>
                    <a:pt x="1" y="514"/>
                  </a:cubicBezTo>
                  <a:lnTo>
                    <a:pt x="99" y="613"/>
                  </a:lnTo>
                  <a:lnTo>
                    <a:pt x="88" y="613"/>
                  </a:lnTo>
                  <a:lnTo>
                    <a:pt x="55" y="809"/>
                  </a:lnTo>
                  <a:cubicBezTo>
                    <a:pt x="55" y="809"/>
                    <a:pt x="121" y="820"/>
                    <a:pt x="252" y="820"/>
                  </a:cubicBezTo>
                  <a:cubicBezTo>
                    <a:pt x="351" y="820"/>
                    <a:pt x="504" y="809"/>
                    <a:pt x="701" y="788"/>
                  </a:cubicBezTo>
                  <a:cubicBezTo>
                    <a:pt x="996" y="744"/>
                    <a:pt x="1215" y="613"/>
                    <a:pt x="1280" y="426"/>
                  </a:cubicBezTo>
                  <a:cubicBezTo>
                    <a:pt x="1313" y="328"/>
                    <a:pt x="1292" y="219"/>
                    <a:pt x="1215" y="131"/>
                  </a:cubicBezTo>
                  <a:cubicBezTo>
                    <a:pt x="1138" y="44"/>
                    <a:pt x="1040" y="11"/>
                    <a:pt x="92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7" name="Google Shape;1197;p44"/>
            <p:cNvSpPr/>
            <p:nvPr/>
          </p:nvSpPr>
          <p:spPr>
            <a:xfrm>
              <a:off x="4694125" y="2722050"/>
              <a:ext cx="19150" cy="23875"/>
            </a:xfrm>
            <a:custGeom>
              <a:avLst/>
              <a:gdLst/>
              <a:ahLst/>
              <a:cxnLst/>
              <a:rect l="l" t="t" r="r" b="b"/>
              <a:pathLst>
                <a:path w="766" h="955" extrusionOk="0">
                  <a:moveTo>
                    <a:pt x="377" y="1"/>
                  </a:moveTo>
                  <a:cubicBezTo>
                    <a:pt x="345" y="1"/>
                    <a:pt x="310" y="5"/>
                    <a:pt x="273" y="14"/>
                  </a:cubicBezTo>
                  <a:cubicBezTo>
                    <a:pt x="66" y="68"/>
                    <a:pt x="22" y="211"/>
                    <a:pt x="22" y="299"/>
                  </a:cubicBezTo>
                  <a:cubicBezTo>
                    <a:pt x="0" y="539"/>
                    <a:pt x="251" y="834"/>
                    <a:pt x="481" y="955"/>
                  </a:cubicBezTo>
                  <a:lnTo>
                    <a:pt x="569" y="769"/>
                  </a:lnTo>
                  <a:cubicBezTo>
                    <a:pt x="383" y="681"/>
                    <a:pt x="208" y="452"/>
                    <a:pt x="219" y="309"/>
                  </a:cubicBezTo>
                  <a:cubicBezTo>
                    <a:pt x="219" y="277"/>
                    <a:pt x="241" y="233"/>
                    <a:pt x="328" y="211"/>
                  </a:cubicBezTo>
                  <a:cubicBezTo>
                    <a:pt x="345" y="204"/>
                    <a:pt x="360" y="202"/>
                    <a:pt x="373" y="202"/>
                  </a:cubicBezTo>
                  <a:cubicBezTo>
                    <a:pt x="402" y="202"/>
                    <a:pt x="423" y="214"/>
                    <a:pt x="438" y="222"/>
                  </a:cubicBezTo>
                  <a:cubicBezTo>
                    <a:pt x="536" y="299"/>
                    <a:pt x="558" y="550"/>
                    <a:pt x="558" y="692"/>
                  </a:cubicBezTo>
                  <a:lnTo>
                    <a:pt x="766" y="703"/>
                  </a:lnTo>
                  <a:cubicBezTo>
                    <a:pt x="766" y="649"/>
                    <a:pt x="766" y="222"/>
                    <a:pt x="558" y="58"/>
                  </a:cubicBezTo>
                  <a:cubicBezTo>
                    <a:pt x="519" y="27"/>
                    <a:pt x="457" y="1"/>
                    <a:pt x="37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8" name="Google Shape;1198;p44"/>
            <p:cNvSpPr/>
            <p:nvPr/>
          </p:nvSpPr>
          <p:spPr>
            <a:xfrm>
              <a:off x="4750175" y="2747275"/>
              <a:ext cx="18600" cy="54700"/>
            </a:xfrm>
            <a:custGeom>
              <a:avLst/>
              <a:gdLst/>
              <a:ahLst/>
              <a:cxnLst/>
              <a:rect l="l" t="t" r="r" b="b"/>
              <a:pathLst>
                <a:path w="744" h="2188" extrusionOk="0">
                  <a:moveTo>
                    <a:pt x="722" y="0"/>
                  </a:moveTo>
                  <a:cubicBezTo>
                    <a:pt x="471" y="197"/>
                    <a:pt x="44" y="613"/>
                    <a:pt x="11" y="1280"/>
                  </a:cubicBezTo>
                  <a:cubicBezTo>
                    <a:pt x="0" y="1674"/>
                    <a:pt x="131" y="1980"/>
                    <a:pt x="284" y="2188"/>
                  </a:cubicBezTo>
                  <a:lnTo>
                    <a:pt x="449" y="2188"/>
                  </a:lnTo>
                  <a:cubicBezTo>
                    <a:pt x="284" y="2002"/>
                    <a:pt x="131" y="1706"/>
                    <a:pt x="153" y="1291"/>
                  </a:cubicBezTo>
                  <a:cubicBezTo>
                    <a:pt x="175" y="733"/>
                    <a:pt x="515" y="350"/>
                    <a:pt x="744" y="153"/>
                  </a:cubicBezTo>
                  <a:cubicBezTo>
                    <a:pt x="733" y="99"/>
                    <a:pt x="722" y="55"/>
                    <a:pt x="72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9" name="Google Shape;1199;p44"/>
            <p:cNvSpPr/>
            <p:nvPr/>
          </p:nvSpPr>
          <p:spPr>
            <a:xfrm>
              <a:off x="4695200" y="2748600"/>
              <a:ext cx="13700" cy="6900"/>
            </a:xfrm>
            <a:custGeom>
              <a:avLst/>
              <a:gdLst/>
              <a:ahLst/>
              <a:cxnLst/>
              <a:rect l="l" t="t" r="r" b="b"/>
              <a:pathLst>
                <a:path w="548" h="276" extrusionOk="0">
                  <a:moveTo>
                    <a:pt x="100" y="0"/>
                  </a:moveTo>
                  <a:cubicBezTo>
                    <a:pt x="56" y="0"/>
                    <a:pt x="21" y="31"/>
                    <a:pt x="11" y="78"/>
                  </a:cubicBezTo>
                  <a:cubicBezTo>
                    <a:pt x="1" y="122"/>
                    <a:pt x="23" y="177"/>
                    <a:pt x="77" y="188"/>
                  </a:cubicBezTo>
                  <a:lnTo>
                    <a:pt x="427" y="275"/>
                  </a:lnTo>
                  <a:lnTo>
                    <a:pt x="449" y="275"/>
                  </a:lnTo>
                  <a:cubicBezTo>
                    <a:pt x="493" y="275"/>
                    <a:pt x="526" y="253"/>
                    <a:pt x="536" y="210"/>
                  </a:cubicBezTo>
                  <a:cubicBezTo>
                    <a:pt x="548" y="155"/>
                    <a:pt x="526" y="112"/>
                    <a:pt x="471" y="90"/>
                  </a:cubicBezTo>
                  <a:lnTo>
                    <a:pt x="121" y="2"/>
                  </a:lnTo>
                  <a:cubicBezTo>
                    <a:pt x="114" y="1"/>
                    <a:pt x="107" y="0"/>
                    <a:pt x="10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0" name="Google Shape;1200;p44"/>
            <p:cNvSpPr/>
            <p:nvPr/>
          </p:nvSpPr>
          <p:spPr>
            <a:xfrm>
              <a:off x="4686175" y="2753775"/>
              <a:ext cx="13975" cy="6925"/>
            </a:xfrm>
            <a:custGeom>
              <a:avLst/>
              <a:gdLst/>
              <a:ahLst/>
              <a:cxnLst/>
              <a:rect l="l" t="t" r="r" b="b"/>
              <a:pathLst>
                <a:path w="559" h="277" extrusionOk="0">
                  <a:moveTo>
                    <a:pt x="111" y="1"/>
                  </a:moveTo>
                  <a:cubicBezTo>
                    <a:pt x="67" y="1"/>
                    <a:pt x="32" y="30"/>
                    <a:pt x="22" y="68"/>
                  </a:cubicBezTo>
                  <a:cubicBezTo>
                    <a:pt x="1" y="123"/>
                    <a:pt x="34" y="167"/>
                    <a:pt x="88" y="189"/>
                  </a:cubicBezTo>
                  <a:lnTo>
                    <a:pt x="438" y="277"/>
                  </a:lnTo>
                  <a:lnTo>
                    <a:pt x="460" y="277"/>
                  </a:lnTo>
                  <a:cubicBezTo>
                    <a:pt x="504" y="277"/>
                    <a:pt x="537" y="243"/>
                    <a:pt x="547" y="200"/>
                  </a:cubicBezTo>
                  <a:cubicBezTo>
                    <a:pt x="559" y="156"/>
                    <a:pt x="537" y="102"/>
                    <a:pt x="482" y="90"/>
                  </a:cubicBezTo>
                  <a:lnTo>
                    <a:pt x="132" y="3"/>
                  </a:lnTo>
                  <a:cubicBezTo>
                    <a:pt x="125" y="1"/>
                    <a:pt x="118" y="1"/>
                    <a:pt x="11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1" name="Google Shape;1201;p44"/>
            <p:cNvSpPr/>
            <p:nvPr/>
          </p:nvSpPr>
          <p:spPr>
            <a:xfrm>
              <a:off x="4677425" y="2758700"/>
              <a:ext cx="13975" cy="6925"/>
            </a:xfrm>
            <a:custGeom>
              <a:avLst/>
              <a:gdLst/>
              <a:ahLst/>
              <a:cxnLst/>
              <a:rect l="l" t="t" r="r" b="b"/>
              <a:pathLst>
                <a:path w="559" h="277" extrusionOk="0">
                  <a:moveTo>
                    <a:pt x="111" y="1"/>
                  </a:moveTo>
                  <a:cubicBezTo>
                    <a:pt x="64" y="1"/>
                    <a:pt x="21" y="30"/>
                    <a:pt x="12" y="68"/>
                  </a:cubicBezTo>
                  <a:cubicBezTo>
                    <a:pt x="1" y="123"/>
                    <a:pt x="34" y="167"/>
                    <a:pt x="88" y="189"/>
                  </a:cubicBezTo>
                  <a:lnTo>
                    <a:pt x="438" y="276"/>
                  </a:lnTo>
                  <a:lnTo>
                    <a:pt x="460" y="276"/>
                  </a:lnTo>
                  <a:cubicBezTo>
                    <a:pt x="504" y="276"/>
                    <a:pt x="537" y="243"/>
                    <a:pt x="547" y="199"/>
                  </a:cubicBezTo>
                  <a:cubicBezTo>
                    <a:pt x="559" y="156"/>
                    <a:pt x="526" y="101"/>
                    <a:pt x="482" y="90"/>
                  </a:cubicBezTo>
                  <a:lnTo>
                    <a:pt x="132" y="3"/>
                  </a:lnTo>
                  <a:cubicBezTo>
                    <a:pt x="125" y="1"/>
                    <a:pt x="118" y="1"/>
                    <a:pt x="11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2" name="Google Shape;1202;p44"/>
            <p:cNvSpPr/>
            <p:nvPr/>
          </p:nvSpPr>
          <p:spPr>
            <a:xfrm>
              <a:off x="4667875" y="2763350"/>
              <a:ext cx="13950" cy="6650"/>
            </a:xfrm>
            <a:custGeom>
              <a:avLst/>
              <a:gdLst/>
              <a:ahLst/>
              <a:cxnLst/>
              <a:rect l="l" t="t" r="r" b="b"/>
              <a:pathLst>
                <a:path w="558" h="266" extrusionOk="0">
                  <a:moveTo>
                    <a:pt x="103" y="0"/>
                  </a:moveTo>
                  <a:cubicBezTo>
                    <a:pt x="59" y="0"/>
                    <a:pt x="20" y="23"/>
                    <a:pt x="11" y="69"/>
                  </a:cubicBezTo>
                  <a:cubicBezTo>
                    <a:pt x="0" y="112"/>
                    <a:pt x="33" y="167"/>
                    <a:pt x="76" y="178"/>
                  </a:cubicBezTo>
                  <a:lnTo>
                    <a:pt x="438" y="265"/>
                  </a:lnTo>
                  <a:lnTo>
                    <a:pt x="460" y="265"/>
                  </a:lnTo>
                  <a:cubicBezTo>
                    <a:pt x="492" y="265"/>
                    <a:pt x="536" y="244"/>
                    <a:pt x="547" y="200"/>
                  </a:cubicBezTo>
                  <a:cubicBezTo>
                    <a:pt x="558" y="145"/>
                    <a:pt x="525" y="101"/>
                    <a:pt x="481" y="90"/>
                  </a:cubicBezTo>
                  <a:lnTo>
                    <a:pt x="131" y="3"/>
                  </a:lnTo>
                  <a:cubicBezTo>
                    <a:pt x="122" y="1"/>
                    <a:pt x="113" y="0"/>
                    <a:pt x="10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3" name="Google Shape;1203;p44"/>
            <p:cNvSpPr/>
            <p:nvPr/>
          </p:nvSpPr>
          <p:spPr>
            <a:xfrm>
              <a:off x="4657475" y="2767175"/>
              <a:ext cx="13950" cy="6925"/>
            </a:xfrm>
            <a:custGeom>
              <a:avLst/>
              <a:gdLst/>
              <a:ahLst/>
              <a:cxnLst/>
              <a:rect l="l" t="t" r="r" b="b"/>
              <a:pathLst>
                <a:path w="558" h="277" extrusionOk="0">
                  <a:moveTo>
                    <a:pt x="102" y="1"/>
                  </a:moveTo>
                  <a:cubicBezTo>
                    <a:pt x="63" y="1"/>
                    <a:pt x="21" y="31"/>
                    <a:pt x="11" y="69"/>
                  </a:cubicBezTo>
                  <a:cubicBezTo>
                    <a:pt x="1" y="123"/>
                    <a:pt x="33" y="167"/>
                    <a:pt x="77" y="178"/>
                  </a:cubicBezTo>
                  <a:lnTo>
                    <a:pt x="438" y="266"/>
                  </a:lnTo>
                  <a:cubicBezTo>
                    <a:pt x="438" y="276"/>
                    <a:pt x="449" y="276"/>
                    <a:pt x="460" y="276"/>
                  </a:cubicBezTo>
                  <a:cubicBezTo>
                    <a:pt x="492" y="276"/>
                    <a:pt x="536" y="244"/>
                    <a:pt x="547" y="200"/>
                  </a:cubicBezTo>
                  <a:cubicBezTo>
                    <a:pt x="558" y="156"/>
                    <a:pt x="526" y="101"/>
                    <a:pt x="482" y="91"/>
                  </a:cubicBezTo>
                  <a:lnTo>
                    <a:pt x="120" y="3"/>
                  </a:lnTo>
                  <a:cubicBezTo>
                    <a:pt x="115" y="2"/>
                    <a:pt x="108" y="1"/>
                    <a:pt x="10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4" name="Google Shape;1204;p44"/>
            <p:cNvSpPr/>
            <p:nvPr/>
          </p:nvSpPr>
          <p:spPr>
            <a:xfrm>
              <a:off x="4710250" y="2107125"/>
              <a:ext cx="217975" cy="129900"/>
            </a:xfrm>
            <a:custGeom>
              <a:avLst/>
              <a:gdLst/>
              <a:ahLst/>
              <a:cxnLst/>
              <a:rect l="l" t="t" r="r" b="b"/>
              <a:pathLst>
                <a:path w="8719" h="5196" extrusionOk="0">
                  <a:moveTo>
                    <a:pt x="1291" y="1"/>
                  </a:moveTo>
                  <a:cubicBezTo>
                    <a:pt x="1291" y="1"/>
                    <a:pt x="0" y="3742"/>
                    <a:pt x="613" y="4146"/>
                  </a:cubicBezTo>
                  <a:cubicBezTo>
                    <a:pt x="1258" y="4573"/>
                    <a:pt x="2724" y="4923"/>
                    <a:pt x="4222" y="5087"/>
                  </a:cubicBezTo>
                  <a:cubicBezTo>
                    <a:pt x="4833" y="5156"/>
                    <a:pt x="5447" y="5195"/>
                    <a:pt x="6008" y="5195"/>
                  </a:cubicBezTo>
                  <a:cubicBezTo>
                    <a:pt x="7206" y="5195"/>
                    <a:pt x="8164" y="5019"/>
                    <a:pt x="8335" y="4595"/>
                  </a:cubicBezTo>
                  <a:cubicBezTo>
                    <a:pt x="8368" y="4529"/>
                    <a:pt x="8400" y="4452"/>
                    <a:pt x="8422" y="4376"/>
                  </a:cubicBezTo>
                  <a:cubicBezTo>
                    <a:pt x="8456" y="4267"/>
                    <a:pt x="8477" y="4157"/>
                    <a:pt x="8499" y="4048"/>
                  </a:cubicBezTo>
                  <a:cubicBezTo>
                    <a:pt x="8510" y="4004"/>
                    <a:pt x="8521" y="3949"/>
                    <a:pt x="8532" y="3905"/>
                  </a:cubicBezTo>
                  <a:cubicBezTo>
                    <a:pt x="8718" y="2823"/>
                    <a:pt x="8575" y="1532"/>
                    <a:pt x="8575" y="1532"/>
                  </a:cubicBezTo>
                  <a:lnTo>
                    <a:pt x="129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5" name="Google Shape;1205;p44"/>
            <p:cNvSpPr/>
            <p:nvPr/>
          </p:nvSpPr>
          <p:spPr>
            <a:xfrm>
              <a:off x="4701500" y="2186150"/>
              <a:ext cx="111325" cy="526150"/>
            </a:xfrm>
            <a:custGeom>
              <a:avLst/>
              <a:gdLst/>
              <a:ahLst/>
              <a:cxnLst/>
              <a:rect l="l" t="t" r="r" b="b"/>
              <a:pathLst>
                <a:path w="4453" h="21046" extrusionOk="0">
                  <a:moveTo>
                    <a:pt x="831" y="1"/>
                  </a:moveTo>
                  <a:cubicBezTo>
                    <a:pt x="821" y="56"/>
                    <a:pt x="821" y="110"/>
                    <a:pt x="809" y="165"/>
                  </a:cubicBezTo>
                  <a:lnTo>
                    <a:pt x="744" y="821"/>
                  </a:lnTo>
                  <a:cubicBezTo>
                    <a:pt x="733" y="865"/>
                    <a:pt x="733" y="919"/>
                    <a:pt x="722" y="974"/>
                  </a:cubicBezTo>
                  <a:cubicBezTo>
                    <a:pt x="306" y="5087"/>
                    <a:pt x="22" y="8850"/>
                    <a:pt x="0" y="11584"/>
                  </a:cubicBezTo>
                  <a:lnTo>
                    <a:pt x="624" y="20979"/>
                  </a:lnTo>
                  <a:lnTo>
                    <a:pt x="2768" y="21045"/>
                  </a:lnTo>
                  <a:cubicBezTo>
                    <a:pt x="2768" y="21045"/>
                    <a:pt x="3512" y="13947"/>
                    <a:pt x="3238" y="12219"/>
                  </a:cubicBezTo>
                  <a:lnTo>
                    <a:pt x="4430" y="1915"/>
                  </a:lnTo>
                  <a:lnTo>
                    <a:pt x="4452" y="1675"/>
                  </a:lnTo>
                  <a:lnTo>
                    <a:pt x="1685" y="394"/>
                  </a:lnTo>
                  <a:lnTo>
                    <a:pt x="1543" y="329"/>
                  </a:lnTo>
                  <a:lnTo>
                    <a:pt x="83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6" name="Google Shape;1206;p44"/>
            <p:cNvSpPr/>
            <p:nvPr/>
          </p:nvSpPr>
          <p:spPr>
            <a:xfrm>
              <a:off x="4760300" y="2235100"/>
              <a:ext cx="42675" cy="469525"/>
            </a:xfrm>
            <a:custGeom>
              <a:avLst/>
              <a:gdLst/>
              <a:ahLst/>
              <a:cxnLst/>
              <a:rect l="l" t="t" r="r" b="b"/>
              <a:pathLst>
                <a:path w="1707" h="18781" extrusionOk="0">
                  <a:moveTo>
                    <a:pt x="1641" y="1"/>
                  </a:moveTo>
                  <a:cubicBezTo>
                    <a:pt x="1597" y="1"/>
                    <a:pt x="1553" y="23"/>
                    <a:pt x="1553" y="67"/>
                  </a:cubicBezTo>
                  <a:lnTo>
                    <a:pt x="263" y="9889"/>
                  </a:lnTo>
                  <a:lnTo>
                    <a:pt x="263" y="9911"/>
                  </a:lnTo>
                  <a:cubicBezTo>
                    <a:pt x="273" y="9943"/>
                    <a:pt x="766" y="12492"/>
                    <a:pt x="0" y="18693"/>
                  </a:cubicBezTo>
                  <a:cubicBezTo>
                    <a:pt x="0" y="18737"/>
                    <a:pt x="22" y="18770"/>
                    <a:pt x="66" y="18781"/>
                  </a:cubicBezTo>
                  <a:lnTo>
                    <a:pt x="76" y="18781"/>
                  </a:lnTo>
                  <a:cubicBezTo>
                    <a:pt x="110" y="18781"/>
                    <a:pt x="142" y="18748"/>
                    <a:pt x="153" y="18715"/>
                  </a:cubicBezTo>
                  <a:cubicBezTo>
                    <a:pt x="886" y="12699"/>
                    <a:pt x="448" y="10096"/>
                    <a:pt x="416" y="9899"/>
                  </a:cubicBezTo>
                  <a:lnTo>
                    <a:pt x="1695" y="88"/>
                  </a:lnTo>
                  <a:cubicBezTo>
                    <a:pt x="1706" y="45"/>
                    <a:pt x="1673" y="11"/>
                    <a:pt x="164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7" name="Google Shape;1207;p44"/>
            <p:cNvSpPr/>
            <p:nvPr/>
          </p:nvSpPr>
          <p:spPr>
            <a:xfrm>
              <a:off x="4719525" y="2153825"/>
              <a:ext cx="43800" cy="56700"/>
            </a:xfrm>
            <a:custGeom>
              <a:avLst/>
              <a:gdLst/>
              <a:ahLst/>
              <a:cxnLst/>
              <a:rect l="l" t="t" r="r" b="b"/>
              <a:pathLst>
                <a:path w="1752" h="2268" extrusionOk="0">
                  <a:moveTo>
                    <a:pt x="1668" y="1"/>
                  </a:moveTo>
                  <a:cubicBezTo>
                    <a:pt x="1631" y="1"/>
                    <a:pt x="1598" y="29"/>
                    <a:pt x="1598" y="58"/>
                  </a:cubicBezTo>
                  <a:cubicBezTo>
                    <a:pt x="1598" y="69"/>
                    <a:pt x="1412" y="1009"/>
                    <a:pt x="822" y="1622"/>
                  </a:cubicBezTo>
                  <a:cubicBezTo>
                    <a:pt x="723" y="1731"/>
                    <a:pt x="614" y="1830"/>
                    <a:pt x="482" y="1906"/>
                  </a:cubicBezTo>
                  <a:cubicBezTo>
                    <a:pt x="373" y="1983"/>
                    <a:pt x="242" y="2037"/>
                    <a:pt x="122" y="2081"/>
                  </a:cubicBezTo>
                  <a:lnTo>
                    <a:pt x="23" y="2114"/>
                  </a:lnTo>
                  <a:cubicBezTo>
                    <a:pt x="12" y="2158"/>
                    <a:pt x="12" y="2212"/>
                    <a:pt x="1" y="2267"/>
                  </a:cubicBezTo>
                  <a:cubicBezTo>
                    <a:pt x="67" y="2256"/>
                    <a:pt x="122" y="2234"/>
                    <a:pt x="187" y="2224"/>
                  </a:cubicBezTo>
                  <a:cubicBezTo>
                    <a:pt x="319" y="2169"/>
                    <a:pt x="439" y="2114"/>
                    <a:pt x="559" y="2037"/>
                  </a:cubicBezTo>
                  <a:cubicBezTo>
                    <a:pt x="712" y="1939"/>
                    <a:pt x="854" y="1819"/>
                    <a:pt x="964" y="1687"/>
                  </a:cubicBezTo>
                  <a:cubicBezTo>
                    <a:pt x="1554" y="1042"/>
                    <a:pt x="1729" y="134"/>
                    <a:pt x="1741" y="90"/>
                  </a:cubicBezTo>
                  <a:cubicBezTo>
                    <a:pt x="1751" y="47"/>
                    <a:pt x="1719" y="3"/>
                    <a:pt x="1685" y="3"/>
                  </a:cubicBezTo>
                  <a:cubicBezTo>
                    <a:pt x="1680" y="2"/>
                    <a:pt x="1674" y="1"/>
                    <a:pt x="166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8" name="Google Shape;1208;p44"/>
            <p:cNvSpPr/>
            <p:nvPr/>
          </p:nvSpPr>
          <p:spPr>
            <a:xfrm>
              <a:off x="4795300" y="2127375"/>
              <a:ext cx="11225" cy="99275"/>
            </a:xfrm>
            <a:custGeom>
              <a:avLst/>
              <a:gdLst/>
              <a:ahLst/>
              <a:cxnLst/>
              <a:rect l="l" t="t" r="r" b="b"/>
              <a:pathLst>
                <a:path w="449" h="3971" extrusionOk="0">
                  <a:moveTo>
                    <a:pt x="295" y="0"/>
                  </a:moveTo>
                  <a:cubicBezTo>
                    <a:pt x="285" y="98"/>
                    <a:pt x="273" y="219"/>
                    <a:pt x="263" y="361"/>
                  </a:cubicBezTo>
                  <a:cubicBezTo>
                    <a:pt x="263" y="405"/>
                    <a:pt x="251" y="460"/>
                    <a:pt x="251" y="504"/>
                  </a:cubicBezTo>
                  <a:cubicBezTo>
                    <a:pt x="197" y="1127"/>
                    <a:pt x="120" y="2002"/>
                    <a:pt x="66" y="2898"/>
                  </a:cubicBezTo>
                  <a:cubicBezTo>
                    <a:pt x="54" y="2942"/>
                    <a:pt x="54" y="2997"/>
                    <a:pt x="54" y="3041"/>
                  </a:cubicBezTo>
                  <a:cubicBezTo>
                    <a:pt x="33" y="3325"/>
                    <a:pt x="22" y="3610"/>
                    <a:pt x="11" y="3894"/>
                  </a:cubicBezTo>
                  <a:cubicBezTo>
                    <a:pt x="0" y="3938"/>
                    <a:pt x="33" y="3970"/>
                    <a:pt x="76" y="3970"/>
                  </a:cubicBezTo>
                  <a:cubicBezTo>
                    <a:pt x="120" y="3970"/>
                    <a:pt x="153" y="3938"/>
                    <a:pt x="153" y="3905"/>
                  </a:cubicBezTo>
                  <a:cubicBezTo>
                    <a:pt x="164" y="3632"/>
                    <a:pt x="186" y="3358"/>
                    <a:pt x="197" y="3085"/>
                  </a:cubicBezTo>
                  <a:cubicBezTo>
                    <a:pt x="208" y="3030"/>
                    <a:pt x="208" y="2986"/>
                    <a:pt x="208" y="2932"/>
                  </a:cubicBezTo>
                  <a:cubicBezTo>
                    <a:pt x="273" y="2035"/>
                    <a:pt x="339" y="1148"/>
                    <a:pt x="394" y="525"/>
                  </a:cubicBezTo>
                  <a:cubicBezTo>
                    <a:pt x="404" y="482"/>
                    <a:pt x="404" y="427"/>
                    <a:pt x="416" y="383"/>
                  </a:cubicBezTo>
                  <a:cubicBezTo>
                    <a:pt x="426" y="241"/>
                    <a:pt x="438" y="120"/>
                    <a:pt x="448" y="22"/>
                  </a:cubicBezTo>
                  <a:cubicBezTo>
                    <a:pt x="394" y="11"/>
                    <a:pt x="350" y="0"/>
                    <a:pt x="2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9" name="Google Shape;1209;p44"/>
            <p:cNvSpPr/>
            <p:nvPr/>
          </p:nvSpPr>
          <p:spPr>
            <a:xfrm>
              <a:off x="4788725" y="2129550"/>
              <a:ext cx="32850" cy="75325"/>
            </a:xfrm>
            <a:custGeom>
              <a:avLst/>
              <a:gdLst/>
              <a:ahLst/>
              <a:cxnLst/>
              <a:rect l="l" t="t" r="r" b="b"/>
              <a:pathLst>
                <a:path w="1314" h="3013" extrusionOk="0">
                  <a:moveTo>
                    <a:pt x="1171" y="1"/>
                  </a:moveTo>
                  <a:cubicBezTo>
                    <a:pt x="1160" y="99"/>
                    <a:pt x="1149" y="220"/>
                    <a:pt x="1138" y="351"/>
                  </a:cubicBezTo>
                  <a:cubicBezTo>
                    <a:pt x="1127" y="395"/>
                    <a:pt x="1127" y="449"/>
                    <a:pt x="1116" y="493"/>
                  </a:cubicBezTo>
                  <a:cubicBezTo>
                    <a:pt x="1039" y="1302"/>
                    <a:pt x="930" y="2451"/>
                    <a:pt x="876" y="2713"/>
                  </a:cubicBezTo>
                  <a:cubicBezTo>
                    <a:pt x="864" y="2779"/>
                    <a:pt x="832" y="2823"/>
                    <a:pt x="788" y="2845"/>
                  </a:cubicBezTo>
                  <a:cubicBezTo>
                    <a:pt x="750" y="2861"/>
                    <a:pt x="701" y="2869"/>
                    <a:pt x="646" y="2869"/>
                  </a:cubicBezTo>
                  <a:cubicBezTo>
                    <a:pt x="591" y="2869"/>
                    <a:pt x="531" y="2861"/>
                    <a:pt x="471" y="2845"/>
                  </a:cubicBezTo>
                  <a:cubicBezTo>
                    <a:pt x="427" y="2833"/>
                    <a:pt x="373" y="2823"/>
                    <a:pt x="329" y="2811"/>
                  </a:cubicBezTo>
                  <a:cubicBezTo>
                    <a:pt x="241" y="2779"/>
                    <a:pt x="164" y="2746"/>
                    <a:pt x="121" y="2724"/>
                  </a:cubicBezTo>
                  <a:cubicBezTo>
                    <a:pt x="113" y="2721"/>
                    <a:pt x="104" y="2720"/>
                    <a:pt x="95" y="2720"/>
                  </a:cubicBezTo>
                  <a:cubicBezTo>
                    <a:pt x="68" y="2720"/>
                    <a:pt x="39" y="2732"/>
                    <a:pt x="23" y="2757"/>
                  </a:cubicBezTo>
                  <a:cubicBezTo>
                    <a:pt x="1" y="2801"/>
                    <a:pt x="23" y="2833"/>
                    <a:pt x="55" y="2855"/>
                  </a:cubicBezTo>
                  <a:cubicBezTo>
                    <a:pt x="77" y="2867"/>
                    <a:pt x="186" y="2921"/>
                    <a:pt x="317" y="2954"/>
                  </a:cubicBezTo>
                  <a:cubicBezTo>
                    <a:pt x="361" y="2965"/>
                    <a:pt x="416" y="2986"/>
                    <a:pt x="460" y="2998"/>
                  </a:cubicBezTo>
                  <a:cubicBezTo>
                    <a:pt x="514" y="2998"/>
                    <a:pt x="558" y="3008"/>
                    <a:pt x="602" y="3008"/>
                  </a:cubicBezTo>
                  <a:cubicBezTo>
                    <a:pt x="624" y="3011"/>
                    <a:pt x="646" y="3013"/>
                    <a:pt x="668" y="3013"/>
                  </a:cubicBezTo>
                  <a:cubicBezTo>
                    <a:pt x="733" y="3013"/>
                    <a:pt x="796" y="3000"/>
                    <a:pt x="854" y="2976"/>
                  </a:cubicBezTo>
                  <a:cubicBezTo>
                    <a:pt x="941" y="2932"/>
                    <a:pt x="1007" y="2855"/>
                    <a:pt x="1029" y="2746"/>
                  </a:cubicBezTo>
                  <a:cubicBezTo>
                    <a:pt x="1083" y="2461"/>
                    <a:pt x="1193" y="1324"/>
                    <a:pt x="1270" y="504"/>
                  </a:cubicBezTo>
                  <a:cubicBezTo>
                    <a:pt x="1270" y="460"/>
                    <a:pt x="1280" y="405"/>
                    <a:pt x="1280" y="361"/>
                  </a:cubicBezTo>
                  <a:cubicBezTo>
                    <a:pt x="1291" y="230"/>
                    <a:pt x="1302" y="110"/>
                    <a:pt x="1313" y="11"/>
                  </a:cubicBezTo>
                  <a:cubicBezTo>
                    <a:pt x="1270" y="11"/>
                    <a:pt x="1214" y="1"/>
                    <a:pt x="117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0" name="Google Shape;1210;p44"/>
            <p:cNvSpPr/>
            <p:nvPr/>
          </p:nvSpPr>
          <p:spPr>
            <a:xfrm>
              <a:off x="4815800" y="2173675"/>
              <a:ext cx="108575" cy="540250"/>
            </a:xfrm>
            <a:custGeom>
              <a:avLst/>
              <a:gdLst/>
              <a:ahLst/>
              <a:cxnLst/>
              <a:rect l="l" t="t" r="r" b="b"/>
              <a:pathLst>
                <a:path w="4343" h="21610" extrusionOk="0">
                  <a:moveTo>
                    <a:pt x="3899" y="1"/>
                  </a:moveTo>
                  <a:cubicBezTo>
                    <a:pt x="2596" y="1"/>
                    <a:pt x="0" y="1243"/>
                    <a:pt x="0" y="1243"/>
                  </a:cubicBezTo>
                  <a:lnTo>
                    <a:pt x="0" y="21293"/>
                  </a:lnTo>
                  <a:lnTo>
                    <a:pt x="22" y="21610"/>
                  </a:lnTo>
                  <a:lnTo>
                    <a:pt x="2231" y="21610"/>
                  </a:lnTo>
                  <a:cubicBezTo>
                    <a:pt x="2341" y="20899"/>
                    <a:pt x="3172" y="18000"/>
                    <a:pt x="3293" y="15594"/>
                  </a:cubicBezTo>
                  <a:cubicBezTo>
                    <a:pt x="3413" y="12991"/>
                    <a:pt x="3380" y="9633"/>
                    <a:pt x="3380" y="9633"/>
                  </a:cubicBezTo>
                  <a:cubicBezTo>
                    <a:pt x="3730" y="6975"/>
                    <a:pt x="4343" y="73"/>
                    <a:pt x="4343" y="73"/>
                  </a:cubicBezTo>
                  <a:cubicBezTo>
                    <a:pt x="4224" y="23"/>
                    <a:pt x="4073" y="1"/>
                    <a:pt x="389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1" name="Google Shape;1211;p44"/>
            <p:cNvSpPr/>
            <p:nvPr/>
          </p:nvSpPr>
          <p:spPr>
            <a:xfrm>
              <a:off x="4863375" y="2226075"/>
              <a:ext cx="44325" cy="485125"/>
            </a:xfrm>
            <a:custGeom>
              <a:avLst/>
              <a:gdLst/>
              <a:ahLst/>
              <a:cxnLst/>
              <a:rect l="l" t="t" r="r" b="b"/>
              <a:pathLst>
                <a:path w="1773" h="19405" extrusionOk="0">
                  <a:moveTo>
                    <a:pt x="1696" y="1"/>
                  </a:moveTo>
                  <a:cubicBezTo>
                    <a:pt x="1652" y="1"/>
                    <a:pt x="1619" y="34"/>
                    <a:pt x="1619" y="66"/>
                  </a:cubicBezTo>
                  <a:cubicBezTo>
                    <a:pt x="1609" y="132"/>
                    <a:pt x="1215" y="5885"/>
                    <a:pt x="1018" y="7548"/>
                  </a:cubicBezTo>
                  <a:lnTo>
                    <a:pt x="1018" y="7559"/>
                  </a:lnTo>
                  <a:cubicBezTo>
                    <a:pt x="1018" y="7613"/>
                    <a:pt x="1149" y="12590"/>
                    <a:pt x="887" y="14362"/>
                  </a:cubicBezTo>
                  <a:cubicBezTo>
                    <a:pt x="624" y="16145"/>
                    <a:pt x="12" y="19284"/>
                    <a:pt x="12" y="19317"/>
                  </a:cubicBezTo>
                  <a:cubicBezTo>
                    <a:pt x="0" y="19350"/>
                    <a:pt x="34" y="19394"/>
                    <a:pt x="66" y="19404"/>
                  </a:cubicBezTo>
                  <a:lnTo>
                    <a:pt x="88" y="19404"/>
                  </a:lnTo>
                  <a:cubicBezTo>
                    <a:pt x="121" y="19404"/>
                    <a:pt x="153" y="19372"/>
                    <a:pt x="153" y="19339"/>
                  </a:cubicBezTo>
                  <a:cubicBezTo>
                    <a:pt x="165" y="19306"/>
                    <a:pt x="766" y="16167"/>
                    <a:pt x="1028" y="14384"/>
                  </a:cubicBezTo>
                  <a:cubicBezTo>
                    <a:pt x="1291" y="12634"/>
                    <a:pt x="1171" y="7756"/>
                    <a:pt x="1160" y="7559"/>
                  </a:cubicBezTo>
                  <a:cubicBezTo>
                    <a:pt x="1357" y="5885"/>
                    <a:pt x="1762" y="143"/>
                    <a:pt x="1762" y="78"/>
                  </a:cubicBezTo>
                  <a:cubicBezTo>
                    <a:pt x="1772" y="34"/>
                    <a:pt x="1740" y="1"/>
                    <a:pt x="169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2" name="Google Shape;1212;p44"/>
            <p:cNvSpPr/>
            <p:nvPr/>
          </p:nvSpPr>
          <p:spPr>
            <a:xfrm>
              <a:off x="4807575" y="2728125"/>
              <a:ext cx="84800" cy="73850"/>
            </a:xfrm>
            <a:custGeom>
              <a:avLst/>
              <a:gdLst/>
              <a:ahLst/>
              <a:cxnLst/>
              <a:rect l="l" t="t" r="r" b="b"/>
              <a:pathLst>
                <a:path w="3392" h="2954" extrusionOk="0">
                  <a:moveTo>
                    <a:pt x="1314" y="1"/>
                  </a:moveTo>
                  <a:cubicBezTo>
                    <a:pt x="516" y="1"/>
                    <a:pt x="439" y="394"/>
                    <a:pt x="362" y="591"/>
                  </a:cubicBezTo>
                  <a:cubicBezTo>
                    <a:pt x="319" y="679"/>
                    <a:pt x="275" y="854"/>
                    <a:pt x="220" y="1072"/>
                  </a:cubicBezTo>
                  <a:cubicBezTo>
                    <a:pt x="209" y="1149"/>
                    <a:pt x="187" y="1247"/>
                    <a:pt x="165" y="1335"/>
                  </a:cubicBezTo>
                  <a:cubicBezTo>
                    <a:pt x="110" y="1565"/>
                    <a:pt x="67" y="1806"/>
                    <a:pt x="34" y="2003"/>
                  </a:cubicBezTo>
                  <a:cubicBezTo>
                    <a:pt x="1" y="2210"/>
                    <a:pt x="1" y="2418"/>
                    <a:pt x="1" y="2593"/>
                  </a:cubicBezTo>
                  <a:lnTo>
                    <a:pt x="1" y="2637"/>
                  </a:lnTo>
                  <a:cubicBezTo>
                    <a:pt x="1" y="2691"/>
                    <a:pt x="1" y="2746"/>
                    <a:pt x="12" y="2790"/>
                  </a:cubicBezTo>
                  <a:cubicBezTo>
                    <a:pt x="12" y="2888"/>
                    <a:pt x="23" y="2954"/>
                    <a:pt x="23" y="2954"/>
                  </a:cubicBezTo>
                  <a:lnTo>
                    <a:pt x="3381" y="2954"/>
                  </a:lnTo>
                  <a:cubicBezTo>
                    <a:pt x="3381" y="2954"/>
                    <a:pt x="3392" y="2822"/>
                    <a:pt x="3381" y="2637"/>
                  </a:cubicBezTo>
                  <a:cubicBezTo>
                    <a:pt x="3359" y="2287"/>
                    <a:pt x="3250" y="1751"/>
                    <a:pt x="2779" y="1390"/>
                  </a:cubicBezTo>
                  <a:cubicBezTo>
                    <a:pt x="2145" y="897"/>
                    <a:pt x="2397" y="1007"/>
                    <a:pt x="2266" y="778"/>
                  </a:cubicBezTo>
                  <a:cubicBezTo>
                    <a:pt x="2244" y="756"/>
                    <a:pt x="2134" y="372"/>
                    <a:pt x="2123" y="351"/>
                  </a:cubicBezTo>
                  <a:cubicBezTo>
                    <a:pt x="2014" y="110"/>
                    <a:pt x="1916" y="1"/>
                    <a:pt x="1314"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3" name="Google Shape;1213;p44"/>
            <p:cNvSpPr/>
            <p:nvPr/>
          </p:nvSpPr>
          <p:spPr>
            <a:xfrm>
              <a:off x="4807575" y="2754650"/>
              <a:ext cx="14000" cy="43250"/>
            </a:xfrm>
            <a:custGeom>
              <a:avLst/>
              <a:gdLst/>
              <a:ahLst/>
              <a:cxnLst/>
              <a:rect l="l" t="t" r="r" b="b"/>
              <a:pathLst>
                <a:path w="560" h="1730" extrusionOk="0">
                  <a:moveTo>
                    <a:pt x="231" y="1"/>
                  </a:moveTo>
                  <a:lnTo>
                    <a:pt x="220" y="11"/>
                  </a:lnTo>
                  <a:cubicBezTo>
                    <a:pt x="209" y="88"/>
                    <a:pt x="187" y="186"/>
                    <a:pt x="165" y="274"/>
                  </a:cubicBezTo>
                  <a:cubicBezTo>
                    <a:pt x="242" y="504"/>
                    <a:pt x="329" y="898"/>
                    <a:pt x="209" y="1226"/>
                  </a:cubicBezTo>
                  <a:cubicBezTo>
                    <a:pt x="165" y="1346"/>
                    <a:pt x="88" y="1445"/>
                    <a:pt x="1" y="1532"/>
                  </a:cubicBezTo>
                  <a:lnTo>
                    <a:pt x="1" y="1576"/>
                  </a:lnTo>
                  <a:cubicBezTo>
                    <a:pt x="1" y="1630"/>
                    <a:pt x="1" y="1685"/>
                    <a:pt x="12" y="1729"/>
                  </a:cubicBezTo>
                  <a:cubicBezTo>
                    <a:pt x="176" y="1620"/>
                    <a:pt x="285" y="1467"/>
                    <a:pt x="362" y="1280"/>
                  </a:cubicBezTo>
                  <a:cubicBezTo>
                    <a:pt x="559" y="711"/>
                    <a:pt x="242" y="33"/>
                    <a:pt x="23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4" name="Google Shape;1214;p44"/>
            <p:cNvSpPr/>
            <p:nvPr/>
          </p:nvSpPr>
          <p:spPr>
            <a:xfrm>
              <a:off x="4807575" y="2794025"/>
              <a:ext cx="84800" cy="7950"/>
            </a:xfrm>
            <a:custGeom>
              <a:avLst/>
              <a:gdLst/>
              <a:ahLst/>
              <a:cxnLst/>
              <a:rect l="l" t="t" r="r" b="b"/>
              <a:pathLst>
                <a:path w="3392" h="318" extrusionOk="0">
                  <a:moveTo>
                    <a:pt x="1" y="1"/>
                  </a:moveTo>
                  <a:cubicBezTo>
                    <a:pt x="1" y="186"/>
                    <a:pt x="23" y="318"/>
                    <a:pt x="23" y="318"/>
                  </a:cubicBezTo>
                  <a:lnTo>
                    <a:pt x="3381" y="318"/>
                  </a:lnTo>
                  <a:cubicBezTo>
                    <a:pt x="3381" y="318"/>
                    <a:pt x="3392" y="186"/>
                    <a:pt x="338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5" name="Google Shape;1215;p44"/>
            <p:cNvSpPr/>
            <p:nvPr/>
          </p:nvSpPr>
          <p:spPr>
            <a:xfrm>
              <a:off x="4846700" y="2712425"/>
              <a:ext cx="26000" cy="28050"/>
            </a:xfrm>
            <a:custGeom>
              <a:avLst/>
              <a:gdLst/>
              <a:ahLst/>
              <a:cxnLst/>
              <a:rect l="l" t="t" r="r" b="b"/>
              <a:pathLst>
                <a:path w="1040" h="1122" extrusionOk="0">
                  <a:moveTo>
                    <a:pt x="722" y="191"/>
                  </a:moveTo>
                  <a:cubicBezTo>
                    <a:pt x="744" y="191"/>
                    <a:pt x="766" y="202"/>
                    <a:pt x="788" y="224"/>
                  </a:cubicBezTo>
                  <a:cubicBezTo>
                    <a:pt x="842" y="268"/>
                    <a:pt x="842" y="312"/>
                    <a:pt x="842" y="334"/>
                  </a:cubicBezTo>
                  <a:cubicBezTo>
                    <a:pt x="820" y="487"/>
                    <a:pt x="526" y="694"/>
                    <a:pt x="274" y="837"/>
                  </a:cubicBezTo>
                  <a:cubicBezTo>
                    <a:pt x="394" y="541"/>
                    <a:pt x="558" y="235"/>
                    <a:pt x="701" y="191"/>
                  </a:cubicBezTo>
                  <a:close/>
                  <a:moveTo>
                    <a:pt x="711" y="0"/>
                  </a:moveTo>
                  <a:cubicBezTo>
                    <a:pt x="688" y="0"/>
                    <a:pt x="666" y="2"/>
                    <a:pt x="645" y="5"/>
                  </a:cubicBezTo>
                  <a:cubicBezTo>
                    <a:pt x="307" y="103"/>
                    <a:pt x="55" y="847"/>
                    <a:pt x="11" y="1000"/>
                  </a:cubicBezTo>
                  <a:cubicBezTo>
                    <a:pt x="1" y="1034"/>
                    <a:pt x="11" y="1077"/>
                    <a:pt x="33" y="1099"/>
                  </a:cubicBezTo>
                  <a:cubicBezTo>
                    <a:pt x="55" y="1121"/>
                    <a:pt x="77" y="1121"/>
                    <a:pt x="99" y="1121"/>
                  </a:cubicBezTo>
                  <a:lnTo>
                    <a:pt x="142" y="1121"/>
                  </a:lnTo>
                  <a:cubicBezTo>
                    <a:pt x="219" y="1077"/>
                    <a:pt x="974" y="727"/>
                    <a:pt x="1029" y="366"/>
                  </a:cubicBezTo>
                  <a:cubicBezTo>
                    <a:pt x="1039" y="290"/>
                    <a:pt x="1029" y="191"/>
                    <a:pt x="919" y="82"/>
                  </a:cubicBezTo>
                  <a:cubicBezTo>
                    <a:pt x="847" y="17"/>
                    <a:pt x="774" y="0"/>
                    <a:pt x="71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6" name="Google Shape;1216;p44"/>
            <p:cNvSpPr/>
            <p:nvPr/>
          </p:nvSpPr>
          <p:spPr>
            <a:xfrm>
              <a:off x="4821550" y="2712425"/>
              <a:ext cx="25975" cy="28050"/>
            </a:xfrm>
            <a:custGeom>
              <a:avLst/>
              <a:gdLst/>
              <a:ahLst/>
              <a:cxnLst/>
              <a:rect l="l" t="t" r="r" b="b"/>
              <a:pathLst>
                <a:path w="1039" h="1122" extrusionOk="0">
                  <a:moveTo>
                    <a:pt x="339" y="191"/>
                  </a:moveTo>
                  <a:cubicBezTo>
                    <a:pt x="482" y="235"/>
                    <a:pt x="645" y="541"/>
                    <a:pt x="766" y="837"/>
                  </a:cubicBezTo>
                  <a:cubicBezTo>
                    <a:pt x="514" y="694"/>
                    <a:pt x="230" y="487"/>
                    <a:pt x="197" y="334"/>
                  </a:cubicBezTo>
                  <a:cubicBezTo>
                    <a:pt x="197" y="312"/>
                    <a:pt x="197" y="268"/>
                    <a:pt x="251" y="224"/>
                  </a:cubicBezTo>
                  <a:cubicBezTo>
                    <a:pt x="273" y="202"/>
                    <a:pt x="295" y="191"/>
                    <a:pt x="317" y="191"/>
                  </a:cubicBezTo>
                  <a:close/>
                  <a:moveTo>
                    <a:pt x="329" y="0"/>
                  </a:moveTo>
                  <a:cubicBezTo>
                    <a:pt x="265" y="0"/>
                    <a:pt x="193" y="17"/>
                    <a:pt x="120" y="82"/>
                  </a:cubicBezTo>
                  <a:cubicBezTo>
                    <a:pt x="11" y="191"/>
                    <a:pt x="0" y="290"/>
                    <a:pt x="11" y="366"/>
                  </a:cubicBezTo>
                  <a:cubicBezTo>
                    <a:pt x="66" y="727"/>
                    <a:pt x="820" y="1077"/>
                    <a:pt x="897" y="1121"/>
                  </a:cubicBezTo>
                  <a:lnTo>
                    <a:pt x="941" y="1121"/>
                  </a:lnTo>
                  <a:cubicBezTo>
                    <a:pt x="963" y="1121"/>
                    <a:pt x="985" y="1121"/>
                    <a:pt x="1007" y="1099"/>
                  </a:cubicBezTo>
                  <a:cubicBezTo>
                    <a:pt x="1028" y="1077"/>
                    <a:pt x="1039" y="1034"/>
                    <a:pt x="1028" y="1000"/>
                  </a:cubicBezTo>
                  <a:cubicBezTo>
                    <a:pt x="985" y="847"/>
                    <a:pt x="733" y="103"/>
                    <a:pt x="394" y="5"/>
                  </a:cubicBezTo>
                  <a:cubicBezTo>
                    <a:pt x="374" y="2"/>
                    <a:pt x="352" y="0"/>
                    <a:pt x="32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7" name="Google Shape;1217;p44"/>
            <p:cNvSpPr/>
            <p:nvPr/>
          </p:nvSpPr>
          <p:spPr>
            <a:xfrm>
              <a:off x="4842225" y="2733175"/>
              <a:ext cx="9375" cy="8625"/>
            </a:xfrm>
            <a:custGeom>
              <a:avLst/>
              <a:gdLst/>
              <a:ahLst/>
              <a:cxnLst/>
              <a:rect l="l" t="t" r="r" b="b"/>
              <a:pathLst>
                <a:path w="375" h="345" extrusionOk="0">
                  <a:moveTo>
                    <a:pt x="138" y="0"/>
                  </a:moveTo>
                  <a:cubicBezTo>
                    <a:pt x="19" y="0"/>
                    <a:pt x="1" y="214"/>
                    <a:pt x="48" y="280"/>
                  </a:cubicBezTo>
                  <a:cubicBezTo>
                    <a:pt x="73" y="330"/>
                    <a:pt x="120" y="341"/>
                    <a:pt x="156" y="341"/>
                  </a:cubicBezTo>
                  <a:cubicBezTo>
                    <a:pt x="182" y="341"/>
                    <a:pt x="201" y="335"/>
                    <a:pt x="201" y="335"/>
                  </a:cubicBezTo>
                  <a:cubicBezTo>
                    <a:pt x="212" y="341"/>
                    <a:pt x="226" y="345"/>
                    <a:pt x="241" y="345"/>
                  </a:cubicBezTo>
                  <a:cubicBezTo>
                    <a:pt x="299" y="345"/>
                    <a:pt x="374" y="291"/>
                    <a:pt x="365" y="160"/>
                  </a:cubicBezTo>
                  <a:cubicBezTo>
                    <a:pt x="359" y="31"/>
                    <a:pt x="303" y="4"/>
                    <a:pt x="258" y="4"/>
                  </a:cubicBezTo>
                  <a:cubicBezTo>
                    <a:pt x="227" y="4"/>
                    <a:pt x="201" y="17"/>
                    <a:pt x="201" y="17"/>
                  </a:cubicBezTo>
                  <a:cubicBezTo>
                    <a:pt x="178" y="5"/>
                    <a:pt x="157" y="0"/>
                    <a:pt x="13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8" name="Google Shape;1218;p44"/>
            <p:cNvSpPr/>
            <p:nvPr/>
          </p:nvSpPr>
          <p:spPr>
            <a:xfrm>
              <a:off x="4844525" y="2736225"/>
              <a:ext cx="22425" cy="11900"/>
            </a:xfrm>
            <a:custGeom>
              <a:avLst/>
              <a:gdLst/>
              <a:ahLst/>
              <a:cxnLst/>
              <a:rect l="l" t="t" r="r" b="b"/>
              <a:pathLst>
                <a:path w="897" h="476" extrusionOk="0">
                  <a:moveTo>
                    <a:pt x="225" y="0"/>
                  </a:moveTo>
                  <a:cubicBezTo>
                    <a:pt x="144" y="0"/>
                    <a:pt x="91" y="12"/>
                    <a:pt x="88" y="16"/>
                  </a:cubicBezTo>
                  <a:cubicBezTo>
                    <a:pt x="32" y="27"/>
                    <a:pt x="0" y="70"/>
                    <a:pt x="11" y="125"/>
                  </a:cubicBezTo>
                  <a:cubicBezTo>
                    <a:pt x="20" y="172"/>
                    <a:pt x="55" y="204"/>
                    <a:pt x="99" y="204"/>
                  </a:cubicBezTo>
                  <a:cubicBezTo>
                    <a:pt x="106" y="204"/>
                    <a:pt x="113" y="203"/>
                    <a:pt x="120" y="202"/>
                  </a:cubicBezTo>
                  <a:cubicBezTo>
                    <a:pt x="123" y="202"/>
                    <a:pt x="158" y="196"/>
                    <a:pt x="211" y="196"/>
                  </a:cubicBezTo>
                  <a:cubicBezTo>
                    <a:pt x="336" y="196"/>
                    <a:pt x="561" y="228"/>
                    <a:pt x="722" y="442"/>
                  </a:cubicBezTo>
                  <a:cubicBezTo>
                    <a:pt x="732" y="464"/>
                    <a:pt x="766" y="475"/>
                    <a:pt x="798" y="475"/>
                  </a:cubicBezTo>
                  <a:cubicBezTo>
                    <a:pt x="809" y="475"/>
                    <a:pt x="831" y="475"/>
                    <a:pt x="853" y="464"/>
                  </a:cubicBezTo>
                  <a:cubicBezTo>
                    <a:pt x="897" y="432"/>
                    <a:pt x="897" y="366"/>
                    <a:pt x="875" y="322"/>
                  </a:cubicBezTo>
                  <a:cubicBezTo>
                    <a:pt x="669" y="50"/>
                    <a:pt x="390" y="0"/>
                    <a:pt x="22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9" name="Google Shape;1219;p44"/>
            <p:cNvSpPr/>
            <p:nvPr/>
          </p:nvSpPr>
          <p:spPr>
            <a:xfrm>
              <a:off x="4825100" y="2733825"/>
              <a:ext cx="24625" cy="16750"/>
            </a:xfrm>
            <a:custGeom>
              <a:avLst/>
              <a:gdLst/>
              <a:ahLst/>
              <a:cxnLst/>
              <a:rect l="l" t="t" r="r" b="b"/>
              <a:pathLst>
                <a:path w="985" h="670" extrusionOk="0">
                  <a:moveTo>
                    <a:pt x="885" y="0"/>
                  </a:moveTo>
                  <a:cubicBezTo>
                    <a:pt x="879" y="0"/>
                    <a:pt x="872" y="1"/>
                    <a:pt x="865" y="3"/>
                  </a:cubicBezTo>
                  <a:cubicBezTo>
                    <a:pt x="843" y="3"/>
                    <a:pt x="219" y="101"/>
                    <a:pt x="22" y="538"/>
                  </a:cubicBezTo>
                  <a:cubicBezTo>
                    <a:pt x="0" y="582"/>
                    <a:pt x="11" y="637"/>
                    <a:pt x="66" y="659"/>
                  </a:cubicBezTo>
                  <a:cubicBezTo>
                    <a:pt x="77" y="669"/>
                    <a:pt x="88" y="669"/>
                    <a:pt x="99" y="669"/>
                  </a:cubicBezTo>
                  <a:cubicBezTo>
                    <a:pt x="143" y="669"/>
                    <a:pt x="175" y="648"/>
                    <a:pt x="186" y="615"/>
                  </a:cubicBezTo>
                  <a:cubicBezTo>
                    <a:pt x="350" y="276"/>
                    <a:pt x="886" y="188"/>
                    <a:pt x="897" y="188"/>
                  </a:cubicBezTo>
                  <a:cubicBezTo>
                    <a:pt x="941" y="178"/>
                    <a:pt x="984" y="134"/>
                    <a:pt x="974" y="79"/>
                  </a:cubicBezTo>
                  <a:cubicBezTo>
                    <a:pt x="964" y="32"/>
                    <a:pt x="930" y="0"/>
                    <a:pt x="88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0" name="Google Shape;1220;p44"/>
            <p:cNvSpPr/>
            <p:nvPr/>
          </p:nvSpPr>
          <p:spPr>
            <a:xfrm>
              <a:off x="4834925" y="2748250"/>
              <a:ext cx="26025" cy="6150"/>
            </a:xfrm>
            <a:custGeom>
              <a:avLst/>
              <a:gdLst/>
              <a:ahLst/>
              <a:cxnLst/>
              <a:rect l="l" t="t" r="r" b="b"/>
              <a:pathLst>
                <a:path w="1041" h="246" extrusionOk="0">
                  <a:moveTo>
                    <a:pt x="568" y="0"/>
                  </a:moveTo>
                  <a:cubicBezTo>
                    <a:pt x="428" y="0"/>
                    <a:pt x="260" y="14"/>
                    <a:pt x="78" y="60"/>
                  </a:cubicBezTo>
                  <a:cubicBezTo>
                    <a:pt x="34" y="71"/>
                    <a:pt x="1" y="126"/>
                    <a:pt x="12" y="180"/>
                  </a:cubicBezTo>
                  <a:cubicBezTo>
                    <a:pt x="23" y="213"/>
                    <a:pt x="66" y="246"/>
                    <a:pt x="110" y="246"/>
                  </a:cubicBezTo>
                  <a:lnTo>
                    <a:pt x="132" y="246"/>
                  </a:lnTo>
                  <a:cubicBezTo>
                    <a:pt x="296" y="203"/>
                    <a:pt x="449" y="191"/>
                    <a:pt x="575" y="191"/>
                  </a:cubicBezTo>
                  <a:cubicBezTo>
                    <a:pt x="777" y="191"/>
                    <a:pt x="909" y="224"/>
                    <a:pt x="909" y="224"/>
                  </a:cubicBezTo>
                  <a:cubicBezTo>
                    <a:pt x="921" y="228"/>
                    <a:pt x="932" y="231"/>
                    <a:pt x="942" y="231"/>
                  </a:cubicBezTo>
                  <a:cubicBezTo>
                    <a:pt x="981" y="231"/>
                    <a:pt x="1012" y="201"/>
                    <a:pt x="1029" y="158"/>
                  </a:cubicBezTo>
                  <a:cubicBezTo>
                    <a:pt x="1040" y="114"/>
                    <a:pt x="1007" y="60"/>
                    <a:pt x="963" y="38"/>
                  </a:cubicBezTo>
                  <a:cubicBezTo>
                    <a:pt x="950" y="38"/>
                    <a:pt x="797" y="0"/>
                    <a:pt x="56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1" name="Google Shape;1221;p44"/>
            <p:cNvSpPr/>
            <p:nvPr/>
          </p:nvSpPr>
          <p:spPr>
            <a:xfrm>
              <a:off x="4838500" y="2755775"/>
              <a:ext cx="26000" cy="6275"/>
            </a:xfrm>
            <a:custGeom>
              <a:avLst/>
              <a:gdLst/>
              <a:ahLst/>
              <a:cxnLst/>
              <a:rect l="l" t="t" r="r" b="b"/>
              <a:pathLst>
                <a:path w="1040" h="251" extrusionOk="0">
                  <a:moveTo>
                    <a:pt x="566" y="1"/>
                  </a:moveTo>
                  <a:cubicBezTo>
                    <a:pt x="428" y="1"/>
                    <a:pt x="264" y="16"/>
                    <a:pt x="88" y="65"/>
                  </a:cubicBezTo>
                  <a:cubicBezTo>
                    <a:pt x="33" y="76"/>
                    <a:pt x="0" y="131"/>
                    <a:pt x="11" y="175"/>
                  </a:cubicBezTo>
                  <a:cubicBezTo>
                    <a:pt x="22" y="218"/>
                    <a:pt x="66" y="251"/>
                    <a:pt x="110" y="251"/>
                  </a:cubicBezTo>
                  <a:cubicBezTo>
                    <a:pt x="110" y="251"/>
                    <a:pt x="120" y="251"/>
                    <a:pt x="132" y="240"/>
                  </a:cubicBezTo>
                  <a:cubicBezTo>
                    <a:pt x="284" y="201"/>
                    <a:pt x="427" y="189"/>
                    <a:pt x="548" y="189"/>
                  </a:cubicBezTo>
                  <a:cubicBezTo>
                    <a:pt x="764" y="189"/>
                    <a:pt x="908" y="229"/>
                    <a:pt x="908" y="229"/>
                  </a:cubicBezTo>
                  <a:cubicBezTo>
                    <a:pt x="917" y="231"/>
                    <a:pt x="926" y="232"/>
                    <a:pt x="935" y="232"/>
                  </a:cubicBezTo>
                  <a:cubicBezTo>
                    <a:pt x="977" y="232"/>
                    <a:pt x="1010" y="209"/>
                    <a:pt x="1029" y="163"/>
                  </a:cubicBezTo>
                  <a:cubicBezTo>
                    <a:pt x="1039" y="109"/>
                    <a:pt x="1007" y="54"/>
                    <a:pt x="963" y="43"/>
                  </a:cubicBezTo>
                  <a:cubicBezTo>
                    <a:pt x="949" y="43"/>
                    <a:pt x="794" y="1"/>
                    <a:pt x="56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2" name="Google Shape;1222;p44"/>
            <p:cNvSpPr/>
            <p:nvPr/>
          </p:nvSpPr>
          <p:spPr>
            <a:xfrm>
              <a:off x="4842600" y="2764375"/>
              <a:ext cx="26000" cy="6175"/>
            </a:xfrm>
            <a:custGeom>
              <a:avLst/>
              <a:gdLst/>
              <a:ahLst/>
              <a:cxnLst/>
              <a:rect l="l" t="t" r="r" b="b"/>
              <a:pathLst>
                <a:path w="1040" h="247" extrusionOk="0">
                  <a:moveTo>
                    <a:pt x="565" y="1"/>
                  </a:moveTo>
                  <a:cubicBezTo>
                    <a:pt x="427" y="1"/>
                    <a:pt x="262" y="15"/>
                    <a:pt x="88" y="60"/>
                  </a:cubicBezTo>
                  <a:cubicBezTo>
                    <a:pt x="33" y="71"/>
                    <a:pt x="0" y="126"/>
                    <a:pt x="22" y="181"/>
                  </a:cubicBezTo>
                  <a:cubicBezTo>
                    <a:pt x="33" y="224"/>
                    <a:pt x="66" y="246"/>
                    <a:pt x="109" y="246"/>
                  </a:cubicBezTo>
                  <a:lnTo>
                    <a:pt x="131" y="246"/>
                  </a:lnTo>
                  <a:cubicBezTo>
                    <a:pt x="292" y="205"/>
                    <a:pt x="442" y="192"/>
                    <a:pt x="566" y="192"/>
                  </a:cubicBezTo>
                  <a:cubicBezTo>
                    <a:pt x="772" y="192"/>
                    <a:pt x="908" y="228"/>
                    <a:pt x="908" y="235"/>
                  </a:cubicBezTo>
                  <a:cubicBezTo>
                    <a:pt x="915" y="236"/>
                    <a:pt x="923" y="237"/>
                    <a:pt x="930" y="237"/>
                  </a:cubicBezTo>
                  <a:cubicBezTo>
                    <a:pt x="976" y="237"/>
                    <a:pt x="1019" y="206"/>
                    <a:pt x="1028" y="159"/>
                  </a:cubicBezTo>
                  <a:cubicBezTo>
                    <a:pt x="1040" y="115"/>
                    <a:pt x="1018" y="60"/>
                    <a:pt x="963" y="49"/>
                  </a:cubicBezTo>
                  <a:cubicBezTo>
                    <a:pt x="956" y="42"/>
                    <a:pt x="798" y="1"/>
                    <a:pt x="56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3" name="Google Shape;1223;p44"/>
            <p:cNvSpPr/>
            <p:nvPr/>
          </p:nvSpPr>
          <p:spPr>
            <a:xfrm>
              <a:off x="4868025" y="2150550"/>
              <a:ext cx="55525" cy="57775"/>
            </a:xfrm>
            <a:custGeom>
              <a:avLst/>
              <a:gdLst/>
              <a:ahLst/>
              <a:cxnLst/>
              <a:rect l="l" t="t" r="r" b="b"/>
              <a:pathLst>
                <a:path w="2221" h="2311" extrusionOk="0">
                  <a:moveTo>
                    <a:pt x="83" y="1"/>
                  </a:moveTo>
                  <a:cubicBezTo>
                    <a:pt x="78" y="1"/>
                    <a:pt x="72" y="1"/>
                    <a:pt x="66" y="3"/>
                  </a:cubicBezTo>
                  <a:cubicBezTo>
                    <a:pt x="33" y="14"/>
                    <a:pt x="1" y="46"/>
                    <a:pt x="11" y="90"/>
                  </a:cubicBezTo>
                  <a:cubicBezTo>
                    <a:pt x="11" y="123"/>
                    <a:pt x="121" y="648"/>
                    <a:pt x="416" y="1184"/>
                  </a:cubicBezTo>
                  <a:cubicBezTo>
                    <a:pt x="602" y="1502"/>
                    <a:pt x="842" y="1818"/>
                    <a:pt x="1182" y="2037"/>
                  </a:cubicBezTo>
                  <a:cubicBezTo>
                    <a:pt x="1477" y="2223"/>
                    <a:pt x="1795" y="2311"/>
                    <a:pt x="2133" y="2311"/>
                  </a:cubicBezTo>
                  <a:lnTo>
                    <a:pt x="2188" y="2311"/>
                  </a:lnTo>
                  <a:cubicBezTo>
                    <a:pt x="2199" y="2267"/>
                    <a:pt x="2210" y="2212"/>
                    <a:pt x="2221" y="2168"/>
                  </a:cubicBezTo>
                  <a:lnTo>
                    <a:pt x="2155" y="2168"/>
                  </a:lnTo>
                  <a:cubicBezTo>
                    <a:pt x="1827" y="2168"/>
                    <a:pt x="1532" y="2081"/>
                    <a:pt x="1269" y="1917"/>
                  </a:cubicBezTo>
                  <a:cubicBezTo>
                    <a:pt x="963" y="1720"/>
                    <a:pt x="733" y="1436"/>
                    <a:pt x="569" y="1140"/>
                  </a:cubicBezTo>
                  <a:cubicBezTo>
                    <a:pt x="263" y="615"/>
                    <a:pt x="154" y="68"/>
                    <a:pt x="154" y="58"/>
                  </a:cubicBezTo>
                  <a:cubicBezTo>
                    <a:pt x="154" y="29"/>
                    <a:pt x="121" y="1"/>
                    <a:pt x="8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4" name="Google Shape;1224;p44"/>
            <p:cNvSpPr/>
            <p:nvPr/>
          </p:nvSpPr>
          <p:spPr>
            <a:xfrm>
              <a:off x="4706400" y="1836125"/>
              <a:ext cx="121175" cy="151275"/>
            </a:xfrm>
            <a:custGeom>
              <a:avLst/>
              <a:gdLst/>
              <a:ahLst/>
              <a:cxnLst/>
              <a:rect l="l" t="t" r="r" b="b"/>
              <a:pathLst>
                <a:path w="4847" h="6051" extrusionOk="0">
                  <a:moveTo>
                    <a:pt x="3521" y="0"/>
                  </a:moveTo>
                  <a:cubicBezTo>
                    <a:pt x="3125" y="0"/>
                    <a:pt x="2740" y="199"/>
                    <a:pt x="2517" y="559"/>
                  </a:cubicBezTo>
                  <a:cubicBezTo>
                    <a:pt x="2517" y="570"/>
                    <a:pt x="2035" y="1357"/>
                    <a:pt x="1347" y="2232"/>
                  </a:cubicBezTo>
                  <a:cubicBezTo>
                    <a:pt x="800" y="2932"/>
                    <a:pt x="351" y="3392"/>
                    <a:pt x="1" y="3676"/>
                  </a:cubicBezTo>
                  <a:cubicBezTo>
                    <a:pt x="67" y="3939"/>
                    <a:pt x="122" y="4201"/>
                    <a:pt x="187" y="4453"/>
                  </a:cubicBezTo>
                  <a:cubicBezTo>
                    <a:pt x="297" y="4847"/>
                    <a:pt x="406" y="5251"/>
                    <a:pt x="537" y="5623"/>
                  </a:cubicBezTo>
                  <a:cubicBezTo>
                    <a:pt x="581" y="5766"/>
                    <a:pt x="635" y="5908"/>
                    <a:pt x="690" y="6050"/>
                  </a:cubicBezTo>
                  <a:cubicBezTo>
                    <a:pt x="1467" y="5591"/>
                    <a:pt x="2287" y="4803"/>
                    <a:pt x="3173" y="3676"/>
                  </a:cubicBezTo>
                  <a:cubicBezTo>
                    <a:pt x="3950" y="2692"/>
                    <a:pt x="4486" y="1806"/>
                    <a:pt x="4519" y="1763"/>
                  </a:cubicBezTo>
                  <a:cubicBezTo>
                    <a:pt x="4847" y="1216"/>
                    <a:pt x="4672" y="494"/>
                    <a:pt x="4125" y="166"/>
                  </a:cubicBezTo>
                  <a:cubicBezTo>
                    <a:pt x="3934" y="54"/>
                    <a:pt x="3726" y="0"/>
                    <a:pt x="352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5" name="Google Shape;1225;p44"/>
            <p:cNvSpPr/>
            <p:nvPr/>
          </p:nvSpPr>
          <p:spPr>
            <a:xfrm>
              <a:off x="4739225" y="1804975"/>
              <a:ext cx="239300" cy="334450"/>
            </a:xfrm>
            <a:custGeom>
              <a:avLst/>
              <a:gdLst/>
              <a:ahLst/>
              <a:cxnLst/>
              <a:rect l="l" t="t" r="r" b="b"/>
              <a:pathLst>
                <a:path w="9572" h="13378" extrusionOk="0">
                  <a:moveTo>
                    <a:pt x="6126" y="0"/>
                  </a:moveTo>
                  <a:lnTo>
                    <a:pt x="3971" y="88"/>
                  </a:lnTo>
                  <a:cubicBezTo>
                    <a:pt x="3971" y="99"/>
                    <a:pt x="3960" y="99"/>
                    <a:pt x="3960" y="99"/>
                  </a:cubicBezTo>
                  <a:cubicBezTo>
                    <a:pt x="3829" y="197"/>
                    <a:pt x="3676" y="296"/>
                    <a:pt x="3512" y="372"/>
                  </a:cubicBezTo>
                  <a:cubicBezTo>
                    <a:pt x="3446" y="405"/>
                    <a:pt x="3381" y="449"/>
                    <a:pt x="3304" y="481"/>
                  </a:cubicBezTo>
                  <a:cubicBezTo>
                    <a:pt x="3250" y="503"/>
                    <a:pt x="3206" y="525"/>
                    <a:pt x="3151" y="547"/>
                  </a:cubicBezTo>
                  <a:cubicBezTo>
                    <a:pt x="3096" y="569"/>
                    <a:pt x="3031" y="591"/>
                    <a:pt x="2976" y="624"/>
                  </a:cubicBezTo>
                  <a:cubicBezTo>
                    <a:pt x="2746" y="712"/>
                    <a:pt x="2516" y="810"/>
                    <a:pt x="2309" y="919"/>
                  </a:cubicBezTo>
                  <a:cubicBezTo>
                    <a:pt x="2188" y="974"/>
                    <a:pt x="2079" y="1040"/>
                    <a:pt x="1981" y="1105"/>
                  </a:cubicBezTo>
                  <a:cubicBezTo>
                    <a:pt x="1871" y="1171"/>
                    <a:pt x="1762" y="1247"/>
                    <a:pt x="1663" y="1324"/>
                  </a:cubicBezTo>
                  <a:cubicBezTo>
                    <a:pt x="1554" y="1422"/>
                    <a:pt x="1466" y="1531"/>
                    <a:pt x="1379" y="1641"/>
                  </a:cubicBezTo>
                  <a:lnTo>
                    <a:pt x="1379" y="1652"/>
                  </a:lnTo>
                  <a:lnTo>
                    <a:pt x="1281" y="1816"/>
                  </a:lnTo>
                  <a:cubicBezTo>
                    <a:pt x="821" y="2790"/>
                    <a:pt x="953" y="4890"/>
                    <a:pt x="865" y="5612"/>
                  </a:cubicBezTo>
                  <a:cubicBezTo>
                    <a:pt x="756" y="6497"/>
                    <a:pt x="756" y="7121"/>
                    <a:pt x="788" y="7591"/>
                  </a:cubicBezTo>
                  <a:cubicBezTo>
                    <a:pt x="854" y="7679"/>
                    <a:pt x="909" y="7722"/>
                    <a:pt x="909" y="7722"/>
                  </a:cubicBezTo>
                  <a:cubicBezTo>
                    <a:pt x="941" y="7941"/>
                    <a:pt x="953" y="8182"/>
                    <a:pt x="953" y="8434"/>
                  </a:cubicBezTo>
                  <a:cubicBezTo>
                    <a:pt x="953" y="8532"/>
                    <a:pt x="953" y="8631"/>
                    <a:pt x="941" y="8740"/>
                  </a:cubicBezTo>
                  <a:cubicBezTo>
                    <a:pt x="931" y="8904"/>
                    <a:pt x="919" y="9079"/>
                    <a:pt x="897" y="9243"/>
                  </a:cubicBezTo>
                  <a:cubicBezTo>
                    <a:pt x="887" y="9352"/>
                    <a:pt x="876" y="9451"/>
                    <a:pt x="865" y="9549"/>
                  </a:cubicBezTo>
                  <a:cubicBezTo>
                    <a:pt x="843" y="9724"/>
                    <a:pt x="810" y="9888"/>
                    <a:pt x="778" y="10063"/>
                  </a:cubicBezTo>
                  <a:cubicBezTo>
                    <a:pt x="766" y="10162"/>
                    <a:pt x="744" y="10260"/>
                    <a:pt x="722" y="10369"/>
                  </a:cubicBezTo>
                  <a:cubicBezTo>
                    <a:pt x="581" y="11047"/>
                    <a:pt x="394" y="11737"/>
                    <a:pt x="1" y="13378"/>
                  </a:cubicBezTo>
                  <a:lnTo>
                    <a:pt x="7832" y="13378"/>
                  </a:lnTo>
                  <a:lnTo>
                    <a:pt x="8204" y="11244"/>
                  </a:lnTo>
                  <a:lnTo>
                    <a:pt x="8226" y="11135"/>
                  </a:lnTo>
                  <a:lnTo>
                    <a:pt x="8697" y="8247"/>
                  </a:lnTo>
                  <a:lnTo>
                    <a:pt x="9090" y="5775"/>
                  </a:lnTo>
                  <a:lnTo>
                    <a:pt x="9134" y="5502"/>
                  </a:lnTo>
                  <a:lnTo>
                    <a:pt x="9243" y="4824"/>
                  </a:lnTo>
                  <a:cubicBezTo>
                    <a:pt x="9572" y="2450"/>
                    <a:pt x="9440" y="1160"/>
                    <a:pt x="8237" y="897"/>
                  </a:cubicBezTo>
                  <a:cubicBezTo>
                    <a:pt x="7778" y="799"/>
                    <a:pt x="7329" y="613"/>
                    <a:pt x="6968" y="438"/>
                  </a:cubicBezTo>
                  <a:cubicBezTo>
                    <a:pt x="6826" y="372"/>
                    <a:pt x="6695" y="306"/>
                    <a:pt x="6585" y="241"/>
                  </a:cubicBezTo>
                  <a:cubicBezTo>
                    <a:pt x="6476" y="187"/>
                    <a:pt x="6378" y="131"/>
                    <a:pt x="6301" y="88"/>
                  </a:cubicBezTo>
                  <a:lnTo>
                    <a:pt x="612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6" name="Google Shape;1226;p44"/>
            <p:cNvSpPr/>
            <p:nvPr/>
          </p:nvSpPr>
          <p:spPr>
            <a:xfrm>
              <a:off x="4791475" y="1832600"/>
              <a:ext cx="140825" cy="7400"/>
            </a:xfrm>
            <a:custGeom>
              <a:avLst/>
              <a:gdLst/>
              <a:ahLst/>
              <a:cxnLst/>
              <a:rect l="l" t="t" r="r" b="b"/>
              <a:pathLst>
                <a:path w="5633" h="296" extrusionOk="0">
                  <a:moveTo>
                    <a:pt x="382" y="0"/>
                  </a:moveTo>
                  <a:cubicBezTo>
                    <a:pt x="263" y="110"/>
                    <a:pt x="131" y="208"/>
                    <a:pt x="0" y="295"/>
                  </a:cubicBezTo>
                  <a:lnTo>
                    <a:pt x="5633" y="295"/>
                  </a:lnTo>
                  <a:lnTo>
                    <a:pt x="5633"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7" name="Google Shape;1227;p44"/>
            <p:cNvSpPr/>
            <p:nvPr/>
          </p:nvSpPr>
          <p:spPr>
            <a:xfrm>
              <a:off x="4778600" y="1852825"/>
              <a:ext cx="153700" cy="7675"/>
            </a:xfrm>
            <a:custGeom>
              <a:avLst/>
              <a:gdLst/>
              <a:ahLst/>
              <a:cxnLst/>
              <a:rect l="l" t="t" r="r" b="b"/>
              <a:pathLst>
                <a:path w="6148" h="307" extrusionOk="0">
                  <a:moveTo>
                    <a:pt x="1" y="1"/>
                  </a:moveTo>
                  <a:lnTo>
                    <a:pt x="1" y="307"/>
                  </a:lnTo>
                  <a:lnTo>
                    <a:pt x="6148" y="307"/>
                  </a:lnTo>
                  <a:lnTo>
                    <a:pt x="6148"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8" name="Google Shape;1228;p44"/>
            <p:cNvSpPr/>
            <p:nvPr/>
          </p:nvSpPr>
          <p:spPr>
            <a:xfrm>
              <a:off x="4776425" y="1873325"/>
              <a:ext cx="155875" cy="7425"/>
            </a:xfrm>
            <a:custGeom>
              <a:avLst/>
              <a:gdLst/>
              <a:ahLst/>
              <a:cxnLst/>
              <a:rect l="l" t="t" r="r" b="b"/>
              <a:pathLst>
                <a:path w="6235" h="297" extrusionOk="0">
                  <a:moveTo>
                    <a:pt x="0" y="1"/>
                  </a:moveTo>
                  <a:lnTo>
                    <a:pt x="0" y="296"/>
                  </a:lnTo>
                  <a:lnTo>
                    <a:pt x="6235" y="296"/>
                  </a:lnTo>
                  <a:lnTo>
                    <a:pt x="623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9" name="Google Shape;1229;p44"/>
            <p:cNvSpPr/>
            <p:nvPr/>
          </p:nvSpPr>
          <p:spPr>
            <a:xfrm>
              <a:off x="4774225" y="1893575"/>
              <a:ext cx="158075" cy="7675"/>
            </a:xfrm>
            <a:custGeom>
              <a:avLst/>
              <a:gdLst/>
              <a:ahLst/>
              <a:cxnLst/>
              <a:rect l="l" t="t" r="r" b="b"/>
              <a:pathLst>
                <a:path w="6323" h="307" extrusionOk="0">
                  <a:moveTo>
                    <a:pt x="1" y="0"/>
                  </a:moveTo>
                  <a:lnTo>
                    <a:pt x="1" y="306"/>
                  </a:lnTo>
                  <a:lnTo>
                    <a:pt x="6323" y="306"/>
                  </a:lnTo>
                  <a:lnTo>
                    <a:pt x="6323"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0" name="Google Shape;1230;p44"/>
            <p:cNvSpPr/>
            <p:nvPr/>
          </p:nvSpPr>
          <p:spPr>
            <a:xfrm>
              <a:off x="4772050" y="1914075"/>
              <a:ext cx="160250" cy="7400"/>
            </a:xfrm>
            <a:custGeom>
              <a:avLst/>
              <a:gdLst/>
              <a:ahLst/>
              <a:cxnLst/>
              <a:rect l="l" t="t" r="r" b="b"/>
              <a:pathLst>
                <a:path w="6410" h="296" extrusionOk="0">
                  <a:moveTo>
                    <a:pt x="0" y="1"/>
                  </a:moveTo>
                  <a:lnTo>
                    <a:pt x="0" y="296"/>
                  </a:lnTo>
                  <a:lnTo>
                    <a:pt x="6410" y="296"/>
                  </a:lnTo>
                  <a:lnTo>
                    <a:pt x="6410"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1" name="Google Shape;1231;p44"/>
            <p:cNvSpPr/>
            <p:nvPr/>
          </p:nvSpPr>
          <p:spPr>
            <a:xfrm>
              <a:off x="4769850" y="1934325"/>
              <a:ext cx="162450" cy="7675"/>
            </a:xfrm>
            <a:custGeom>
              <a:avLst/>
              <a:gdLst/>
              <a:ahLst/>
              <a:cxnLst/>
              <a:rect l="l" t="t" r="r" b="b"/>
              <a:pathLst>
                <a:path w="6498" h="307" extrusionOk="0">
                  <a:moveTo>
                    <a:pt x="1" y="0"/>
                  </a:moveTo>
                  <a:lnTo>
                    <a:pt x="1" y="306"/>
                  </a:lnTo>
                  <a:lnTo>
                    <a:pt x="6498" y="306"/>
                  </a:lnTo>
                  <a:lnTo>
                    <a:pt x="6498"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2" name="Google Shape;1232;p44"/>
            <p:cNvSpPr/>
            <p:nvPr/>
          </p:nvSpPr>
          <p:spPr>
            <a:xfrm>
              <a:off x="4767675" y="1954825"/>
              <a:ext cx="164625" cy="7400"/>
            </a:xfrm>
            <a:custGeom>
              <a:avLst/>
              <a:gdLst/>
              <a:ahLst/>
              <a:cxnLst/>
              <a:rect l="l" t="t" r="r" b="b"/>
              <a:pathLst>
                <a:path w="6585" h="296" extrusionOk="0">
                  <a:moveTo>
                    <a:pt x="0" y="0"/>
                  </a:moveTo>
                  <a:lnTo>
                    <a:pt x="0" y="296"/>
                  </a:lnTo>
                  <a:lnTo>
                    <a:pt x="6585" y="296"/>
                  </a:lnTo>
                  <a:lnTo>
                    <a:pt x="658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3" name="Google Shape;1233;p44"/>
            <p:cNvSpPr/>
            <p:nvPr/>
          </p:nvSpPr>
          <p:spPr>
            <a:xfrm>
              <a:off x="4765475" y="1975050"/>
              <a:ext cx="166825" cy="7675"/>
            </a:xfrm>
            <a:custGeom>
              <a:avLst/>
              <a:gdLst/>
              <a:ahLst/>
              <a:cxnLst/>
              <a:rect l="l" t="t" r="r" b="b"/>
              <a:pathLst>
                <a:path w="6673" h="307" extrusionOk="0">
                  <a:moveTo>
                    <a:pt x="1" y="1"/>
                  </a:moveTo>
                  <a:lnTo>
                    <a:pt x="1" y="307"/>
                  </a:lnTo>
                  <a:lnTo>
                    <a:pt x="6673" y="307"/>
                  </a:lnTo>
                  <a:lnTo>
                    <a:pt x="6673"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4" name="Google Shape;1234;p44"/>
            <p:cNvSpPr/>
            <p:nvPr/>
          </p:nvSpPr>
          <p:spPr>
            <a:xfrm>
              <a:off x="4763300" y="1995275"/>
              <a:ext cx="169000" cy="7700"/>
            </a:xfrm>
            <a:custGeom>
              <a:avLst/>
              <a:gdLst/>
              <a:ahLst/>
              <a:cxnLst/>
              <a:rect l="l" t="t" r="r" b="b"/>
              <a:pathLst>
                <a:path w="6760" h="308" extrusionOk="0">
                  <a:moveTo>
                    <a:pt x="0" y="1"/>
                  </a:moveTo>
                  <a:lnTo>
                    <a:pt x="0" y="307"/>
                  </a:lnTo>
                  <a:lnTo>
                    <a:pt x="6760" y="307"/>
                  </a:lnTo>
                  <a:lnTo>
                    <a:pt x="6760"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5" name="Google Shape;1235;p44"/>
            <p:cNvSpPr/>
            <p:nvPr/>
          </p:nvSpPr>
          <p:spPr>
            <a:xfrm>
              <a:off x="4762750" y="2015800"/>
              <a:ext cx="169550" cy="7675"/>
            </a:xfrm>
            <a:custGeom>
              <a:avLst/>
              <a:gdLst/>
              <a:ahLst/>
              <a:cxnLst/>
              <a:rect l="l" t="t" r="r" b="b"/>
              <a:pathLst>
                <a:path w="6782" h="307" extrusionOk="0">
                  <a:moveTo>
                    <a:pt x="12" y="1"/>
                  </a:moveTo>
                  <a:cubicBezTo>
                    <a:pt x="12" y="99"/>
                    <a:pt x="12" y="198"/>
                    <a:pt x="0" y="307"/>
                  </a:cubicBezTo>
                  <a:lnTo>
                    <a:pt x="6782" y="307"/>
                  </a:lnTo>
                  <a:lnTo>
                    <a:pt x="6782" y="1"/>
                  </a:lnTo>
                  <a:close/>
                </a:path>
              </a:pathLst>
            </a:custGeom>
            <a:solidFill>
              <a:srgbClr val="F0941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6" name="Google Shape;1236;p44"/>
            <p:cNvSpPr/>
            <p:nvPr/>
          </p:nvSpPr>
          <p:spPr>
            <a:xfrm>
              <a:off x="4760850" y="2036050"/>
              <a:ext cx="171450" cy="7675"/>
            </a:xfrm>
            <a:custGeom>
              <a:avLst/>
              <a:gdLst/>
              <a:ahLst/>
              <a:cxnLst/>
              <a:rect l="l" t="t" r="r" b="b"/>
              <a:pathLst>
                <a:path w="6858" h="307" extrusionOk="0">
                  <a:moveTo>
                    <a:pt x="32" y="0"/>
                  </a:moveTo>
                  <a:cubicBezTo>
                    <a:pt x="22" y="109"/>
                    <a:pt x="11" y="208"/>
                    <a:pt x="0" y="306"/>
                  </a:cubicBezTo>
                  <a:lnTo>
                    <a:pt x="6858" y="306"/>
                  </a:lnTo>
                  <a:lnTo>
                    <a:pt x="6858" y="0"/>
                  </a:lnTo>
                  <a:close/>
                </a:path>
              </a:pathLst>
            </a:custGeom>
            <a:solidFill>
              <a:srgbClr val="F0941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7" name="Google Shape;1237;p44"/>
            <p:cNvSpPr/>
            <p:nvPr/>
          </p:nvSpPr>
          <p:spPr>
            <a:xfrm>
              <a:off x="4757275" y="2056550"/>
              <a:ext cx="175025" cy="7675"/>
            </a:xfrm>
            <a:custGeom>
              <a:avLst/>
              <a:gdLst/>
              <a:ahLst/>
              <a:cxnLst/>
              <a:rect l="l" t="t" r="r" b="b"/>
              <a:pathLst>
                <a:path w="7001" h="307" extrusionOk="0">
                  <a:moveTo>
                    <a:pt x="56" y="0"/>
                  </a:moveTo>
                  <a:cubicBezTo>
                    <a:pt x="44" y="99"/>
                    <a:pt x="22" y="197"/>
                    <a:pt x="0" y="306"/>
                  </a:cubicBezTo>
                  <a:lnTo>
                    <a:pt x="7001" y="306"/>
                  </a:lnTo>
                  <a:lnTo>
                    <a:pt x="7001"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8" name="Google Shape;1238;p44"/>
            <p:cNvSpPr/>
            <p:nvPr/>
          </p:nvSpPr>
          <p:spPr>
            <a:xfrm>
              <a:off x="4754550" y="2076775"/>
              <a:ext cx="177750" cy="7675"/>
            </a:xfrm>
            <a:custGeom>
              <a:avLst/>
              <a:gdLst/>
              <a:ahLst/>
              <a:cxnLst/>
              <a:rect l="l" t="t" r="r" b="b"/>
              <a:pathLst>
                <a:path w="7110" h="307" extrusionOk="0">
                  <a:moveTo>
                    <a:pt x="0" y="0"/>
                  </a:moveTo>
                  <a:lnTo>
                    <a:pt x="0" y="307"/>
                  </a:lnTo>
                  <a:lnTo>
                    <a:pt x="7110" y="307"/>
                  </a:lnTo>
                  <a:lnTo>
                    <a:pt x="7110"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9" name="Google Shape;1239;p44"/>
            <p:cNvSpPr/>
            <p:nvPr/>
          </p:nvSpPr>
          <p:spPr>
            <a:xfrm>
              <a:off x="4752350" y="2097300"/>
              <a:ext cx="179950" cy="7675"/>
            </a:xfrm>
            <a:custGeom>
              <a:avLst/>
              <a:gdLst/>
              <a:ahLst/>
              <a:cxnLst/>
              <a:rect l="l" t="t" r="r" b="b"/>
              <a:pathLst>
                <a:path w="7198" h="307" extrusionOk="0">
                  <a:moveTo>
                    <a:pt x="1" y="0"/>
                  </a:moveTo>
                  <a:lnTo>
                    <a:pt x="1" y="306"/>
                  </a:lnTo>
                  <a:lnTo>
                    <a:pt x="7198" y="306"/>
                  </a:lnTo>
                  <a:lnTo>
                    <a:pt x="7198"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0" name="Google Shape;1240;p44"/>
            <p:cNvSpPr/>
            <p:nvPr/>
          </p:nvSpPr>
          <p:spPr>
            <a:xfrm>
              <a:off x="4752350" y="2117250"/>
              <a:ext cx="179950" cy="7675"/>
            </a:xfrm>
            <a:custGeom>
              <a:avLst/>
              <a:gdLst/>
              <a:ahLst/>
              <a:cxnLst/>
              <a:rect l="l" t="t" r="r" b="b"/>
              <a:pathLst>
                <a:path w="7198" h="307" extrusionOk="0">
                  <a:moveTo>
                    <a:pt x="1" y="0"/>
                  </a:moveTo>
                  <a:lnTo>
                    <a:pt x="1" y="307"/>
                  </a:lnTo>
                  <a:lnTo>
                    <a:pt x="7198" y="307"/>
                  </a:lnTo>
                  <a:lnTo>
                    <a:pt x="7198"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1" name="Google Shape;1241;p44"/>
            <p:cNvSpPr/>
            <p:nvPr/>
          </p:nvSpPr>
          <p:spPr>
            <a:xfrm>
              <a:off x="4728275" y="1814550"/>
              <a:ext cx="108050" cy="329075"/>
            </a:xfrm>
            <a:custGeom>
              <a:avLst/>
              <a:gdLst/>
              <a:ahLst/>
              <a:cxnLst/>
              <a:rect l="l" t="t" r="r" b="b"/>
              <a:pathLst>
                <a:path w="4322" h="13163" extrusionOk="0">
                  <a:moveTo>
                    <a:pt x="3753" y="0"/>
                  </a:moveTo>
                  <a:cubicBezTo>
                    <a:pt x="3753" y="0"/>
                    <a:pt x="2375" y="405"/>
                    <a:pt x="1817" y="1258"/>
                  </a:cubicBezTo>
                  <a:lnTo>
                    <a:pt x="1817" y="1269"/>
                  </a:lnTo>
                  <a:lnTo>
                    <a:pt x="1719" y="1433"/>
                  </a:lnTo>
                  <a:cubicBezTo>
                    <a:pt x="1259" y="2407"/>
                    <a:pt x="1391" y="4507"/>
                    <a:pt x="1303" y="5229"/>
                  </a:cubicBezTo>
                  <a:cubicBezTo>
                    <a:pt x="1194" y="6114"/>
                    <a:pt x="1194" y="6738"/>
                    <a:pt x="1226" y="7208"/>
                  </a:cubicBezTo>
                  <a:cubicBezTo>
                    <a:pt x="1237" y="7373"/>
                    <a:pt x="1248" y="7514"/>
                    <a:pt x="1270" y="7635"/>
                  </a:cubicBezTo>
                  <a:cubicBezTo>
                    <a:pt x="1314" y="7985"/>
                    <a:pt x="723" y="10314"/>
                    <a:pt x="329" y="11780"/>
                  </a:cubicBezTo>
                  <a:cubicBezTo>
                    <a:pt x="319" y="11824"/>
                    <a:pt x="307" y="11857"/>
                    <a:pt x="297" y="11901"/>
                  </a:cubicBezTo>
                  <a:cubicBezTo>
                    <a:pt x="264" y="12021"/>
                    <a:pt x="231" y="12141"/>
                    <a:pt x="209" y="12251"/>
                  </a:cubicBezTo>
                  <a:cubicBezTo>
                    <a:pt x="89" y="12699"/>
                    <a:pt x="1" y="12995"/>
                    <a:pt x="1" y="12995"/>
                  </a:cubicBezTo>
                  <a:cubicBezTo>
                    <a:pt x="155" y="13076"/>
                    <a:pt x="715" y="13162"/>
                    <a:pt x="1404" y="13162"/>
                  </a:cubicBezTo>
                  <a:cubicBezTo>
                    <a:pt x="1646" y="13162"/>
                    <a:pt x="1905" y="13151"/>
                    <a:pt x="2167" y="13126"/>
                  </a:cubicBezTo>
                  <a:cubicBezTo>
                    <a:pt x="2167" y="13126"/>
                    <a:pt x="2210" y="12808"/>
                    <a:pt x="2309" y="12360"/>
                  </a:cubicBezTo>
                  <a:cubicBezTo>
                    <a:pt x="2331" y="12261"/>
                    <a:pt x="2353" y="12163"/>
                    <a:pt x="2385" y="12054"/>
                  </a:cubicBezTo>
                  <a:cubicBezTo>
                    <a:pt x="2397" y="12032"/>
                    <a:pt x="2397" y="11999"/>
                    <a:pt x="2407" y="11966"/>
                  </a:cubicBezTo>
                  <a:cubicBezTo>
                    <a:pt x="2407" y="11955"/>
                    <a:pt x="2407" y="11945"/>
                    <a:pt x="2419" y="11933"/>
                  </a:cubicBezTo>
                  <a:cubicBezTo>
                    <a:pt x="2779" y="10533"/>
                    <a:pt x="3381" y="8017"/>
                    <a:pt x="3491" y="6366"/>
                  </a:cubicBezTo>
                  <a:cubicBezTo>
                    <a:pt x="3654" y="3960"/>
                    <a:pt x="4322" y="1695"/>
                    <a:pt x="4322" y="1695"/>
                  </a:cubicBezTo>
                  <a:cubicBezTo>
                    <a:pt x="4322" y="1695"/>
                    <a:pt x="4191" y="1597"/>
                    <a:pt x="4048" y="1411"/>
                  </a:cubicBezTo>
                  <a:cubicBezTo>
                    <a:pt x="4038" y="1400"/>
                    <a:pt x="4026" y="1379"/>
                    <a:pt x="4016" y="1367"/>
                  </a:cubicBezTo>
                  <a:cubicBezTo>
                    <a:pt x="3841" y="1094"/>
                    <a:pt x="3654" y="667"/>
                    <a:pt x="3742" y="98"/>
                  </a:cubicBezTo>
                  <a:cubicBezTo>
                    <a:pt x="3742" y="66"/>
                    <a:pt x="3753" y="33"/>
                    <a:pt x="3753"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2" name="Google Shape;1242;p44"/>
            <p:cNvSpPr/>
            <p:nvPr/>
          </p:nvSpPr>
          <p:spPr>
            <a:xfrm>
              <a:off x="4735675" y="2109050"/>
              <a:ext cx="53075" cy="6850"/>
            </a:xfrm>
            <a:custGeom>
              <a:avLst/>
              <a:gdLst/>
              <a:ahLst/>
              <a:cxnLst/>
              <a:rect l="l" t="t" r="r" b="b"/>
              <a:pathLst>
                <a:path w="2123" h="274" extrusionOk="0">
                  <a:moveTo>
                    <a:pt x="33" y="0"/>
                  </a:moveTo>
                  <a:cubicBezTo>
                    <a:pt x="23" y="44"/>
                    <a:pt x="11" y="77"/>
                    <a:pt x="1" y="121"/>
                  </a:cubicBezTo>
                  <a:cubicBezTo>
                    <a:pt x="526" y="175"/>
                    <a:pt x="1368" y="263"/>
                    <a:pt x="2089" y="274"/>
                  </a:cubicBezTo>
                  <a:cubicBezTo>
                    <a:pt x="2101" y="252"/>
                    <a:pt x="2101" y="219"/>
                    <a:pt x="2111" y="186"/>
                  </a:cubicBezTo>
                  <a:cubicBezTo>
                    <a:pt x="2111" y="175"/>
                    <a:pt x="2111" y="165"/>
                    <a:pt x="2123" y="153"/>
                  </a:cubicBezTo>
                  <a:cubicBezTo>
                    <a:pt x="1401" y="143"/>
                    <a:pt x="558" y="55"/>
                    <a:pt x="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3" name="Google Shape;1243;p44"/>
            <p:cNvSpPr/>
            <p:nvPr/>
          </p:nvSpPr>
          <p:spPr>
            <a:xfrm>
              <a:off x="4728275" y="2120800"/>
              <a:ext cx="57750" cy="22825"/>
            </a:xfrm>
            <a:custGeom>
              <a:avLst/>
              <a:gdLst/>
              <a:ahLst/>
              <a:cxnLst/>
              <a:rect l="l" t="t" r="r" b="b"/>
              <a:pathLst>
                <a:path w="2310" h="913" extrusionOk="0">
                  <a:moveTo>
                    <a:pt x="209" y="1"/>
                  </a:moveTo>
                  <a:cubicBezTo>
                    <a:pt x="89" y="449"/>
                    <a:pt x="1" y="745"/>
                    <a:pt x="1" y="745"/>
                  </a:cubicBezTo>
                  <a:cubicBezTo>
                    <a:pt x="155" y="826"/>
                    <a:pt x="715" y="912"/>
                    <a:pt x="1404" y="912"/>
                  </a:cubicBezTo>
                  <a:cubicBezTo>
                    <a:pt x="1646" y="912"/>
                    <a:pt x="1905" y="901"/>
                    <a:pt x="2167" y="876"/>
                  </a:cubicBezTo>
                  <a:cubicBezTo>
                    <a:pt x="2167" y="876"/>
                    <a:pt x="2210" y="558"/>
                    <a:pt x="2309" y="110"/>
                  </a:cubicBezTo>
                  <a:lnTo>
                    <a:pt x="2309" y="110"/>
                  </a:lnTo>
                  <a:cubicBezTo>
                    <a:pt x="2172" y="122"/>
                    <a:pt x="2021" y="127"/>
                    <a:pt x="1863" y="127"/>
                  </a:cubicBezTo>
                  <a:cubicBezTo>
                    <a:pt x="1294" y="127"/>
                    <a:pt x="638" y="60"/>
                    <a:pt x="20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4" name="Google Shape;1244;p44"/>
            <p:cNvSpPr/>
            <p:nvPr/>
          </p:nvSpPr>
          <p:spPr>
            <a:xfrm>
              <a:off x="4777250" y="1848450"/>
              <a:ext cx="52525" cy="265275"/>
            </a:xfrm>
            <a:custGeom>
              <a:avLst/>
              <a:gdLst/>
              <a:ahLst/>
              <a:cxnLst/>
              <a:rect l="l" t="t" r="r" b="b"/>
              <a:pathLst>
                <a:path w="2101" h="10611" extrusionOk="0">
                  <a:moveTo>
                    <a:pt x="2023" y="1"/>
                  </a:moveTo>
                  <a:cubicBezTo>
                    <a:pt x="2013" y="23"/>
                    <a:pt x="1367" y="2779"/>
                    <a:pt x="1269" y="4190"/>
                  </a:cubicBezTo>
                  <a:cubicBezTo>
                    <a:pt x="1192" y="5426"/>
                    <a:pt x="569" y="8926"/>
                    <a:pt x="0" y="10610"/>
                  </a:cubicBezTo>
                  <a:lnTo>
                    <a:pt x="88" y="10610"/>
                  </a:lnTo>
                  <a:cubicBezTo>
                    <a:pt x="657" y="8904"/>
                    <a:pt x="1269" y="5436"/>
                    <a:pt x="1357" y="4201"/>
                  </a:cubicBezTo>
                  <a:cubicBezTo>
                    <a:pt x="1444" y="2877"/>
                    <a:pt x="2013" y="383"/>
                    <a:pt x="2089" y="55"/>
                  </a:cubicBezTo>
                  <a:cubicBezTo>
                    <a:pt x="2100" y="33"/>
                    <a:pt x="2100" y="23"/>
                    <a:pt x="2100" y="23"/>
                  </a:cubicBezTo>
                  <a:lnTo>
                    <a:pt x="2057" y="11"/>
                  </a:lnTo>
                  <a:lnTo>
                    <a:pt x="202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5" name="Google Shape;1245;p44"/>
            <p:cNvSpPr/>
            <p:nvPr/>
          </p:nvSpPr>
          <p:spPr>
            <a:xfrm>
              <a:off x="4764925" y="1910525"/>
              <a:ext cx="41325" cy="9050"/>
            </a:xfrm>
            <a:custGeom>
              <a:avLst/>
              <a:gdLst/>
              <a:ahLst/>
              <a:cxnLst/>
              <a:rect l="l" t="t" r="r" b="b"/>
              <a:pathLst>
                <a:path w="1653" h="362" extrusionOk="0">
                  <a:moveTo>
                    <a:pt x="12" y="0"/>
                  </a:moveTo>
                  <a:lnTo>
                    <a:pt x="1" y="274"/>
                  </a:lnTo>
                  <a:lnTo>
                    <a:pt x="1641" y="362"/>
                  </a:lnTo>
                  <a:lnTo>
                    <a:pt x="1653" y="99"/>
                  </a:lnTo>
                  <a:lnTo>
                    <a:pt x="1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6" name="Google Shape;1246;p44"/>
            <p:cNvSpPr/>
            <p:nvPr/>
          </p:nvSpPr>
          <p:spPr>
            <a:xfrm>
              <a:off x="4809225" y="1809075"/>
              <a:ext cx="163275" cy="348675"/>
            </a:xfrm>
            <a:custGeom>
              <a:avLst/>
              <a:gdLst/>
              <a:ahLst/>
              <a:cxnLst/>
              <a:rect l="l" t="t" r="r" b="b"/>
              <a:pathLst>
                <a:path w="6531" h="13947" extrusionOk="0">
                  <a:moveTo>
                    <a:pt x="3731" y="1"/>
                  </a:moveTo>
                  <a:lnTo>
                    <a:pt x="2407" y="1521"/>
                  </a:lnTo>
                  <a:lnTo>
                    <a:pt x="2341" y="1586"/>
                  </a:lnTo>
                  <a:lnTo>
                    <a:pt x="1850" y="2155"/>
                  </a:lnTo>
                  <a:cubicBezTo>
                    <a:pt x="1850" y="2155"/>
                    <a:pt x="1357" y="4277"/>
                    <a:pt x="1357" y="5633"/>
                  </a:cubicBezTo>
                  <a:cubicBezTo>
                    <a:pt x="1357" y="6629"/>
                    <a:pt x="646" y="10227"/>
                    <a:pt x="253" y="12142"/>
                  </a:cubicBezTo>
                  <a:cubicBezTo>
                    <a:pt x="253" y="12185"/>
                    <a:pt x="241" y="12218"/>
                    <a:pt x="231" y="12262"/>
                  </a:cubicBezTo>
                  <a:cubicBezTo>
                    <a:pt x="209" y="12360"/>
                    <a:pt x="187" y="12458"/>
                    <a:pt x="176" y="12557"/>
                  </a:cubicBezTo>
                  <a:cubicBezTo>
                    <a:pt x="66" y="13039"/>
                    <a:pt x="1" y="13345"/>
                    <a:pt x="1" y="13345"/>
                  </a:cubicBezTo>
                  <a:lnTo>
                    <a:pt x="5338" y="13946"/>
                  </a:lnTo>
                  <a:cubicBezTo>
                    <a:pt x="5338" y="13946"/>
                    <a:pt x="5404" y="13629"/>
                    <a:pt x="5481" y="13192"/>
                  </a:cubicBezTo>
                  <a:cubicBezTo>
                    <a:pt x="5491" y="13104"/>
                    <a:pt x="5503" y="13017"/>
                    <a:pt x="5525" y="12929"/>
                  </a:cubicBezTo>
                  <a:cubicBezTo>
                    <a:pt x="5535" y="12896"/>
                    <a:pt x="5535" y="12852"/>
                    <a:pt x="5547" y="12820"/>
                  </a:cubicBezTo>
                  <a:cubicBezTo>
                    <a:pt x="5678" y="12098"/>
                    <a:pt x="5831" y="11267"/>
                    <a:pt x="5897" y="10960"/>
                  </a:cubicBezTo>
                  <a:cubicBezTo>
                    <a:pt x="6028" y="10402"/>
                    <a:pt x="5700" y="7996"/>
                    <a:pt x="6115" y="6705"/>
                  </a:cubicBezTo>
                  <a:cubicBezTo>
                    <a:pt x="6531" y="5414"/>
                    <a:pt x="6378" y="1586"/>
                    <a:pt x="6191" y="1127"/>
                  </a:cubicBezTo>
                  <a:cubicBezTo>
                    <a:pt x="6006" y="679"/>
                    <a:pt x="5666" y="723"/>
                    <a:pt x="5218" y="624"/>
                  </a:cubicBezTo>
                  <a:cubicBezTo>
                    <a:pt x="4781" y="536"/>
                    <a:pt x="3731" y="1"/>
                    <a:pt x="3731"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7" name="Google Shape;1247;p44"/>
            <p:cNvSpPr/>
            <p:nvPr/>
          </p:nvSpPr>
          <p:spPr>
            <a:xfrm>
              <a:off x="4814975" y="2112600"/>
              <a:ext cx="132925" cy="19725"/>
            </a:xfrm>
            <a:custGeom>
              <a:avLst/>
              <a:gdLst/>
              <a:ahLst/>
              <a:cxnLst/>
              <a:rect l="l" t="t" r="r" b="b"/>
              <a:pathLst>
                <a:path w="5317" h="789" extrusionOk="0">
                  <a:moveTo>
                    <a:pt x="23" y="1"/>
                  </a:moveTo>
                  <a:cubicBezTo>
                    <a:pt x="23" y="44"/>
                    <a:pt x="11" y="77"/>
                    <a:pt x="1" y="121"/>
                  </a:cubicBezTo>
                  <a:cubicBezTo>
                    <a:pt x="711" y="154"/>
                    <a:pt x="2779" y="307"/>
                    <a:pt x="5295" y="788"/>
                  </a:cubicBezTo>
                  <a:cubicBezTo>
                    <a:pt x="5305" y="755"/>
                    <a:pt x="5305" y="711"/>
                    <a:pt x="5317" y="679"/>
                  </a:cubicBezTo>
                  <a:cubicBezTo>
                    <a:pt x="2823" y="186"/>
                    <a:pt x="755" y="44"/>
                    <a:pt x="2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8" name="Google Shape;1248;p44"/>
            <p:cNvSpPr/>
            <p:nvPr/>
          </p:nvSpPr>
          <p:spPr>
            <a:xfrm>
              <a:off x="4809225" y="2123000"/>
              <a:ext cx="137025" cy="34750"/>
            </a:xfrm>
            <a:custGeom>
              <a:avLst/>
              <a:gdLst/>
              <a:ahLst/>
              <a:cxnLst/>
              <a:rect l="l" t="t" r="r" b="b"/>
              <a:pathLst>
                <a:path w="5481" h="1390" extrusionOk="0">
                  <a:moveTo>
                    <a:pt x="176" y="0"/>
                  </a:moveTo>
                  <a:cubicBezTo>
                    <a:pt x="66" y="482"/>
                    <a:pt x="1" y="788"/>
                    <a:pt x="1" y="788"/>
                  </a:cubicBezTo>
                  <a:lnTo>
                    <a:pt x="5338" y="1389"/>
                  </a:lnTo>
                  <a:cubicBezTo>
                    <a:pt x="5338" y="1389"/>
                    <a:pt x="5404" y="1072"/>
                    <a:pt x="5481" y="635"/>
                  </a:cubicBezTo>
                  <a:cubicBezTo>
                    <a:pt x="4245" y="405"/>
                    <a:pt x="1619" y="66"/>
                    <a:pt x="17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9" name="Google Shape;1249;p44"/>
            <p:cNvSpPr/>
            <p:nvPr/>
          </p:nvSpPr>
          <p:spPr>
            <a:xfrm>
              <a:off x="4825100" y="1846825"/>
              <a:ext cx="45150" cy="266900"/>
            </a:xfrm>
            <a:custGeom>
              <a:avLst/>
              <a:gdLst/>
              <a:ahLst/>
              <a:cxnLst/>
              <a:rect l="l" t="t" r="r" b="b"/>
              <a:pathLst>
                <a:path w="1806" h="10676" extrusionOk="0">
                  <a:moveTo>
                    <a:pt x="1728" y="0"/>
                  </a:moveTo>
                  <a:cubicBezTo>
                    <a:pt x="1728" y="0"/>
                    <a:pt x="1718" y="32"/>
                    <a:pt x="1706" y="76"/>
                  </a:cubicBezTo>
                  <a:cubicBezTo>
                    <a:pt x="1608" y="492"/>
                    <a:pt x="1149" y="2504"/>
                    <a:pt x="1061" y="4123"/>
                  </a:cubicBezTo>
                  <a:cubicBezTo>
                    <a:pt x="984" y="5710"/>
                    <a:pt x="547" y="8892"/>
                    <a:pt x="0" y="10675"/>
                  </a:cubicBezTo>
                  <a:lnTo>
                    <a:pt x="88" y="10675"/>
                  </a:lnTo>
                  <a:cubicBezTo>
                    <a:pt x="634" y="8882"/>
                    <a:pt x="1061" y="5710"/>
                    <a:pt x="1149" y="4135"/>
                  </a:cubicBezTo>
                  <a:cubicBezTo>
                    <a:pt x="1247" y="2329"/>
                    <a:pt x="1805" y="44"/>
                    <a:pt x="1805" y="22"/>
                  </a:cubicBezTo>
                  <a:lnTo>
                    <a:pt x="1772" y="11"/>
                  </a:lnTo>
                  <a:lnTo>
                    <a:pt x="1728"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0" name="Google Shape;1250;p44"/>
            <p:cNvSpPr/>
            <p:nvPr/>
          </p:nvSpPr>
          <p:spPr>
            <a:xfrm>
              <a:off x="4867200" y="1916825"/>
              <a:ext cx="41575" cy="9025"/>
            </a:xfrm>
            <a:custGeom>
              <a:avLst/>
              <a:gdLst/>
              <a:ahLst/>
              <a:cxnLst/>
              <a:rect l="l" t="t" r="r" b="b"/>
              <a:pathLst>
                <a:path w="1663" h="361" extrusionOk="0">
                  <a:moveTo>
                    <a:pt x="22" y="0"/>
                  </a:moveTo>
                  <a:lnTo>
                    <a:pt x="0" y="263"/>
                  </a:lnTo>
                  <a:lnTo>
                    <a:pt x="1641" y="361"/>
                  </a:lnTo>
                  <a:lnTo>
                    <a:pt x="1663" y="98"/>
                  </a:lnTo>
                  <a:lnTo>
                    <a:pt x="2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1" name="Google Shape;1251;p44"/>
            <p:cNvSpPr/>
            <p:nvPr/>
          </p:nvSpPr>
          <p:spPr>
            <a:xfrm>
              <a:off x="4822100" y="1830775"/>
              <a:ext cx="185675" cy="238500"/>
            </a:xfrm>
            <a:custGeom>
              <a:avLst/>
              <a:gdLst/>
              <a:ahLst/>
              <a:cxnLst/>
              <a:rect l="l" t="t" r="r" b="b"/>
              <a:pathLst>
                <a:path w="7427" h="9540" extrusionOk="0">
                  <a:moveTo>
                    <a:pt x="4993" y="1"/>
                  </a:moveTo>
                  <a:cubicBezTo>
                    <a:pt x="4218" y="1"/>
                    <a:pt x="3379" y="715"/>
                    <a:pt x="3675" y="1900"/>
                  </a:cubicBezTo>
                  <a:cubicBezTo>
                    <a:pt x="4025" y="3311"/>
                    <a:pt x="4310" y="3825"/>
                    <a:pt x="4255" y="4525"/>
                  </a:cubicBezTo>
                  <a:cubicBezTo>
                    <a:pt x="4200" y="5247"/>
                    <a:pt x="4375" y="6143"/>
                    <a:pt x="4703" y="6439"/>
                  </a:cubicBezTo>
                  <a:cubicBezTo>
                    <a:pt x="4703" y="6439"/>
                    <a:pt x="4664" y="6438"/>
                    <a:pt x="4595" y="6438"/>
                  </a:cubicBezTo>
                  <a:cubicBezTo>
                    <a:pt x="4265" y="6438"/>
                    <a:pt x="3256" y="6461"/>
                    <a:pt x="2614" y="6724"/>
                  </a:cubicBezTo>
                  <a:cubicBezTo>
                    <a:pt x="2377" y="6820"/>
                    <a:pt x="2099" y="6848"/>
                    <a:pt x="1812" y="6848"/>
                  </a:cubicBezTo>
                  <a:cubicBezTo>
                    <a:pt x="1412" y="6848"/>
                    <a:pt x="995" y="6793"/>
                    <a:pt x="649" y="6793"/>
                  </a:cubicBezTo>
                  <a:cubicBezTo>
                    <a:pt x="373" y="6793"/>
                    <a:pt x="142" y="6828"/>
                    <a:pt x="0" y="6953"/>
                  </a:cubicBezTo>
                  <a:cubicBezTo>
                    <a:pt x="0" y="6953"/>
                    <a:pt x="295" y="8243"/>
                    <a:pt x="0" y="8419"/>
                  </a:cubicBezTo>
                  <a:cubicBezTo>
                    <a:pt x="0" y="8419"/>
                    <a:pt x="998" y="9111"/>
                    <a:pt x="2040" y="9111"/>
                  </a:cubicBezTo>
                  <a:cubicBezTo>
                    <a:pt x="2078" y="9111"/>
                    <a:pt x="2116" y="9110"/>
                    <a:pt x="2154" y="9108"/>
                  </a:cubicBezTo>
                  <a:cubicBezTo>
                    <a:pt x="2433" y="9091"/>
                    <a:pt x="2702" y="9081"/>
                    <a:pt x="2957" y="9081"/>
                  </a:cubicBezTo>
                  <a:cubicBezTo>
                    <a:pt x="3665" y="9081"/>
                    <a:pt x="4259" y="9156"/>
                    <a:pt x="4605" y="9349"/>
                  </a:cubicBezTo>
                  <a:cubicBezTo>
                    <a:pt x="4682" y="9392"/>
                    <a:pt x="4769" y="9425"/>
                    <a:pt x="4857" y="9458"/>
                  </a:cubicBezTo>
                  <a:cubicBezTo>
                    <a:pt x="5023" y="9512"/>
                    <a:pt x="5206" y="9540"/>
                    <a:pt x="5393" y="9540"/>
                  </a:cubicBezTo>
                  <a:cubicBezTo>
                    <a:pt x="6002" y="9540"/>
                    <a:pt x="6665" y="9244"/>
                    <a:pt x="7033" y="8583"/>
                  </a:cubicBezTo>
                  <a:cubicBezTo>
                    <a:pt x="7197" y="8287"/>
                    <a:pt x="7307" y="7927"/>
                    <a:pt x="7329" y="7489"/>
                  </a:cubicBezTo>
                  <a:cubicBezTo>
                    <a:pt x="7427" y="5586"/>
                    <a:pt x="7022" y="5312"/>
                    <a:pt x="6923" y="3967"/>
                  </a:cubicBezTo>
                  <a:cubicBezTo>
                    <a:pt x="6825" y="2621"/>
                    <a:pt x="6235" y="401"/>
                    <a:pt x="5403" y="73"/>
                  </a:cubicBezTo>
                  <a:cubicBezTo>
                    <a:pt x="5274" y="24"/>
                    <a:pt x="5134" y="1"/>
                    <a:pt x="499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2" name="Google Shape;1252;p44"/>
            <p:cNvSpPr/>
            <p:nvPr/>
          </p:nvSpPr>
          <p:spPr>
            <a:xfrm>
              <a:off x="4943500" y="2042500"/>
              <a:ext cx="54425" cy="26775"/>
            </a:xfrm>
            <a:custGeom>
              <a:avLst/>
              <a:gdLst/>
              <a:ahLst/>
              <a:cxnLst/>
              <a:rect l="l" t="t" r="r" b="b"/>
              <a:pathLst>
                <a:path w="2177" h="1071" extrusionOk="0">
                  <a:moveTo>
                    <a:pt x="1602" y="1"/>
                  </a:moveTo>
                  <a:cubicBezTo>
                    <a:pt x="828" y="1"/>
                    <a:pt x="260" y="631"/>
                    <a:pt x="1" y="989"/>
                  </a:cubicBezTo>
                  <a:cubicBezTo>
                    <a:pt x="167" y="1043"/>
                    <a:pt x="350" y="1071"/>
                    <a:pt x="537" y="1071"/>
                  </a:cubicBezTo>
                  <a:cubicBezTo>
                    <a:pt x="1146" y="1071"/>
                    <a:pt x="1809" y="775"/>
                    <a:pt x="2177" y="114"/>
                  </a:cubicBezTo>
                  <a:cubicBezTo>
                    <a:pt x="2166" y="114"/>
                    <a:pt x="2155" y="103"/>
                    <a:pt x="2144" y="103"/>
                  </a:cubicBezTo>
                  <a:cubicBezTo>
                    <a:pt x="1954" y="31"/>
                    <a:pt x="1773" y="1"/>
                    <a:pt x="160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3" name="Google Shape;1253;p44"/>
            <p:cNvSpPr/>
            <p:nvPr/>
          </p:nvSpPr>
          <p:spPr>
            <a:xfrm>
              <a:off x="4820725" y="1999550"/>
              <a:ext cx="30925" cy="52100"/>
            </a:xfrm>
            <a:custGeom>
              <a:avLst/>
              <a:gdLst/>
              <a:ahLst/>
              <a:cxnLst/>
              <a:rect l="l" t="t" r="r" b="b"/>
              <a:pathLst>
                <a:path w="1237" h="2084" extrusionOk="0">
                  <a:moveTo>
                    <a:pt x="706" y="99"/>
                  </a:moveTo>
                  <a:cubicBezTo>
                    <a:pt x="751" y="99"/>
                    <a:pt x="787" y="101"/>
                    <a:pt x="809" y="104"/>
                  </a:cubicBezTo>
                  <a:cubicBezTo>
                    <a:pt x="886" y="279"/>
                    <a:pt x="1236" y="1274"/>
                    <a:pt x="580" y="1974"/>
                  </a:cubicBezTo>
                  <a:lnTo>
                    <a:pt x="121" y="1646"/>
                  </a:lnTo>
                  <a:cubicBezTo>
                    <a:pt x="340" y="1241"/>
                    <a:pt x="153" y="410"/>
                    <a:pt x="109" y="224"/>
                  </a:cubicBezTo>
                  <a:cubicBezTo>
                    <a:pt x="295" y="122"/>
                    <a:pt x="553" y="99"/>
                    <a:pt x="706" y="99"/>
                  </a:cubicBezTo>
                  <a:close/>
                  <a:moveTo>
                    <a:pt x="716" y="1"/>
                  </a:moveTo>
                  <a:cubicBezTo>
                    <a:pt x="541" y="1"/>
                    <a:pt x="237" y="22"/>
                    <a:pt x="33" y="158"/>
                  </a:cubicBezTo>
                  <a:cubicBezTo>
                    <a:pt x="11" y="169"/>
                    <a:pt x="11" y="191"/>
                    <a:pt x="11" y="213"/>
                  </a:cubicBezTo>
                  <a:cubicBezTo>
                    <a:pt x="11" y="224"/>
                    <a:pt x="274" y="1241"/>
                    <a:pt x="22" y="1635"/>
                  </a:cubicBezTo>
                  <a:cubicBezTo>
                    <a:pt x="0" y="1657"/>
                    <a:pt x="11" y="1689"/>
                    <a:pt x="33" y="1701"/>
                  </a:cubicBezTo>
                  <a:lnTo>
                    <a:pt x="558" y="2073"/>
                  </a:lnTo>
                  <a:cubicBezTo>
                    <a:pt x="558" y="2083"/>
                    <a:pt x="569" y="2083"/>
                    <a:pt x="580" y="2083"/>
                  </a:cubicBezTo>
                  <a:cubicBezTo>
                    <a:pt x="591" y="2083"/>
                    <a:pt x="613" y="2083"/>
                    <a:pt x="613" y="2073"/>
                  </a:cubicBezTo>
                  <a:cubicBezTo>
                    <a:pt x="952" y="1733"/>
                    <a:pt x="1105" y="1274"/>
                    <a:pt x="1061" y="738"/>
                  </a:cubicBezTo>
                  <a:cubicBezTo>
                    <a:pt x="1028" y="344"/>
                    <a:pt x="897" y="49"/>
                    <a:pt x="897" y="38"/>
                  </a:cubicBezTo>
                  <a:cubicBezTo>
                    <a:pt x="886" y="16"/>
                    <a:pt x="865" y="5"/>
                    <a:pt x="853" y="5"/>
                  </a:cubicBezTo>
                  <a:cubicBezTo>
                    <a:pt x="846" y="5"/>
                    <a:pt x="794" y="1"/>
                    <a:pt x="71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4" name="Google Shape;1254;p44"/>
            <p:cNvSpPr/>
            <p:nvPr/>
          </p:nvSpPr>
          <p:spPr>
            <a:xfrm>
              <a:off x="4818525" y="2005525"/>
              <a:ext cx="26825" cy="5925"/>
            </a:xfrm>
            <a:custGeom>
              <a:avLst/>
              <a:gdLst/>
              <a:ahLst/>
              <a:cxnLst/>
              <a:rect l="l" t="t" r="r" b="b"/>
              <a:pathLst>
                <a:path w="1073" h="237" extrusionOk="0">
                  <a:moveTo>
                    <a:pt x="813" y="0"/>
                  </a:moveTo>
                  <a:cubicBezTo>
                    <a:pt x="441" y="0"/>
                    <a:pt x="63" y="138"/>
                    <a:pt x="44" y="138"/>
                  </a:cubicBezTo>
                  <a:cubicBezTo>
                    <a:pt x="12" y="149"/>
                    <a:pt x="1" y="182"/>
                    <a:pt x="12" y="203"/>
                  </a:cubicBezTo>
                  <a:cubicBezTo>
                    <a:pt x="22" y="225"/>
                    <a:pt x="34" y="237"/>
                    <a:pt x="56" y="237"/>
                  </a:cubicBezTo>
                  <a:lnTo>
                    <a:pt x="78" y="237"/>
                  </a:lnTo>
                  <a:cubicBezTo>
                    <a:pt x="78" y="237"/>
                    <a:pt x="454" y="98"/>
                    <a:pt x="807" y="98"/>
                  </a:cubicBezTo>
                  <a:cubicBezTo>
                    <a:pt x="875" y="98"/>
                    <a:pt x="943" y="104"/>
                    <a:pt x="1007" y="116"/>
                  </a:cubicBezTo>
                  <a:cubicBezTo>
                    <a:pt x="1040" y="116"/>
                    <a:pt x="1062" y="94"/>
                    <a:pt x="1072" y="72"/>
                  </a:cubicBezTo>
                  <a:cubicBezTo>
                    <a:pt x="1072" y="50"/>
                    <a:pt x="1051" y="18"/>
                    <a:pt x="1029" y="18"/>
                  </a:cubicBezTo>
                  <a:cubicBezTo>
                    <a:pt x="959" y="5"/>
                    <a:pt x="886" y="0"/>
                    <a:pt x="8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5" name="Google Shape;1255;p44"/>
            <p:cNvSpPr/>
            <p:nvPr/>
          </p:nvSpPr>
          <p:spPr>
            <a:xfrm>
              <a:off x="4817175" y="2016150"/>
              <a:ext cx="29550" cy="4600"/>
            </a:xfrm>
            <a:custGeom>
              <a:avLst/>
              <a:gdLst/>
              <a:ahLst/>
              <a:cxnLst/>
              <a:rect l="l" t="t" r="r" b="b"/>
              <a:pathLst>
                <a:path w="1182" h="184" extrusionOk="0">
                  <a:moveTo>
                    <a:pt x="846" y="1"/>
                  </a:moveTo>
                  <a:cubicBezTo>
                    <a:pt x="502" y="1"/>
                    <a:pt x="68" y="77"/>
                    <a:pt x="44" y="85"/>
                  </a:cubicBezTo>
                  <a:cubicBezTo>
                    <a:pt x="22" y="85"/>
                    <a:pt x="0" y="118"/>
                    <a:pt x="11" y="140"/>
                  </a:cubicBezTo>
                  <a:cubicBezTo>
                    <a:pt x="11" y="162"/>
                    <a:pt x="33" y="184"/>
                    <a:pt x="55" y="184"/>
                  </a:cubicBezTo>
                  <a:lnTo>
                    <a:pt x="66" y="184"/>
                  </a:lnTo>
                  <a:cubicBezTo>
                    <a:pt x="66" y="184"/>
                    <a:pt x="519" y="105"/>
                    <a:pt x="861" y="105"/>
                  </a:cubicBezTo>
                  <a:cubicBezTo>
                    <a:pt x="960" y="105"/>
                    <a:pt x="1049" y="111"/>
                    <a:pt x="1116" y="128"/>
                  </a:cubicBezTo>
                  <a:cubicBezTo>
                    <a:pt x="1120" y="131"/>
                    <a:pt x="1125" y="132"/>
                    <a:pt x="1129" y="132"/>
                  </a:cubicBezTo>
                  <a:cubicBezTo>
                    <a:pt x="1149" y="132"/>
                    <a:pt x="1170" y="114"/>
                    <a:pt x="1170" y="96"/>
                  </a:cubicBezTo>
                  <a:cubicBezTo>
                    <a:pt x="1182" y="63"/>
                    <a:pt x="1160" y="41"/>
                    <a:pt x="1138" y="30"/>
                  </a:cubicBezTo>
                  <a:cubicBezTo>
                    <a:pt x="1062" y="9"/>
                    <a:pt x="959" y="1"/>
                    <a:pt x="84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6" name="Google Shape;1256;p44"/>
            <p:cNvSpPr/>
            <p:nvPr/>
          </p:nvSpPr>
          <p:spPr>
            <a:xfrm>
              <a:off x="4819625" y="2025600"/>
              <a:ext cx="27100" cy="5550"/>
            </a:xfrm>
            <a:custGeom>
              <a:avLst/>
              <a:gdLst/>
              <a:ahLst/>
              <a:cxnLst/>
              <a:rect l="l" t="t" r="r" b="b"/>
              <a:pathLst>
                <a:path w="1084" h="222" extrusionOk="0">
                  <a:moveTo>
                    <a:pt x="334" y="1"/>
                  </a:moveTo>
                  <a:cubicBezTo>
                    <a:pt x="175" y="1"/>
                    <a:pt x="58" y="13"/>
                    <a:pt x="44" y="13"/>
                  </a:cubicBezTo>
                  <a:cubicBezTo>
                    <a:pt x="22" y="24"/>
                    <a:pt x="0" y="46"/>
                    <a:pt x="0" y="68"/>
                  </a:cubicBezTo>
                  <a:cubicBezTo>
                    <a:pt x="10" y="95"/>
                    <a:pt x="26" y="115"/>
                    <a:pt x="44" y="115"/>
                  </a:cubicBezTo>
                  <a:cubicBezTo>
                    <a:pt x="48" y="115"/>
                    <a:pt x="52" y="114"/>
                    <a:pt x="55" y="112"/>
                  </a:cubicBezTo>
                  <a:cubicBezTo>
                    <a:pt x="60" y="112"/>
                    <a:pt x="166" y="102"/>
                    <a:pt x="313" y="102"/>
                  </a:cubicBezTo>
                  <a:cubicBezTo>
                    <a:pt x="518" y="102"/>
                    <a:pt x="803" y="121"/>
                    <a:pt x="1007" y="210"/>
                  </a:cubicBezTo>
                  <a:cubicBezTo>
                    <a:pt x="1018" y="221"/>
                    <a:pt x="1018" y="221"/>
                    <a:pt x="1028" y="221"/>
                  </a:cubicBezTo>
                  <a:cubicBezTo>
                    <a:pt x="1050" y="221"/>
                    <a:pt x="1062" y="210"/>
                    <a:pt x="1072" y="188"/>
                  </a:cubicBezTo>
                  <a:cubicBezTo>
                    <a:pt x="1084" y="166"/>
                    <a:pt x="1072" y="134"/>
                    <a:pt x="1050" y="122"/>
                  </a:cubicBezTo>
                  <a:cubicBezTo>
                    <a:pt x="832" y="22"/>
                    <a:pt x="545" y="1"/>
                    <a:pt x="33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7" name="Google Shape;1257;p44"/>
            <p:cNvSpPr/>
            <p:nvPr/>
          </p:nvSpPr>
          <p:spPr>
            <a:xfrm>
              <a:off x="4818525" y="2032475"/>
              <a:ext cx="24925" cy="10150"/>
            </a:xfrm>
            <a:custGeom>
              <a:avLst/>
              <a:gdLst/>
              <a:ahLst/>
              <a:cxnLst/>
              <a:rect l="l" t="t" r="r" b="b"/>
              <a:pathLst>
                <a:path w="997" h="406" extrusionOk="0">
                  <a:moveTo>
                    <a:pt x="66" y="0"/>
                  </a:moveTo>
                  <a:cubicBezTo>
                    <a:pt x="44" y="0"/>
                    <a:pt x="12" y="12"/>
                    <a:pt x="12" y="44"/>
                  </a:cubicBezTo>
                  <a:cubicBezTo>
                    <a:pt x="1" y="66"/>
                    <a:pt x="22" y="88"/>
                    <a:pt x="44" y="99"/>
                  </a:cubicBezTo>
                  <a:cubicBezTo>
                    <a:pt x="56" y="99"/>
                    <a:pt x="613" y="231"/>
                    <a:pt x="909" y="394"/>
                  </a:cubicBezTo>
                  <a:cubicBezTo>
                    <a:pt x="919" y="406"/>
                    <a:pt x="931" y="406"/>
                    <a:pt x="941" y="406"/>
                  </a:cubicBezTo>
                  <a:cubicBezTo>
                    <a:pt x="953" y="406"/>
                    <a:pt x="974" y="394"/>
                    <a:pt x="974" y="384"/>
                  </a:cubicBezTo>
                  <a:cubicBezTo>
                    <a:pt x="996" y="351"/>
                    <a:pt x="985" y="329"/>
                    <a:pt x="963" y="318"/>
                  </a:cubicBezTo>
                  <a:cubicBezTo>
                    <a:pt x="646" y="132"/>
                    <a:pt x="88" y="12"/>
                    <a:pt x="6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8" name="Google Shape;1258;p44"/>
            <p:cNvSpPr/>
            <p:nvPr/>
          </p:nvSpPr>
          <p:spPr>
            <a:xfrm>
              <a:off x="4909850" y="1873000"/>
              <a:ext cx="24100" cy="116025"/>
            </a:xfrm>
            <a:custGeom>
              <a:avLst/>
              <a:gdLst/>
              <a:ahLst/>
              <a:cxnLst/>
              <a:rect l="l" t="t" r="r" b="b"/>
              <a:pathLst>
                <a:path w="964" h="4641" extrusionOk="0">
                  <a:moveTo>
                    <a:pt x="163" y="0"/>
                  </a:moveTo>
                  <a:cubicBezTo>
                    <a:pt x="146" y="0"/>
                    <a:pt x="130" y="18"/>
                    <a:pt x="122" y="36"/>
                  </a:cubicBezTo>
                  <a:cubicBezTo>
                    <a:pt x="1" y="375"/>
                    <a:pt x="176" y="1107"/>
                    <a:pt x="482" y="1534"/>
                  </a:cubicBezTo>
                  <a:cubicBezTo>
                    <a:pt x="712" y="1863"/>
                    <a:pt x="701" y="2300"/>
                    <a:pt x="690" y="2857"/>
                  </a:cubicBezTo>
                  <a:lnTo>
                    <a:pt x="690" y="3164"/>
                  </a:lnTo>
                  <a:cubicBezTo>
                    <a:pt x="679" y="3853"/>
                    <a:pt x="865" y="4597"/>
                    <a:pt x="865" y="4608"/>
                  </a:cubicBezTo>
                  <a:cubicBezTo>
                    <a:pt x="876" y="4629"/>
                    <a:pt x="898" y="4641"/>
                    <a:pt x="920" y="4641"/>
                  </a:cubicBezTo>
                  <a:lnTo>
                    <a:pt x="931" y="4641"/>
                  </a:lnTo>
                  <a:cubicBezTo>
                    <a:pt x="953" y="4641"/>
                    <a:pt x="963" y="4608"/>
                    <a:pt x="963" y="4586"/>
                  </a:cubicBezTo>
                  <a:cubicBezTo>
                    <a:pt x="963" y="4575"/>
                    <a:pt x="778" y="3842"/>
                    <a:pt x="788" y="3164"/>
                  </a:cubicBezTo>
                  <a:lnTo>
                    <a:pt x="788" y="2857"/>
                  </a:lnTo>
                  <a:cubicBezTo>
                    <a:pt x="800" y="2311"/>
                    <a:pt x="810" y="1841"/>
                    <a:pt x="559" y="1479"/>
                  </a:cubicBezTo>
                  <a:cubicBezTo>
                    <a:pt x="285" y="1075"/>
                    <a:pt x="110" y="375"/>
                    <a:pt x="209" y="69"/>
                  </a:cubicBezTo>
                  <a:cubicBezTo>
                    <a:pt x="220" y="36"/>
                    <a:pt x="209" y="14"/>
                    <a:pt x="176" y="3"/>
                  </a:cubicBezTo>
                  <a:cubicBezTo>
                    <a:pt x="172" y="1"/>
                    <a:pt x="167" y="0"/>
                    <a:pt x="16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9" name="Google Shape;1259;p44"/>
            <p:cNvSpPr/>
            <p:nvPr/>
          </p:nvSpPr>
          <p:spPr>
            <a:xfrm>
              <a:off x="4908775" y="1905975"/>
              <a:ext cx="17250" cy="9225"/>
            </a:xfrm>
            <a:custGeom>
              <a:avLst/>
              <a:gdLst/>
              <a:ahLst/>
              <a:cxnLst/>
              <a:rect l="l" t="t" r="r" b="b"/>
              <a:pathLst>
                <a:path w="690" h="369" extrusionOk="0">
                  <a:moveTo>
                    <a:pt x="50" y="0"/>
                  </a:moveTo>
                  <a:cubicBezTo>
                    <a:pt x="37" y="0"/>
                    <a:pt x="24" y="6"/>
                    <a:pt x="11" y="19"/>
                  </a:cubicBezTo>
                  <a:cubicBezTo>
                    <a:pt x="0" y="40"/>
                    <a:pt x="0" y="73"/>
                    <a:pt x="22" y="95"/>
                  </a:cubicBezTo>
                  <a:cubicBezTo>
                    <a:pt x="33" y="106"/>
                    <a:pt x="372" y="347"/>
                    <a:pt x="634" y="369"/>
                  </a:cubicBezTo>
                  <a:lnTo>
                    <a:pt x="646" y="369"/>
                  </a:lnTo>
                  <a:cubicBezTo>
                    <a:pt x="668" y="369"/>
                    <a:pt x="690" y="347"/>
                    <a:pt x="690" y="325"/>
                  </a:cubicBezTo>
                  <a:cubicBezTo>
                    <a:pt x="690" y="292"/>
                    <a:pt x="668" y="270"/>
                    <a:pt x="646" y="270"/>
                  </a:cubicBezTo>
                  <a:cubicBezTo>
                    <a:pt x="416" y="248"/>
                    <a:pt x="88" y="19"/>
                    <a:pt x="77" y="7"/>
                  </a:cubicBezTo>
                  <a:cubicBezTo>
                    <a:pt x="68" y="3"/>
                    <a:pt x="59" y="0"/>
                    <a:pt x="5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0" name="Google Shape;1260;p44"/>
            <p:cNvSpPr/>
            <p:nvPr/>
          </p:nvSpPr>
          <p:spPr>
            <a:xfrm>
              <a:off x="4820725" y="2039925"/>
              <a:ext cx="122525" cy="27850"/>
            </a:xfrm>
            <a:custGeom>
              <a:avLst/>
              <a:gdLst/>
              <a:ahLst/>
              <a:cxnLst/>
              <a:rect l="l" t="t" r="r" b="b"/>
              <a:pathLst>
                <a:path w="4901" h="1114" extrusionOk="0">
                  <a:moveTo>
                    <a:pt x="60" y="1"/>
                  </a:moveTo>
                  <a:cubicBezTo>
                    <a:pt x="47" y="1"/>
                    <a:pt x="33" y="4"/>
                    <a:pt x="22" y="9"/>
                  </a:cubicBezTo>
                  <a:cubicBezTo>
                    <a:pt x="0" y="31"/>
                    <a:pt x="0" y="64"/>
                    <a:pt x="22" y="86"/>
                  </a:cubicBezTo>
                  <a:cubicBezTo>
                    <a:pt x="55" y="107"/>
                    <a:pt x="744" y="775"/>
                    <a:pt x="1808" y="775"/>
                  </a:cubicBezTo>
                  <a:cubicBezTo>
                    <a:pt x="1825" y="775"/>
                    <a:pt x="1842" y="775"/>
                    <a:pt x="1859" y="774"/>
                  </a:cubicBezTo>
                  <a:lnTo>
                    <a:pt x="2177" y="774"/>
                  </a:lnTo>
                  <a:cubicBezTo>
                    <a:pt x="2401" y="769"/>
                    <a:pt x="2617" y="765"/>
                    <a:pt x="2827" y="765"/>
                  </a:cubicBezTo>
                  <a:cubicBezTo>
                    <a:pt x="3491" y="765"/>
                    <a:pt x="4089" y="810"/>
                    <a:pt x="4638" y="1026"/>
                  </a:cubicBezTo>
                  <a:cubicBezTo>
                    <a:pt x="4725" y="1059"/>
                    <a:pt x="4802" y="1092"/>
                    <a:pt x="4890" y="1114"/>
                  </a:cubicBezTo>
                  <a:lnTo>
                    <a:pt x="4900" y="1015"/>
                  </a:lnTo>
                  <a:cubicBezTo>
                    <a:pt x="4824" y="993"/>
                    <a:pt x="4758" y="961"/>
                    <a:pt x="4681" y="939"/>
                  </a:cubicBezTo>
                  <a:cubicBezTo>
                    <a:pt x="4107" y="714"/>
                    <a:pt x="3501" y="667"/>
                    <a:pt x="2824" y="667"/>
                  </a:cubicBezTo>
                  <a:cubicBezTo>
                    <a:pt x="2612" y="667"/>
                    <a:pt x="2393" y="671"/>
                    <a:pt x="2166" y="676"/>
                  </a:cubicBezTo>
                  <a:cubicBezTo>
                    <a:pt x="2068" y="676"/>
                    <a:pt x="1958" y="676"/>
                    <a:pt x="1859" y="687"/>
                  </a:cubicBezTo>
                  <a:cubicBezTo>
                    <a:pt x="1851" y="687"/>
                    <a:pt x="1842" y="687"/>
                    <a:pt x="1833" y="687"/>
                  </a:cubicBezTo>
                  <a:cubicBezTo>
                    <a:pt x="787" y="687"/>
                    <a:pt x="99" y="20"/>
                    <a:pt x="99" y="9"/>
                  </a:cubicBezTo>
                  <a:cubicBezTo>
                    <a:pt x="88" y="4"/>
                    <a:pt x="74" y="1"/>
                    <a:pt x="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1" name="Google Shape;1261;p44"/>
            <p:cNvSpPr/>
            <p:nvPr/>
          </p:nvSpPr>
          <p:spPr>
            <a:xfrm>
              <a:off x="4715700" y="1981450"/>
              <a:ext cx="112975" cy="68775"/>
            </a:xfrm>
            <a:custGeom>
              <a:avLst/>
              <a:gdLst/>
              <a:ahLst/>
              <a:cxnLst/>
              <a:rect l="l" t="t" r="r" b="b"/>
              <a:pathLst>
                <a:path w="4519" h="2751" extrusionOk="0">
                  <a:moveTo>
                    <a:pt x="2022" y="0"/>
                  </a:moveTo>
                  <a:cubicBezTo>
                    <a:pt x="1840" y="0"/>
                    <a:pt x="1825" y="340"/>
                    <a:pt x="2134" y="543"/>
                  </a:cubicBezTo>
                  <a:cubicBezTo>
                    <a:pt x="2473" y="773"/>
                    <a:pt x="2725" y="904"/>
                    <a:pt x="2725" y="904"/>
                  </a:cubicBezTo>
                  <a:cubicBezTo>
                    <a:pt x="2725" y="904"/>
                    <a:pt x="1806" y="663"/>
                    <a:pt x="1379" y="587"/>
                  </a:cubicBezTo>
                  <a:cubicBezTo>
                    <a:pt x="1071" y="531"/>
                    <a:pt x="688" y="419"/>
                    <a:pt x="462" y="419"/>
                  </a:cubicBezTo>
                  <a:cubicBezTo>
                    <a:pt x="376" y="419"/>
                    <a:pt x="313" y="435"/>
                    <a:pt x="285" y="478"/>
                  </a:cubicBezTo>
                  <a:cubicBezTo>
                    <a:pt x="187" y="620"/>
                    <a:pt x="581" y="926"/>
                    <a:pt x="1740" y="1166"/>
                  </a:cubicBezTo>
                  <a:cubicBezTo>
                    <a:pt x="1740" y="1166"/>
                    <a:pt x="1063" y="1139"/>
                    <a:pt x="606" y="1139"/>
                  </a:cubicBezTo>
                  <a:cubicBezTo>
                    <a:pt x="422" y="1139"/>
                    <a:pt x="273" y="1143"/>
                    <a:pt x="220" y="1156"/>
                  </a:cubicBezTo>
                  <a:cubicBezTo>
                    <a:pt x="12" y="1210"/>
                    <a:pt x="1" y="1418"/>
                    <a:pt x="603" y="1538"/>
                  </a:cubicBezTo>
                  <a:cubicBezTo>
                    <a:pt x="1171" y="1650"/>
                    <a:pt x="1730" y="1724"/>
                    <a:pt x="1807" y="1734"/>
                  </a:cubicBezTo>
                  <a:lnTo>
                    <a:pt x="1807" y="1734"/>
                  </a:lnTo>
                  <a:cubicBezTo>
                    <a:pt x="1797" y="1733"/>
                    <a:pt x="1779" y="1731"/>
                    <a:pt x="1756" y="1731"/>
                  </a:cubicBezTo>
                  <a:cubicBezTo>
                    <a:pt x="1668" y="1731"/>
                    <a:pt x="1508" y="1753"/>
                    <a:pt x="1423" y="1900"/>
                  </a:cubicBezTo>
                  <a:cubicBezTo>
                    <a:pt x="1303" y="2107"/>
                    <a:pt x="1707" y="2250"/>
                    <a:pt x="1707" y="2250"/>
                  </a:cubicBezTo>
                  <a:cubicBezTo>
                    <a:pt x="1707" y="2250"/>
                    <a:pt x="1379" y="2567"/>
                    <a:pt x="1948" y="2698"/>
                  </a:cubicBezTo>
                  <a:cubicBezTo>
                    <a:pt x="2091" y="2734"/>
                    <a:pt x="2289" y="2750"/>
                    <a:pt x="2511" y="2750"/>
                  </a:cubicBezTo>
                  <a:cubicBezTo>
                    <a:pt x="3169" y="2750"/>
                    <a:pt x="4032" y="2604"/>
                    <a:pt x="4245" y="2392"/>
                  </a:cubicBezTo>
                  <a:cubicBezTo>
                    <a:pt x="4519" y="2118"/>
                    <a:pt x="4300" y="1025"/>
                    <a:pt x="4300" y="1025"/>
                  </a:cubicBezTo>
                  <a:cubicBezTo>
                    <a:pt x="4300" y="1025"/>
                    <a:pt x="4179" y="587"/>
                    <a:pt x="3807" y="478"/>
                  </a:cubicBezTo>
                  <a:cubicBezTo>
                    <a:pt x="3435" y="368"/>
                    <a:pt x="2363" y="116"/>
                    <a:pt x="2101" y="18"/>
                  </a:cubicBezTo>
                  <a:cubicBezTo>
                    <a:pt x="2072" y="6"/>
                    <a:pt x="2045" y="0"/>
                    <a:pt x="2022" y="0"/>
                  </a:cubicBezTo>
                  <a:close/>
                </a:path>
              </a:pathLst>
            </a:custGeom>
            <a:solidFill>
              <a:srgbClr val="EF968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2" name="Google Shape;1262;p44"/>
            <p:cNvSpPr/>
            <p:nvPr/>
          </p:nvSpPr>
          <p:spPr>
            <a:xfrm>
              <a:off x="4931475" y="1987525"/>
              <a:ext cx="34475" cy="24750"/>
            </a:xfrm>
            <a:custGeom>
              <a:avLst/>
              <a:gdLst/>
              <a:ahLst/>
              <a:cxnLst/>
              <a:rect l="l" t="t" r="r" b="b"/>
              <a:pathLst>
                <a:path w="1379" h="990" extrusionOk="0">
                  <a:moveTo>
                    <a:pt x="48" y="1"/>
                  </a:moveTo>
                  <a:cubicBezTo>
                    <a:pt x="29" y="1"/>
                    <a:pt x="8" y="13"/>
                    <a:pt x="0" y="38"/>
                  </a:cubicBezTo>
                  <a:cubicBezTo>
                    <a:pt x="0" y="60"/>
                    <a:pt x="11" y="92"/>
                    <a:pt x="33" y="92"/>
                  </a:cubicBezTo>
                  <a:cubicBezTo>
                    <a:pt x="44" y="104"/>
                    <a:pt x="985" y="432"/>
                    <a:pt x="1280" y="957"/>
                  </a:cubicBezTo>
                  <a:cubicBezTo>
                    <a:pt x="1291" y="979"/>
                    <a:pt x="1313" y="989"/>
                    <a:pt x="1323" y="989"/>
                  </a:cubicBezTo>
                  <a:cubicBezTo>
                    <a:pt x="1335" y="989"/>
                    <a:pt x="1345" y="979"/>
                    <a:pt x="1357" y="979"/>
                  </a:cubicBezTo>
                  <a:cubicBezTo>
                    <a:pt x="1378" y="967"/>
                    <a:pt x="1378" y="935"/>
                    <a:pt x="1367" y="913"/>
                  </a:cubicBezTo>
                  <a:cubicBezTo>
                    <a:pt x="1050" y="355"/>
                    <a:pt x="110" y="16"/>
                    <a:pt x="66" y="5"/>
                  </a:cubicBezTo>
                  <a:cubicBezTo>
                    <a:pt x="61" y="2"/>
                    <a:pt x="54" y="1"/>
                    <a:pt x="4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3" name="Google Shape;1263;p44"/>
            <p:cNvSpPr/>
            <p:nvPr/>
          </p:nvSpPr>
          <p:spPr>
            <a:xfrm>
              <a:off x="4938300" y="1988925"/>
              <a:ext cx="23525" cy="3925"/>
            </a:xfrm>
            <a:custGeom>
              <a:avLst/>
              <a:gdLst/>
              <a:ahLst/>
              <a:cxnLst/>
              <a:rect l="l" t="t" r="r" b="b"/>
              <a:pathLst>
                <a:path w="941" h="157" extrusionOk="0">
                  <a:moveTo>
                    <a:pt x="554" y="1"/>
                  </a:moveTo>
                  <a:cubicBezTo>
                    <a:pt x="371" y="1"/>
                    <a:pt x="160" y="15"/>
                    <a:pt x="34" y="69"/>
                  </a:cubicBezTo>
                  <a:cubicBezTo>
                    <a:pt x="12" y="80"/>
                    <a:pt x="0" y="102"/>
                    <a:pt x="12" y="124"/>
                  </a:cubicBezTo>
                  <a:cubicBezTo>
                    <a:pt x="22" y="146"/>
                    <a:pt x="34" y="157"/>
                    <a:pt x="55" y="157"/>
                  </a:cubicBezTo>
                  <a:lnTo>
                    <a:pt x="77" y="157"/>
                  </a:lnTo>
                  <a:cubicBezTo>
                    <a:pt x="181" y="110"/>
                    <a:pt x="367" y="98"/>
                    <a:pt x="535" y="98"/>
                  </a:cubicBezTo>
                  <a:cubicBezTo>
                    <a:pt x="723" y="98"/>
                    <a:pt x="887" y="113"/>
                    <a:pt x="887" y="113"/>
                  </a:cubicBezTo>
                  <a:cubicBezTo>
                    <a:pt x="919" y="113"/>
                    <a:pt x="941" y="91"/>
                    <a:pt x="941" y="69"/>
                  </a:cubicBezTo>
                  <a:cubicBezTo>
                    <a:pt x="941" y="36"/>
                    <a:pt x="919" y="14"/>
                    <a:pt x="897" y="14"/>
                  </a:cubicBezTo>
                  <a:cubicBezTo>
                    <a:pt x="886" y="14"/>
                    <a:pt x="734" y="1"/>
                    <a:pt x="55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4" name="Google Shape;1264;p44"/>
            <p:cNvSpPr/>
            <p:nvPr/>
          </p:nvSpPr>
          <p:spPr>
            <a:xfrm>
              <a:off x="4880875" y="1724025"/>
              <a:ext cx="36950" cy="72225"/>
            </a:xfrm>
            <a:custGeom>
              <a:avLst/>
              <a:gdLst/>
              <a:ahLst/>
              <a:cxnLst/>
              <a:rect l="l" t="t" r="r" b="b"/>
              <a:pathLst>
                <a:path w="1478" h="2889" extrusionOk="0">
                  <a:moveTo>
                    <a:pt x="930" y="1"/>
                  </a:moveTo>
                  <a:cubicBezTo>
                    <a:pt x="0" y="274"/>
                    <a:pt x="143" y="2353"/>
                    <a:pt x="143" y="2353"/>
                  </a:cubicBezTo>
                  <a:cubicBezTo>
                    <a:pt x="143" y="2353"/>
                    <a:pt x="331" y="2888"/>
                    <a:pt x="593" y="2888"/>
                  </a:cubicBezTo>
                  <a:cubicBezTo>
                    <a:pt x="614" y="2888"/>
                    <a:pt x="635" y="2885"/>
                    <a:pt x="657" y="2878"/>
                  </a:cubicBezTo>
                  <a:cubicBezTo>
                    <a:pt x="1138" y="2713"/>
                    <a:pt x="810" y="1882"/>
                    <a:pt x="810" y="1882"/>
                  </a:cubicBezTo>
                  <a:lnTo>
                    <a:pt x="810" y="1882"/>
                  </a:lnTo>
                  <a:cubicBezTo>
                    <a:pt x="810" y="1882"/>
                    <a:pt x="914" y="1975"/>
                    <a:pt x="1035" y="1975"/>
                  </a:cubicBezTo>
                  <a:cubicBezTo>
                    <a:pt x="1126" y="1975"/>
                    <a:pt x="1227" y="1923"/>
                    <a:pt x="1302" y="1740"/>
                  </a:cubicBezTo>
                  <a:cubicBezTo>
                    <a:pt x="1477" y="1324"/>
                    <a:pt x="930" y="1"/>
                    <a:pt x="93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5" name="Google Shape;1265;p44"/>
            <p:cNvSpPr/>
            <p:nvPr/>
          </p:nvSpPr>
          <p:spPr>
            <a:xfrm>
              <a:off x="4808125" y="1737425"/>
              <a:ext cx="39950" cy="63250"/>
            </a:xfrm>
            <a:custGeom>
              <a:avLst/>
              <a:gdLst/>
              <a:ahLst/>
              <a:cxnLst/>
              <a:rect l="l" t="t" r="r" b="b"/>
              <a:pathLst>
                <a:path w="1598" h="2530" extrusionOk="0">
                  <a:moveTo>
                    <a:pt x="669" y="1"/>
                  </a:moveTo>
                  <a:cubicBezTo>
                    <a:pt x="669" y="1"/>
                    <a:pt x="1" y="963"/>
                    <a:pt x="176" y="1390"/>
                  </a:cubicBezTo>
                  <a:cubicBezTo>
                    <a:pt x="252" y="1569"/>
                    <a:pt x="354" y="1620"/>
                    <a:pt x="446" y="1620"/>
                  </a:cubicBezTo>
                  <a:cubicBezTo>
                    <a:pt x="566" y="1620"/>
                    <a:pt x="668" y="1532"/>
                    <a:pt x="669" y="1532"/>
                  </a:cubicBezTo>
                  <a:lnTo>
                    <a:pt x="669" y="1532"/>
                  </a:lnTo>
                  <a:cubicBezTo>
                    <a:pt x="668" y="1532"/>
                    <a:pt x="340" y="2352"/>
                    <a:pt x="822" y="2517"/>
                  </a:cubicBezTo>
                  <a:cubicBezTo>
                    <a:pt x="845" y="2525"/>
                    <a:pt x="868" y="2529"/>
                    <a:pt x="890" y="2529"/>
                  </a:cubicBezTo>
                  <a:cubicBezTo>
                    <a:pt x="1150" y="2529"/>
                    <a:pt x="1335" y="1992"/>
                    <a:pt x="1335" y="1992"/>
                  </a:cubicBezTo>
                  <a:cubicBezTo>
                    <a:pt x="1335" y="1992"/>
                    <a:pt x="1598" y="263"/>
                    <a:pt x="66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6" name="Google Shape;1266;p44"/>
            <p:cNvSpPr/>
            <p:nvPr/>
          </p:nvSpPr>
          <p:spPr>
            <a:xfrm>
              <a:off x="4897025" y="1711175"/>
              <a:ext cx="19700" cy="15400"/>
            </a:xfrm>
            <a:custGeom>
              <a:avLst/>
              <a:gdLst/>
              <a:ahLst/>
              <a:cxnLst/>
              <a:rect l="l" t="t" r="r" b="b"/>
              <a:pathLst>
                <a:path w="788" h="616" extrusionOk="0">
                  <a:moveTo>
                    <a:pt x="197" y="1"/>
                  </a:moveTo>
                  <a:cubicBezTo>
                    <a:pt x="0" y="33"/>
                    <a:pt x="54" y="417"/>
                    <a:pt x="54" y="417"/>
                  </a:cubicBezTo>
                  <a:cubicBezTo>
                    <a:pt x="54" y="417"/>
                    <a:pt x="385" y="616"/>
                    <a:pt x="585" y="616"/>
                  </a:cubicBezTo>
                  <a:cubicBezTo>
                    <a:pt x="662" y="616"/>
                    <a:pt x="720" y="586"/>
                    <a:pt x="733" y="504"/>
                  </a:cubicBezTo>
                  <a:cubicBezTo>
                    <a:pt x="788" y="208"/>
                    <a:pt x="197" y="1"/>
                    <a:pt x="19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7" name="Google Shape;1267;p44"/>
            <p:cNvSpPr/>
            <p:nvPr/>
          </p:nvSpPr>
          <p:spPr>
            <a:xfrm>
              <a:off x="4838225" y="1766675"/>
              <a:ext cx="51150" cy="52875"/>
            </a:xfrm>
            <a:custGeom>
              <a:avLst/>
              <a:gdLst/>
              <a:ahLst/>
              <a:cxnLst/>
              <a:rect l="l" t="t" r="r" b="b"/>
              <a:pathLst>
                <a:path w="2046" h="2115" extrusionOk="0">
                  <a:moveTo>
                    <a:pt x="2046" y="1"/>
                  </a:moveTo>
                  <a:lnTo>
                    <a:pt x="252" y="1117"/>
                  </a:lnTo>
                  <a:lnTo>
                    <a:pt x="0" y="1270"/>
                  </a:lnTo>
                  <a:lnTo>
                    <a:pt x="0" y="1784"/>
                  </a:lnTo>
                  <a:cubicBezTo>
                    <a:pt x="66" y="1828"/>
                    <a:pt x="121" y="1872"/>
                    <a:pt x="186" y="1904"/>
                  </a:cubicBezTo>
                  <a:cubicBezTo>
                    <a:pt x="447" y="2060"/>
                    <a:pt x="712" y="2115"/>
                    <a:pt x="958" y="2115"/>
                  </a:cubicBezTo>
                  <a:cubicBezTo>
                    <a:pt x="1561" y="2115"/>
                    <a:pt x="2046" y="1784"/>
                    <a:pt x="2046" y="1784"/>
                  </a:cubicBezTo>
                  <a:lnTo>
                    <a:pt x="2046" y="1"/>
                  </a:lnTo>
                  <a:close/>
                </a:path>
              </a:pathLst>
            </a:custGeom>
            <a:solidFill>
              <a:srgbClr val="EF968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8" name="Google Shape;1268;p44"/>
            <p:cNvSpPr/>
            <p:nvPr/>
          </p:nvSpPr>
          <p:spPr>
            <a:xfrm>
              <a:off x="4853800" y="1795950"/>
              <a:ext cx="50075" cy="67000"/>
            </a:xfrm>
            <a:custGeom>
              <a:avLst/>
              <a:gdLst/>
              <a:ahLst/>
              <a:cxnLst/>
              <a:rect l="l" t="t" r="r" b="b"/>
              <a:pathLst>
                <a:path w="2003" h="2680" extrusionOk="0">
                  <a:moveTo>
                    <a:pt x="1433" y="1"/>
                  </a:moveTo>
                  <a:cubicBezTo>
                    <a:pt x="1182" y="460"/>
                    <a:pt x="186" y="667"/>
                    <a:pt x="186" y="667"/>
                  </a:cubicBezTo>
                  <a:cubicBezTo>
                    <a:pt x="186" y="667"/>
                    <a:pt x="132" y="1051"/>
                    <a:pt x="67" y="1542"/>
                  </a:cubicBezTo>
                  <a:cubicBezTo>
                    <a:pt x="1" y="2035"/>
                    <a:pt x="67" y="2680"/>
                    <a:pt x="67" y="2680"/>
                  </a:cubicBezTo>
                  <a:cubicBezTo>
                    <a:pt x="974" y="2374"/>
                    <a:pt x="2002" y="602"/>
                    <a:pt x="2002" y="602"/>
                  </a:cubicBezTo>
                  <a:cubicBezTo>
                    <a:pt x="1992" y="274"/>
                    <a:pt x="1433" y="1"/>
                    <a:pt x="14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9" name="Google Shape;1269;p44"/>
            <p:cNvSpPr/>
            <p:nvPr/>
          </p:nvSpPr>
          <p:spPr>
            <a:xfrm>
              <a:off x="4838225" y="1786925"/>
              <a:ext cx="37475" cy="27375"/>
            </a:xfrm>
            <a:custGeom>
              <a:avLst/>
              <a:gdLst/>
              <a:ahLst/>
              <a:cxnLst/>
              <a:rect l="l" t="t" r="r" b="b"/>
              <a:pathLst>
                <a:path w="1499" h="1095" extrusionOk="0">
                  <a:moveTo>
                    <a:pt x="1499" y="0"/>
                  </a:moveTo>
                  <a:lnTo>
                    <a:pt x="252" y="307"/>
                  </a:lnTo>
                  <a:lnTo>
                    <a:pt x="0" y="460"/>
                  </a:lnTo>
                  <a:lnTo>
                    <a:pt x="0" y="974"/>
                  </a:lnTo>
                  <a:cubicBezTo>
                    <a:pt x="66" y="1018"/>
                    <a:pt x="121" y="1062"/>
                    <a:pt x="186" y="1094"/>
                  </a:cubicBezTo>
                  <a:cubicBezTo>
                    <a:pt x="952" y="799"/>
                    <a:pt x="1499" y="0"/>
                    <a:pt x="149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0" name="Google Shape;1270;p44"/>
            <p:cNvSpPr/>
            <p:nvPr/>
          </p:nvSpPr>
          <p:spPr>
            <a:xfrm>
              <a:off x="4817425" y="1801925"/>
              <a:ext cx="29025" cy="55025"/>
            </a:xfrm>
            <a:custGeom>
              <a:avLst/>
              <a:gdLst/>
              <a:ahLst/>
              <a:cxnLst/>
              <a:rect l="l" t="t" r="r" b="b"/>
              <a:pathLst>
                <a:path w="1161" h="2201" extrusionOk="0">
                  <a:moveTo>
                    <a:pt x="787" y="1"/>
                  </a:moveTo>
                  <a:cubicBezTo>
                    <a:pt x="631" y="1"/>
                    <a:pt x="115" y="41"/>
                    <a:pt x="78" y="560"/>
                  </a:cubicBezTo>
                  <a:cubicBezTo>
                    <a:pt x="1" y="1796"/>
                    <a:pt x="756" y="2200"/>
                    <a:pt x="756" y="2200"/>
                  </a:cubicBezTo>
                  <a:lnTo>
                    <a:pt x="997" y="1380"/>
                  </a:lnTo>
                  <a:cubicBezTo>
                    <a:pt x="1084" y="1096"/>
                    <a:pt x="1138" y="702"/>
                    <a:pt x="1160" y="440"/>
                  </a:cubicBezTo>
                  <a:cubicBezTo>
                    <a:pt x="1160" y="440"/>
                    <a:pt x="887" y="287"/>
                    <a:pt x="832" y="2"/>
                  </a:cubicBezTo>
                  <a:cubicBezTo>
                    <a:pt x="832" y="2"/>
                    <a:pt x="815" y="1"/>
                    <a:pt x="78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1" name="Google Shape;1271;p44"/>
            <p:cNvSpPr/>
            <p:nvPr/>
          </p:nvSpPr>
          <p:spPr>
            <a:xfrm>
              <a:off x="4804600" y="1693675"/>
              <a:ext cx="31725" cy="35300"/>
            </a:xfrm>
            <a:custGeom>
              <a:avLst/>
              <a:gdLst/>
              <a:ahLst/>
              <a:cxnLst/>
              <a:rect l="l" t="t" r="r" b="b"/>
              <a:pathLst>
                <a:path w="1269" h="1412" extrusionOk="0">
                  <a:moveTo>
                    <a:pt x="1236" y="1"/>
                  </a:moveTo>
                  <a:cubicBezTo>
                    <a:pt x="1235" y="1"/>
                    <a:pt x="0" y="110"/>
                    <a:pt x="448" y="1411"/>
                  </a:cubicBezTo>
                  <a:cubicBezTo>
                    <a:pt x="448" y="1411"/>
                    <a:pt x="1269" y="340"/>
                    <a:pt x="123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2" name="Google Shape;1272;p44"/>
            <p:cNvSpPr/>
            <p:nvPr/>
          </p:nvSpPr>
          <p:spPr>
            <a:xfrm>
              <a:off x="4807100" y="1737500"/>
              <a:ext cx="15275" cy="27375"/>
            </a:xfrm>
            <a:custGeom>
              <a:avLst/>
              <a:gdLst/>
              <a:ahLst/>
              <a:cxnLst/>
              <a:rect l="l" t="t" r="r" b="b"/>
              <a:pathLst>
                <a:path w="611" h="1095" extrusionOk="0">
                  <a:moveTo>
                    <a:pt x="343" y="0"/>
                  </a:moveTo>
                  <a:cubicBezTo>
                    <a:pt x="275" y="0"/>
                    <a:pt x="206" y="38"/>
                    <a:pt x="151" y="151"/>
                  </a:cubicBezTo>
                  <a:cubicBezTo>
                    <a:pt x="0" y="474"/>
                    <a:pt x="91" y="1094"/>
                    <a:pt x="457" y="1094"/>
                  </a:cubicBezTo>
                  <a:cubicBezTo>
                    <a:pt x="488" y="1094"/>
                    <a:pt x="521" y="1090"/>
                    <a:pt x="556" y="1080"/>
                  </a:cubicBezTo>
                  <a:lnTo>
                    <a:pt x="611" y="151"/>
                  </a:lnTo>
                  <a:cubicBezTo>
                    <a:pt x="611" y="151"/>
                    <a:pt x="480" y="0"/>
                    <a:pt x="343" y="0"/>
                  </a:cubicBezTo>
                  <a:close/>
                </a:path>
              </a:pathLst>
            </a:custGeom>
            <a:solidFill>
              <a:srgbClr val="E9725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3" name="Google Shape;1273;p44"/>
            <p:cNvSpPr/>
            <p:nvPr/>
          </p:nvSpPr>
          <p:spPr>
            <a:xfrm>
              <a:off x="4814425" y="1690750"/>
              <a:ext cx="81225" cy="107425"/>
            </a:xfrm>
            <a:custGeom>
              <a:avLst/>
              <a:gdLst/>
              <a:ahLst/>
              <a:cxnLst/>
              <a:rect l="l" t="t" r="r" b="b"/>
              <a:pathLst>
                <a:path w="3249" h="4297" extrusionOk="0">
                  <a:moveTo>
                    <a:pt x="1570" y="1"/>
                  </a:moveTo>
                  <a:cubicBezTo>
                    <a:pt x="1042" y="1"/>
                    <a:pt x="581" y="150"/>
                    <a:pt x="318" y="446"/>
                  </a:cubicBezTo>
                  <a:cubicBezTo>
                    <a:pt x="176" y="599"/>
                    <a:pt x="88" y="785"/>
                    <a:pt x="66" y="1003"/>
                  </a:cubicBezTo>
                  <a:lnTo>
                    <a:pt x="33" y="2119"/>
                  </a:lnTo>
                  <a:lnTo>
                    <a:pt x="23" y="2393"/>
                  </a:lnTo>
                  <a:lnTo>
                    <a:pt x="1" y="3235"/>
                  </a:lnTo>
                  <a:cubicBezTo>
                    <a:pt x="1" y="3235"/>
                    <a:pt x="1" y="4296"/>
                    <a:pt x="1105" y="4296"/>
                  </a:cubicBezTo>
                  <a:cubicBezTo>
                    <a:pt x="2210" y="4296"/>
                    <a:pt x="2954" y="3432"/>
                    <a:pt x="2998" y="3388"/>
                  </a:cubicBezTo>
                  <a:lnTo>
                    <a:pt x="3008" y="3169"/>
                  </a:lnTo>
                  <a:lnTo>
                    <a:pt x="3074" y="1999"/>
                  </a:lnTo>
                  <a:lnTo>
                    <a:pt x="3107" y="1387"/>
                  </a:lnTo>
                  <a:cubicBezTo>
                    <a:pt x="3107" y="1387"/>
                    <a:pt x="3249" y="271"/>
                    <a:pt x="2177" y="63"/>
                  </a:cubicBezTo>
                  <a:cubicBezTo>
                    <a:pt x="1970" y="21"/>
                    <a:pt x="1765" y="1"/>
                    <a:pt x="1570" y="1"/>
                  </a:cubicBezTo>
                  <a:close/>
                </a:path>
              </a:pathLst>
            </a:custGeom>
            <a:solidFill>
              <a:srgbClr val="EF968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4" name="Google Shape;1274;p44"/>
            <p:cNvSpPr/>
            <p:nvPr/>
          </p:nvSpPr>
          <p:spPr>
            <a:xfrm>
              <a:off x="4851350" y="1743725"/>
              <a:ext cx="17800" cy="7125"/>
            </a:xfrm>
            <a:custGeom>
              <a:avLst/>
              <a:gdLst/>
              <a:ahLst/>
              <a:cxnLst/>
              <a:rect l="l" t="t" r="r" b="b"/>
              <a:pathLst>
                <a:path w="712" h="285" extrusionOk="0">
                  <a:moveTo>
                    <a:pt x="361" y="0"/>
                  </a:moveTo>
                  <a:cubicBezTo>
                    <a:pt x="165" y="0"/>
                    <a:pt x="0" y="66"/>
                    <a:pt x="0" y="143"/>
                  </a:cubicBezTo>
                  <a:cubicBezTo>
                    <a:pt x="0" y="219"/>
                    <a:pt x="165" y="284"/>
                    <a:pt x="361" y="284"/>
                  </a:cubicBezTo>
                  <a:cubicBezTo>
                    <a:pt x="558" y="284"/>
                    <a:pt x="711" y="219"/>
                    <a:pt x="711" y="143"/>
                  </a:cubicBezTo>
                  <a:cubicBezTo>
                    <a:pt x="711" y="66"/>
                    <a:pt x="558" y="0"/>
                    <a:pt x="361" y="0"/>
                  </a:cubicBezTo>
                  <a:close/>
                </a:path>
              </a:pathLst>
            </a:custGeom>
            <a:solidFill>
              <a:srgbClr val="E9725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5" name="Google Shape;1275;p44"/>
            <p:cNvSpPr/>
            <p:nvPr/>
          </p:nvSpPr>
          <p:spPr>
            <a:xfrm>
              <a:off x="4814975" y="1743725"/>
              <a:ext cx="11225" cy="7125"/>
            </a:xfrm>
            <a:custGeom>
              <a:avLst/>
              <a:gdLst/>
              <a:ahLst/>
              <a:cxnLst/>
              <a:rect l="l" t="t" r="r" b="b"/>
              <a:pathLst>
                <a:path w="449" h="285" extrusionOk="0">
                  <a:moveTo>
                    <a:pt x="11" y="0"/>
                  </a:moveTo>
                  <a:lnTo>
                    <a:pt x="1" y="274"/>
                  </a:lnTo>
                  <a:cubicBezTo>
                    <a:pt x="33" y="274"/>
                    <a:pt x="66" y="284"/>
                    <a:pt x="88" y="284"/>
                  </a:cubicBezTo>
                  <a:cubicBezTo>
                    <a:pt x="285" y="284"/>
                    <a:pt x="449" y="219"/>
                    <a:pt x="449" y="143"/>
                  </a:cubicBezTo>
                  <a:cubicBezTo>
                    <a:pt x="449" y="66"/>
                    <a:pt x="285" y="0"/>
                    <a:pt x="88" y="0"/>
                  </a:cubicBezTo>
                  <a:close/>
                </a:path>
              </a:pathLst>
            </a:custGeom>
            <a:solidFill>
              <a:srgbClr val="EA7A6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6" name="Google Shape;1276;p44"/>
            <p:cNvSpPr/>
            <p:nvPr/>
          </p:nvSpPr>
          <p:spPr>
            <a:xfrm>
              <a:off x="4849700" y="1731675"/>
              <a:ext cx="5500" cy="9625"/>
            </a:xfrm>
            <a:custGeom>
              <a:avLst/>
              <a:gdLst/>
              <a:ahLst/>
              <a:cxnLst/>
              <a:rect l="l" t="t" r="r" b="b"/>
              <a:pathLst>
                <a:path w="220" h="385" extrusionOk="0">
                  <a:moveTo>
                    <a:pt x="110" y="1"/>
                  </a:moveTo>
                  <a:cubicBezTo>
                    <a:pt x="56" y="1"/>
                    <a:pt x="0" y="88"/>
                    <a:pt x="0" y="198"/>
                  </a:cubicBezTo>
                  <a:cubicBezTo>
                    <a:pt x="0" y="297"/>
                    <a:pt x="56" y="384"/>
                    <a:pt x="110" y="384"/>
                  </a:cubicBezTo>
                  <a:cubicBezTo>
                    <a:pt x="175" y="384"/>
                    <a:pt x="219" y="297"/>
                    <a:pt x="219" y="198"/>
                  </a:cubicBezTo>
                  <a:cubicBezTo>
                    <a:pt x="219" y="88"/>
                    <a:pt x="175" y="1"/>
                    <a:pt x="11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7" name="Google Shape;1277;p44"/>
            <p:cNvSpPr/>
            <p:nvPr/>
          </p:nvSpPr>
          <p:spPr>
            <a:xfrm>
              <a:off x="4823450" y="1731675"/>
              <a:ext cx="5500" cy="9625"/>
            </a:xfrm>
            <a:custGeom>
              <a:avLst/>
              <a:gdLst/>
              <a:ahLst/>
              <a:cxnLst/>
              <a:rect l="l" t="t" r="r" b="b"/>
              <a:pathLst>
                <a:path w="220" h="385" extrusionOk="0">
                  <a:moveTo>
                    <a:pt x="110" y="1"/>
                  </a:moveTo>
                  <a:cubicBezTo>
                    <a:pt x="44" y="1"/>
                    <a:pt x="0" y="88"/>
                    <a:pt x="0" y="198"/>
                  </a:cubicBezTo>
                  <a:cubicBezTo>
                    <a:pt x="0" y="297"/>
                    <a:pt x="44" y="384"/>
                    <a:pt x="110" y="384"/>
                  </a:cubicBezTo>
                  <a:cubicBezTo>
                    <a:pt x="165" y="384"/>
                    <a:pt x="219" y="297"/>
                    <a:pt x="219" y="198"/>
                  </a:cubicBezTo>
                  <a:cubicBezTo>
                    <a:pt x="219" y="88"/>
                    <a:pt x="165" y="1"/>
                    <a:pt x="11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8" name="Google Shape;1278;p44"/>
            <p:cNvSpPr/>
            <p:nvPr/>
          </p:nvSpPr>
          <p:spPr>
            <a:xfrm>
              <a:off x="4830000" y="1725025"/>
              <a:ext cx="11250" cy="25025"/>
            </a:xfrm>
            <a:custGeom>
              <a:avLst/>
              <a:gdLst/>
              <a:ahLst/>
              <a:cxnLst/>
              <a:rect l="l" t="t" r="r" b="b"/>
              <a:pathLst>
                <a:path w="450" h="1001" extrusionOk="0">
                  <a:moveTo>
                    <a:pt x="409" y="0"/>
                  </a:moveTo>
                  <a:cubicBezTo>
                    <a:pt x="390" y="0"/>
                    <a:pt x="370" y="10"/>
                    <a:pt x="362" y="26"/>
                  </a:cubicBezTo>
                  <a:cubicBezTo>
                    <a:pt x="362" y="26"/>
                    <a:pt x="187" y="398"/>
                    <a:pt x="1" y="770"/>
                  </a:cubicBezTo>
                  <a:lnTo>
                    <a:pt x="1" y="803"/>
                  </a:lnTo>
                  <a:cubicBezTo>
                    <a:pt x="12" y="814"/>
                    <a:pt x="100" y="1000"/>
                    <a:pt x="351" y="1000"/>
                  </a:cubicBezTo>
                  <a:cubicBezTo>
                    <a:pt x="384" y="1000"/>
                    <a:pt x="395" y="978"/>
                    <a:pt x="395" y="956"/>
                  </a:cubicBezTo>
                  <a:cubicBezTo>
                    <a:pt x="395" y="923"/>
                    <a:pt x="384" y="913"/>
                    <a:pt x="351" y="913"/>
                  </a:cubicBezTo>
                  <a:cubicBezTo>
                    <a:pt x="198" y="913"/>
                    <a:pt x="122" y="825"/>
                    <a:pt x="100" y="792"/>
                  </a:cubicBezTo>
                  <a:cubicBezTo>
                    <a:pt x="275" y="431"/>
                    <a:pt x="438" y="59"/>
                    <a:pt x="450" y="59"/>
                  </a:cubicBezTo>
                  <a:cubicBezTo>
                    <a:pt x="450" y="38"/>
                    <a:pt x="450" y="16"/>
                    <a:pt x="428" y="4"/>
                  </a:cubicBezTo>
                  <a:cubicBezTo>
                    <a:pt x="422" y="1"/>
                    <a:pt x="415" y="0"/>
                    <a:pt x="4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9" name="Google Shape;1279;p44"/>
            <p:cNvSpPr/>
            <p:nvPr/>
          </p:nvSpPr>
          <p:spPr>
            <a:xfrm>
              <a:off x="4850250" y="1715825"/>
              <a:ext cx="15075" cy="11625"/>
            </a:xfrm>
            <a:custGeom>
              <a:avLst/>
              <a:gdLst/>
              <a:ahLst/>
              <a:cxnLst/>
              <a:rect l="l" t="t" r="r" b="b"/>
              <a:pathLst>
                <a:path w="603" h="465" extrusionOk="0">
                  <a:moveTo>
                    <a:pt x="110" y="0"/>
                  </a:moveTo>
                  <a:cubicBezTo>
                    <a:pt x="66" y="0"/>
                    <a:pt x="34" y="34"/>
                    <a:pt x="22" y="66"/>
                  </a:cubicBezTo>
                  <a:cubicBezTo>
                    <a:pt x="0" y="121"/>
                    <a:pt x="34" y="175"/>
                    <a:pt x="88" y="187"/>
                  </a:cubicBezTo>
                  <a:cubicBezTo>
                    <a:pt x="187" y="209"/>
                    <a:pt x="328" y="252"/>
                    <a:pt x="405" y="416"/>
                  </a:cubicBezTo>
                  <a:cubicBezTo>
                    <a:pt x="420" y="445"/>
                    <a:pt x="454" y="465"/>
                    <a:pt x="488" y="465"/>
                  </a:cubicBezTo>
                  <a:cubicBezTo>
                    <a:pt x="505" y="465"/>
                    <a:pt x="522" y="460"/>
                    <a:pt x="537" y="449"/>
                  </a:cubicBezTo>
                  <a:lnTo>
                    <a:pt x="547" y="438"/>
                  </a:lnTo>
                  <a:cubicBezTo>
                    <a:pt x="580" y="416"/>
                    <a:pt x="602" y="384"/>
                    <a:pt x="591" y="340"/>
                  </a:cubicBezTo>
                  <a:cubicBezTo>
                    <a:pt x="569" y="231"/>
                    <a:pt x="471" y="22"/>
                    <a:pt x="11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0" name="Google Shape;1280;p44"/>
            <p:cNvSpPr/>
            <p:nvPr/>
          </p:nvSpPr>
          <p:spPr>
            <a:xfrm>
              <a:off x="4818800" y="1715825"/>
              <a:ext cx="14800" cy="11625"/>
            </a:xfrm>
            <a:custGeom>
              <a:avLst/>
              <a:gdLst/>
              <a:ahLst/>
              <a:cxnLst/>
              <a:rect l="l" t="t" r="r" b="b"/>
              <a:pathLst>
                <a:path w="592" h="465" extrusionOk="0">
                  <a:moveTo>
                    <a:pt x="482" y="0"/>
                  </a:moveTo>
                  <a:cubicBezTo>
                    <a:pt x="121" y="22"/>
                    <a:pt x="33" y="231"/>
                    <a:pt x="11" y="340"/>
                  </a:cubicBezTo>
                  <a:cubicBezTo>
                    <a:pt x="1" y="384"/>
                    <a:pt x="11" y="416"/>
                    <a:pt x="45" y="438"/>
                  </a:cubicBezTo>
                  <a:lnTo>
                    <a:pt x="55" y="449"/>
                  </a:lnTo>
                  <a:cubicBezTo>
                    <a:pt x="73" y="460"/>
                    <a:pt x="92" y="465"/>
                    <a:pt x="109" y="465"/>
                  </a:cubicBezTo>
                  <a:cubicBezTo>
                    <a:pt x="144" y="465"/>
                    <a:pt x="176" y="445"/>
                    <a:pt x="198" y="416"/>
                  </a:cubicBezTo>
                  <a:cubicBezTo>
                    <a:pt x="274" y="252"/>
                    <a:pt x="405" y="209"/>
                    <a:pt x="504" y="187"/>
                  </a:cubicBezTo>
                  <a:cubicBezTo>
                    <a:pt x="558" y="175"/>
                    <a:pt x="592" y="121"/>
                    <a:pt x="580" y="66"/>
                  </a:cubicBezTo>
                  <a:cubicBezTo>
                    <a:pt x="570" y="34"/>
                    <a:pt x="526" y="0"/>
                    <a:pt x="48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1" name="Google Shape;1281;p44"/>
            <p:cNvSpPr/>
            <p:nvPr/>
          </p:nvSpPr>
          <p:spPr>
            <a:xfrm>
              <a:off x="4824000" y="1753375"/>
              <a:ext cx="28750" cy="10325"/>
            </a:xfrm>
            <a:custGeom>
              <a:avLst/>
              <a:gdLst/>
              <a:ahLst/>
              <a:cxnLst/>
              <a:rect l="l" t="t" r="r" b="b"/>
              <a:pathLst>
                <a:path w="1150" h="413" extrusionOk="0">
                  <a:moveTo>
                    <a:pt x="1106" y="1"/>
                  </a:moveTo>
                  <a:cubicBezTo>
                    <a:pt x="1093" y="1"/>
                    <a:pt x="1079" y="6"/>
                    <a:pt x="1072" y="19"/>
                  </a:cubicBezTo>
                  <a:cubicBezTo>
                    <a:pt x="1064" y="19"/>
                    <a:pt x="776" y="323"/>
                    <a:pt x="429" y="323"/>
                  </a:cubicBezTo>
                  <a:cubicBezTo>
                    <a:pt x="316" y="323"/>
                    <a:pt x="196" y="291"/>
                    <a:pt x="77" y="205"/>
                  </a:cubicBezTo>
                  <a:cubicBezTo>
                    <a:pt x="71" y="202"/>
                    <a:pt x="64" y="200"/>
                    <a:pt x="56" y="200"/>
                  </a:cubicBezTo>
                  <a:cubicBezTo>
                    <a:pt x="38" y="200"/>
                    <a:pt x="19" y="208"/>
                    <a:pt x="12" y="216"/>
                  </a:cubicBezTo>
                  <a:cubicBezTo>
                    <a:pt x="0" y="238"/>
                    <a:pt x="0" y="270"/>
                    <a:pt x="22" y="282"/>
                  </a:cubicBezTo>
                  <a:cubicBezTo>
                    <a:pt x="153" y="380"/>
                    <a:pt x="296" y="413"/>
                    <a:pt x="416" y="413"/>
                  </a:cubicBezTo>
                  <a:cubicBezTo>
                    <a:pt x="810" y="413"/>
                    <a:pt x="1127" y="85"/>
                    <a:pt x="1127" y="73"/>
                  </a:cubicBezTo>
                  <a:cubicBezTo>
                    <a:pt x="1149" y="63"/>
                    <a:pt x="1149" y="30"/>
                    <a:pt x="1127" y="8"/>
                  </a:cubicBezTo>
                  <a:cubicBezTo>
                    <a:pt x="1123" y="4"/>
                    <a:pt x="1114" y="1"/>
                    <a:pt x="110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2" name="Google Shape;1282;p44"/>
            <p:cNvSpPr/>
            <p:nvPr/>
          </p:nvSpPr>
          <p:spPr>
            <a:xfrm>
              <a:off x="4880600" y="1764775"/>
              <a:ext cx="9050" cy="10675"/>
            </a:xfrm>
            <a:custGeom>
              <a:avLst/>
              <a:gdLst/>
              <a:ahLst/>
              <a:cxnLst/>
              <a:rect l="l" t="t" r="r" b="b"/>
              <a:pathLst>
                <a:path w="362" h="427" extrusionOk="0">
                  <a:moveTo>
                    <a:pt x="1" y="1"/>
                  </a:moveTo>
                  <a:cubicBezTo>
                    <a:pt x="11" y="11"/>
                    <a:pt x="143" y="329"/>
                    <a:pt x="351" y="427"/>
                  </a:cubicBezTo>
                  <a:lnTo>
                    <a:pt x="361" y="208"/>
                  </a:lnTo>
                  <a:cubicBezTo>
                    <a:pt x="361" y="208"/>
                    <a:pt x="186" y="176"/>
                    <a:pt x="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3" name="Google Shape;1283;p44"/>
            <p:cNvSpPr/>
            <p:nvPr/>
          </p:nvSpPr>
          <p:spPr>
            <a:xfrm>
              <a:off x="4885525" y="1738875"/>
              <a:ext cx="23975" cy="31150"/>
            </a:xfrm>
            <a:custGeom>
              <a:avLst/>
              <a:gdLst/>
              <a:ahLst/>
              <a:cxnLst/>
              <a:rect l="l" t="t" r="r" b="b"/>
              <a:pathLst>
                <a:path w="959" h="1246" extrusionOk="0">
                  <a:moveTo>
                    <a:pt x="457" y="0"/>
                  </a:moveTo>
                  <a:cubicBezTo>
                    <a:pt x="220" y="0"/>
                    <a:pt x="1" y="293"/>
                    <a:pt x="1" y="293"/>
                  </a:cubicBezTo>
                  <a:lnTo>
                    <a:pt x="1" y="1178"/>
                  </a:lnTo>
                  <a:cubicBezTo>
                    <a:pt x="72" y="1225"/>
                    <a:pt x="143" y="1246"/>
                    <a:pt x="212" y="1246"/>
                  </a:cubicBezTo>
                  <a:cubicBezTo>
                    <a:pt x="628" y="1246"/>
                    <a:pt x="958" y="491"/>
                    <a:pt x="733" y="172"/>
                  </a:cubicBezTo>
                  <a:cubicBezTo>
                    <a:pt x="647" y="46"/>
                    <a:pt x="550" y="0"/>
                    <a:pt x="457" y="0"/>
                  </a:cubicBezTo>
                  <a:close/>
                </a:path>
              </a:pathLst>
            </a:custGeom>
            <a:solidFill>
              <a:srgbClr val="EF968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4" name="Google Shape;1284;p44"/>
            <p:cNvSpPr/>
            <p:nvPr/>
          </p:nvSpPr>
          <p:spPr>
            <a:xfrm>
              <a:off x="4885800" y="1746075"/>
              <a:ext cx="13700" cy="17900"/>
            </a:xfrm>
            <a:custGeom>
              <a:avLst/>
              <a:gdLst/>
              <a:ahLst/>
              <a:cxnLst/>
              <a:rect l="l" t="t" r="r" b="b"/>
              <a:pathLst>
                <a:path w="548" h="716" extrusionOk="0">
                  <a:moveTo>
                    <a:pt x="499" y="0"/>
                  </a:moveTo>
                  <a:cubicBezTo>
                    <a:pt x="493" y="0"/>
                    <a:pt x="487" y="2"/>
                    <a:pt x="481" y="5"/>
                  </a:cubicBezTo>
                  <a:cubicBezTo>
                    <a:pt x="460" y="15"/>
                    <a:pt x="55" y="180"/>
                    <a:pt x="0" y="661"/>
                  </a:cubicBezTo>
                  <a:cubicBezTo>
                    <a:pt x="0" y="694"/>
                    <a:pt x="22" y="715"/>
                    <a:pt x="44" y="715"/>
                  </a:cubicBezTo>
                  <a:cubicBezTo>
                    <a:pt x="66" y="715"/>
                    <a:pt x="88" y="694"/>
                    <a:pt x="88" y="672"/>
                  </a:cubicBezTo>
                  <a:cubicBezTo>
                    <a:pt x="131" y="246"/>
                    <a:pt x="503" y="92"/>
                    <a:pt x="515" y="81"/>
                  </a:cubicBezTo>
                  <a:cubicBezTo>
                    <a:pt x="537" y="81"/>
                    <a:pt x="547" y="49"/>
                    <a:pt x="537" y="27"/>
                  </a:cubicBezTo>
                  <a:cubicBezTo>
                    <a:pt x="528" y="11"/>
                    <a:pt x="514" y="0"/>
                    <a:pt x="49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5" name="Google Shape;1285;p44"/>
            <p:cNvSpPr/>
            <p:nvPr/>
          </p:nvSpPr>
          <p:spPr>
            <a:xfrm>
              <a:off x="4889350" y="1752600"/>
              <a:ext cx="9050" cy="4800"/>
            </a:xfrm>
            <a:custGeom>
              <a:avLst/>
              <a:gdLst/>
              <a:ahLst/>
              <a:cxnLst/>
              <a:rect l="l" t="t" r="r" b="b"/>
              <a:pathLst>
                <a:path w="362" h="192" extrusionOk="0">
                  <a:moveTo>
                    <a:pt x="81" y="1"/>
                  </a:moveTo>
                  <a:cubicBezTo>
                    <a:pt x="65" y="1"/>
                    <a:pt x="49" y="2"/>
                    <a:pt x="33" y="6"/>
                  </a:cubicBezTo>
                  <a:cubicBezTo>
                    <a:pt x="11" y="17"/>
                    <a:pt x="1" y="39"/>
                    <a:pt x="1" y="61"/>
                  </a:cubicBezTo>
                  <a:cubicBezTo>
                    <a:pt x="11" y="83"/>
                    <a:pt x="33" y="94"/>
                    <a:pt x="55" y="94"/>
                  </a:cubicBezTo>
                  <a:cubicBezTo>
                    <a:pt x="65" y="91"/>
                    <a:pt x="75" y="90"/>
                    <a:pt x="85" y="90"/>
                  </a:cubicBezTo>
                  <a:cubicBezTo>
                    <a:pt x="160" y="90"/>
                    <a:pt x="256" y="152"/>
                    <a:pt x="285" y="181"/>
                  </a:cubicBezTo>
                  <a:cubicBezTo>
                    <a:pt x="296" y="181"/>
                    <a:pt x="307" y="192"/>
                    <a:pt x="318" y="192"/>
                  </a:cubicBezTo>
                  <a:cubicBezTo>
                    <a:pt x="329" y="192"/>
                    <a:pt x="339" y="181"/>
                    <a:pt x="351" y="170"/>
                  </a:cubicBezTo>
                  <a:cubicBezTo>
                    <a:pt x="361" y="148"/>
                    <a:pt x="361" y="126"/>
                    <a:pt x="339" y="116"/>
                  </a:cubicBezTo>
                  <a:cubicBezTo>
                    <a:pt x="320" y="97"/>
                    <a:pt x="199" y="1"/>
                    <a:pt x="8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6" name="Google Shape;1286;p44"/>
            <p:cNvSpPr/>
            <p:nvPr/>
          </p:nvSpPr>
          <p:spPr>
            <a:xfrm>
              <a:off x="4822350" y="1690750"/>
              <a:ext cx="83250" cy="59000"/>
            </a:xfrm>
            <a:custGeom>
              <a:avLst/>
              <a:gdLst/>
              <a:ahLst/>
              <a:cxnLst/>
              <a:rect l="l" t="t" r="r" b="b"/>
              <a:pathLst>
                <a:path w="3330" h="2360" extrusionOk="0">
                  <a:moveTo>
                    <a:pt x="1253" y="1"/>
                  </a:moveTo>
                  <a:cubicBezTo>
                    <a:pt x="725" y="1"/>
                    <a:pt x="264" y="150"/>
                    <a:pt x="1" y="446"/>
                  </a:cubicBezTo>
                  <a:cubicBezTo>
                    <a:pt x="1" y="478"/>
                    <a:pt x="23" y="512"/>
                    <a:pt x="44" y="544"/>
                  </a:cubicBezTo>
                  <a:cubicBezTo>
                    <a:pt x="143" y="642"/>
                    <a:pt x="298" y="681"/>
                    <a:pt x="482" y="681"/>
                  </a:cubicBezTo>
                  <a:cubicBezTo>
                    <a:pt x="708" y="681"/>
                    <a:pt x="978" y="623"/>
                    <a:pt x="1237" y="544"/>
                  </a:cubicBezTo>
                  <a:cubicBezTo>
                    <a:pt x="1318" y="519"/>
                    <a:pt x="1395" y="509"/>
                    <a:pt x="1467" y="509"/>
                  </a:cubicBezTo>
                  <a:cubicBezTo>
                    <a:pt x="1811" y="509"/>
                    <a:pt x="2035" y="741"/>
                    <a:pt x="2035" y="741"/>
                  </a:cubicBezTo>
                  <a:cubicBezTo>
                    <a:pt x="1904" y="1190"/>
                    <a:pt x="2353" y="1222"/>
                    <a:pt x="2254" y="1572"/>
                  </a:cubicBezTo>
                  <a:cubicBezTo>
                    <a:pt x="2166" y="1912"/>
                    <a:pt x="2200" y="2360"/>
                    <a:pt x="2200" y="2360"/>
                  </a:cubicBezTo>
                  <a:lnTo>
                    <a:pt x="2473" y="2327"/>
                  </a:lnTo>
                  <a:cubicBezTo>
                    <a:pt x="2538" y="2163"/>
                    <a:pt x="2681" y="1988"/>
                    <a:pt x="2998" y="1922"/>
                  </a:cubicBezTo>
                  <a:cubicBezTo>
                    <a:pt x="3012" y="1925"/>
                    <a:pt x="3026" y="1927"/>
                    <a:pt x="3039" y="1927"/>
                  </a:cubicBezTo>
                  <a:cubicBezTo>
                    <a:pt x="3317" y="1927"/>
                    <a:pt x="3330" y="1286"/>
                    <a:pt x="3173" y="785"/>
                  </a:cubicBezTo>
                  <a:cubicBezTo>
                    <a:pt x="3173" y="785"/>
                    <a:pt x="2932" y="271"/>
                    <a:pt x="1860" y="63"/>
                  </a:cubicBezTo>
                  <a:cubicBezTo>
                    <a:pt x="1653" y="21"/>
                    <a:pt x="1448" y="1"/>
                    <a:pt x="125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7" name="Google Shape;1287;p44"/>
            <p:cNvSpPr/>
            <p:nvPr/>
          </p:nvSpPr>
          <p:spPr>
            <a:xfrm>
              <a:off x="4825100" y="1671250"/>
              <a:ext cx="83675" cy="50350"/>
            </a:xfrm>
            <a:custGeom>
              <a:avLst/>
              <a:gdLst/>
              <a:ahLst/>
              <a:cxnLst/>
              <a:rect l="l" t="t" r="r" b="b"/>
              <a:pathLst>
                <a:path w="3347" h="2014" extrusionOk="0">
                  <a:moveTo>
                    <a:pt x="1586" y="0"/>
                  </a:moveTo>
                  <a:cubicBezTo>
                    <a:pt x="1564" y="0"/>
                    <a:pt x="1543" y="0"/>
                    <a:pt x="1521" y="1"/>
                  </a:cubicBezTo>
                  <a:cubicBezTo>
                    <a:pt x="263" y="45"/>
                    <a:pt x="0" y="1018"/>
                    <a:pt x="0" y="1018"/>
                  </a:cubicBezTo>
                  <a:cubicBezTo>
                    <a:pt x="0" y="1018"/>
                    <a:pt x="61" y="1015"/>
                    <a:pt x="168" y="1015"/>
                  </a:cubicBezTo>
                  <a:cubicBezTo>
                    <a:pt x="559" y="1015"/>
                    <a:pt x="1562" y="1055"/>
                    <a:pt x="2396" y="1433"/>
                  </a:cubicBezTo>
                  <a:lnTo>
                    <a:pt x="2549" y="1554"/>
                  </a:lnTo>
                  <a:lnTo>
                    <a:pt x="2625" y="1598"/>
                  </a:lnTo>
                  <a:lnTo>
                    <a:pt x="3161" y="2014"/>
                  </a:lnTo>
                  <a:cubicBezTo>
                    <a:pt x="3161" y="2014"/>
                    <a:pt x="3347" y="1685"/>
                    <a:pt x="3227" y="1105"/>
                  </a:cubicBezTo>
                  <a:cubicBezTo>
                    <a:pt x="3172" y="843"/>
                    <a:pt x="3008" y="570"/>
                    <a:pt x="2756" y="373"/>
                  </a:cubicBezTo>
                  <a:lnTo>
                    <a:pt x="2625" y="274"/>
                  </a:lnTo>
                  <a:cubicBezTo>
                    <a:pt x="2365" y="107"/>
                    <a:pt x="2015" y="0"/>
                    <a:pt x="1586"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8" name="Google Shape;1288;p44"/>
            <p:cNvSpPr/>
            <p:nvPr/>
          </p:nvSpPr>
          <p:spPr>
            <a:xfrm>
              <a:off x="4888800" y="1678075"/>
              <a:ext cx="9325" cy="33125"/>
            </a:xfrm>
            <a:custGeom>
              <a:avLst/>
              <a:gdLst/>
              <a:ahLst/>
              <a:cxnLst/>
              <a:rect l="l" t="t" r="r" b="b"/>
              <a:pathLst>
                <a:path w="373" h="1325" extrusionOk="0">
                  <a:moveTo>
                    <a:pt x="77" y="1"/>
                  </a:moveTo>
                  <a:cubicBezTo>
                    <a:pt x="121" y="110"/>
                    <a:pt x="176" y="253"/>
                    <a:pt x="208" y="406"/>
                  </a:cubicBezTo>
                  <a:cubicBezTo>
                    <a:pt x="285" y="767"/>
                    <a:pt x="208" y="1051"/>
                    <a:pt x="1" y="1281"/>
                  </a:cubicBezTo>
                  <a:lnTo>
                    <a:pt x="77" y="1325"/>
                  </a:lnTo>
                  <a:cubicBezTo>
                    <a:pt x="296" y="1095"/>
                    <a:pt x="373" y="767"/>
                    <a:pt x="296" y="395"/>
                  </a:cubicBezTo>
                  <a:cubicBezTo>
                    <a:pt x="274" y="285"/>
                    <a:pt x="242" y="187"/>
                    <a:pt x="208" y="100"/>
                  </a:cubicBezTo>
                  <a:lnTo>
                    <a:pt x="7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9" name="Google Shape;1289;p44"/>
            <p:cNvSpPr/>
            <p:nvPr/>
          </p:nvSpPr>
          <p:spPr>
            <a:xfrm>
              <a:off x="4848050" y="1676250"/>
              <a:ext cx="27650" cy="13075"/>
            </a:xfrm>
            <a:custGeom>
              <a:avLst/>
              <a:gdLst/>
              <a:ahLst/>
              <a:cxnLst/>
              <a:rect l="l" t="t" r="r" b="b"/>
              <a:pathLst>
                <a:path w="1106" h="523" extrusionOk="0">
                  <a:moveTo>
                    <a:pt x="362" y="0"/>
                  </a:moveTo>
                  <a:cubicBezTo>
                    <a:pt x="158" y="0"/>
                    <a:pt x="34" y="42"/>
                    <a:pt x="34" y="42"/>
                  </a:cubicBezTo>
                  <a:lnTo>
                    <a:pt x="1" y="326"/>
                  </a:lnTo>
                  <a:cubicBezTo>
                    <a:pt x="12" y="326"/>
                    <a:pt x="23" y="326"/>
                    <a:pt x="34" y="326"/>
                  </a:cubicBezTo>
                  <a:cubicBezTo>
                    <a:pt x="447" y="326"/>
                    <a:pt x="1007" y="523"/>
                    <a:pt x="1007" y="523"/>
                  </a:cubicBezTo>
                  <a:lnTo>
                    <a:pt x="1106" y="173"/>
                  </a:lnTo>
                  <a:cubicBezTo>
                    <a:pt x="811" y="36"/>
                    <a:pt x="552" y="0"/>
                    <a:pt x="36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0" name="Google Shape;1290;p44"/>
            <p:cNvSpPr/>
            <p:nvPr/>
          </p:nvSpPr>
          <p:spPr>
            <a:xfrm>
              <a:off x="4777500" y="1669300"/>
              <a:ext cx="107500" cy="41900"/>
            </a:xfrm>
            <a:custGeom>
              <a:avLst/>
              <a:gdLst/>
              <a:ahLst/>
              <a:cxnLst/>
              <a:rect l="l" t="t" r="r" b="b"/>
              <a:pathLst>
                <a:path w="4300" h="1676" extrusionOk="0">
                  <a:moveTo>
                    <a:pt x="1539" y="0"/>
                  </a:moveTo>
                  <a:cubicBezTo>
                    <a:pt x="1210" y="0"/>
                    <a:pt x="925" y="82"/>
                    <a:pt x="723" y="254"/>
                  </a:cubicBezTo>
                  <a:cubicBezTo>
                    <a:pt x="1" y="855"/>
                    <a:pt x="1456" y="1676"/>
                    <a:pt x="1456" y="1676"/>
                  </a:cubicBezTo>
                  <a:cubicBezTo>
                    <a:pt x="1530" y="1303"/>
                    <a:pt x="1947" y="1186"/>
                    <a:pt x="2441" y="1186"/>
                  </a:cubicBezTo>
                  <a:cubicBezTo>
                    <a:pt x="3265" y="1186"/>
                    <a:pt x="4300" y="1511"/>
                    <a:pt x="4300" y="1511"/>
                  </a:cubicBezTo>
                  <a:cubicBezTo>
                    <a:pt x="3520" y="543"/>
                    <a:pt x="2384" y="0"/>
                    <a:pt x="153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 name="Subtitle 4">
            <a:extLst>
              <a:ext uri="{FF2B5EF4-FFF2-40B4-BE49-F238E27FC236}">
                <a16:creationId xmlns:a16="http://schemas.microsoft.com/office/drawing/2014/main" id="{B62F840B-AAC3-5B81-74D8-DC53B0F8EEEB}"/>
              </a:ext>
            </a:extLst>
          </p:cNvPr>
          <p:cNvSpPr>
            <a:spLocks noGrp="1"/>
          </p:cNvSpPr>
          <p:nvPr>
            <p:ph type="subTitle" idx="6"/>
          </p:nvPr>
        </p:nvSpPr>
        <p:spPr>
          <a:xfrm>
            <a:off x="4429695" y="417347"/>
            <a:ext cx="3807970" cy="572700"/>
          </a:xfrm>
        </p:spPr>
        <p:txBody>
          <a:bodyPr/>
          <a:lstStyle/>
          <a:p>
            <a:r>
              <a:rPr lang="en-GB" sz="2400" dirty="0"/>
              <a:t>“Treat others as you would like to be treated”</a:t>
            </a:r>
          </a:p>
        </p:txBody>
      </p:sp>
      <p:sp>
        <p:nvSpPr>
          <p:cNvPr id="7" name="Subtitle 4">
            <a:extLst>
              <a:ext uri="{FF2B5EF4-FFF2-40B4-BE49-F238E27FC236}">
                <a16:creationId xmlns:a16="http://schemas.microsoft.com/office/drawing/2014/main" id="{C0FE81ED-A01F-6CDA-FFAE-A3C1D3C40054}"/>
              </a:ext>
            </a:extLst>
          </p:cNvPr>
          <p:cNvSpPr txBox="1">
            <a:spLocks/>
          </p:cNvSpPr>
          <p:nvPr/>
        </p:nvSpPr>
        <p:spPr>
          <a:xfrm>
            <a:off x="4589896" y="1770411"/>
            <a:ext cx="4148785" cy="5727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rgbClr val="5F63AF"/>
              </a:buClr>
              <a:buSzPts val="1400"/>
              <a:buFont typeface="Jost"/>
              <a:buNone/>
              <a:defRPr sz="1400" b="0" i="0" u="none" strike="noStrike" cap="none">
                <a:solidFill>
                  <a:srgbClr val="5F63AF"/>
                </a:solidFill>
                <a:latin typeface="Jost Medium"/>
                <a:ea typeface="Jost Medium"/>
                <a:cs typeface="Jost Medium"/>
                <a:sym typeface="Jost Medium"/>
              </a:defRPr>
            </a:lvl1pPr>
            <a:lvl2pPr marL="914400" marR="0" lvl="1" indent="-317500" algn="ctr" rtl="0">
              <a:lnSpc>
                <a:spcPct val="100000"/>
              </a:lnSpc>
              <a:spcBef>
                <a:spcPts val="0"/>
              </a:spcBef>
              <a:spcAft>
                <a:spcPts val="0"/>
              </a:spcAft>
              <a:buClr>
                <a:srgbClr val="5F63AF"/>
              </a:buClr>
              <a:buSzPts val="1400"/>
              <a:buFont typeface="Jost"/>
              <a:buNone/>
              <a:defRPr sz="1400" b="0" i="0" u="none" strike="noStrike" cap="none">
                <a:solidFill>
                  <a:srgbClr val="5F63AF"/>
                </a:solidFill>
                <a:latin typeface="Jost"/>
                <a:ea typeface="Jost"/>
                <a:cs typeface="Jost"/>
                <a:sym typeface="Jost"/>
              </a:defRPr>
            </a:lvl2pPr>
            <a:lvl3pPr marL="1371600" marR="0" lvl="2" indent="-317500" algn="ctr" rtl="0">
              <a:lnSpc>
                <a:spcPct val="100000"/>
              </a:lnSpc>
              <a:spcBef>
                <a:spcPts val="1600"/>
              </a:spcBef>
              <a:spcAft>
                <a:spcPts val="0"/>
              </a:spcAft>
              <a:buClr>
                <a:srgbClr val="5F63AF"/>
              </a:buClr>
              <a:buSzPts val="1400"/>
              <a:buFont typeface="Jost"/>
              <a:buNone/>
              <a:defRPr sz="1400" b="0" i="0" u="none" strike="noStrike" cap="none">
                <a:solidFill>
                  <a:srgbClr val="5F63AF"/>
                </a:solidFill>
                <a:latin typeface="Jost"/>
                <a:ea typeface="Jost"/>
                <a:cs typeface="Jost"/>
                <a:sym typeface="Jost"/>
              </a:defRPr>
            </a:lvl3pPr>
            <a:lvl4pPr marL="1828800" marR="0" lvl="3" indent="-317500" algn="ctr" rtl="0">
              <a:lnSpc>
                <a:spcPct val="100000"/>
              </a:lnSpc>
              <a:spcBef>
                <a:spcPts val="1600"/>
              </a:spcBef>
              <a:spcAft>
                <a:spcPts val="0"/>
              </a:spcAft>
              <a:buClr>
                <a:srgbClr val="5F63AF"/>
              </a:buClr>
              <a:buSzPts val="1400"/>
              <a:buFont typeface="Jost"/>
              <a:buNone/>
              <a:defRPr sz="1400" b="0" i="0" u="none" strike="noStrike" cap="none">
                <a:solidFill>
                  <a:srgbClr val="5F63AF"/>
                </a:solidFill>
                <a:latin typeface="Jost"/>
                <a:ea typeface="Jost"/>
                <a:cs typeface="Jost"/>
                <a:sym typeface="Jost"/>
              </a:defRPr>
            </a:lvl4pPr>
            <a:lvl5pPr marL="2286000" marR="0" lvl="4" indent="-317500" algn="ctr" rtl="0">
              <a:lnSpc>
                <a:spcPct val="100000"/>
              </a:lnSpc>
              <a:spcBef>
                <a:spcPts val="1600"/>
              </a:spcBef>
              <a:spcAft>
                <a:spcPts val="0"/>
              </a:spcAft>
              <a:buClr>
                <a:srgbClr val="5F63AF"/>
              </a:buClr>
              <a:buSzPts val="1400"/>
              <a:buFont typeface="Jost"/>
              <a:buNone/>
              <a:defRPr sz="1400" b="0" i="0" u="none" strike="noStrike" cap="none">
                <a:solidFill>
                  <a:srgbClr val="5F63AF"/>
                </a:solidFill>
                <a:latin typeface="Jost"/>
                <a:ea typeface="Jost"/>
                <a:cs typeface="Jost"/>
                <a:sym typeface="Jost"/>
              </a:defRPr>
            </a:lvl5pPr>
            <a:lvl6pPr marL="2743200" marR="0" lvl="5" indent="-317500" algn="ctr" rtl="0">
              <a:lnSpc>
                <a:spcPct val="100000"/>
              </a:lnSpc>
              <a:spcBef>
                <a:spcPts val="1600"/>
              </a:spcBef>
              <a:spcAft>
                <a:spcPts val="0"/>
              </a:spcAft>
              <a:buClr>
                <a:srgbClr val="5F63AF"/>
              </a:buClr>
              <a:buSzPts val="1400"/>
              <a:buFont typeface="Jost"/>
              <a:buNone/>
              <a:defRPr sz="1400" b="0" i="0" u="none" strike="noStrike" cap="none">
                <a:solidFill>
                  <a:srgbClr val="5F63AF"/>
                </a:solidFill>
                <a:latin typeface="Jost"/>
                <a:ea typeface="Jost"/>
                <a:cs typeface="Jost"/>
                <a:sym typeface="Jost"/>
              </a:defRPr>
            </a:lvl6pPr>
            <a:lvl7pPr marL="3200400" marR="0" lvl="6" indent="-317500" algn="ctr" rtl="0">
              <a:lnSpc>
                <a:spcPct val="100000"/>
              </a:lnSpc>
              <a:spcBef>
                <a:spcPts val="1600"/>
              </a:spcBef>
              <a:spcAft>
                <a:spcPts val="0"/>
              </a:spcAft>
              <a:buClr>
                <a:srgbClr val="5F63AF"/>
              </a:buClr>
              <a:buSzPts val="1400"/>
              <a:buFont typeface="Jost"/>
              <a:buNone/>
              <a:defRPr sz="1400" b="0" i="0" u="none" strike="noStrike" cap="none">
                <a:solidFill>
                  <a:srgbClr val="5F63AF"/>
                </a:solidFill>
                <a:latin typeface="Jost"/>
                <a:ea typeface="Jost"/>
                <a:cs typeface="Jost"/>
                <a:sym typeface="Jost"/>
              </a:defRPr>
            </a:lvl7pPr>
            <a:lvl8pPr marL="3657600" marR="0" lvl="7" indent="-317500" algn="ctr" rtl="0">
              <a:lnSpc>
                <a:spcPct val="100000"/>
              </a:lnSpc>
              <a:spcBef>
                <a:spcPts val="1600"/>
              </a:spcBef>
              <a:spcAft>
                <a:spcPts val="0"/>
              </a:spcAft>
              <a:buClr>
                <a:srgbClr val="5F63AF"/>
              </a:buClr>
              <a:buSzPts val="1400"/>
              <a:buFont typeface="Jost"/>
              <a:buNone/>
              <a:defRPr sz="1400" b="0" i="0" u="none" strike="noStrike" cap="none">
                <a:solidFill>
                  <a:srgbClr val="5F63AF"/>
                </a:solidFill>
                <a:latin typeface="Jost"/>
                <a:ea typeface="Jost"/>
                <a:cs typeface="Jost"/>
                <a:sym typeface="Jost"/>
              </a:defRPr>
            </a:lvl8pPr>
            <a:lvl9pPr marL="4114800" marR="0" lvl="8" indent="-317500" algn="ctr" rtl="0">
              <a:lnSpc>
                <a:spcPct val="100000"/>
              </a:lnSpc>
              <a:spcBef>
                <a:spcPts val="1600"/>
              </a:spcBef>
              <a:spcAft>
                <a:spcPts val="1600"/>
              </a:spcAft>
              <a:buClr>
                <a:srgbClr val="5F63AF"/>
              </a:buClr>
              <a:buSzPts val="1400"/>
              <a:buFont typeface="Jost"/>
              <a:buNone/>
              <a:defRPr sz="1400" b="0" i="0" u="none" strike="noStrike" cap="none">
                <a:solidFill>
                  <a:srgbClr val="5F63AF"/>
                </a:solidFill>
                <a:latin typeface="Jost"/>
                <a:ea typeface="Jost"/>
                <a:cs typeface="Jost"/>
                <a:sym typeface="Jost"/>
              </a:defRPr>
            </a:lvl9pPr>
          </a:lstStyle>
          <a:p>
            <a:r>
              <a:rPr lang="en-GB" sz="2000" dirty="0"/>
              <a:t>How can you try to follow this rule this week? How will that help your own emotions?</a:t>
            </a:r>
          </a:p>
        </p:txBody>
      </p:sp>
    </p:spTree>
  </p:cSld>
  <p:clrMapOvr>
    <a:masterClrMapping/>
  </p:clrMapOvr>
</p:sld>
</file>

<file path=ppt/theme/theme1.xml><?xml version="1.0" encoding="utf-8"?>
<a:theme xmlns:a="http://schemas.openxmlformats.org/drawingml/2006/main" name="HS Electives Health Subject for High School - 9th Grade: Healthy Living by Slidesgo">
  <a:themeElements>
    <a:clrScheme name="Simple Light">
      <a:dk1>
        <a:srgbClr val="5F63AF"/>
      </a:dk1>
      <a:lt1>
        <a:srgbClr val="FFFFFF"/>
      </a:lt1>
      <a:dk2>
        <a:srgbClr val="9A9BC9"/>
      </a:dk2>
      <a:lt2>
        <a:srgbClr val="525593"/>
      </a:lt2>
      <a:accent1>
        <a:srgbClr val="424476"/>
      </a:accent1>
      <a:accent2>
        <a:srgbClr val="FAE9CB"/>
      </a:accent2>
      <a:accent3>
        <a:srgbClr val="F9E8E0"/>
      </a:accent3>
      <a:accent4>
        <a:srgbClr val="F7D9CB"/>
      </a:accent4>
      <a:accent5>
        <a:srgbClr val="EA8C6B"/>
      </a:accent5>
      <a:accent6>
        <a:srgbClr val="DD7B59"/>
      </a:accent6>
      <a:hlink>
        <a:srgbClr val="5F63A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49</TotalTime>
  <Words>737</Words>
  <Application>Microsoft Macintosh PowerPoint</Application>
  <PresentationFormat>On-screen Show (16:9)</PresentationFormat>
  <Paragraphs>32</Paragraphs>
  <Slides>8</Slides>
  <Notes>8</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8</vt:i4>
      </vt:variant>
    </vt:vector>
  </HeadingPairs>
  <TitlesOfParts>
    <vt:vector size="17" baseType="lpstr">
      <vt:lpstr>Jost Medium</vt:lpstr>
      <vt:lpstr>Roboto Condensed Light</vt:lpstr>
      <vt:lpstr>Arial</vt:lpstr>
      <vt:lpstr>Jost</vt:lpstr>
      <vt:lpstr>Darker Grotesque</vt:lpstr>
      <vt:lpstr>PT Sans</vt:lpstr>
      <vt:lpstr>Jost ExtraBold</vt:lpstr>
      <vt:lpstr>Darker Grotesque ExtraBold</vt:lpstr>
      <vt:lpstr>HS Electives Health Subject for High School - 9th Grade: Healthy Living by Slidesgo</vt:lpstr>
      <vt:lpstr>Weekly wellbeing</vt:lpstr>
      <vt:lpstr>Learning objectives  To understand that comparing ourselves to others can negatively affect our emotions.  To start to love ourselves and treat others as we would want to be treated.</vt:lpstr>
      <vt:lpstr>Social comparison</vt:lpstr>
      <vt:lpstr>Social comparison</vt:lpstr>
      <vt:lpstr>Social comparison: discussion</vt:lpstr>
      <vt:lpstr>Self love rainbow</vt:lpstr>
      <vt:lpstr>PowerPoint Presentation</vt:lpstr>
      <vt:lpstr>The Golden Rule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Weekly wellbeing</dc:title>
  <cp:lastModifiedBy>Dan Spencer</cp:lastModifiedBy>
  <cp:revision>9</cp:revision>
  <dcterms:modified xsi:type="dcterms:W3CDTF">2022-11-03T12:03:49Z</dcterms:modified>
</cp:coreProperties>
</file>