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7" r:id="rId1"/>
  </p:sldMasterIdLst>
  <p:notesMasterIdLst>
    <p:notesMasterId r:id="rId8"/>
  </p:notesMasterIdLst>
  <p:sldIdLst>
    <p:sldId id="256" r:id="rId2"/>
    <p:sldId id="269" r:id="rId3"/>
    <p:sldId id="268" r:id="rId4"/>
    <p:sldId id="262" r:id="rId5"/>
    <p:sldId id="259" r:id="rId6"/>
    <p:sldId id="258" r:id="rId7"/>
  </p:sldIdLst>
  <p:sldSz cx="9144000" cy="5143500" type="screen16x9"/>
  <p:notesSz cx="6858000" cy="9144000"/>
  <p:embeddedFontLst>
    <p:embeddedFont>
      <p:font typeface="Darker Grotesque" pitchFamily="2" charset="0"/>
      <p:regular r:id="rId9"/>
      <p:bold r:id="rId10"/>
    </p:embeddedFont>
    <p:embeddedFont>
      <p:font typeface="Darker Grotesque ExtraBold" pitchFamily="2" charset="0"/>
      <p:bold r:id="rId11"/>
    </p:embeddedFont>
    <p:embeddedFont>
      <p:font typeface="Jost" pitchFamily="2" charset="77"/>
      <p:regular r:id="rId12"/>
      <p:bold r:id="rId13"/>
      <p:italic r:id="rId14"/>
      <p:boldItalic r:id="rId15"/>
    </p:embeddedFont>
    <p:embeddedFont>
      <p:font typeface="Jost ExtraBold" pitchFamily="2" charset="77"/>
      <p:bold r:id="rId16"/>
      <p:italic r:id="rId17"/>
      <p:boldItalic r:id="rId18"/>
    </p:embeddedFont>
    <p:embeddedFont>
      <p:font typeface="Jost Medium" pitchFamily="2" charset="77"/>
      <p:regular r:id="rId19"/>
      <p:bold r:id="rId20"/>
      <p:italic r:id="rId21"/>
      <p:boldItalic r:id="rId22"/>
    </p:embeddedFont>
    <p:embeddedFont>
      <p:font typeface="PT Sans" panose="020B0503020203020204" pitchFamily="34" charset="77"/>
      <p:regular r:id="rId23"/>
      <p:bold r:id="rId24"/>
      <p:italic r:id="rId25"/>
      <p:boldItalic r:id="rId26"/>
    </p:embeddedFont>
    <p:embeddedFont>
      <p:font typeface="Roboto Condensed Light" panose="02000000000000000000" pitchFamily="2" charset="0"/>
      <p:regular r:id="rId27"/>
      <p:italic r:id="rId2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85986"/>
  </p:normalViewPr>
  <p:slideViewPr>
    <p:cSldViewPr snapToGrid="0">
      <p:cViewPr varScale="1">
        <p:scale>
          <a:sx n="140" d="100"/>
          <a:sy n="140" d="100"/>
        </p:scale>
        <p:origin x="840"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font" Target="fonts/font5.fntdata"/><Relationship Id="rId18" Type="http://schemas.openxmlformats.org/officeDocument/2006/relationships/font" Target="fonts/font10.fntdata"/><Relationship Id="rId26" Type="http://schemas.openxmlformats.org/officeDocument/2006/relationships/font" Target="fonts/font18.fntdata"/><Relationship Id="rId3" Type="http://schemas.openxmlformats.org/officeDocument/2006/relationships/slide" Target="slides/slide2.xml"/><Relationship Id="rId21" Type="http://schemas.openxmlformats.org/officeDocument/2006/relationships/font" Target="fonts/font13.fntdata"/><Relationship Id="rId7" Type="http://schemas.openxmlformats.org/officeDocument/2006/relationships/slide" Target="slides/slide6.xml"/><Relationship Id="rId12" Type="http://schemas.openxmlformats.org/officeDocument/2006/relationships/font" Target="fonts/font4.fntdata"/><Relationship Id="rId17" Type="http://schemas.openxmlformats.org/officeDocument/2006/relationships/font" Target="fonts/font9.fntdata"/><Relationship Id="rId25" Type="http://schemas.openxmlformats.org/officeDocument/2006/relationships/font" Target="fonts/font17.fntdata"/><Relationship Id="rId2" Type="http://schemas.openxmlformats.org/officeDocument/2006/relationships/slide" Target="slides/slide1.xml"/><Relationship Id="rId16" Type="http://schemas.openxmlformats.org/officeDocument/2006/relationships/font" Target="fonts/font8.fntdata"/><Relationship Id="rId20" Type="http://schemas.openxmlformats.org/officeDocument/2006/relationships/font" Target="fonts/font12.fntdata"/><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3.fntdata"/><Relationship Id="rId24" Type="http://schemas.openxmlformats.org/officeDocument/2006/relationships/font" Target="fonts/font16.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7.fntdata"/><Relationship Id="rId23" Type="http://schemas.openxmlformats.org/officeDocument/2006/relationships/font" Target="fonts/font15.fntdata"/><Relationship Id="rId28" Type="http://schemas.openxmlformats.org/officeDocument/2006/relationships/font" Target="fonts/font20.fntdata"/><Relationship Id="rId10" Type="http://schemas.openxmlformats.org/officeDocument/2006/relationships/font" Target="fonts/font2.fntdata"/><Relationship Id="rId19" Type="http://schemas.openxmlformats.org/officeDocument/2006/relationships/font" Target="fonts/font11.fntdata"/><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font" Target="fonts/font1.fntdata"/><Relationship Id="rId14" Type="http://schemas.openxmlformats.org/officeDocument/2006/relationships/font" Target="fonts/font6.fntdata"/><Relationship Id="rId22" Type="http://schemas.openxmlformats.org/officeDocument/2006/relationships/font" Target="fonts/font14.fntdata"/><Relationship Id="rId27" Type="http://schemas.openxmlformats.org/officeDocument/2006/relationships/font" Target="fonts/font19.fntdata"/><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5"/>
        <p:cNvGrpSpPr/>
        <p:nvPr/>
      </p:nvGrpSpPr>
      <p:grpSpPr>
        <a:xfrm>
          <a:off x="0" y="0"/>
          <a:ext cx="0" cy="0"/>
          <a:chOff x="0" y="0"/>
          <a:chExt cx="0" cy="0"/>
        </a:xfrm>
      </p:grpSpPr>
      <p:sp>
        <p:nvSpPr>
          <p:cNvPr id="646" name="Google Shape;646;ge96f68d51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7" name="Google Shape;647;ge96f68d51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Teacher notes: Explain to students that learning to identify your emotions is the first step towards understanding them and then being able to control them.</a:t>
            </a:r>
          </a:p>
        </p:txBody>
      </p:sp>
    </p:spTree>
    <p:extLst>
      <p:ext uri="{BB962C8B-B14F-4D97-AF65-F5344CB8AC3E}">
        <p14:creationId xmlns:p14="http://schemas.microsoft.com/office/powerpoint/2010/main" val="19552948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Teacher notes: Explain to students that identifying your emotions helps you communicate and get help more easily.</a:t>
            </a:r>
          </a:p>
        </p:txBody>
      </p:sp>
    </p:spTree>
    <p:extLst>
      <p:ext uri="{BB962C8B-B14F-4D97-AF65-F5344CB8AC3E}">
        <p14:creationId xmlns:p14="http://schemas.microsoft.com/office/powerpoint/2010/main" val="26743825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8"/>
        <p:cNvGrpSpPr/>
        <p:nvPr/>
      </p:nvGrpSpPr>
      <p:grpSpPr>
        <a:xfrm>
          <a:off x="0" y="0"/>
          <a:ext cx="0" cy="0"/>
          <a:chOff x="0" y="0"/>
          <a:chExt cx="0" cy="0"/>
        </a:xfrm>
      </p:grpSpPr>
      <p:sp>
        <p:nvSpPr>
          <p:cNvPr id="1899" name="Google Shape;1899;g11237d51388_0_10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00" name="Google Shape;1900;g11237d51388_0_10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Teacher notes: Have a discussion with the class. Which emotions from this wheel have they experienced before? At what point did they feel them?</a:t>
            </a:r>
          </a:p>
          <a:p>
            <a:pPr marL="0" lvl="0" indent="0" algn="l" rtl="0">
              <a:spcBef>
                <a:spcPts val="0"/>
              </a:spcBef>
              <a:spcAft>
                <a:spcPts val="0"/>
              </a:spcAft>
              <a:buNone/>
            </a:pPr>
            <a:r>
              <a:rPr lang="en-GB" dirty="0"/>
              <a:t>It may be worth printing off the wheel one between two students to examine the different emotions.</a:t>
            </a:r>
          </a:p>
          <a:p>
            <a:pPr marL="0" lvl="0" indent="0" algn="l" rtl="0">
              <a:spcBef>
                <a:spcPts val="0"/>
              </a:spcBef>
              <a:spcAft>
                <a:spcPts val="0"/>
              </a:spcAft>
              <a:buNone/>
            </a:pPr>
            <a:r>
              <a:rPr lang="en-GB" dirty="0"/>
              <a:t>If students do not understand some of the words you could play one or both of the games on the next two slides to explain their meaning.</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2"/>
        <p:cNvGrpSpPr/>
        <p:nvPr/>
      </p:nvGrpSpPr>
      <p:grpSpPr>
        <a:xfrm>
          <a:off x="0" y="0"/>
          <a:ext cx="0" cy="0"/>
          <a:chOff x="0" y="0"/>
          <a:chExt cx="0" cy="0"/>
        </a:xfrm>
      </p:grpSpPr>
      <p:sp>
        <p:nvSpPr>
          <p:cNvPr id="833" name="Google Shape;833;g11237d51388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4" name="Google Shape;834;g11237d51388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dirty="0"/>
              <a:t>Teacher notes: This game could be used as a warm up, just for fun or as a way to explain some of the emotions.</a:t>
            </a:r>
          </a:p>
          <a:p>
            <a:pPr marL="0" lvl="0" indent="0" algn="l" rtl="0">
              <a:spcBef>
                <a:spcPts val="0"/>
              </a:spcBef>
              <a:spcAft>
                <a:spcPts val="0"/>
              </a:spcAft>
              <a:buNone/>
            </a:pPr>
            <a:r>
              <a:rPr lang="en-GB" dirty="0"/>
              <a:t>In pairs describe a word to a partner without saying what the word starts with, how many letters it contains or by using smaller versions of the word e.g. peace from peaceful. </a:t>
            </a:r>
          </a:p>
          <a:p>
            <a:pPr marL="0" lvl="0" indent="0" algn="l" rtl="0">
              <a:spcBef>
                <a:spcPts val="0"/>
              </a:spcBef>
              <a:spcAft>
                <a:spcPts val="0"/>
              </a:spcAft>
              <a:buNone/>
            </a:pPr>
            <a:r>
              <a:rPr lang="en-GB" dirty="0"/>
              <a:t>These two games are intended to help students understand the meanings of some of these emotions.</a:t>
            </a: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4"/>
        <p:cNvGrpSpPr/>
        <p:nvPr/>
      </p:nvGrpSpPr>
      <p:grpSpPr>
        <a:xfrm>
          <a:off x="0" y="0"/>
          <a:ext cx="0" cy="0"/>
          <a:chOff x="0" y="0"/>
          <a:chExt cx="0" cy="0"/>
        </a:xfrm>
      </p:grpSpPr>
      <p:sp>
        <p:nvSpPr>
          <p:cNvPr id="825" name="Google Shape;825;g11237d51388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6" name="Google Shape;826;g11237d51388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Teacher notes: This game is to start to encourage students to identify their own emotions this week.</a:t>
            </a:r>
          </a:p>
          <a:p>
            <a:pPr marL="0" lvl="0" indent="0" algn="l" rtl="0">
              <a:spcBef>
                <a:spcPts val="0"/>
              </a:spcBef>
              <a:spcAft>
                <a:spcPts val="0"/>
              </a:spcAft>
              <a:buNone/>
            </a:pPr>
            <a:r>
              <a:rPr lang="en-GB" dirty="0"/>
              <a:t>In pairs take it in turns to draw an emoji of one emotion. The partner then tries to guess which emotion the emoji represents. Then swap who is drawing and who is guessing.</a:t>
            </a:r>
          </a:p>
          <a:p>
            <a:pPr marL="0" lvl="0" indent="0" algn="l" rtl="0">
              <a:spcBef>
                <a:spcPts val="0"/>
              </a:spcBef>
              <a:spcAft>
                <a:spcPts val="0"/>
              </a:spcAft>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hyperlink" Target="http://bit.ly/2Tynxth"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http://bit.ly/2TyoMsr" TargetMode="Externa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8"/>
        <p:cNvGrpSpPr/>
        <p:nvPr/>
      </p:nvGrpSpPr>
      <p:grpSpPr>
        <a:xfrm>
          <a:off x="0" y="0"/>
          <a:ext cx="0" cy="0"/>
          <a:chOff x="0" y="0"/>
          <a:chExt cx="0" cy="0"/>
        </a:xfrm>
      </p:grpSpPr>
      <p:sp>
        <p:nvSpPr>
          <p:cNvPr id="9" name="Google Shape;9;p2"/>
          <p:cNvSpPr/>
          <p:nvPr/>
        </p:nvSpPr>
        <p:spPr>
          <a:xfrm rot="10800000">
            <a:off x="5328273" y="1018151"/>
            <a:ext cx="3854376" cy="4169174"/>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p:cNvSpPr/>
          <p:nvPr/>
        </p:nvSpPr>
        <p:spPr>
          <a:xfrm>
            <a:off x="8285050" y="1895977"/>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rot="-4500048">
            <a:off x="7188542" y="3466015"/>
            <a:ext cx="2362412" cy="1680276"/>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3759119" y="3705235"/>
            <a:ext cx="1311032" cy="424824"/>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3" name="Google Shape;13;p2"/>
          <p:cNvPicPr preferRelativeResize="0"/>
          <p:nvPr/>
        </p:nvPicPr>
        <p:blipFill rotWithShape="1">
          <a:blip r:embed="rId2">
            <a:alphaModFix/>
          </a:blip>
          <a:srcRect l="32308"/>
          <a:stretch/>
        </p:blipFill>
        <p:spPr>
          <a:xfrm>
            <a:off x="-89366" y="-213912"/>
            <a:ext cx="4764790" cy="5571324"/>
          </a:xfrm>
          <a:prstGeom prst="rect">
            <a:avLst/>
          </a:prstGeom>
          <a:noFill/>
          <a:ln>
            <a:noFill/>
          </a:ln>
        </p:spPr>
      </p:pic>
      <p:pic>
        <p:nvPicPr>
          <p:cNvPr id="14" name="Google Shape;14;p2"/>
          <p:cNvPicPr preferRelativeResize="0"/>
          <p:nvPr/>
        </p:nvPicPr>
        <p:blipFill rotWithShape="1">
          <a:blip r:embed="rId2">
            <a:alphaModFix/>
          </a:blip>
          <a:srcRect l="32308"/>
          <a:stretch/>
        </p:blipFill>
        <p:spPr>
          <a:xfrm>
            <a:off x="4705809" y="-213912"/>
            <a:ext cx="4764790" cy="5571324"/>
          </a:xfrm>
          <a:prstGeom prst="rect">
            <a:avLst/>
          </a:prstGeom>
          <a:noFill/>
          <a:ln>
            <a:noFill/>
          </a:ln>
        </p:spPr>
      </p:pic>
      <p:sp>
        <p:nvSpPr>
          <p:cNvPr id="15" name="Google Shape;15;p2"/>
          <p:cNvSpPr/>
          <p:nvPr/>
        </p:nvSpPr>
        <p:spPr>
          <a:xfrm>
            <a:off x="-89375" y="-35751"/>
            <a:ext cx="3590384" cy="3883553"/>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713099" y="629750"/>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1577500" y="432341"/>
            <a:ext cx="660826" cy="214104"/>
          </a:xfrm>
          <a:custGeom>
            <a:avLst/>
            <a:gdLst/>
            <a:ahLst/>
            <a:cxnLst/>
            <a:rect l="l" t="t" r="r" b="b"/>
            <a:pathLst>
              <a:path w="7031" h="2278" extrusionOk="0">
                <a:moveTo>
                  <a:pt x="2903" y="0"/>
                </a:moveTo>
                <a:cubicBezTo>
                  <a:pt x="2697" y="0"/>
                  <a:pt x="2492" y="52"/>
                  <a:pt x="2312" y="158"/>
                </a:cubicBezTo>
                <a:cubicBezTo>
                  <a:pt x="1943" y="368"/>
                  <a:pt x="1718" y="785"/>
                  <a:pt x="1750" y="1202"/>
                </a:cubicBezTo>
                <a:cubicBezTo>
                  <a:pt x="1603" y="1054"/>
                  <a:pt x="1399" y="969"/>
                  <a:pt x="1195" y="969"/>
                </a:cubicBezTo>
                <a:cubicBezTo>
                  <a:pt x="1089" y="969"/>
                  <a:pt x="983" y="992"/>
                  <a:pt x="884" y="1042"/>
                </a:cubicBezTo>
                <a:cubicBezTo>
                  <a:pt x="595" y="1170"/>
                  <a:pt x="417" y="1491"/>
                  <a:pt x="466" y="1812"/>
                </a:cubicBezTo>
                <a:cubicBezTo>
                  <a:pt x="435" y="1804"/>
                  <a:pt x="403" y="1800"/>
                  <a:pt x="371" y="1800"/>
                </a:cubicBezTo>
                <a:cubicBezTo>
                  <a:pt x="271" y="1800"/>
                  <a:pt x="173" y="1839"/>
                  <a:pt x="113" y="1924"/>
                </a:cubicBezTo>
                <a:cubicBezTo>
                  <a:pt x="32" y="2020"/>
                  <a:pt x="0" y="2165"/>
                  <a:pt x="64" y="2277"/>
                </a:cubicBezTo>
                <a:lnTo>
                  <a:pt x="6983" y="2277"/>
                </a:lnTo>
                <a:cubicBezTo>
                  <a:pt x="7031" y="2020"/>
                  <a:pt x="6951" y="1731"/>
                  <a:pt x="6758" y="1555"/>
                </a:cubicBezTo>
                <a:cubicBezTo>
                  <a:pt x="6608" y="1417"/>
                  <a:pt x="6416" y="1345"/>
                  <a:pt x="6225" y="1345"/>
                </a:cubicBezTo>
                <a:cubicBezTo>
                  <a:pt x="6150" y="1345"/>
                  <a:pt x="6076" y="1356"/>
                  <a:pt x="6003" y="1378"/>
                </a:cubicBezTo>
                <a:cubicBezTo>
                  <a:pt x="6084" y="1089"/>
                  <a:pt x="5956" y="768"/>
                  <a:pt x="5714" y="608"/>
                </a:cubicBezTo>
                <a:cubicBezTo>
                  <a:pt x="5572" y="512"/>
                  <a:pt x="5401" y="468"/>
                  <a:pt x="5228" y="468"/>
                </a:cubicBezTo>
                <a:cubicBezTo>
                  <a:pt x="5110" y="468"/>
                  <a:pt x="4991" y="489"/>
                  <a:pt x="4880" y="528"/>
                </a:cubicBezTo>
                <a:cubicBezTo>
                  <a:pt x="4608" y="624"/>
                  <a:pt x="4383" y="832"/>
                  <a:pt x="4222" y="1089"/>
                </a:cubicBezTo>
                <a:cubicBezTo>
                  <a:pt x="4126" y="689"/>
                  <a:pt x="3853" y="319"/>
                  <a:pt x="3484" y="143"/>
                </a:cubicBezTo>
                <a:cubicBezTo>
                  <a:pt x="3303" y="48"/>
                  <a:pt x="3102" y="0"/>
                  <a:pt x="29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txBox="1">
            <a:spLocks noGrp="1"/>
          </p:cNvSpPr>
          <p:nvPr>
            <p:ph type="ctrTitle"/>
          </p:nvPr>
        </p:nvSpPr>
        <p:spPr>
          <a:xfrm>
            <a:off x="713100" y="1355725"/>
            <a:ext cx="3992700" cy="1680300"/>
          </a:xfrm>
          <a:prstGeom prst="rect">
            <a:avLst/>
          </a:prstGeom>
        </p:spPr>
        <p:txBody>
          <a:bodyPr spcFirstLastPara="1" wrap="square" lIns="91425" tIns="91425" rIns="91425" bIns="91425" anchor="ctr" anchorCtr="0">
            <a:noAutofit/>
          </a:bodyPr>
          <a:lstStyle>
            <a:lvl1pPr lvl="0">
              <a:lnSpc>
                <a:spcPct val="80000"/>
              </a:lnSpc>
              <a:spcBef>
                <a:spcPts val="0"/>
              </a:spcBef>
              <a:spcAft>
                <a:spcPts val="0"/>
              </a:spcAft>
              <a:buClr>
                <a:srgbClr val="191919"/>
              </a:buClr>
              <a:buSzPts val="5200"/>
              <a:buNone/>
              <a:defRPr sz="4500">
                <a:solidFill>
                  <a:schemeClr val="accent3"/>
                </a:solidFill>
                <a:latin typeface="Darker Grotesque ExtraBold"/>
                <a:ea typeface="Darker Grotesque ExtraBold"/>
                <a:cs typeface="Darker Grotesque ExtraBold"/>
                <a:sym typeface="Darker Grotesque ExtraBold"/>
              </a:defRPr>
            </a:lvl1pPr>
            <a:lvl2pPr lvl="1" algn="ctr">
              <a:spcBef>
                <a:spcPts val="0"/>
              </a:spcBef>
              <a:spcAft>
                <a:spcPts val="0"/>
              </a:spcAft>
              <a:buClr>
                <a:srgbClr val="191919"/>
              </a:buClr>
              <a:buSzPts val="5200"/>
              <a:buNone/>
              <a:defRPr sz="5200">
                <a:solidFill>
                  <a:srgbClr val="191919"/>
                </a:solidFill>
              </a:defRPr>
            </a:lvl2pPr>
            <a:lvl3pPr lvl="2" algn="ctr">
              <a:spcBef>
                <a:spcPts val="0"/>
              </a:spcBef>
              <a:spcAft>
                <a:spcPts val="0"/>
              </a:spcAft>
              <a:buClr>
                <a:srgbClr val="191919"/>
              </a:buClr>
              <a:buSzPts val="5200"/>
              <a:buNone/>
              <a:defRPr sz="5200">
                <a:solidFill>
                  <a:srgbClr val="191919"/>
                </a:solidFill>
              </a:defRPr>
            </a:lvl3pPr>
            <a:lvl4pPr lvl="3" algn="ctr">
              <a:spcBef>
                <a:spcPts val="0"/>
              </a:spcBef>
              <a:spcAft>
                <a:spcPts val="0"/>
              </a:spcAft>
              <a:buClr>
                <a:srgbClr val="191919"/>
              </a:buClr>
              <a:buSzPts val="5200"/>
              <a:buNone/>
              <a:defRPr sz="5200">
                <a:solidFill>
                  <a:srgbClr val="191919"/>
                </a:solidFill>
              </a:defRPr>
            </a:lvl4pPr>
            <a:lvl5pPr lvl="4" algn="ctr">
              <a:spcBef>
                <a:spcPts val="0"/>
              </a:spcBef>
              <a:spcAft>
                <a:spcPts val="0"/>
              </a:spcAft>
              <a:buClr>
                <a:srgbClr val="191919"/>
              </a:buClr>
              <a:buSzPts val="5200"/>
              <a:buNone/>
              <a:defRPr sz="5200">
                <a:solidFill>
                  <a:srgbClr val="191919"/>
                </a:solidFill>
              </a:defRPr>
            </a:lvl5pPr>
            <a:lvl6pPr lvl="5" algn="ctr">
              <a:spcBef>
                <a:spcPts val="0"/>
              </a:spcBef>
              <a:spcAft>
                <a:spcPts val="0"/>
              </a:spcAft>
              <a:buClr>
                <a:srgbClr val="191919"/>
              </a:buClr>
              <a:buSzPts val="5200"/>
              <a:buNone/>
              <a:defRPr sz="5200">
                <a:solidFill>
                  <a:srgbClr val="191919"/>
                </a:solidFill>
              </a:defRPr>
            </a:lvl6pPr>
            <a:lvl7pPr lvl="6" algn="ctr">
              <a:spcBef>
                <a:spcPts val="0"/>
              </a:spcBef>
              <a:spcAft>
                <a:spcPts val="0"/>
              </a:spcAft>
              <a:buClr>
                <a:srgbClr val="191919"/>
              </a:buClr>
              <a:buSzPts val="5200"/>
              <a:buNone/>
              <a:defRPr sz="5200">
                <a:solidFill>
                  <a:srgbClr val="191919"/>
                </a:solidFill>
              </a:defRPr>
            </a:lvl7pPr>
            <a:lvl8pPr lvl="7" algn="ctr">
              <a:spcBef>
                <a:spcPts val="0"/>
              </a:spcBef>
              <a:spcAft>
                <a:spcPts val="0"/>
              </a:spcAft>
              <a:buClr>
                <a:srgbClr val="191919"/>
              </a:buClr>
              <a:buSzPts val="5200"/>
              <a:buNone/>
              <a:defRPr sz="5200">
                <a:solidFill>
                  <a:srgbClr val="191919"/>
                </a:solidFill>
              </a:defRPr>
            </a:lvl8pPr>
            <a:lvl9pPr lvl="8" algn="ctr">
              <a:spcBef>
                <a:spcPts val="0"/>
              </a:spcBef>
              <a:spcAft>
                <a:spcPts val="0"/>
              </a:spcAft>
              <a:buClr>
                <a:srgbClr val="191919"/>
              </a:buClr>
              <a:buSzPts val="5200"/>
              <a:buNone/>
              <a:defRPr sz="5200">
                <a:solidFill>
                  <a:srgbClr val="191919"/>
                </a:solidFill>
              </a:defRPr>
            </a:lvl9pPr>
          </a:lstStyle>
          <a:p>
            <a:endParaRPr/>
          </a:p>
        </p:txBody>
      </p:sp>
      <p:sp>
        <p:nvSpPr>
          <p:cNvPr id="19" name="Google Shape;19;p2"/>
          <p:cNvSpPr/>
          <p:nvPr/>
        </p:nvSpPr>
        <p:spPr>
          <a:xfrm rot="4500022">
            <a:off x="1989931" y="3774492"/>
            <a:ext cx="3272681" cy="3695042"/>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3260549" y="4276750"/>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74571" y="3563250"/>
            <a:ext cx="2362452" cy="1680305"/>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2880425" y="-567233"/>
            <a:ext cx="5024565" cy="1856650"/>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5053335" y="394187"/>
            <a:ext cx="894761" cy="290421"/>
          </a:xfrm>
          <a:custGeom>
            <a:avLst/>
            <a:gdLst/>
            <a:ahLst/>
            <a:cxnLst/>
            <a:rect l="l" t="t" r="r" b="b"/>
            <a:pathLst>
              <a:path w="9520" h="3090" extrusionOk="0">
                <a:moveTo>
                  <a:pt x="3949" y="1"/>
                </a:moveTo>
                <a:cubicBezTo>
                  <a:pt x="3657" y="1"/>
                  <a:pt x="3366" y="73"/>
                  <a:pt x="3114" y="216"/>
                </a:cubicBezTo>
                <a:cubicBezTo>
                  <a:pt x="2633" y="504"/>
                  <a:pt x="2328" y="1067"/>
                  <a:pt x="2360" y="1613"/>
                </a:cubicBezTo>
                <a:cubicBezTo>
                  <a:pt x="2173" y="1414"/>
                  <a:pt x="1897" y="1311"/>
                  <a:pt x="1622" y="1311"/>
                </a:cubicBezTo>
                <a:cubicBezTo>
                  <a:pt x="1473" y="1311"/>
                  <a:pt x="1323" y="1342"/>
                  <a:pt x="1188" y="1403"/>
                </a:cubicBezTo>
                <a:cubicBezTo>
                  <a:pt x="803" y="1596"/>
                  <a:pt x="563" y="2030"/>
                  <a:pt x="610" y="2447"/>
                </a:cubicBezTo>
                <a:cubicBezTo>
                  <a:pt x="574" y="2436"/>
                  <a:pt x="535" y="2431"/>
                  <a:pt x="497" y="2431"/>
                </a:cubicBezTo>
                <a:cubicBezTo>
                  <a:pt x="366" y="2431"/>
                  <a:pt x="232" y="2492"/>
                  <a:pt x="145" y="2591"/>
                </a:cubicBezTo>
                <a:cubicBezTo>
                  <a:pt x="32" y="2736"/>
                  <a:pt x="0" y="2929"/>
                  <a:pt x="81" y="3089"/>
                </a:cubicBezTo>
                <a:lnTo>
                  <a:pt x="9438" y="3089"/>
                </a:lnTo>
                <a:cubicBezTo>
                  <a:pt x="9519" y="2736"/>
                  <a:pt x="9391" y="2351"/>
                  <a:pt x="9134" y="2094"/>
                </a:cubicBezTo>
                <a:cubicBezTo>
                  <a:pt x="8950" y="1921"/>
                  <a:pt x="8691" y="1822"/>
                  <a:pt x="8428" y="1822"/>
                </a:cubicBezTo>
                <a:cubicBezTo>
                  <a:pt x="8325" y="1822"/>
                  <a:pt x="8222" y="1838"/>
                  <a:pt x="8122" y="1869"/>
                </a:cubicBezTo>
                <a:cubicBezTo>
                  <a:pt x="8235" y="1484"/>
                  <a:pt x="8058" y="1050"/>
                  <a:pt x="7737" y="825"/>
                </a:cubicBezTo>
                <a:cubicBezTo>
                  <a:pt x="7538" y="693"/>
                  <a:pt x="7305" y="633"/>
                  <a:pt x="7071" y="633"/>
                </a:cubicBezTo>
                <a:cubicBezTo>
                  <a:pt x="6910" y="633"/>
                  <a:pt x="6748" y="661"/>
                  <a:pt x="6598" y="714"/>
                </a:cubicBezTo>
                <a:cubicBezTo>
                  <a:pt x="6228" y="858"/>
                  <a:pt x="5924" y="1131"/>
                  <a:pt x="5714" y="1468"/>
                </a:cubicBezTo>
                <a:cubicBezTo>
                  <a:pt x="5586" y="922"/>
                  <a:pt x="5217" y="440"/>
                  <a:pt x="4719" y="183"/>
                </a:cubicBezTo>
                <a:cubicBezTo>
                  <a:pt x="4482" y="61"/>
                  <a:pt x="4216" y="1"/>
                  <a:pt x="394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txBox="1">
            <a:spLocks noGrp="1"/>
          </p:cNvSpPr>
          <p:nvPr>
            <p:ph type="subTitle" idx="1"/>
          </p:nvPr>
        </p:nvSpPr>
        <p:spPr>
          <a:xfrm>
            <a:off x="713100" y="3008078"/>
            <a:ext cx="3992700" cy="581700"/>
          </a:xfrm>
          <a:prstGeom prst="rect">
            <a:avLst/>
          </a:prstGeom>
        </p:spPr>
        <p:txBody>
          <a:bodyPr spcFirstLastPara="1" wrap="square" lIns="91425" tIns="91425" rIns="91425" bIns="91425" anchor="t" anchorCtr="0">
            <a:noAutofit/>
          </a:bodyPr>
          <a:lstStyle>
            <a:lvl1pPr lvl="0">
              <a:lnSpc>
                <a:spcPct val="100000"/>
              </a:lnSpc>
              <a:spcBef>
                <a:spcPts val="0"/>
              </a:spcBef>
              <a:spcAft>
                <a:spcPts val="0"/>
              </a:spcAft>
              <a:buSzPts val="1400"/>
              <a:buNone/>
              <a:defRPr sz="3000">
                <a:solidFill>
                  <a:schemeClr val="accent5"/>
                </a:solidFill>
                <a:latin typeface="Jost Medium"/>
                <a:ea typeface="Jost Medium"/>
                <a:cs typeface="Jost Medium"/>
                <a:sym typeface="Jost Medium"/>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70"/>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able of Contents">
  <p:cSld name="BLANK_1_1_1_1_1_1">
    <p:spTree>
      <p:nvGrpSpPr>
        <p:cNvPr id="1" name="Shape 171"/>
        <p:cNvGrpSpPr/>
        <p:nvPr/>
      </p:nvGrpSpPr>
      <p:grpSpPr>
        <a:xfrm>
          <a:off x="0" y="0"/>
          <a:ext cx="0" cy="0"/>
          <a:chOff x="0" y="0"/>
          <a:chExt cx="0" cy="0"/>
        </a:xfrm>
      </p:grpSpPr>
      <p:grpSp>
        <p:nvGrpSpPr>
          <p:cNvPr id="172" name="Google Shape;172;p13"/>
          <p:cNvGrpSpPr/>
          <p:nvPr/>
        </p:nvGrpSpPr>
        <p:grpSpPr>
          <a:xfrm>
            <a:off x="-110191" y="-327775"/>
            <a:ext cx="9457152" cy="5571324"/>
            <a:chOff x="-110191" y="-327775"/>
            <a:chExt cx="9457152" cy="5571324"/>
          </a:xfrm>
        </p:grpSpPr>
        <p:pic>
          <p:nvPicPr>
            <p:cNvPr id="173" name="Google Shape;173;p13"/>
            <p:cNvPicPr preferRelativeResize="0"/>
            <p:nvPr/>
          </p:nvPicPr>
          <p:blipFill rotWithShape="1">
            <a:blip r:embed="rId2">
              <a:alphaModFix/>
            </a:blip>
            <a:srcRect l="32308"/>
            <a:stretch/>
          </p:blipFill>
          <p:spPr>
            <a:xfrm>
              <a:off x="-110191" y="-327775"/>
              <a:ext cx="4764790" cy="5571324"/>
            </a:xfrm>
            <a:prstGeom prst="rect">
              <a:avLst/>
            </a:prstGeom>
            <a:noFill/>
            <a:ln>
              <a:noFill/>
            </a:ln>
          </p:spPr>
        </p:pic>
        <p:pic>
          <p:nvPicPr>
            <p:cNvPr id="174" name="Google Shape;174;p13"/>
            <p:cNvPicPr preferRelativeResize="0"/>
            <p:nvPr/>
          </p:nvPicPr>
          <p:blipFill rotWithShape="1">
            <a:blip r:embed="rId2">
              <a:alphaModFix/>
            </a:blip>
            <a:srcRect l="32308"/>
            <a:stretch/>
          </p:blipFill>
          <p:spPr>
            <a:xfrm>
              <a:off x="4582171" y="-327775"/>
              <a:ext cx="4764790" cy="5571324"/>
            </a:xfrm>
            <a:prstGeom prst="rect">
              <a:avLst/>
            </a:prstGeom>
            <a:noFill/>
            <a:ln>
              <a:noFill/>
            </a:ln>
          </p:spPr>
        </p:pic>
      </p:grpSp>
      <p:sp>
        <p:nvSpPr>
          <p:cNvPr id="175" name="Google Shape;175;p13"/>
          <p:cNvSpPr/>
          <p:nvPr/>
        </p:nvSpPr>
        <p:spPr>
          <a:xfrm rot="1723082">
            <a:off x="7845523" y="3687578"/>
            <a:ext cx="1862329" cy="2102660"/>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rot="-5400000" flipH="1">
            <a:off x="69350" y="-152398"/>
            <a:ext cx="1698903" cy="1837625"/>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13"/>
          <p:cNvSpPr/>
          <p:nvPr/>
        </p:nvSpPr>
        <p:spPr>
          <a:xfrm>
            <a:off x="-457504" y="4313305"/>
            <a:ext cx="3115694" cy="851221"/>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p:nvPr/>
        </p:nvSpPr>
        <p:spPr>
          <a:xfrm>
            <a:off x="7167498" y="657009"/>
            <a:ext cx="1113235" cy="360719"/>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13"/>
          <p:cNvSpPr/>
          <p:nvPr/>
        </p:nvSpPr>
        <p:spPr>
          <a:xfrm>
            <a:off x="6485729" y="446435"/>
            <a:ext cx="649814" cy="210564"/>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13"/>
          <p:cNvSpPr/>
          <p:nvPr/>
        </p:nvSpPr>
        <p:spPr>
          <a:xfrm rot="4500022">
            <a:off x="4107038" y="-1722686"/>
            <a:ext cx="1993710" cy="2251024"/>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13"/>
          <p:cNvSpPr/>
          <p:nvPr/>
        </p:nvSpPr>
        <p:spPr>
          <a:xfrm rot="1799986">
            <a:off x="-231450" y="2595100"/>
            <a:ext cx="649828" cy="738982"/>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13"/>
          <p:cNvSpPr/>
          <p:nvPr/>
        </p:nvSpPr>
        <p:spPr>
          <a:xfrm rot="-3600034">
            <a:off x="8663028" y="1591811"/>
            <a:ext cx="745422" cy="847699"/>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3" name="Google Shape;183;p13"/>
          <p:cNvGrpSpPr/>
          <p:nvPr/>
        </p:nvGrpSpPr>
        <p:grpSpPr>
          <a:xfrm flipH="1">
            <a:off x="8106975" y="-381051"/>
            <a:ext cx="1113233" cy="5753003"/>
            <a:chOff x="74040" y="318198"/>
            <a:chExt cx="477025" cy="2465080"/>
          </a:xfrm>
        </p:grpSpPr>
        <p:sp>
          <p:nvSpPr>
            <p:cNvPr id="184" name="Google Shape;184;p13"/>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3"/>
            <p:cNvSpPr/>
            <p:nvPr/>
          </p:nvSpPr>
          <p:spPr>
            <a:xfrm>
              <a:off x="95140" y="1754202"/>
              <a:ext cx="455925" cy="1029075"/>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6" name="Google Shape;186;p13"/>
          <p:cNvSpPr/>
          <p:nvPr/>
        </p:nvSpPr>
        <p:spPr>
          <a:xfrm rot="-8996209" flipH="1">
            <a:off x="-657425" y="1723128"/>
            <a:ext cx="1364738" cy="1986924"/>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13"/>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solidFill>
                  <a:schemeClr val="dk1"/>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88" name="Google Shape;188;p13"/>
          <p:cNvSpPr txBox="1">
            <a:spLocks noGrp="1"/>
          </p:cNvSpPr>
          <p:nvPr>
            <p:ph type="title" idx="2"/>
          </p:nvPr>
        </p:nvSpPr>
        <p:spPr>
          <a:xfrm>
            <a:off x="1689100" y="1682850"/>
            <a:ext cx="1889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89" name="Google Shape;189;p13"/>
          <p:cNvSpPr txBox="1">
            <a:spLocks noGrp="1"/>
          </p:cNvSpPr>
          <p:nvPr>
            <p:ph type="subTitle" idx="1"/>
          </p:nvPr>
        </p:nvSpPr>
        <p:spPr>
          <a:xfrm>
            <a:off x="1689100" y="2269375"/>
            <a:ext cx="1889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90" name="Google Shape;190;p13"/>
          <p:cNvSpPr txBox="1">
            <a:spLocks noGrp="1"/>
          </p:cNvSpPr>
          <p:nvPr>
            <p:ph type="title" idx="3"/>
          </p:nvPr>
        </p:nvSpPr>
        <p:spPr>
          <a:xfrm>
            <a:off x="3627299" y="1682850"/>
            <a:ext cx="1889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91" name="Google Shape;191;p13"/>
          <p:cNvSpPr txBox="1">
            <a:spLocks noGrp="1"/>
          </p:cNvSpPr>
          <p:nvPr>
            <p:ph type="subTitle" idx="4"/>
          </p:nvPr>
        </p:nvSpPr>
        <p:spPr>
          <a:xfrm>
            <a:off x="3627299" y="2269375"/>
            <a:ext cx="1889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92" name="Google Shape;192;p13"/>
          <p:cNvSpPr txBox="1">
            <a:spLocks noGrp="1"/>
          </p:cNvSpPr>
          <p:nvPr>
            <p:ph type="title" idx="5"/>
          </p:nvPr>
        </p:nvSpPr>
        <p:spPr>
          <a:xfrm>
            <a:off x="2658200" y="3116250"/>
            <a:ext cx="1889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93" name="Google Shape;193;p13"/>
          <p:cNvSpPr txBox="1">
            <a:spLocks noGrp="1"/>
          </p:cNvSpPr>
          <p:nvPr>
            <p:ph type="subTitle" idx="6"/>
          </p:nvPr>
        </p:nvSpPr>
        <p:spPr>
          <a:xfrm>
            <a:off x="2658200" y="3702775"/>
            <a:ext cx="1889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94" name="Google Shape;194;p13"/>
          <p:cNvSpPr txBox="1">
            <a:spLocks noGrp="1"/>
          </p:cNvSpPr>
          <p:nvPr>
            <p:ph type="title" idx="7"/>
          </p:nvPr>
        </p:nvSpPr>
        <p:spPr>
          <a:xfrm>
            <a:off x="4596399" y="3116250"/>
            <a:ext cx="1889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95" name="Google Shape;195;p13"/>
          <p:cNvSpPr txBox="1">
            <a:spLocks noGrp="1"/>
          </p:cNvSpPr>
          <p:nvPr>
            <p:ph type="subTitle" idx="8"/>
          </p:nvPr>
        </p:nvSpPr>
        <p:spPr>
          <a:xfrm>
            <a:off x="4596399" y="3702775"/>
            <a:ext cx="1889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96" name="Google Shape;196;p13"/>
          <p:cNvSpPr txBox="1">
            <a:spLocks noGrp="1"/>
          </p:cNvSpPr>
          <p:nvPr>
            <p:ph type="title" idx="9"/>
          </p:nvPr>
        </p:nvSpPr>
        <p:spPr>
          <a:xfrm>
            <a:off x="5565499" y="1682850"/>
            <a:ext cx="1889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97" name="Google Shape;197;p13"/>
          <p:cNvSpPr txBox="1">
            <a:spLocks noGrp="1"/>
          </p:cNvSpPr>
          <p:nvPr>
            <p:ph type="subTitle" idx="13"/>
          </p:nvPr>
        </p:nvSpPr>
        <p:spPr>
          <a:xfrm>
            <a:off x="5565499" y="2269375"/>
            <a:ext cx="1889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98" name="Google Shape;198;p13"/>
          <p:cNvSpPr txBox="1">
            <a:spLocks noGrp="1"/>
          </p:cNvSpPr>
          <p:nvPr>
            <p:ph type="title" idx="14"/>
          </p:nvPr>
        </p:nvSpPr>
        <p:spPr>
          <a:xfrm>
            <a:off x="6534599" y="3116250"/>
            <a:ext cx="1889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99" name="Google Shape;199;p13"/>
          <p:cNvSpPr txBox="1">
            <a:spLocks noGrp="1"/>
          </p:cNvSpPr>
          <p:nvPr>
            <p:ph type="subTitle" idx="15"/>
          </p:nvPr>
        </p:nvSpPr>
        <p:spPr>
          <a:xfrm>
            <a:off x="6534599" y="3702775"/>
            <a:ext cx="1889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00" name="Google Shape;200;p13"/>
          <p:cNvSpPr txBox="1">
            <a:spLocks noGrp="1"/>
          </p:cNvSpPr>
          <p:nvPr>
            <p:ph type="title" idx="16"/>
          </p:nvPr>
        </p:nvSpPr>
        <p:spPr>
          <a:xfrm>
            <a:off x="720000" y="3116250"/>
            <a:ext cx="18894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01" name="Google Shape;201;p13"/>
          <p:cNvSpPr txBox="1">
            <a:spLocks noGrp="1"/>
          </p:cNvSpPr>
          <p:nvPr>
            <p:ph type="subTitle" idx="17"/>
          </p:nvPr>
        </p:nvSpPr>
        <p:spPr>
          <a:xfrm>
            <a:off x="720000" y="3702775"/>
            <a:ext cx="18894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Text">
  <p:cSld name="CUSTOM_1">
    <p:bg>
      <p:bgPr>
        <a:solidFill>
          <a:schemeClr val="dk1"/>
        </a:solidFill>
        <a:effectLst/>
      </p:bgPr>
    </p:bg>
    <p:spTree>
      <p:nvGrpSpPr>
        <p:cNvPr id="1" name="Shape 202"/>
        <p:cNvGrpSpPr/>
        <p:nvPr/>
      </p:nvGrpSpPr>
      <p:grpSpPr>
        <a:xfrm>
          <a:off x="0" y="0"/>
          <a:ext cx="0" cy="0"/>
          <a:chOff x="0" y="0"/>
          <a:chExt cx="0" cy="0"/>
        </a:xfrm>
      </p:grpSpPr>
      <p:sp>
        <p:nvSpPr>
          <p:cNvPr id="203" name="Google Shape;203;p14"/>
          <p:cNvSpPr/>
          <p:nvPr/>
        </p:nvSpPr>
        <p:spPr>
          <a:xfrm rot="10799901" flipH="1">
            <a:off x="2580008" y="192890"/>
            <a:ext cx="8068892" cy="5171719"/>
          </a:xfrm>
          <a:custGeom>
            <a:avLst/>
            <a:gdLst/>
            <a:ahLst/>
            <a:cxnLst/>
            <a:rect l="l" t="t" r="r" b="b"/>
            <a:pathLst>
              <a:path w="92882" h="59534" extrusionOk="0">
                <a:moveTo>
                  <a:pt x="33633" y="1"/>
                </a:moveTo>
                <a:cubicBezTo>
                  <a:pt x="29210" y="1"/>
                  <a:pt x="24402" y="1182"/>
                  <a:pt x="21107" y="5256"/>
                </a:cubicBezTo>
                <a:cubicBezTo>
                  <a:pt x="13427" y="14804"/>
                  <a:pt x="32133" y="27257"/>
                  <a:pt x="12825" y="36773"/>
                </a:cubicBezTo>
                <a:cubicBezTo>
                  <a:pt x="1" y="43079"/>
                  <a:pt x="5407" y="59534"/>
                  <a:pt x="18099" y="59534"/>
                </a:cubicBezTo>
                <a:cubicBezTo>
                  <a:pt x="18906" y="59534"/>
                  <a:pt x="19741" y="59467"/>
                  <a:pt x="20604" y="59328"/>
                </a:cubicBezTo>
                <a:cubicBezTo>
                  <a:pt x="33369" y="57257"/>
                  <a:pt x="29463" y="51189"/>
                  <a:pt x="44137" y="51189"/>
                </a:cubicBezTo>
                <a:cubicBezTo>
                  <a:pt x="48333" y="51189"/>
                  <a:pt x="54048" y="51685"/>
                  <a:pt x="62108" y="52913"/>
                </a:cubicBezTo>
                <a:cubicBezTo>
                  <a:pt x="62964" y="53044"/>
                  <a:pt x="63815" y="53107"/>
                  <a:pt x="64654" y="53107"/>
                </a:cubicBezTo>
                <a:cubicBezTo>
                  <a:pt x="81052" y="53107"/>
                  <a:pt x="92881" y="28801"/>
                  <a:pt x="47899" y="3762"/>
                </a:cubicBezTo>
                <a:cubicBezTo>
                  <a:pt x="44181" y="1699"/>
                  <a:pt x="40057" y="433"/>
                  <a:pt x="35818" y="92"/>
                </a:cubicBezTo>
                <a:cubicBezTo>
                  <a:pt x="35106" y="34"/>
                  <a:pt x="34375" y="1"/>
                  <a:pt x="3363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04" name="Google Shape;204;p14"/>
          <p:cNvPicPr preferRelativeResize="0"/>
          <p:nvPr/>
        </p:nvPicPr>
        <p:blipFill rotWithShape="1">
          <a:blip r:embed="rId2">
            <a:alphaModFix/>
          </a:blip>
          <a:srcRect l="32308"/>
          <a:stretch/>
        </p:blipFill>
        <p:spPr>
          <a:xfrm>
            <a:off x="-110191" y="-327775"/>
            <a:ext cx="4764790" cy="5571324"/>
          </a:xfrm>
          <a:prstGeom prst="rect">
            <a:avLst/>
          </a:prstGeom>
          <a:noFill/>
          <a:ln>
            <a:noFill/>
          </a:ln>
        </p:spPr>
      </p:pic>
      <p:pic>
        <p:nvPicPr>
          <p:cNvPr id="205" name="Google Shape;205;p14"/>
          <p:cNvPicPr preferRelativeResize="0"/>
          <p:nvPr/>
        </p:nvPicPr>
        <p:blipFill rotWithShape="1">
          <a:blip r:embed="rId2">
            <a:alphaModFix/>
          </a:blip>
          <a:srcRect l="32308"/>
          <a:stretch/>
        </p:blipFill>
        <p:spPr>
          <a:xfrm>
            <a:off x="4582171" y="-327775"/>
            <a:ext cx="4764790" cy="5571324"/>
          </a:xfrm>
          <a:prstGeom prst="rect">
            <a:avLst/>
          </a:prstGeom>
          <a:noFill/>
          <a:ln>
            <a:noFill/>
          </a:ln>
        </p:spPr>
      </p:pic>
      <p:sp>
        <p:nvSpPr>
          <p:cNvPr id="206" name="Google Shape;206;p14"/>
          <p:cNvSpPr/>
          <p:nvPr/>
        </p:nvSpPr>
        <p:spPr>
          <a:xfrm>
            <a:off x="19425" y="0"/>
            <a:ext cx="3223816" cy="3487053"/>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14"/>
          <p:cNvSpPr/>
          <p:nvPr/>
        </p:nvSpPr>
        <p:spPr>
          <a:xfrm>
            <a:off x="5861800" y="-746400"/>
            <a:ext cx="1138810" cy="1285792"/>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14"/>
          <p:cNvSpPr/>
          <p:nvPr/>
        </p:nvSpPr>
        <p:spPr>
          <a:xfrm>
            <a:off x="-425700" y="4192925"/>
            <a:ext cx="1138810" cy="1285792"/>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14"/>
          <p:cNvSpPr/>
          <p:nvPr/>
        </p:nvSpPr>
        <p:spPr>
          <a:xfrm>
            <a:off x="6527499" y="2029750"/>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14"/>
          <p:cNvSpPr/>
          <p:nvPr/>
        </p:nvSpPr>
        <p:spPr>
          <a:xfrm>
            <a:off x="7026069" y="1458235"/>
            <a:ext cx="1311032" cy="424823"/>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14"/>
          <p:cNvSpPr/>
          <p:nvPr/>
        </p:nvSpPr>
        <p:spPr>
          <a:xfrm>
            <a:off x="-597931" y="764285"/>
            <a:ext cx="1311032" cy="424823"/>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14"/>
          <p:cNvSpPr/>
          <p:nvPr/>
        </p:nvSpPr>
        <p:spPr>
          <a:xfrm>
            <a:off x="4187194" y="4192935"/>
            <a:ext cx="1311032" cy="424824"/>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14"/>
          <p:cNvSpPr txBox="1">
            <a:spLocks noGrp="1"/>
          </p:cNvSpPr>
          <p:nvPr>
            <p:ph type="title"/>
          </p:nvPr>
        </p:nvSpPr>
        <p:spPr>
          <a:xfrm>
            <a:off x="713100" y="1189100"/>
            <a:ext cx="4864500" cy="19644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14000">
                <a:solidFill>
                  <a:schemeClr val="accent5"/>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
        <p:nvSpPr>
          <p:cNvPr id="214" name="Google Shape;214;p14"/>
          <p:cNvSpPr txBox="1">
            <a:spLocks noGrp="1"/>
          </p:cNvSpPr>
          <p:nvPr>
            <p:ph type="subTitle" idx="1"/>
          </p:nvPr>
        </p:nvSpPr>
        <p:spPr>
          <a:xfrm>
            <a:off x="713100" y="2966150"/>
            <a:ext cx="4520400" cy="599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lt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Quote">
  <p:cSld name="BLANK_1_1">
    <p:bg>
      <p:bgPr>
        <a:solidFill>
          <a:schemeClr val="dk1"/>
        </a:solidFill>
        <a:effectLst/>
      </p:bgPr>
    </p:bg>
    <p:spTree>
      <p:nvGrpSpPr>
        <p:cNvPr id="1" name="Shape 215"/>
        <p:cNvGrpSpPr/>
        <p:nvPr/>
      </p:nvGrpSpPr>
      <p:grpSpPr>
        <a:xfrm>
          <a:off x="0" y="0"/>
          <a:ext cx="0" cy="0"/>
          <a:chOff x="0" y="0"/>
          <a:chExt cx="0" cy="0"/>
        </a:xfrm>
      </p:grpSpPr>
      <p:pic>
        <p:nvPicPr>
          <p:cNvPr id="216" name="Google Shape;216;p15"/>
          <p:cNvPicPr preferRelativeResize="0"/>
          <p:nvPr/>
        </p:nvPicPr>
        <p:blipFill rotWithShape="1">
          <a:blip r:embed="rId2">
            <a:alphaModFix/>
          </a:blip>
          <a:srcRect l="32308"/>
          <a:stretch/>
        </p:blipFill>
        <p:spPr>
          <a:xfrm>
            <a:off x="-110191" y="-327775"/>
            <a:ext cx="4764790" cy="5571324"/>
          </a:xfrm>
          <a:prstGeom prst="rect">
            <a:avLst/>
          </a:prstGeom>
          <a:noFill/>
          <a:ln>
            <a:noFill/>
          </a:ln>
        </p:spPr>
      </p:pic>
      <p:pic>
        <p:nvPicPr>
          <p:cNvPr id="217" name="Google Shape;217;p15"/>
          <p:cNvPicPr preferRelativeResize="0"/>
          <p:nvPr/>
        </p:nvPicPr>
        <p:blipFill rotWithShape="1">
          <a:blip r:embed="rId2">
            <a:alphaModFix/>
          </a:blip>
          <a:srcRect l="32308"/>
          <a:stretch/>
        </p:blipFill>
        <p:spPr>
          <a:xfrm>
            <a:off x="4582171" y="-327775"/>
            <a:ext cx="4764790" cy="5571324"/>
          </a:xfrm>
          <a:prstGeom prst="rect">
            <a:avLst/>
          </a:prstGeom>
          <a:noFill/>
          <a:ln>
            <a:noFill/>
          </a:ln>
        </p:spPr>
      </p:pic>
      <p:sp>
        <p:nvSpPr>
          <p:cNvPr id="218" name="Google Shape;218;p15"/>
          <p:cNvSpPr txBox="1">
            <a:spLocks noGrp="1"/>
          </p:cNvSpPr>
          <p:nvPr>
            <p:ph type="title"/>
          </p:nvPr>
        </p:nvSpPr>
        <p:spPr>
          <a:xfrm>
            <a:off x="713100" y="3447575"/>
            <a:ext cx="4360200" cy="5319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2500">
                <a:solidFill>
                  <a:schemeClr val="accent5"/>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219" name="Google Shape;219;p15"/>
          <p:cNvSpPr txBox="1">
            <a:spLocks noGrp="1"/>
          </p:cNvSpPr>
          <p:nvPr>
            <p:ph type="subTitle" idx="1"/>
          </p:nvPr>
        </p:nvSpPr>
        <p:spPr>
          <a:xfrm>
            <a:off x="713100" y="1164013"/>
            <a:ext cx="7204500" cy="2172900"/>
          </a:xfrm>
          <a:prstGeom prst="rect">
            <a:avLst/>
          </a:prstGeom>
        </p:spPr>
        <p:txBody>
          <a:bodyPr spcFirstLastPara="1" wrap="square" lIns="91425" tIns="91425" rIns="91425" bIns="91425" anchor="ctr" anchorCtr="0">
            <a:noAutofit/>
          </a:bodyPr>
          <a:lstStyle>
            <a:lvl1pPr lvl="0" rtl="0">
              <a:lnSpc>
                <a:spcPct val="80000"/>
              </a:lnSpc>
              <a:spcBef>
                <a:spcPts val="0"/>
              </a:spcBef>
              <a:spcAft>
                <a:spcPts val="0"/>
              </a:spcAft>
              <a:buSzPts val="3000"/>
              <a:buNone/>
              <a:defRPr sz="4000">
                <a:solidFill>
                  <a:schemeClr val="accent3"/>
                </a:solidFill>
                <a:latin typeface="Jost Medium"/>
                <a:ea typeface="Jost Medium"/>
                <a:cs typeface="Jost Medium"/>
                <a:sym typeface="Jost Medium"/>
              </a:defRPr>
            </a:lvl1pPr>
            <a:lvl2pPr lvl="1" algn="ctr" rtl="0">
              <a:lnSpc>
                <a:spcPct val="100000"/>
              </a:lnSpc>
              <a:spcBef>
                <a:spcPts val="0"/>
              </a:spcBef>
              <a:spcAft>
                <a:spcPts val="0"/>
              </a:spcAft>
              <a:buSzPts val="3000"/>
              <a:buNone/>
              <a:defRPr sz="3000"/>
            </a:lvl2pPr>
            <a:lvl3pPr lvl="2" algn="ctr" rtl="0">
              <a:lnSpc>
                <a:spcPct val="100000"/>
              </a:lnSpc>
              <a:spcBef>
                <a:spcPts val="1600"/>
              </a:spcBef>
              <a:spcAft>
                <a:spcPts val="0"/>
              </a:spcAft>
              <a:buSzPts val="3000"/>
              <a:buNone/>
              <a:defRPr sz="3000"/>
            </a:lvl3pPr>
            <a:lvl4pPr lvl="3" algn="ctr" rtl="0">
              <a:lnSpc>
                <a:spcPct val="100000"/>
              </a:lnSpc>
              <a:spcBef>
                <a:spcPts val="1600"/>
              </a:spcBef>
              <a:spcAft>
                <a:spcPts val="0"/>
              </a:spcAft>
              <a:buSzPts val="3000"/>
              <a:buNone/>
              <a:defRPr sz="3000"/>
            </a:lvl4pPr>
            <a:lvl5pPr lvl="4" algn="ctr" rtl="0">
              <a:lnSpc>
                <a:spcPct val="100000"/>
              </a:lnSpc>
              <a:spcBef>
                <a:spcPts val="1600"/>
              </a:spcBef>
              <a:spcAft>
                <a:spcPts val="0"/>
              </a:spcAft>
              <a:buSzPts val="3000"/>
              <a:buNone/>
              <a:defRPr sz="3000"/>
            </a:lvl5pPr>
            <a:lvl6pPr lvl="5" algn="ctr" rtl="0">
              <a:lnSpc>
                <a:spcPct val="100000"/>
              </a:lnSpc>
              <a:spcBef>
                <a:spcPts val="1600"/>
              </a:spcBef>
              <a:spcAft>
                <a:spcPts val="0"/>
              </a:spcAft>
              <a:buSzPts val="3000"/>
              <a:buNone/>
              <a:defRPr sz="3000"/>
            </a:lvl6pPr>
            <a:lvl7pPr lvl="6" algn="ctr" rtl="0">
              <a:lnSpc>
                <a:spcPct val="100000"/>
              </a:lnSpc>
              <a:spcBef>
                <a:spcPts val="1600"/>
              </a:spcBef>
              <a:spcAft>
                <a:spcPts val="0"/>
              </a:spcAft>
              <a:buSzPts val="3000"/>
              <a:buNone/>
              <a:defRPr sz="3000"/>
            </a:lvl7pPr>
            <a:lvl8pPr lvl="7" algn="ctr" rtl="0">
              <a:lnSpc>
                <a:spcPct val="100000"/>
              </a:lnSpc>
              <a:spcBef>
                <a:spcPts val="1600"/>
              </a:spcBef>
              <a:spcAft>
                <a:spcPts val="0"/>
              </a:spcAft>
              <a:buSzPts val="3000"/>
              <a:buNone/>
              <a:defRPr sz="3000"/>
            </a:lvl8pPr>
            <a:lvl9pPr lvl="8" algn="ctr" rtl="0">
              <a:lnSpc>
                <a:spcPct val="100000"/>
              </a:lnSpc>
              <a:spcBef>
                <a:spcPts val="1600"/>
              </a:spcBef>
              <a:spcAft>
                <a:spcPts val="1600"/>
              </a:spcAft>
              <a:buSzPts val="3000"/>
              <a:buNone/>
              <a:defRPr sz="3000"/>
            </a:lvl9pPr>
          </a:lstStyle>
          <a:p>
            <a:endParaRPr/>
          </a:p>
        </p:txBody>
      </p:sp>
      <p:sp>
        <p:nvSpPr>
          <p:cNvPr id="220" name="Google Shape;220;p15"/>
          <p:cNvSpPr/>
          <p:nvPr/>
        </p:nvSpPr>
        <p:spPr>
          <a:xfrm rot="10800000" flipH="1">
            <a:off x="4036521" y="3447565"/>
            <a:ext cx="5183591" cy="1915487"/>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15"/>
          <p:cNvSpPr/>
          <p:nvPr/>
        </p:nvSpPr>
        <p:spPr>
          <a:xfrm>
            <a:off x="-159850" y="-133450"/>
            <a:ext cx="2376737" cy="87823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15"/>
          <p:cNvSpPr/>
          <p:nvPr/>
        </p:nvSpPr>
        <p:spPr>
          <a:xfrm>
            <a:off x="7415713" y="-46379"/>
            <a:ext cx="1786654" cy="127147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15"/>
          <p:cNvSpPr/>
          <p:nvPr/>
        </p:nvSpPr>
        <p:spPr>
          <a:xfrm>
            <a:off x="7548422" y="-46379"/>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15"/>
          <p:cNvSpPr/>
          <p:nvPr/>
        </p:nvSpPr>
        <p:spPr>
          <a:xfrm>
            <a:off x="-56754" y="4341450"/>
            <a:ext cx="2994474" cy="878248"/>
          </a:xfrm>
          <a:custGeom>
            <a:avLst/>
            <a:gdLst/>
            <a:ahLst/>
            <a:cxnLst/>
            <a:rect l="l" t="t" r="r" b="b"/>
            <a:pathLst>
              <a:path w="11579" h="3396" extrusionOk="0">
                <a:moveTo>
                  <a:pt x="0" y="1"/>
                </a:moveTo>
                <a:lnTo>
                  <a:pt x="0" y="3395"/>
                </a:lnTo>
                <a:lnTo>
                  <a:pt x="11579" y="3395"/>
                </a:lnTo>
                <a:cubicBezTo>
                  <a:pt x="11579" y="3395"/>
                  <a:pt x="9094" y="1040"/>
                  <a:pt x="7389" y="1040"/>
                </a:cubicBezTo>
                <a:cubicBezTo>
                  <a:pt x="5482" y="1040"/>
                  <a:pt x="6139" y="2467"/>
                  <a:pt x="3523" y="2467"/>
                </a:cubicBezTo>
                <a:cubicBezTo>
                  <a:pt x="3377" y="2467"/>
                  <a:pt x="3221" y="2463"/>
                  <a:pt x="3053" y="2453"/>
                </a:cubicBezTo>
                <a:cubicBezTo>
                  <a:pt x="2111" y="2404"/>
                  <a:pt x="1154" y="1072"/>
                  <a:pt x="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25" name="Google Shape;225;p15"/>
          <p:cNvGrpSpPr/>
          <p:nvPr/>
        </p:nvGrpSpPr>
        <p:grpSpPr>
          <a:xfrm>
            <a:off x="8131197" y="2767866"/>
            <a:ext cx="355704" cy="470530"/>
            <a:chOff x="286275" y="729525"/>
            <a:chExt cx="240000" cy="317475"/>
          </a:xfrm>
        </p:grpSpPr>
        <p:sp>
          <p:nvSpPr>
            <p:cNvPr id="226" name="Google Shape;226;p15"/>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15"/>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8" name="Google Shape;228;p15"/>
          <p:cNvGrpSpPr/>
          <p:nvPr/>
        </p:nvGrpSpPr>
        <p:grpSpPr>
          <a:xfrm rot="5400000">
            <a:off x="986935" y="354103"/>
            <a:ext cx="355704" cy="470530"/>
            <a:chOff x="286275" y="729525"/>
            <a:chExt cx="240000" cy="317475"/>
          </a:xfrm>
        </p:grpSpPr>
        <p:sp>
          <p:nvSpPr>
            <p:cNvPr id="229" name="Google Shape;229;p15"/>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15"/>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1" name="Google Shape;231;p15"/>
          <p:cNvGrpSpPr/>
          <p:nvPr/>
        </p:nvGrpSpPr>
        <p:grpSpPr>
          <a:xfrm rot="10800000">
            <a:off x="5096610" y="3722391"/>
            <a:ext cx="355704" cy="470530"/>
            <a:chOff x="286275" y="729525"/>
            <a:chExt cx="240000" cy="317475"/>
          </a:xfrm>
        </p:grpSpPr>
        <p:sp>
          <p:nvSpPr>
            <p:cNvPr id="232" name="Google Shape;232;p15"/>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15"/>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4" name="Google Shape;234;p15"/>
          <p:cNvGrpSpPr/>
          <p:nvPr/>
        </p:nvGrpSpPr>
        <p:grpSpPr>
          <a:xfrm>
            <a:off x="6988197" y="386991"/>
            <a:ext cx="355704" cy="470530"/>
            <a:chOff x="286275" y="729525"/>
            <a:chExt cx="240000" cy="317475"/>
          </a:xfrm>
        </p:grpSpPr>
        <p:sp>
          <p:nvSpPr>
            <p:cNvPr id="235" name="Google Shape;235;p15"/>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15"/>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Text 1">
  <p:cSld name="CUSTOM">
    <p:spTree>
      <p:nvGrpSpPr>
        <p:cNvPr id="1" name="Shape 237"/>
        <p:cNvGrpSpPr/>
        <p:nvPr/>
      </p:nvGrpSpPr>
      <p:grpSpPr>
        <a:xfrm>
          <a:off x="0" y="0"/>
          <a:ext cx="0" cy="0"/>
          <a:chOff x="0" y="0"/>
          <a:chExt cx="0" cy="0"/>
        </a:xfrm>
      </p:grpSpPr>
      <p:sp>
        <p:nvSpPr>
          <p:cNvPr id="238" name="Google Shape;238;p16"/>
          <p:cNvSpPr txBox="1">
            <a:spLocks noGrp="1"/>
          </p:cNvSpPr>
          <p:nvPr>
            <p:ph type="title"/>
          </p:nvPr>
        </p:nvSpPr>
        <p:spPr>
          <a:xfrm>
            <a:off x="4492050" y="1268650"/>
            <a:ext cx="3932100" cy="1525200"/>
          </a:xfrm>
          <a:prstGeom prst="rect">
            <a:avLst/>
          </a:prstGeom>
        </p:spPr>
        <p:txBody>
          <a:bodyPr spcFirstLastPara="1" wrap="square" lIns="91425" tIns="91425" rIns="91425" bIns="91425" anchor="ctr" anchorCtr="0">
            <a:noAutofit/>
          </a:bodyPr>
          <a:lstStyle>
            <a:lvl1pPr lvl="0" algn="r" rtl="0">
              <a:lnSpc>
                <a:spcPct val="80000"/>
              </a:lnSpc>
              <a:spcBef>
                <a:spcPts val="0"/>
              </a:spcBef>
              <a:spcAft>
                <a:spcPts val="0"/>
              </a:spcAft>
              <a:buSzPts val="35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39" name="Google Shape;239;p16"/>
          <p:cNvSpPr txBox="1">
            <a:spLocks noGrp="1"/>
          </p:cNvSpPr>
          <p:nvPr>
            <p:ph type="subTitle" idx="1"/>
          </p:nvPr>
        </p:nvSpPr>
        <p:spPr>
          <a:xfrm>
            <a:off x="5017100" y="2870150"/>
            <a:ext cx="3406800" cy="10047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grpSp>
        <p:nvGrpSpPr>
          <p:cNvPr id="240" name="Google Shape;240;p16"/>
          <p:cNvGrpSpPr/>
          <p:nvPr/>
        </p:nvGrpSpPr>
        <p:grpSpPr>
          <a:xfrm rot="-5400000" flipH="1">
            <a:off x="3485277" y="-4077401"/>
            <a:ext cx="2831191" cy="10128096"/>
            <a:chOff x="-94951" y="-1216381"/>
            <a:chExt cx="1213177" cy="4339745"/>
          </a:xfrm>
        </p:grpSpPr>
        <p:sp>
          <p:nvSpPr>
            <p:cNvPr id="241" name="Google Shape;241;p16"/>
            <p:cNvSpPr/>
            <p:nvPr/>
          </p:nvSpPr>
          <p:spPr>
            <a:xfrm>
              <a:off x="41388" y="-1216381"/>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16"/>
            <p:cNvSpPr/>
            <p:nvPr/>
          </p:nvSpPr>
          <p:spPr>
            <a:xfrm rot="-2162779">
              <a:off x="227750" y="1797456"/>
              <a:ext cx="567776" cy="1281537"/>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3" name="Google Shape;243;p16"/>
          <p:cNvGrpSpPr/>
          <p:nvPr/>
        </p:nvGrpSpPr>
        <p:grpSpPr>
          <a:xfrm rot="-5400000">
            <a:off x="4847519" y="1517875"/>
            <a:ext cx="1827994" cy="6917641"/>
            <a:chOff x="287125" y="-159790"/>
            <a:chExt cx="783303" cy="2964110"/>
          </a:xfrm>
        </p:grpSpPr>
        <p:sp>
          <p:nvSpPr>
            <p:cNvPr id="244" name="Google Shape;244;p16"/>
            <p:cNvSpPr/>
            <p:nvPr/>
          </p:nvSpPr>
          <p:spPr>
            <a:xfrm rot="-1594672">
              <a:off x="391357" y="-103717"/>
              <a:ext cx="382013" cy="556158"/>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16"/>
            <p:cNvSpPr/>
            <p:nvPr/>
          </p:nvSpPr>
          <p:spPr>
            <a:xfrm rot="252807">
              <a:off x="456322" y="1503618"/>
              <a:ext cx="567793" cy="1281575"/>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46" name="Google Shape;246;p16"/>
          <p:cNvSpPr/>
          <p:nvPr/>
        </p:nvSpPr>
        <p:spPr>
          <a:xfrm rot="-5400000">
            <a:off x="-8868" y="3464585"/>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ext 2">
  <p:cSld name="CUSTOM_4">
    <p:spTree>
      <p:nvGrpSpPr>
        <p:cNvPr id="1" name="Shape 247"/>
        <p:cNvGrpSpPr/>
        <p:nvPr/>
      </p:nvGrpSpPr>
      <p:grpSpPr>
        <a:xfrm>
          <a:off x="0" y="0"/>
          <a:ext cx="0" cy="0"/>
          <a:chOff x="0" y="0"/>
          <a:chExt cx="0" cy="0"/>
        </a:xfrm>
      </p:grpSpPr>
      <p:sp>
        <p:nvSpPr>
          <p:cNvPr id="248" name="Google Shape;248;p17"/>
          <p:cNvSpPr txBox="1">
            <a:spLocks noGrp="1"/>
          </p:cNvSpPr>
          <p:nvPr>
            <p:ph type="title"/>
          </p:nvPr>
        </p:nvSpPr>
        <p:spPr>
          <a:xfrm>
            <a:off x="702150" y="1604625"/>
            <a:ext cx="35163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8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49" name="Google Shape;249;p17"/>
          <p:cNvSpPr txBox="1">
            <a:spLocks noGrp="1"/>
          </p:cNvSpPr>
          <p:nvPr>
            <p:ph type="subTitle" idx="1"/>
          </p:nvPr>
        </p:nvSpPr>
        <p:spPr>
          <a:xfrm>
            <a:off x="702138" y="2234179"/>
            <a:ext cx="2935800" cy="1304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50" name="Google Shape;250;p17"/>
          <p:cNvSpPr/>
          <p:nvPr/>
        </p:nvSpPr>
        <p:spPr>
          <a:xfrm rot="5715905">
            <a:off x="6003521" y="-1603239"/>
            <a:ext cx="4854747" cy="5481208"/>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17"/>
          <p:cNvSpPr/>
          <p:nvPr/>
        </p:nvSpPr>
        <p:spPr>
          <a:xfrm rot="10416767" flipH="1">
            <a:off x="1427315" y="4156135"/>
            <a:ext cx="4312027" cy="1527485"/>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17"/>
          <p:cNvSpPr/>
          <p:nvPr/>
        </p:nvSpPr>
        <p:spPr>
          <a:xfrm>
            <a:off x="-42414" y="-56319"/>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53" name="Google Shape;253;p17"/>
          <p:cNvGrpSpPr/>
          <p:nvPr/>
        </p:nvGrpSpPr>
        <p:grpSpPr>
          <a:xfrm rot="-5400000">
            <a:off x="3805849" y="-202077"/>
            <a:ext cx="1763187" cy="9779239"/>
            <a:chOff x="424913" y="-1233093"/>
            <a:chExt cx="755533" cy="4190265"/>
          </a:xfrm>
        </p:grpSpPr>
        <p:sp>
          <p:nvSpPr>
            <p:cNvPr id="254" name="Google Shape;254;p17"/>
            <p:cNvSpPr/>
            <p:nvPr/>
          </p:nvSpPr>
          <p:spPr>
            <a:xfrm rot="618721">
              <a:off x="611680" y="-1203393"/>
              <a:ext cx="382007" cy="556148"/>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17"/>
            <p:cNvSpPr/>
            <p:nvPr/>
          </p:nvSpPr>
          <p:spPr>
            <a:xfrm rot="-523175">
              <a:off x="518776" y="1639935"/>
              <a:ext cx="567806" cy="1281604"/>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56" name="Google Shape;256;p17"/>
          <p:cNvSpPr/>
          <p:nvPr/>
        </p:nvSpPr>
        <p:spPr>
          <a:xfrm rot="3553563">
            <a:off x="2442390" y="-898483"/>
            <a:ext cx="1196506" cy="1741974"/>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ext 3">
  <p:cSld name="CUSTOM_4_1">
    <p:spTree>
      <p:nvGrpSpPr>
        <p:cNvPr id="1" name="Shape 257"/>
        <p:cNvGrpSpPr/>
        <p:nvPr/>
      </p:nvGrpSpPr>
      <p:grpSpPr>
        <a:xfrm>
          <a:off x="0" y="0"/>
          <a:ext cx="0" cy="0"/>
          <a:chOff x="0" y="0"/>
          <a:chExt cx="0" cy="0"/>
        </a:xfrm>
      </p:grpSpPr>
      <p:sp>
        <p:nvSpPr>
          <p:cNvPr id="258" name="Google Shape;258;p18"/>
          <p:cNvSpPr txBox="1">
            <a:spLocks noGrp="1"/>
          </p:cNvSpPr>
          <p:nvPr>
            <p:ph type="title"/>
          </p:nvPr>
        </p:nvSpPr>
        <p:spPr>
          <a:xfrm>
            <a:off x="5026675" y="1674105"/>
            <a:ext cx="3404100" cy="572700"/>
          </a:xfrm>
          <a:prstGeom prst="rect">
            <a:avLst/>
          </a:prstGeom>
        </p:spPr>
        <p:txBody>
          <a:bodyPr spcFirstLastPara="1" wrap="square" lIns="91425" tIns="91425" rIns="91425" bIns="91425" anchor="ctr" anchorCtr="0">
            <a:noAutofit/>
          </a:bodyPr>
          <a:lstStyle>
            <a:lvl1pPr lvl="0" algn="r" rtl="0">
              <a:lnSpc>
                <a:spcPct val="70000"/>
              </a:lnSpc>
              <a:spcBef>
                <a:spcPts val="0"/>
              </a:spcBef>
              <a:spcAft>
                <a:spcPts val="0"/>
              </a:spcAft>
              <a:buSzPts val="3500"/>
              <a:buNone/>
              <a:defRPr sz="48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59" name="Google Shape;259;p18"/>
          <p:cNvSpPr txBox="1">
            <a:spLocks noGrp="1"/>
          </p:cNvSpPr>
          <p:nvPr>
            <p:ph type="subTitle" idx="1"/>
          </p:nvPr>
        </p:nvSpPr>
        <p:spPr>
          <a:xfrm>
            <a:off x="5495100" y="2234179"/>
            <a:ext cx="2935800" cy="13047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60" name="Google Shape;260;p18"/>
          <p:cNvSpPr/>
          <p:nvPr/>
        </p:nvSpPr>
        <p:spPr>
          <a:xfrm rot="7142154">
            <a:off x="-457704" y="2593421"/>
            <a:ext cx="3561744" cy="4021334"/>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18"/>
          <p:cNvSpPr/>
          <p:nvPr/>
        </p:nvSpPr>
        <p:spPr>
          <a:xfrm rot="-5400000">
            <a:off x="-1586827" y="-938748"/>
            <a:ext cx="4312068" cy="152745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18"/>
          <p:cNvSpPr/>
          <p:nvPr/>
        </p:nvSpPr>
        <p:spPr>
          <a:xfrm rot="5400000">
            <a:off x="6984345" y="-172877"/>
            <a:ext cx="2367778" cy="2561117"/>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63" name="Google Shape;263;p18"/>
          <p:cNvGrpSpPr/>
          <p:nvPr/>
        </p:nvGrpSpPr>
        <p:grpSpPr>
          <a:xfrm rot="-5400000">
            <a:off x="5853825" y="2204260"/>
            <a:ext cx="2121548" cy="5324927"/>
            <a:chOff x="271354" y="675517"/>
            <a:chExt cx="909092" cy="2281655"/>
          </a:xfrm>
        </p:grpSpPr>
        <p:sp>
          <p:nvSpPr>
            <p:cNvPr id="264" name="Google Shape;264;p18"/>
            <p:cNvSpPr/>
            <p:nvPr/>
          </p:nvSpPr>
          <p:spPr>
            <a:xfrm rot="-1952939">
              <a:off x="390964" y="734604"/>
              <a:ext cx="382011" cy="556154"/>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18"/>
            <p:cNvSpPr/>
            <p:nvPr/>
          </p:nvSpPr>
          <p:spPr>
            <a:xfrm rot="-523175">
              <a:off x="518776" y="1639935"/>
              <a:ext cx="567806" cy="1281604"/>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two columns 1">
  <p:cSld name="CUSTOM_10">
    <p:spTree>
      <p:nvGrpSpPr>
        <p:cNvPr id="1" name="Shape 266"/>
        <p:cNvGrpSpPr/>
        <p:nvPr/>
      </p:nvGrpSpPr>
      <p:grpSpPr>
        <a:xfrm>
          <a:off x="0" y="0"/>
          <a:ext cx="0" cy="0"/>
          <a:chOff x="0" y="0"/>
          <a:chExt cx="0" cy="0"/>
        </a:xfrm>
      </p:grpSpPr>
      <p:sp>
        <p:nvSpPr>
          <p:cNvPr id="267" name="Google Shape;267;p19"/>
          <p:cNvSpPr txBox="1">
            <a:spLocks noGrp="1"/>
          </p:cNvSpPr>
          <p:nvPr>
            <p:ph type="body" idx="1"/>
          </p:nvPr>
        </p:nvSpPr>
        <p:spPr>
          <a:xfrm>
            <a:off x="719900" y="1533450"/>
            <a:ext cx="3729600" cy="3098700"/>
          </a:xfrm>
          <a:prstGeom prst="rect">
            <a:avLst/>
          </a:prstGeom>
        </p:spPr>
        <p:txBody>
          <a:bodyPr spcFirstLastPara="1" wrap="square" lIns="91425" tIns="91425" rIns="91425" bIns="91425" anchor="t" anchorCtr="0">
            <a:noAutofit/>
          </a:bodyPr>
          <a:lstStyle>
            <a:lvl1pPr marL="457200" lvl="0" indent="-304800" rtl="0">
              <a:lnSpc>
                <a:spcPct val="100000"/>
              </a:lnSpc>
              <a:spcBef>
                <a:spcPts val="0"/>
              </a:spcBef>
              <a:spcAft>
                <a:spcPts val="0"/>
              </a:spcAft>
              <a:buClr>
                <a:schemeClr val="dk1"/>
              </a:buClr>
              <a:buSzPts val="1200"/>
              <a:buChar char="●"/>
              <a:defRPr sz="1250">
                <a:solidFill>
                  <a:schemeClr val="dk1"/>
                </a:solidFill>
              </a:defRPr>
            </a:lvl1pPr>
            <a:lvl2pPr marL="914400" lvl="1" indent="-304800" rtl="0">
              <a:lnSpc>
                <a:spcPct val="115000"/>
              </a:lnSpc>
              <a:spcBef>
                <a:spcPts val="0"/>
              </a:spcBef>
              <a:spcAft>
                <a:spcPts val="0"/>
              </a:spcAft>
              <a:buClr>
                <a:schemeClr val="dk1"/>
              </a:buClr>
              <a:buSzPts val="1200"/>
              <a:buFont typeface="Roboto Condensed Light"/>
              <a:buChar char="○"/>
              <a:defRPr>
                <a:solidFill>
                  <a:schemeClr val="dk1"/>
                </a:solidFill>
              </a:defRPr>
            </a:lvl2pPr>
            <a:lvl3pPr marL="1371600" lvl="2" indent="-304800" rtl="0">
              <a:lnSpc>
                <a:spcPct val="115000"/>
              </a:lnSpc>
              <a:spcBef>
                <a:spcPts val="1600"/>
              </a:spcBef>
              <a:spcAft>
                <a:spcPts val="0"/>
              </a:spcAft>
              <a:buClr>
                <a:schemeClr val="dk1"/>
              </a:buClr>
              <a:buSzPts val="1200"/>
              <a:buFont typeface="Roboto Condensed Light"/>
              <a:buChar char="■"/>
              <a:defRPr>
                <a:solidFill>
                  <a:schemeClr val="dk1"/>
                </a:solidFill>
              </a:defRPr>
            </a:lvl3pPr>
            <a:lvl4pPr marL="1828800" lvl="3" indent="-304800" rtl="0">
              <a:lnSpc>
                <a:spcPct val="115000"/>
              </a:lnSpc>
              <a:spcBef>
                <a:spcPts val="1600"/>
              </a:spcBef>
              <a:spcAft>
                <a:spcPts val="0"/>
              </a:spcAft>
              <a:buClr>
                <a:schemeClr val="dk1"/>
              </a:buClr>
              <a:buSzPts val="1200"/>
              <a:buFont typeface="Roboto Condensed Light"/>
              <a:buChar char="●"/>
              <a:defRPr>
                <a:solidFill>
                  <a:schemeClr val="dk1"/>
                </a:solidFill>
              </a:defRPr>
            </a:lvl4pPr>
            <a:lvl5pPr marL="2286000" lvl="4" indent="-304800" rtl="0">
              <a:lnSpc>
                <a:spcPct val="115000"/>
              </a:lnSpc>
              <a:spcBef>
                <a:spcPts val="1600"/>
              </a:spcBef>
              <a:spcAft>
                <a:spcPts val="0"/>
              </a:spcAft>
              <a:buClr>
                <a:schemeClr val="dk1"/>
              </a:buClr>
              <a:buSzPts val="1200"/>
              <a:buFont typeface="Roboto Condensed Light"/>
              <a:buChar char="○"/>
              <a:defRPr>
                <a:solidFill>
                  <a:schemeClr val="dk1"/>
                </a:solidFill>
              </a:defRPr>
            </a:lvl5pPr>
            <a:lvl6pPr marL="2743200" lvl="5" indent="-304800" rtl="0">
              <a:lnSpc>
                <a:spcPct val="115000"/>
              </a:lnSpc>
              <a:spcBef>
                <a:spcPts val="1600"/>
              </a:spcBef>
              <a:spcAft>
                <a:spcPts val="0"/>
              </a:spcAft>
              <a:buClr>
                <a:schemeClr val="dk1"/>
              </a:buClr>
              <a:buSzPts val="1200"/>
              <a:buFont typeface="Roboto Condensed Light"/>
              <a:buChar char="■"/>
              <a:defRPr>
                <a:solidFill>
                  <a:schemeClr val="dk1"/>
                </a:solidFill>
              </a:defRPr>
            </a:lvl6pPr>
            <a:lvl7pPr marL="3200400" lvl="6" indent="-304800" rtl="0">
              <a:lnSpc>
                <a:spcPct val="115000"/>
              </a:lnSpc>
              <a:spcBef>
                <a:spcPts val="1600"/>
              </a:spcBef>
              <a:spcAft>
                <a:spcPts val="0"/>
              </a:spcAft>
              <a:buClr>
                <a:schemeClr val="dk1"/>
              </a:buClr>
              <a:buSzPts val="1200"/>
              <a:buFont typeface="Roboto Condensed Light"/>
              <a:buChar char="●"/>
              <a:defRPr>
                <a:solidFill>
                  <a:schemeClr val="dk1"/>
                </a:solidFill>
              </a:defRPr>
            </a:lvl7pPr>
            <a:lvl8pPr marL="3657600" lvl="7" indent="-304800" rtl="0">
              <a:lnSpc>
                <a:spcPct val="115000"/>
              </a:lnSpc>
              <a:spcBef>
                <a:spcPts val="1600"/>
              </a:spcBef>
              <a:spcAft>
                <a:spcPts val="0"/>
              </a:spcAft>
              <a:buClr>
                <a:schemeClr val="dk1"/>
              </a:buClr>
              <a:buSzPts val="1200"/>
              <a:buFont typeface="Roboto Condensed Light"/>
              <a:buChar char="○"/>
              <a:defRPr>
                <a:solidFill>
                  <a:schemeClr val="dk1"/>
                </a:solidFill>
              </a:defRPr>
            </a:lvl8pPr>
            <a:lvl9pPr marL="4114800" lvl="8" indent="-304800" rtl="0">
              <a:lnSpc>
                <a:spcPct val="115000"/>
              </a:lnSpc>
              <a:spcBef>
                <a:spcPts val="1600"/>
              </a:spcBef>
              <a:spcAft>
                <a:spcPts val="1600"/>
              </a:spcAft>
              <a:buClr>
                <a:schemeClr val="dk1"/>
              </a:buClr>
              <a:buSzPts val="1200"/>
              <a:buFont typeface="Roboto Condensed Light"/>
              <a:buChar char="■"/>
              <a:defRPr>
                <a:solidFill>
                  <a:schemeClr val="dk1"/>
                </a:solidFill>
              </a:defRPr>
            </a:lvl9pPr>
          </a:lstStyle>
          <a:p>
            <a:endParaRPr/>
          </a:p>
        </p:txBody>
      </p:sp>
      <p:sp>
        <p:nvSpPr>
          <p:cNvPr id="268" name="Google Shape;268;p19"/>
          <p:cNvSpPr txBox="1">
            <a:spLocks noGrp="1"/>
          </p:cNvSpPr>
          <p:nvPr>
            <p:ph type="body" idx="2"/>
          </p:nvPr>
        </p:nvSpPr>
        <p:spPr>
          <a:xfrm>
            <a:off x="4694500" y="1533450"/>
            <a:ext cx="3729600" cy="3098700"/>
          </a:xfrm>
          <a:prstGeom prst="rect">
            <a:avLst/>
          </a:prstGeom>
        </p:spPr>
        <p:txBody>
          <a:bodyPr spcFirstLastPara="1" wrap="square" lIns="91425" tIns="91425" rIns="91425" bIns="91425" anchor="t" anchorCtr="0">
            <a:noAutofit/>
          </a:bodyPr>
          <a:lstStyle>
            <a:lvl1pPr marL="457200" lvl="0" indent="-304800" rtl="0">
              <a:lnSpc>
                <a:spcPct val="100000"/>
              </a:lnSpc>
              <a:spcBef>
                <a:spcPts val="0"/>
              </a:spcBef>
              <a:spcAft>
                <a:spcPts val="0"/>
              </a:spcAft>
              <a:buClr>
                <a:schemeClr val="dk1"/>
              </a:buClr>
              <a:buSzPts val="1200"/>
              <a:buFont typeface="Darker Grotesque ExtraBold"/>
              <a:buChar char="●"/>
              <a:defRPr sz="2500">
                <a:solidFill>
                  <a:schemeClr val="dk1"/>
                </a:solidFill>
                <a:latin typeface="Darker Grotesque ExtraBold"/>
                <a:ea typeface="Darker Grotesque ExtraBold"/>
                <a:cs typeface="Darker Grotesque ExtraBold"/>
                <a:sym typeface="Darker Grotesque ExtraBold"/>
              </a:defRPr>
            </a:lvl1pPr>
            <a:lvl2pPr marL="914400" lvl="1" indent="-304800" rtl="0">
              <a:lnSpc>
                <a:spcPct val="115000"/>
              </a:lnSpc>
              <a:spcBef>
                <a:spcPts val="0"/>
              </a:spcBef>
              <a:spcAft>
                <a:spcPts val="0"/>
              </a:spcAft>
              <a:buClr>
                <a:schemeClr val="dk1"/>
              </a:buClr>
              <a:buSzPts val="1200"/>
              <a:buFont typeface="Roboto Condensed Light"/>
              <a:buChar char="○"/>
              <a:defRPr>
                <a:solidFill>
                  <a:schemeClr val="dk1"/>
                </a:solidFill>
              </a:defRPr>
            </a:lvl2pPr>
            <a:lvl3pPr marL="1371600" lvl="2" indent="-304800" rtl="0">
              <a:lnSpc>
                <a:spcPct val="115000"/>
              </a:lnSpc>
              <a:spcBef>
                <a:spcPts val="1600"/>
              </a:spcBef>
              <a:spcAft>
                <a:spcPts val="0"/>
              </a:spcAft>
              <a:buClr>
                <a:schemeClr val="dk1"/>
              </a:buClr>
              <a:buSzPts val="1200"/>
              <a:buFont typeface="Roboto Condensed Light"/>
              <a:buChar char="■"/>
              <a:defRPr>
                <a:solidFill>
                  <a:schemeClr val="dk1"/>
                </a:solidFill>
              </a:defRPr>
            </a:lvl3pPr>
            <a:lvl4pPr marL="1828800" lvl="3" indent="-304800" rtl="0">
              <a:lnSpc>
                <a:spcPct val="115000"/>
              </a:lnSpc>
              <a:spcBef>
                <a:spcPts val="1600"/>
              </a:spcBef>
              <a:spcAft>
                <a:spcPts val="0"/>
              </a:spcAft>
              <a:buClr>
                <a:schemeClr val="dk1"/>
              </a:buClr>
              <a:buSzPts val="1200"/>
              <a:buFont typeface="Roboto Condensed Light"/>
              <a:buChar char="●"/>
              <a:defRPr>
                <a:solidFill>
                  <a:schemeClr val="dk1"/>
                </a:solidFill>
              </a:defRPr>
            </a:lvl4pPr>
            <a:lvl5pPr marL="2286000" lvl="4" indent="-304800" rtl="0">
              <a:lnSpc>
                <a:spcPct val="115000"/>
              </a:lnSpc>
              <a:spcBef>
                <a:spcPts val="1600"/>
              </a:spcBef>
              <a:spcAft>
                <a:spcPts val="0"/>
              </a:spcAft>
              <a:buClr>
                <a:schemeClr val="dk1"/>
              </a:buClr>
              <a:buSzPts val="1200"/>
              <a:buFont typeface="Roboto Condensed Light"/>
              <a:buChar char="○"/>
              <a:defRPr>
                <a:solidFill>
                  <a:schemeClr val="dk1"/>
                </a:solidFill>
              </a:defRPr>
            </a:lvl5pPr>
            <a:lvl6pPr marL="2743200" lvl="5" indent="-304800" rtl="0">
              <a:lnSpc>
                <a:spcPct val="115000"/>
              </a:lnSpc>
              <a:spcBef>
                <a:spcPts val="1600"/>
              </a:spcBef>
              <a:spcAft>
                <a:spcPts val="0"/>
              </a:spcAft>
              <a:buClr>
                <a:schemeClr val="dk1"/>
              </a:buClr>
              <a:buSzPts val="1200"/>
              <a:buFont typeface="Roboto Condensed Light"/>
              <a:buChar char="■"/>
              <a:defRPr>
                <a:solidFill>
                  <a:schemeClr val="dk1"/>
                </a:solidFill>
              </a:defRPr>
            </a:lvl6pPr>
            <a:lvl7pPr marL="3200400" lvl="6" indent="-304800" rtl="0">
              <a:lnSpc>
                <a:spcPct val="115000"/>
              </a:lnSpc>
              <a:spcBef>
                <a:spcPts val="1600"/>
              </a:spcBef>
              <a:spcAft>
                <a:spcPts val="0"/>
              </a:spcAft>
              <a:buClr>
                <a:schemeClr val="dk1"/>
              </a:buClr>
              <a:buSzPts val="1200"/>
              <a:buFont typeface="Roboto Condensed Light"/>
              <a:buChar char="●"/>
              <a:defRPr>
                <a:solidFill>
                  <a:schemeClr val="dk1"/>
                </a:solidFill>
              </a:defRPr>
            </a:lvl7pPr>
            <a:lvl8pPr marL="3657600" lvl="7" indent="-304800" rtl="0">
              <a:lnSpc>
                <a:spcPct val="115000"/>
              </a:lnSpc>
              <a:spcBef>
                <a:spcPts val="1600"/>
              </a:spcBef>
              <a:spcAft>
                <a:spcPts val="0"/>
              </a:spcAft>
              <a:buClr>
                <a:schemeClr val="dk1"/>
              </a:buClr>
              <a:buSzPts val="1200"/>
              <a:buFont typeface="Roboto Condensed Light"/>
              <a:buChar char="○"/>
              <a:defRPr>
                <a:solidFill>
                  <a:schemeClr val="dk1"/>
                </a:solidFill>
              </a:defRPr>
            </a:lvl8pPr>
            <a:lvl9pPr marL="4114800" lvl="8" indent="-304800" rtl="0">
              <a:lnSpc>
                <a:spcPct val="115000"/>
              </a:lnSpc>
              <a:spcBef>
                <a:spcPts val="1600"/>
              </a:spcBef>
              <a:spcAft>
                <a:spcPts val="1600"/>
              </a:spcAft>
              <a:buClr>
                <a:schemeClr val="dk1"/>
              </a:buClr>
              <a:buSzPts val="1200"/>
              <a:buFont typeface="Roboto Condensed Light"/>
              <a:buChar char="■"/>
              <a:defRPr>
                <a:solidFill>
                  <a:schemeClr val="dk1"/>
                </a:solidFill>
              </a:defRPr>
            </a:lvl9pPr>
          </a:lstStyle>
          <a:p>
            <a:endParaRPr/>
          </a:p>
        </p:txBody>
      </p:sp>
      <p:sp>
        <p:nvSpPr>
          <p:cNvPr id="269" name="Google Shape;269;p19"/>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solidFill>
                  <a:schemeClr val="dk1"/>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70" name="Google Shape;270;p19"/>
          <p:cNvSpPr/>
          <p:nvPr/>
        </p:nvSpPr>
        <p:spPr>
          <a:xfrm rot="-2700000">
            <a:off x="8848478" y="220393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19"/>
          <p:cNvSpPr/>
          <p:nvPr/>
        </p:nvSpPr>
        <p:spPr>
          <a:xfrm rot="-5400000">
            <a:off x="-8886" y="3948952"/>
            <a:ext cx="1211372" cy="1310285"/>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19"/>
          <p:cNvSpPr/>
          <p:nvPr/>
        </p:nvSpPr>
        <p:spPr>
          <a:xfrm rot="2700000">
            <a:off x="-203260" y="307213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19"/>
          <p:cNvSpPr/>
          <p:nvPr/>
        </p:nvSpPr>
        <p:spPr>
          <a:xfrm>
            <a:off x="6001197" y="-275726"/>
            <a:ext cx="3500406" cy="1293451"/>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Three Columns">
  <p:cSld name="CUSTOM_6">
    <p:spTree>
      <p:nvGrpSpPr>
        <p:cNvPr id="1" name="Shape 274"/>
        <p:cNvGrpSpPr/>
        <p:nvPr/>
      </p:nvGrpSpPr>
      <p:grpSpPr>
        <a:xfrm>
          <a:off x="0" y="0"/>
          <a:ext cx="0" cy="0"/>
          <a:chOff x="0" y="0"/>
          <a:chExt cx="0" cy="0"/>
        </a:xfrm>
      </p:grpSpPr>
      <p:sp>
        <p:nvSpPr>
          <p:cNvPr id="275" name="Google Shape;275;p20"/>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76" name="Google Shape;276;p20"/>
          <p:cNvSpPr txBox="1">
            <a:spLocks noGrp="1"/>
          </p:cNvSpPr>
          <p:nvPr>
            <p:ph type="title" idx="2"/>
          </p:nvPr>
        </p:nvSpPr>
        <p:spPr>
          <a:xfrm>
            <a:off x="5267400" y="2647725"/>
            <a:ext cx="2608200" cy="3510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rgbClr val="5F63AF"/>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77" name="Google Shape;277;p20"/>
          <p:cNvSpPr txBox="1">
            <a:spLocks noGrp="1"/>
          </p:cNvSpPr>
          <p:nvPr>
            <p:ph type="subTitle" idx="1"/>
          </p:nvPr>
        </p:nvSpPr>
        <p:spPr>
          <a:xfrm>
            <a:off x="5267400" y="3003000"/>
            <a:ext cx="3156600" cy="57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solidFill>
                  <a:srgbClr val="5F63AF"/>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78" name="Google Shape;278;p20"/>
          <p:cNvSpPr txBox="1">
            <a:spLocks noGrp="1"/>
          </p:cNvSpPr>
          <p:nvPr>
            <p:ph type="title" idx="3"/>
          </p:nvPr>
        </p:nvSpPr>
        <p:spPr>
          <a:xfrm>
            <a:off x="5267400" y="3668125"/>
            <a:ext cx="2175300" cy="3510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rgbClr val="5F63AF"/>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79" name="Google Shape;279;p20"/>
          <p:cNvSpPr txBox="1">
            <a:spLocks noGrp="1"/>
          </p:cNvSpPr>
          <p:nvPr>
            <p:ph type="subTitle" idx="4"/>
          </p:nvPr>
        </p:nvSpPr>
        <p:spPr>
          <a:xfrm>
            <a:off x="5267400" y="4023400"/>
            <a:ext cx="3156600" cy="57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solidFill>
                  <a:srgbClr val="5F63AF"/>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80" name="Google Shape;280;p20"/>
          <p:cNvSpPr txBox="1">
            <a:spLocks noGrp="1"/>
          </p:cNvSpPr>
          <p:nvPr>
            <p:ph type="title" idx="5"/>
          </p:nvPr>
        </p:nvSpPr>
        <p:spPr>
          <a:xfrm>
            <a:off x="5267400" y="1627325"/>
            <a:ext cx="2175300" cy="3510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rgbClr val="5F63AF"/>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81" name="Google Shape;281;p20"/>
          <p:cNvSpPr txBox="1">
            <a:spLocks noGrp="1"/>
          </p:cNvSpPr>
          <p:nvPr>
            <p:ph type="subTitle" idx="6"/>
          </p:nvPr>
        </p:nvSpPr>
        <p:spPr>
          <a:xfrm>
            <a:off x="5267400" y="1982600"/>
            <a:ext cx="3156600" cy="57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solidFill>
                  <a:srgbClr val="5F63AF"/>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82" name="Google Shape;282;p20"/>
          <p:cNvSpPr/>
          <p:nvPr/>
        </p:nvSpPr>
        <p:spPr>
          <a:xfrm rot="-5400000">
            <a:off x="-1320485" y="1263221"/>
            <a:ext cx="4067178" cy="1502881"/>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20"/>
          <p:cNvSpPr/>
          <p:nvPr/>
        </p:nvSpPr>
        <p:spPr>
          <a:xfrm rot="5400000" flipH="1">
            <a:off x="8293177" y="4228476"/>
            <a:ext cx="891532" cy="1298001"/>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20"/>
          <p:cNvSpPr/>
          <p:nvPr/>
        </p:nvSpPr>
        <p:spPr>
          <a:xfrm rot="5400000">
            <a:off x="7160686" y="-336422"/>
            <a:ext cx="2947742" cy="1089233"/>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and Three Columns 1">
  <p:cSld name="CUSTOM_6_1">
    <p:spTree>
      <p:nvGrpSpPr>
        <p:cNvPr id="1" name="Shape 285"/>
        <p:cNvGrpSpPr/>
        <p:nvPr/>
      </p:nvGrpSpPr>
      <p:grpSpPr>
        <a:xfrm>
          <a:off x="0" y="0"/>
          <a:ext cx="0" cy="0"/>
          <a:chOff x="0" y="0"/>
          <a:chExt cx="0" cy="0"/>
        </a:xfrm>
      </p:grpSpPr>
      <p:sp>
        <p:nvSpPr>
          <p:cNvPr id="286" name="Google Shape;286;p21"/>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287" name="Google Shape;287;p21"/>
          <p:cNvSpPr txBox="1">
            <a:spLocks noGrp="1"/>
          </p:cNvSpPr>
          <p:nvPr>
            <p:ph type="title" idx="2"/>
          </p:nvPr>
        </p:nvSpPr>
        <p:spPr>
          <a:xfrm>
            <a:off x="3469401" y="3218500"/>
            <a:ext cx="22146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rgbClr val="5F63AF"/>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88" name="Google Shape;288;p21"/>
          <p:cNvSpPr txBox="1">
            <a:spLocks noGrp="1"/>
          </p:cNvSpPr>
          <p:nvPr>
            <p:ph type="subTitle" idx="1"/>
          </p:nvPr>
        </p:nvSpPr>
        <p:spPr>
          <a:xfrm>
            <a:off x="3469401" y="3638150"/>
            <a:ext cx="2214600" cy="588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89" name="Google Shape;289;p21"/>
          <p:cNvSpPr txBox="1">
            <a:spLocks noGrp="1"/>
          </p:cNvSpPr>
          <p:nvPr>
            <p:ph type="title" idx="3"/>
          </p:nvPr>
        </p:nvSpPr>
        <p:spPr>
          <a:xfrm>
            <a:off x="6194350" y="3218500"/>
            <a:ext cx="22146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rgbClr val="5F63AF"/>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90" name="Google Shape;290;p21"/>
          <p:cNvSpPr txBox="1">
            <a:spLocks noGrp="1"/>
          </p:cNvSpPr>
          <p:nvPr>
            <p:ph type="subTitle" idx="4"/>
          </p:nvPr>
        </p:nvSpPr>
        <p:spPr>
          <a:xfrm>
            <a:off x="6194350" y="3638150"/>
            <a:ext cx="2214600" cy="588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91" name="Google Shape;291;p21"/>
          <p:cNvSpPr txBox="1">
            <a:spLocks noGrp="1"/>
          </p:cNvSpPr>
          <p:nvPr>
            <p:ph type="title" idx="5"/>
          </p:nvPr>
        </p:nvSpPr>
        <p:spPr>
          <a:xfrm>
            <a:off x="744426" y="3218500"/>
            <a:ext cx="22146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rgbClr val="5F63AF"/>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92" name="Google Shape;292;p21"/>
          <p:cNvSpPr txBox="1">
            <a:spLocks noGrp="1"/>
          </p:cNvSpPr>
          <p:nvPr>
            <p:ph type="subTitle" idx="6"/>
          </p:nvPr>
        </p:nvSpPr>
        <p:spPr>
          <a:xfrm>
            <a:off x="744426" y="3638150"/>
            <a:ext cx="2214600" cy="588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grpSp>
        <p:nvGrpSpPr>
          <p:cNvPr id="293" name="Google Shape;293;p21"/>
          <p:cNvGrpSpPr/>
          <p:nvPr/>
        </p:nvGrpSpPr>
        <p:grpSpPr>
          <a:xfrm rot="-5400000">
            <a:off x="5061484" y="1133940"/>
            <a:ext cx="5601059" cy="3127763"/>
            <a:chOff x="-159358" y="1411236"/>
            <a:chExt cx="2400077" cy="1340202"/>
          </a:xfrm>
        </p:grpSpPr>
        <p:sp>
          <p:nvSpPr>
            <p:cNvPr id="294" name="Google Shape;294;p21"/>
            <p:cNvSpPr/>
            <p:nvPr/>
          </p:nvSpPr>
          <p:spPr>
            <a:xfrm rot="-9900040">
              <a:off x="1793243" y="2144978"/>
              <a:ext cx="382014" cy="556158"/>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21"/>
            <p:cNvSpPr/>
            <p:nvPr/>
          </p:nvSpPr>
          <p:spPr>
            <a:xfrm rot="-411169">
              <a:off x="-84926" y="1440533"/>
              <a:ext cx="567808" cy="1281607"/>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96" name="Google Shape;296;p21"/>
          <p:cNvSpPr/>
          <p:nvPr/>
        </p:nvSpPr>
        <p:spPr>
          <a:xfrm>
            <a:off x="-705250" y="4226749"/>
            <a:ext cx="3664292" cy="1001074"/>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21"/>
          <p:cNvSpPr/>
          <p:nvPr/>
        </p:nvSpPr>
        <p:spPr>
          <a:xfrm rot="899958">
            <a:off x="-294429" y="1227235"/>
            <a:ext cx="595517" cy="677239"/>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25"/>
        <p:cNvGrpSpPr/>
        <p:nvPr/>
      </p:nvGrpSpPr>
      <p:grpSpPr>
        <a:xfrm>
          <a:off x="0" y="0"/>
          <a:ext cx="0" cy="0"/>
          <a:chOff x="0" y="0"/>
          <a:chExt cx="0" cy="0"/>
        </a:xfrm>
      </p:grpSpPr>
      <p:sp>
        <p:nvSpPr>
          <p:cNvPr id="26" name="Google Shape;26;p3"/>
          <p:cNvSpPr/>
          <p:nvPr/>
        </p:nvSpPr>
        <p:spPr>
          <a:xfrm rot="4500031">
            <a:off x="5886356" y="1497334"/>
            <a:ext cx="4536942" cy="5122459"/>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7" name="Google Shape;27;p3"/>
          <p:cNvPicPr preferRelativeResize="0"/>
          <p:nvPr/>
        </p:nvPicPr>
        <p:blipFill rotWithShape="1">
          <a:blip r:embed="rId2">
            <a:alphaModFix/>
          </a:blip>
          <a:srcRect l="29957"/>
          <a:stretch/>
        </p:blipFill>
        <p:spPr>
          <a:xfrm>
            <a:off x="4503300" y="-213912"/>
            <a:ext cx="4930350" cy="5571324"/>
          </a:xfrm>
          <a:prstGeom prst="rect">
            <a:avLst/>
          </a:prstGeom>
          <a:noFill/>
          <a:ln>
            <a:noFill/>
          </a:ln>
        </p:spPr>
      </p:pic>
      <p:sp>
        <p:nvSpPr>
          <p:cNvPr id="28" name="Google Shape;28;p3"/>
          <p:cNvSpPr/>
          <p:nvPr/>
        </p:nvSpPr>
        <p:spPr>
          <a:xfrm>
            <a:off x="8727351" y="2083949"/>
            <a:ext cx="484829" cy="2291817"/>
          </a:xfrm>
          <a:custGeom>
            <a:avLst/>
            <a:gdLst/>
            <a:ahLst/>
            <a:cxnLst/>
            <a:rect l="l" t="t" r="r" b="b"/>
            <a:pathLst>
              <a:path w="6496" h="30707" extrusionOk="0">
                <a:moveTo>
                  <a:pt x="6496" y="1"/>
                </a:moveTo>
                <a:cubicBezTo>
                  <a:pt x="4141" y="2745"/>
                  <a:pt x="2387" y="6025"/>
                  <a:pt x="1462" y="9533"/>
                </a:cubicBezTo>
                <a:cubicBezTo>
                  <a:pt x="1" y="15086"/>
                  <a:pt x="763" y="21029"/>
                  <a:pt x="3394" y="26111"/>
                </a:cubicBezTo>
                <a:cubicBezTo>
                  <a:pt x="4255" y="27751"/>
                  <a:pt x="5294" y="29293"/>
                  <a:pt x="6496" y="30707"/>
                </a:cubicBezTo>
                <a:lnTo>
                  <a:pt x="6496" y="30317"/>
                </a:lnTo>
                <a:cubicBezTo>
                  <a:pt x="3816" y="27118"/>
                  <a:pt x="1998" y="23220"/>
                  <a:pt x="1283" y="19096"/>
                </a:cubicBezTo>
                <a:cubicBezTo>
                  <a:pt x="326" y="13543"/>
                  <a:pt x="1575" y="7812"/>
                  <a:pt x="4563" y="3053"/>
                </a:cubicBezTo>
                <a:cubicBezTo>
                  <a:pt x="5148" y="2111"/>
                  <a:pt x="5797" y="1235"/>
                  <a:pt x="6496" y="390"/>
                </a:cubicBezTo>
                <a:lnTo>
                  <a:pt x="649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9" name="Google Shape;29;p3"/>
          <p:cNvGrpSpPr/>
          <p:nvPr/>
        </p:nvGrpSpPr>
        <p:grpSpPr>
          <a:xfrm>
            <a:off x="6069960" y="1427041"/>
            <a:ext cx="355704" cy="470530"/>
            <a:chOff x="286275" y="729525"/>
            <a:chExt cx="240000" cy="317475"/>
          </a:xfrm>
        </p:grpSpPr>
        <p:sp>
          <p:nvSpPr>
            <p:cNvPr id="30" name="Google Shape;30;p3"/>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3"/>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2" name="Google Shape;32;p3"/>
          <p:cNvGrpSpPr/>
          <p:nvPr/>
        </p:nvGrpSpPr>
        <p:grpSpPr>
          <a:xfrm>
            <a:off x="7976972" y="2525766"/>
            <a:ext cx="355704" cy="470530"/>
            <a:chOff x="286275" y="729525"/>
            <a:chExt cx="240000" cy="317475"/>
          </a:xfrm>
        </p:grpSpPr>
        <p:sp>
          <p:nvSpPr>
            <p:cNvPr id="33" name="Google Shape;33;p3"/>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3"/>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5" name="Google Shape;35;p3"/>
          <p:cNvGrpSpPr/>
          <p:nvPr/>
        </p:nvGrpSpPr>
        <p:grpSpPr>
          <a:xfrm>
            <a:off x="5292672" y="2525766"/>
            <a:ext cx="355704" cy="470530"/>
            <a:chOff x="286275" y="729525"/>
            <a:chExt cx="240000" cy="317475"/>
          </a:xfrm>
        </p:grpSpPr>
        <p:sp>
          <p:nvSpPr>
            <p:cNvPr id="36" name="Google Shape;36;p3"/>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3"/>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 name="Google Shape;38;p3"/>
          <p:cNvSpPr/>
          <p:nvPr/>
        </p:nvSpPr>
        <p:spPr>
          <a:xfrm rot="7735829">
            <a:off x="-240072" y="-598439"/>
            <a:ext cx="2362519" cy="1680352"/>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3"/>
          <p:cNvSpPr/>
          <p:nvPr/>
        </p:nvSpPr>
        <p:spPr>
          <a:xfrm>
            <a:off x="3539094" y="555760"/>
            <a:ext cx="1311032" cy="424823"/>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0" name="Google Shape;40;p3"/>
          <p:cNvPicPr preferRelativeResize="0"/>
          <p:nvPr/>
        </p:nvPicPr>
        <p:blipFill rotWithShape="1">
          <a:blip r:embed="rId2">
            <a:alphaModFix/>
          </a:blip>
          <a:srcRect l="29957"/>
          <a:stretch/>
        </p:blipFill>
        <p:spPr>
          <a:xfrm>
            <a:off x="-427050" y="-213912"/>
            <a:ext cx="4930350" cy="5571324"/>
          </a:xfrm>
          <a:prstGeom prst="rect">
            <a:avLst/>
          </a:prstGeom>
          <a:noFill/>
          <a:ln>
            <a:noFill/>
          </a:ln>
        </p:spPr>
      </p:pic>
      <p:sp>
        <p:nvSpPr>
          <p:cNvPr id="41" name="Google Shape;41;p3"/>
          <p:cNvSpPr txBox="1">
            <a:spLocks noGrp="1"/>
          </p:cNvSpPr>
          <p:nvPr>
            <p:ph type="title"/>
          </p:nvPr>
        </p:nvSpPr>
        <p:spPr>
          <a:xfrm>
            <a:off x="720000" y="1508400"/>
            <a:ext cx="3033000" cy="1553400"/>
          </a:xfrm>
          <a:prstGeom prst="rect">
            <a:avLst/>
          </a:prstGeom>
        </p:spPr>
        <p:txBody>
          <a:bodyPr spcFirstLastPara="1" wrap="square" lIns="91425" tIns="91425" rIns="91425" bIns="91425" anchor="ctr" anchorCtr="0">
            <a:noAutofit/>
          </a:bodyPr>
          <a:lstStyle>
            <a:lvl1pPr lvl="0">
              <a:lnSpc>
                <a:spcPct val="70000"/>
              </a:lnSpc>
              <a:spcBef>
                <a:spcPts val="0"/>
              </a:spcBef>
              <a:spcAft>
                <a:spcPts val="0"/>
              </a:spcAft>
              <a:buSzPts val="3600"/>
              <a:buNone/>
              <a:defRPr sz="4800">
                <a:solidFill>
                  <a:schemeClr val="accent3"/>
                </a:solidFill>
                <a:latin typeface="Darker Grotesque ExtraBold"/>
                <a:ea typeface="Darker Grotesque ExtraBold"/>
                <a:cs typeface="Darker Grotesque ExtraBold"/>
                <a:sym typeface="Darker Grotesque ExtraBold"/>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42" name="Google Shape;42;p3"/>
          <p:cNvSpPr txBox="1">
            <a:spLocks noGrp="1"/>
          </p:cNvSpPr>
          <p:nvPr>
            <p:ph type="title" idx="2" hasCustomPrompt="1"/>
          </p:nvPr>
        </p:nvSpPr>
        <p:spPr>
          <a:xfrm>
            <a:off x="7044973" y="1224225"/>
            <a:ext cx="1386000" cy="841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6000"/>
              <a:buNone/>
              <a:defRPr sz="6000">
                <a:solidFill>
                  <a:schemeClr val="accent3"/>
                </a:solidFill>
                <a:latin typeface="Jost ExtraBold"/>
                <a:ea typeface="Jost ExtraBold"/>
                <a:cs typeface="Jost ExtraBold"/>
                <a:sym typeface="Jost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43" name="Google Shape;43;p3"/>
          <p:cNvSpPr txBox="1">
            <a:spLocks noGrp="1"/>
          </p:cNvSpPr>
          <p:nvPr>
            <p:ph type="subTitle" idx="1"/>
          </p:nvPr>
        </p:nvSpPr>
        <p:spPr>
          <a:xfrm>
            <a:off x="720000" y="3207325"/>
            <a:ext cx="2819100" cy="427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accent5"/>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44" name="Google Shape;44;p3"/>
          <p:cNvSpPr/>
          <p:nvPr/>
        </p:nvSpPr>
        <p:spPr>
          <a:xfrm rot="-7175431">
            <a:off x="-1847575" y="4199691"/>
            <a:ext cx="6745876" cy="249269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3"/>
          <p:cNvSpPr/>
          <p:nvPr/>
        </p:nvSpPr>
        <p:spPr>
          <a:xfrm>
            <a:off x="5093775" y="-30125"/>
            <a:ext cx="3570950" cy="1319518"/>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3"/>
          <p:cNvSpPr/>
          <p:nvPr/>
        </p:nvSpPr>
        <p:spPr>
          <a:xfrm>
            <a:off x="-50575" y="3478698"/>
            <a:ext cx="674000" cy="1688818"/>
          </a:xfrm>
          <a:custGeom>
            <a:avLst/>
            <a:gdLst/>
            <a:ahLst/>
            <a:cxnLst/>
            <a:rect l="l" t="t" r="r" b="b"/>
            <a:pathLst>
              <a:path w="10946" h="27427" extrusionOk="0">
                <a:moveTo>
                  <a:pt x="1" y="0"/>
                </a:moveTo>
                <a:lnTo>
                  <a:pt x="1" y="260"/>
                </a:lnTo>
                <a:cubicBezTo>
                  <a:pt x="1219" y="634"/>
                  <a:pt x="2339" y="1364"/>
                  <a:pt x="3233" y="2273"/>
                </a:cubicBezTo>
                <a:cubicBezTo>
                  <a:pt x="5132" y="4222"/>
                  <a:pt x="5863" y="6950"/>
                  <a:pt x="6123" y="9580"/>
                </a:cubicBezTo>
                <a:cubicBezTo>
                  <a:pt x="6626" y="14728"/>
                  <a:pt x="5311" y="20622"/>
                  <a:pt x="8396" y="25186"/>
                </a:cubicBezTo>
                <a:cubicBezTo>
                  <a:pt x="8981" y="26045"/>
                  <a:pt x="9695" y="26825"/>
                  <a:pt x="10523" y="27426"/>
                </a:cubicBezTo>
                <a:lnTo>
                  <a:pt x="10945" y="27426"/>
                </a:lnTo>
                <a:cubicBezTo>
                  <a:pt x="10003" y="26792"/>
                  <a:pt x="9176" y="25916"/>
                  <a:pt x="8542" y="24958"/>
                </a:cubicBezTo>
                <a:cubicBezTo>
                  <a:pt x="7015" y="22636"/>
                  <a:pt x="6643" y="19810"/>
                  <a:pt x="6545" y="17082"/>
                </a:cubicBezTo>
                <a:cubicBezTo>
                  <a:pt x="6383" y="12098"/>
                  <a:pt x="7243" y="6008"/>
                  <a:pt x="3411" y="2095"/>
                </a:cubicBezTo>
                <a:cubicBezTo>
                  <a:pt x="2469" y="1137"/>
                  <a:pt x="1284" y="374"/>
                  <a:pt x="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3"/>
          <p:cNvSpPr/>
          <p:nvPr/>
        </p:nvSpPr>
        <p:spPr>
          <a:xfrm>
            <a:off x="713099" y="629750"/>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3"/>
          <p:cNvSpPr/>
          <p:nvPr/>
        </p:nvSpPr>
        <p:spPr>
          <a:xfrm>
            <a:off x="1577500" y="432341"/>
            <a:ext cx="660826" cy="214104"/>
          </a:xfrm>
          <a:custGeom>
            <a:avLst/>
            <a:gdLst/>
            <a:ahLst/>
            <a:cxnLst/>
            <a:rect l="l" t="t" r="r" b="b"/>
            <a:pathLst>
              <a:path w="7031" h="2278" extrusionOk="0">
                <a:moveTo>
                  <a:pt x="2903" y="0"/>
                </a:moveTo>
                <a:cubicBezTo>
                  <a:pt x="2697" y="0"/>
                  <a:pt x="2492" y="52"/>
                  <a:pt x="2312" y="158"/>
                </a:cubicBezTo>
                <a:cubicBezTo>
                  <a:pt x="1943" y="368"/>
                  <a:pt x="1718" y="785"/>
                  <a:pt x="1750" y="1202"/>
                </a:cubicBezTo>
                <a:cubicBezTo>
                  <a:pt x="1603" y="1054"/>
                  <a:pt x="1399" y="969"/>
                  <a:pt x="1195" y="969"/>
                </a:cubicBezTo>
                <a:cubicBezTo>
                  <a:pt x="1089" y="969"/>
                  <a:pt x="983" y="992"/>
                  <a:pt x="884" y="1042"/>
                </a:cubicBezTo>
                <a:cubicBezTo>
                  <a:pt x="595" y="1170"/>
                  <a:pt x="417" y="1491"/>
                  <a:pt x="466" y="1812"/>
                </a:cubicBezTo>
                <a:cubicBezTo>
                  <a:pt x="435" y="1804"/>
                  <a:pt x="403" y="1800"/>
                  <a:pt x="371" y="1800"/>
                </a:cubicBezTo>
                <a:cubicBezTo>
                  <a:pt x="271" y="1800"/>
                  <a:pt x="173" y="1839"/>
                  <a:pt x="113" y="1924"/>
                </a:cubicBezTo>
                <a:cubicBezTo>
                  <a:pt x="32" y="2020"/>
                  <a:pt x="0" y="2165"/>
                  <a:pt x="64" y="2277"/>
                </a:cubicBezTo>
                <a:lnTo>
                  <a:pt x="6983" y="2277"/>
                </a:lnTo>
                <a:cubicBezTo>
                  <a:pt x="7031" y="2020"/>
                  <a:pt x="6951" y="1731"/>
                  <a:pt x="6758" y="1555"/>
                </a:cubicBezTo>
                <a:cubicBezTo>
                  <a:pt x="6608" y="1417"/>
                  <a:pt x="6416" y="1345"/>
                  <a:pt x="6225" y="1345"/>
                </a:cubicBezTo>
                <a:cubicBezTo>
                  <a:pt x="6150" y="1345"/>
                  <a:pt x="6076" y="1356"/>
                  <a:pt x="6003" y="1378"/>
                </a:cubicBezTo>
                <a:cubicBezTo>
                  <a:pt x="6084" y="1089"/>
                  <a:pt x="5956" y="768"/>
                  <a:pt x="5714" y="608"/>
                </a:cubicBezTo>
                <a:cubicBezTo>
                  <a:pt x="5572" y="512"/>
                  <a:pt x="5401" y="468"/>
                  <a:pt x="5228" y="468"/>
                </a:cubicBezTo>
                <a:cubicBezTo>
                  <a:pt x="5110" y="468"/>
                  <a:pt x="4991" y="489"/>
                  <a:pt x="4880" y="528"/>
                </a:cubicBezTo>
                <a:cubicBezTo>
                  <a:pt x="4608" y="624"/>
                  <a:pt x="4383" y="832"/>
                  <a:pt x="4222" y="1089"/>
                </a:cubicBezTo>
                <a:cubicBezTo>
                  <a:pt x="4126" y="689"/>
                  <a:pt x="3853" y="319"/>
                  <a:pt x="3484" y="143"/>
                </a:cubicBezTo>
                <a:cubicBezTo>
                  <a:pt x="3303" y="48"/>
                  <a:pt x="3102" y="0"/>
                  <a:pt x="29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3"/>
          <p:cNvSpPr/>
          <p:nvPr/>
        </p:nvSpPr>
        <p:spPr>
          <a:xfrm>
            <a:off x="5292674" y="1076875"/>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3"/>
          <p:cNvSpPr/>
          <p:nvPr/>
        </p:nvSpPr>
        <p:spPr>
          <a:xfrm>
            <a:off x="4274694" y="1427047"/>
            <a:ext cx="1311032" cy="424823"/>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Four Columns">
  <p:cSld name="CUSTOM_5">
    <p:spTree>
      <p:nvGrpSpPr>
        <p:cNvPr id="1" name="Shape 298"/>
        <p:cNvGrpSpPr/>
        <p:nvPr/>
      </p:nvGrpSpPr>
      <p:grpSpPr>
        <a:xfrm>
          <a:off x="0" y="0"/>
          <a:ext cx="0" cy="0"/>
          <a:chOff x="0" y="0"/>
          <a:chExt cx="0" cy="0"/>
        </a:xfrm>
      </p:grpSpPr>
      <p:sp>
        <p:nvSpPr>
          <p:cNvPr id="299" name="Google Shape;299;p22"/>
          <p:cNvSpPr/>
          <p:nvPr/>
        </p:nvSpPr>
        <p:spPr>
          <a:xfrm flipH="1">
            <a:off x="0" y="4552214"/>
            <a:ext cx="1892760" cy="665396"/>
          </a:xfrm>
          <a:custGeom>
            <a:avLst/>
            <a:gdLst/>
            <a:ahLst/>
            <a:cxnLst/>
            <a:rect l="l" t="t" r="r" b="b"/>
            <a:pathLst>
              <a:path w="13446" h="4727" extrusionOk="0">
                <a:moveTo>
                  <a:pt x="3038" y="1"/>
                </a:moveTo>
                <a:cubicBezTo>
                  <a:pt x="1" y="1"/>
                  <a:pt x="1" y="4727"/>
                  <a:pt x="1" y="4727"/>
                </a:cubicBezTo>
                <a:lnTo>
                  <a:pt x="13446" y="4727"/>
                </a:lnTo>
                <a:lnTo>
                  <a:pt x="13446" y="2388"/>
                </a:lnTo>
                <a:cubicBezTo>
                  <a:pt x="13332" y="2371"/>
                  <a:pt x="13218" y="2356"/>
                  <a:pt x="13104" y="2356"/>
                </a:cubicBezTo>
                <a:cubicBezTo>
                  <a:pt x="11204" y="2356"/>
                  <a:pt x="11861" y="3796"/>
                  <a:pt x="9216" y="3796"/>
                </a:cubicBezTo>
                <a:cubicBezTo>
                  <a:pt x="9081" y="3796"/>
                  <a:pt x="8938" y="3793"/>
                  <a:pt x="8785" y="3785"/>
                </a:cubicBezTo>
                <a:cubicBezTo>
                  <a:pt x="7194" y="3687"/>
                  <a:pt x="5554" y="18"/>
                  <a:pt x="3069" y="1"/>
                </a:cubicBezTo>
                <a:cubicBezTo>
                  <a:pt x="3059" y="1"/>
                  <a:pt x="3048" y="1"/>
                  <a:pt x="303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22"/>
          <p:cNvSpPr/>
          <p:nvPr/>
        </p:nvSpPr>
        <p:spPr>
          <a:xfrm rot="10800000">
            <a:off x="6611209" y="0"/>
            <a:ext cx="2633639" cy="719499"/>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01" name="Google Shape;301;p22"/>
          <p:cNvGrpSpPr/>
          <p:nvPr/>
        </p:nvGrpSpPr>
        <p:grpSpPr>
          <a:xfrm rot="5400000" flipH="1">
            <a:off x="1435194" y="-2629507"/>
            <a:ext cx="6092242" cy="9813258"/>
            <a:chOff x="74040" y="-1323288"/>
            <a:chExt cx="2610550" cy="4204841"/>
          </a:xfrm>
        </p:grpSpPr>
        <p:sp>
          <p:nvSpPr>
            <p:cNvPr id="302" name="Google Shape;302;p22"/>
            <p:cNvSpPr/>
            <p:nvPr/>
          </p:nvSpPr>
          <p:spPr>
            <a:xfrm>
              <a:off x="74040" y="-132328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22"/>
            <p:cNvSpPr/>
            <p:nvPr/>
          </p:nvSpPr>
          <p:spPr>
            <a:xfrm rot="-8240799">
              <a:off x="1940354" y="1834191"/>
              <a:ext cx="455884" cy="1029052"/>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04" name="Google Shape;304;p22"/>
          <p:cNvSpPr/>
          <p:nvPr/>
        </p:nvSpPr>
        <p:spPr>
          <a:xfrm rot="899958">
            <a:off x="-294429" y="1227235"/>
            <a:ext cx="595517" cy="677239"/>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22"/>
          <p:cNvSpPr/>
          <p:nvPr/>
        </p:nvSpPr>
        <p:spPr>
          <a:xfrm rot="-2476983">
            <a:off x="8863544" y="3424657"/>
            <a:ext cx="595519" cy="677234"/>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22"/>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07" name="Google Shape;307;p22"/>
          <p:cNvSpPr txBox="1">
            <a:spLocks noGrp="1"/>
          </p:cNvSpPr>
          <p:nvPr>
            <p:ph type="title" idx="2"/>
          </p:nvPr>
        </p:nvSpPr>
        <p:spPr>
          <a:xfrm>
            <a:off x="720000" y="3208600"/>
            <a:ext cx="19782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08" name="Google Shape;308;p22"/>
          <p:cNvSpPr txBox="1">
            <a:spLocks noGrp="1"/>
          </p:cNvSpPr>
          <p:nvPr>
            <p:ph type="subTitle" idx="1"/>
          </p:nvPr>
        </p:nvSpPr>
        <p:spPr>
          <a:xfrm>
            <a:off x="720000" y="3638175"/>
            <a:ext cx="1978200" cy="665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09" name="Google Shape;309;p22"/>
          <p:cNvSpPr txBox="1">
            <a:spLocks noGrp="1"/>
          </p:cNvSpPr>
          <p:nvPr>
            <p:ph type="title" idx="3"/>
          </p:nvPr>
        </p:nvSpPr>
        <p:spPr>
          <a:xfrm>
            <a:off x="2630901" y="3208600"/>
            <a:ext cx="19782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10" name="Google Shape;310;p22"/>
          <p:cNvSpPr txBox="1">
            <a:spLocks noGrp="1"/>
          </p:cNvSpPr>
          <p:nvPr>
            <p:ph type="subTitle" idx="4"/>
          </p:nvPr>
        </p:nvSpPr>
        <p:spPr>
          <a:xfrm>
            <a:off x="2630900" y="3638175"/>
            <a:ext cx="1978200" cy="665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11" name="Google Shape;311;p22"/>
          <p:cNvSpPr txBox="1">
            <a:spLocks noGrp="1"/>
          </p:cNvSpPr>
          <p:nvPr>
            <p:ph type="title" idx="5"/>
          </p:nvPr>
        </p:nvSpPr>
        <p:spPr>
          <a:xfrm>
            <a:off x="4541801" y="3208600"/>
            <a:ext cx="19782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12" name="Google Shape;312;p22"/>
          <p:cNvSpPr txBox="1">
            <a:spLocks noGrp="1"/>
          </p:cNvSpPr>
          <p:nvPr>
            <p:ph type="subTitle" idx="6"/>
          </p:nvPr>
        </p:nvSpPr>
        <p:spPr>
          <a:xfrm>
            <a:off x="4541800" y="3638175"/>
            <a:ext cx="1978200" cy="665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13" name="Google Shape;313;p22"/>
          <p:cNvSpPr txBox="1">
            <a:spLocks noGrp="1"/>
          </p:cNvSpPr>
          <p:nvPr>
            <p:ph type="title" idx="7"/>
          </p:nvPr>
        </p:nvSpPr>
        <p:spPr>
          <a:xfrm>
            <a:off x="6452702" y="3208600"/>
            <a:ext cx="19782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14" name="Google Shape;314;p22"/>
          <p:cNvSpPr txBox="1">
            <a:spLocks noGrp="1"/>
          </p:cNvSpPr>
          <p:nvPr>
            <p:ph type="subTitle" idx="8"/>
          </p:nvPr>
        </p:nvSpPr>
        <p:spPr>
          <a:xfrm>
            <a:off x="6452700" y="3638175"/>
            <a:ext cx="1978200" cy="665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Four Columns 1">
  <p:cSld name="CUSTOM_5_1">
    <p:spTree>
      <p:nvGrpSpPr>
        <p:cNvPr id="1" name="Shape 315"/>
        <p:cNvGrpSpPr/>
        <p:nvPr/>
      </p:nvGrpSpPr>
      <p:grpSpPr>
        <a:xfrm>
          <a:off x="0" y="0"/>
          <a:ext cx="0" cy="0"/>
          <a:chOff x="0" y="0"/>
          <a:chExt cx="0" cy="0"/>
        </a:xfrm>
      </p:grpSpPr>
      <p:sp>
        <p:nvSpPr>
          <p:cNvPr id="316" name="Google Shape;316;p23"/>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17" name="Google Shape;317;p23"/>
          <p:cNvSpPr txBox="1">
            <a:spLocks noGrp="1"/>
          </p:cNvSpPr>
          <p:nvPr>
            <p:ph type="title" idx="2"/>
          </p:nvPr>
        </p:nvSpPr>
        <p:spPr>
          <a:xfrm>
            <a:off x="3932238" y="1964975"/>
            <a:ext cx="21540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18" name="Google Shape;318;p23"/>
          <p:cNvSpPr txBox="1">
            <a:spLocks noGrp="1"/>
          </p:cNvSpPr>
          <p:nvPr>
            <p:ph type="subTitle" idx="1"/>
          </p:nvPr>
        </p:nvSpPr>
        <p:spPr>
          <a:xfrm>
            <a:off x="3932237" y="2335250"/>
            <a:ext cx="21540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19" name="Google Shape;319;p23"/>
          <p:cNvSpPr txBox="1">
            <a:spLocks noGrp="1"/>
          </p:cNvSpPr>
          <p:nvPr>
            <p:ph type="title" idx="3"/>
          </p:nvPr>
        </p:nvSpPr>
        <p:spPr>
          <a:xfrm>
            <a:off x="6270001" y="1964975"/>
            <a:ext cx="21540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20" name="Google Shape;320;p23"/>
          <p:cNvSpPr txBox="1">
            <a:spLocks noGrp="1"/>
          </p:cNvSpPr>
          <p:nvPr>
            <p:ph type="subTitle" idx="4"/>
          </p:nvPr>
        </p:nvSpPr>
        <p:spPr>
          <a:xfrm>
            <a:off x="6270000" y="2335250"/>
            <a:ext cx="21540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21" name="Google Shape;321;p23"/>
          <p:cNvSpPr txBox="1">
            <a:spLocks noGrp="1"/>
          </p:cNvSpPr>
          <p:nvPr>
            <p:ph type="title" idx="5"/>
          </p:nvPr>
        </p:nvSpPr>
        <p:spPr>
          <a:xfrm>
            <a:off x="3932238" y="3666228"/>
            <a:ext cx="21540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22" name="Google Shape;322;p23"/>
          <p:cNvSpPr txBox="1">
            <a:spLocks noGrp="1"/>
          </p:cNvSpPr>
          <p:nvPr>
            <p:ph type="subTitle" idx="6"/>
          </p:nvPr>
        </p:nvSpPr>
        <p:spPr>
          <a:xfrm>
            <a:off x="3932237" y="4031400"/>
            <a:ext cx="21540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23" name="Google Shape;323;p23"/>
          <p:cNvSpPr txBox="1">
            <a:spLocks noGrp="1"/>
          </p:cNvSpPr>
          <p:nvPr>
            <p:ph type="title" idx="7"/>
          </p:nvPr>
        </p:nvSpPr>
        <p:spPr>
          <a:xfrm>
            <a:off x="6270001" y="3666228"/>
            <a:ext cx="2154000" cy="37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24" name="Google Shape;324;p23"/>
          <p:cNvSpPr txBox="1">
            <a:spLocks noGrp="1"/>
          </p:cNvSpPr>
          <p:nvPr>
            <p:ph type="subTitle" idx="8"/>
          </p:nvPr>
        </p:nvSpPr>
        <p:spPr>
          <a:xfrm>
            <a:off x="6270000" y="4031400"/>
            <a:ext cx="21540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25" name="Google Shape;325;p23"/>
          <p:cNvSpPr/>
          <p:nvPr/>
        </p:nvSpPr>
        <p:spPr>
          <a:xfrm rot="8999904" flipH="1">
            <a:off x="-19218" y="4188455"/>
            <a:ext cx="891527" cy="1297987"/>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23"/>
          <p:cNvSpPr/>
          <p:nvPr/>
        </p:nvSpPr>
        <p:spPr>
          <a:xfrm>
            <a:off x="6859339" y="-64433"/>
            <a:ext cx="2362452" cy="1680305"/>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23"/>
          <p:cNvSpPr/>
          <p:nvPr/>
        </p:nvSpPr>
        <p:spPr>
          <a:xfrm rot="2017318" flipH="1">
            <a:off x="8715696" y="2709981"/>
            <a:ext cx="891535" cy="1297981"/>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23"/>
          <p:cNvSpPr/>
          <p:nvPr/>
        </p:nvSpPr>
        <p:spPr>
          <a:xfrm rot="5400000">
            <a:off x="-1002293" y="2101272"/>
            <a:ext cx="2554472" cy="697871"/>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Six Columns">
  <p:cSld name="CUSTOM_7">
    <p:spTree>
      <p:nvGrpSpPr>
        <p:cNvPr id="1" name="Shape 329"/>
        <p:cNvGrpSpPr/>
        <p:nvPr/>
      </p:nvGrpSpPr>
      <p:grpSpPr>
        <a:xfrm>
          <a:off x="0" y="0"/>
          <a:ext cx="0" cy="0"/>
          <a:chOff x="0" y="0"/>
          <a:chExt cx="0" cy="0"/>
        </a:xfrm>
      </p:grpSpPr>
      <p:sp>
        <p:nvSpPr>
          <p:cNvPr id="330" name="Google Shape;330;p24"/>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solidFill>
                  <a:schemeClr val="dk1"/>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31" name="Google Shape;331;p24"/>
          <p:cNvSpPr txBox="1">
            <a:spLocks noGrp="1"/>
          </p:cNvSpPr>
          <p:nvPr>
            <p:ph type="title" idx="2"/>
          </p:nvPr>
        </p:nvSpPr>
        <p:spPr>
          <a:xfrm>
            <a:off x="5267400" y="2647725"/>
            <a:ext cx="2608200" cy="3510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32" name="Google Shape;332;p24"/>
          <p:cNvSpPr txBox="1">
            <a:spLocks noGrp="1"/>
          </p:cNvSpPr>
          <p:nvPr>
            <p:ph type="subTitle" idx="1"/>
          </p:nvPr>
        </p:nvSpPr>
        <p:spPr>
          <a:xfrm>
            <a:off x="5267400" y="3003000"/>
            <a:ext cx="3156600" cy="57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33" name="Google Shape;333;p24"/>
          <p:cNvSpPr txBox="1">
            <a:spLocks noGrp="1"/>
          </p:cNvSpPr>
          <p:nvPr>
            <p:ph type="title" idx="3"/>
          </p:nvPr>
        </p:nvSpPr>
        <p:spPr>
          <a:xfrm>
            <a:off x="5267400" y="3668125"/>
            <a:ext cx="2175300" cy="3510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34" name="Google Shape;334;p24"/>
          <p:cNvSpPr txBox="1">
            <a:spLocks noGrp="1"/>
          </p:cNvSpPr>
          <p:nvPr>
            <p:ph type="subTitle" idx="4"/>
          </p:nvPr>
        </p:nvSpPr>
        <p:spPr>
          <a:xfrm>
            <a:off x="5267400" y="4023400"/>
            <a:ext cx="3156600" cy="57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35" name="Google Shape;335;p24"/>
          <p:cNvSpPr txBox="1">
            <a:spLocks noGrp="1"/>
          </p:cNvSpPr>
          <p:nvPr>
            <p:ph type="title" idx="5"/>
          </p:nvPr>
        </p:nvSpPr>
        <p:spPr>
          <a:xfrm>
            <a:off x="5267400" y="1627325"/>
            <a:ext cx="2175300" cy="3510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36" name="Google Shape;336;p24"/>
          <p:cNvSpPr txBox="1">
            <a:spLocks noGrp="1"/>
          </p:cNvSpPr>
          <p:nvPr>
            <p:ph type="subTitle" idx="6"/>
          </p:nvPr>
        </p:nvSpPr>
        <p:spPr>
          <a:xfrm>
            <a:off x="5267400" y="1982600"/>
            <a:ext cx="3156600" cy="572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37" name="Google Shape;337;p24"/>
          <p:cNvSpPr txBox="1">
            <a:spLocks noGrp="1"/>
          </p:cNvSpPr>
          <p:nvPr>
            <p:ph type="title" idx="7"/>
          </p:nvPr>
        </p:nvSpPr>
        <p:spPr>
          <a:xfrm>
            <a:off x="1268400" y="2647725"/>
            <a:ext cx="2608200" cy="3510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38" name="Google Shape;338;p24"/>
          <p:cNvSpPr txBox="1">
            <a:spLocks noGrp="1"/>
          </p:cNvSpPr>
          <p:nvPr>
            <p:ph type="subTitle" idx="8"/>
          </p:nvPr>
        </p:nvSpPr>
        <p:spPr>
          <a:xfrm>
            <a:off x="720125" y="3003000"/>
            <a:ext cx="3156600" cy="5727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39" name="Google Shape;339;p24"/>
          <p:cNvSpPr txBox="1">
            <a:spLocks noGrp="1"/>
          </p:cNvSpPr>
          <p:nvPr>
            <p:ph type="title" idx="9"/>
          </p:nvPr>
        </p:nvSpPr>
        <p:spPr>
          <a:xfrm>
            <a:off x="1701300" y="3668125"/>
            <a:ext cx="2175300" cy="3510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40" name="Google Shape;340;p24"/>
          <p:cNvSpPr txBox="1">
            <a:spLocks noGrp="1"/>
          </p:cNvSpPr>
          <p:nvPr>
            <p:ph type="subTitle" idx="13"/>
          </p:nvPr>
        </p:nvSpPr>
        <p:spPr>
          <a:xfrm>
            <a:off x="720125" y="4023400"/>
            <a:ext cx="3156600" cy="5727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41" name="Google Shape;341;p24"/>
          <p:cNvSpPr txBox="1">
            <a:spLocks noGrp="1"/>
          </p:cNvSpPr>
          <p:nvPr>
            <p:ph type="title" idx="14"/>
          </p:nvPr>
        </p:nvSpPr>
        <p:spPr>
          <a:xfrm>
            <a:off x="1701300" y="1627325"/>
            <a:ext cx="2175300" cy="3510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42" name="Google Shape;342;p24"/>
          <p:cNvSpPr txBox="1">
            <a:spLocks noGrp="1"/>
          </p:cNvSpPr>
          <p:nvPr>
            <p:ph type="subTitle" idx="15"/>
          </p:nvPr>
        </p:nvSpPr>
        <p:spPr>
          <a:xfrm>
            <a:off x="720125" y="1982600"/>
            <a:ext cx="3156600" cy="5727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43" name="Google Shape;343;p24"/>
          <p:cNvSpPr/>
          <p:nvPr/>
        </p:nvSpPr>
        <p:spPr>
          <a:xfrm rot="-5400000" flipH="1">
            <a:off x="6891415" y="1311198"/>
            <a:ext cx="3599046" cy="983249"/>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44" name="Google Shape;344;p24"/>
          <p:cNvGrpSpPr/>
          <p:nvPr/>
        </p:nvGrpSpPr>
        <p:grpSpPr>
          <a:xfrm>
            <a:off x="-496350" y="-228651"/>
            <a:ext cx="2518590" cy="6193539"/>
            <a:chOff x="-44260" y="318198"/>
            <a:chExt cx="1079226" cy="2653843"/>
          </a:xfrm>
        </p:grpSpPr>
        <p:sp>
          <p:nvSpPr>
            <p:cNvPr id="345" name="Google Shape;345;p24"/>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24"/>
            <p:cNvSpPr/>
            <p:nvPr/>
          </p:nvSpPr>
          <p:spPr>
            <a:xfrm rot="-2162852">
              <a:off x="242813" y="1792549"/>
              <a:ext cx="505080" cy="1140024"/>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47" name="Google Shape;347;p24"/>
          <p:cNvSpPr/>
          <p:nvPr/>
        </p:nvSpPr>
        <p:spPr>
          <a:xfrm rot="899958">
            <a:off x="-294429" y="1227235"/>
            <a:ext cx="595517" cy="677239"/>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Six Columns 1">
  <p:cSld name="CUSTOM_7_1">
    <p:spTree>
      <p:nvGrpSpPr>
        <p:cNvPr id="1" name="Shape 348"/>
        <p:cNvGrpSpPr/>
        <p:nvPr/>
      </p:nvGrpSpPr>
      <p:grpSpPr>
        <a:xfrm>
          <a:off x="0" y="0"/>
          <a:ext cx="0" cy="0"/>
          <a:chOff x="0" y="0"/>
          <a:chExt cx="0" cy="0"/>
        </a:xfrm>
      </p:grpSpPr>
      <p:sp>
        <p:nvSpPr>
          <p:cNvPr id="349" name="Google Shape;349;p25"/>
          <p:cNvSpPr/>
          <p:nvPr/>
        </p:nvSpPr>
        <p:spPr>
          <a:xfrm>
            <a:off x="-705250" y="4425925"/>
            <a:ext cx="2935264" cy="801903"/>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25"/>
          <p:cNvSpPr/>
          <p:nvPr/>
        </p:nvSpPr>
        <p:spPr>
          <a:xfrm rot="5400000">
            <a:off x="7406742" y="-107800"/>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25"/>
          <p:cNvSpPr/>
          <p:nvPr/>
        </p:nvSpPr>
        <p:spPr>
          <a:xfrm rot="4169499" flipH="1">
            <a:off x="8404541" y="3955094"/>
            <a:ext cx="891535" cy="1297982"/>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25"/>
          <p:cNvSpPr/>
          <p:nvPr/>
        </p:nvSpPr>
        <p:spPr>
          <a:xfrm rot="4943509">
            <a:off x="-652412" y="387722"/>
            <a:ext cx="2362480" cy="1680324"/>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25"/>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solidFill>
                  <a:schemeClr val="dk1"/>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54" name="Google Shape;354;p25"/>
          <p:cNvSpPr txBox="1">
            <a:spLocks noGrp="1"/>
          </p:cNvSpPr>
          <p:nvPr>
            <p:ph type="title" idx="2"/>
          </p:nvPr>
        </p:nvSpPr>
        <p:spPr>
          <a:xfrm>
            <a:off x="6319500" y="1898665"/>
            <a:ext cx="21114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55" name="Google Shape;355;p25"/>
          <p:cNvSpPr txBox="1">
            <a:spLocks noGrp="1"/>
          </p:cNvSpPr>
          <p:nvPr>
            <p:ph type="subTitle" idx="1"/>
          </p:nvPr>
        </p:nvSpPr>
        <p:spPr>
          <a:xfrm>
            <a:off x="6319500" y="2253940"/>
            <a:ext cx="21114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56" name="Google Shape;356;p25"/>
          <p:cNvSpPr txBox="1">
            <a:spLocks noGrp="1"/>
          </p:cNvSpPr>
          <p:nvPr>
            <p:ph type="title" idx="3"/>
          </p:nvPr>
        </p:nvSpPr>
        <p:spPr>
          <a:xfrm>
            <a:off x="6319500" y="3676125"/>
            <a:ext cx="21114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57" name="Google Shape;357;p25"/>
          <p:cNvSpPr txBox="1">
            <a:spLocks noGrp="1"/>
          </p:cNvSpPr>
          <p:nvPr>
            <p:ph type="subTitle" idx="4"/>
          </p:nvPr>
        </p:nvSpPr>
        <p:spPr>
          <a:xfrm>
            <a:off x="6319500" y="4031404"/>
            <a:ext cx="21114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58" name="Google Shape;358;p25"/>
          <p:cNvSpPr txBox="1">
            <a:spLocks noGrp="1"/>
          </p:cNvSpPr>
          <p:nvPr>
            <p:ph type="title" idx="5"/>
          </p:nvPr>
        </p:nvSpPr>
        <p:spPr>
          <a:xfrm>
            <a:off x="3519750" y="1898665"/>
            <a:ext cx="21114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59" name="Google Shape;359;p25"/>
          <p:cNvSpPr txBox="1">
            <a:spLocks noGrp="1"/>
          </p:cNvSpPr>
          <p:nvPr>
            <p:ph type="subTitle" idx="6"/>
          </p:nvPr>
        </p:nvSpPr>
        <p:spPr>
          <a:xfrm>
            <a:off x="3519750" y="2253940"/>
            <a:ext cx="21114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60" name="Google Shape;360;p25"/>
          <p:cNvSpPr txBox="1">
            <a:spLocks noGrp="1"/>
          </p:cNvSpPr>
          <p:nvPr>
            <p:ph type="title" idx="7"/>
          </p:nvPr>
        </p:nvSpPr>
        <p:spPr>
          <a:xfrm>
            <a:off x="3519750" y="3676125"/>
            <a:ext cx="21114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61" name="Google Shape;361;p25"/>
          <p:cNvSpPr txBox="1">
            <a:spLocks noGrp="1"/>
          </p:cNvSpPr>
          <p:nvPr>
            <p:ph type="subTitle" idx="8"/>
          </p:nvPr>
        </p:nvSpPr>
        <p:spPr>
          <a:xfrm>
            <a:off x="3519750" y="4031400"/>
            <a:ext cx="21114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62" name="Google Shape;362;p25"/>
          <p:cNvSpPr txBox="1">
            <a:spLocks noGrp="1"/>
          </p:cNvSpPr>
          <p:nvPr>
            <p:ph type="title" idx="9"/>
          </p:nvPr>
        </p:nvSpPr>
        <p:spPr>
          <a:xfrm>
            <a:off x="720000" y="3676128"/>
            <a:ext cx="2111400" cy="3510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63" name="Google Shape;363;p25"/>
          <p:cNvSpPr txBox="1">
            <a:spLocks noGrp="1"/>
          </p:cNvSpPr>
          <p:nvPr>
            <p:ph type="subTitle" idx="13"/>
          </p:nvPr>
        </p:nvSpPr>
        <p:spPr>
          <a:xfrm>
            <a:off x="720000" y="4031400"/>
            <a:ext cx="21114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64" name="Google Shape;364;p25"/>
          <p:cNvSpPr txBox="1">
            <a:spLocks noGrp="1"/>
          </p:cNvSpPr>
          <p:nvPr>
            <p:ph type="title" idx="14"/>
          </p:nvPr>
        </p:nvSpPr>
        <p:spPr>
          <a:xfrm>
            <a:off x="720000" y="1898665"/>
            <a:ext cx="2111400" cy="3510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65" name="Google Shape;365;p25"/>
          <p:cNvSpPr txBox="1">
            <a:spLocks noGrp="1"/>
          </p:cNvSpPr>
          <p:nvPr>
            <p:ph type="subTitle" idx="15"/>
          </p:nvPr>
        </p:nvSpPr>
        <p:spPr>
          <a:xfrm>
            <a:off x="720000" y="2253927"/>
            <a:ext cx="2111400" cy="572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66" name="Google Shape;366;p25"/>
          <p:cNvSpPr/>
          <p:nvPr/>
        </p:nvSpPr>
        <p:spPr>
          <a:xfrm rot="-2476983">
            <a:off x="8863544" y="3424657"/>
            <a:ext cx="595519" cy="677234"/>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Section header 1">
  <p:cSld name="TITLE_1">
    <p:bg>
      <p:bgPr>
        <a:solidFill>
          <a:schemeClr val="dk1"/>
        </a:solidFill>
        <a:effectLst/>
      </p:bgPr>
    </p:bg>
    <p:spTree>
      <p:nvGrpSpPr>
        <p:cNvPr id="1" name="Shape 367"/>
        <p:cNvGrpSpPr/>
        <p:nvPr/>
      </p:nvGrpSpPr>
      <p:grpSpPr>
        <a:xfrm>
          <a:off x="0" y="0"/>
          <a:ext cx="0" cy="0"/>
          <a:chOff x="0" y="0"/>
          <a:chExt cx="0" cy="0"/>
        </a:xfrm>
      </p:grpSpPr>
      <p:sp>
        <p:nvSpPr>
          <p:cNvPr id="368" name="Google Shape;368;p26"/>
          <p:cNvSpPr/>
          <p:nvPr/>
        </p:nvSpPr>
        <p:spPr>
          <a:xfrm rot="-6707563">
            <a:off x="6779245" y="-1893768"/>
            <a:ext cx="3303317" cy="3729610"/>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26"/>
          <p:cNvSpPr/>
          <p:nvPr/>
        </p:nvSpPr>
        <p:spPr>
          <a:xfrm rot="-6707563">
            <a:off x="-2049655" y="3007957"/>
            <a:ext cx="3303317" cy="3729610"/>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26"/>
          <p:cNvSpPr/>
          <p:nvPr/>
        </p:nvSpPr>
        <p:spPr>
          <a:xfrm rot="4500031">
            <a:off x="-1256844" y="-3218316"/>
            <a:ext cx="4536942" cy="5122459"/>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26"/>
          <p:cNvSpPr/>
          <p:nvPr/>
        </p:nvSpPr>
        <p:spPr>
          <a:xfrm rot="10800000" flipH="1">
            <a:off x="1946700" y="3095162"/>
            <a:ext cx="6220592" cy="229859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26"/>
          <p:cNvSpPr/>
          <p:nvPr/>
        </p:nvSpPr>
        <p:spPr>
          <a:xfrm>
            <a:off x="3501324" y="2646812"/>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26"/>
          <p:cNvSpPr/>
          <p:nvPr/>
        </p:nvSpPr>
        <p:spPr>
          <a:xfrm>
            <a:off x="-597931" y="2268022"/>
            <a:ext cx="1311032" cy="424824"/>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74" name="Google Shape;374;p26"/>
          <p:cNvGrpSpPr/>
          <p:nvPr/>
        </p:nvGrpSpPr>
        <p:grpSpPr>
          <a:xfrm rot="10800000">
            <a:off x="927021" y="1543675"/>
            <a:ext cx="3072875" cy="1953013"/>
            <a:chOff x="584626" y="2985275"/>
            <a:chExt cx="2341774" cy="1488350"/>
          </a:xfrm>
        </p:grpSpPr>
        <p:sp>
          <p:nvSpPr>
            <p:cNvPr id="375" name="Google Shape;375;p26"/>
            <p:cNvSpPr/>
            <p:nvPr/>
          </p:nvSpPr>
          <p:spPr>
            <a:xfrm>
              <a:off x="604350" y="2985275"/>
              <a:ext cx="2322050" cy="1488350"/>
            </a:xfrm>
            <a:custGeom>
              <a:avLst/>
              <a:gdLst/>
              <a:ahLst/>
              <a:cxnLst/>
              <a:rect l="l" t="t" r="r" b="b"/>
              <a:pathLst>
                <a:path w="92882" h="59534" extrusionOk="0">
                  <a:moveTo>
                    <a:pt x="33633" y="1"/>
                  </a:moveTo>
                  <a:cubicBezTo>
                    <a:pt x="29210" y="1"/>
                    <a:pt x="24402" y="1182"/>
                    <a:pt x="21107" y="5256"/>
                  </a:cubicBezTo>
                  <a:cubicBezTo>
                    <a:pt x="13427" y="14804"/>
                    <a:pt x="32133" y="27257"/>
                    <a:pt x="12825" y="36773"/>
                  </a:cubicBezTo>
                  <a:cubicBezTo>
                    <a:pt x="1" y="43079"/>
                    <a:pt x="5407" y="59534"/>
                    <a:pt x="18099" y="59534"/>
                  </a:cubicBezTo>
                  <a:cubicBezTo>
                    <a:pt x="18906" y="59534"/>
                    <a:pt x="19741" y="59467"/>
                    <a:pt x="20604" y="59328"/>
                  </a:cubicBezTo>
                  <a:cubicBezTo>
                    <a:pt x="33369" y="57257"/>
                    <a:pt x="29463" y="51189"/>
                    <a:pt x="44137" y="51189"/>
                  </a:cubicBezTo>
                  <a:cubicBezTo>
                    <a:pt x="48333" y="51189"/>
                    <a:pt x="54048" y="51685"/>
                    <a:pt x="62108" y="52913"/>
                  </a:cubicBezTo>
                  <a:cubicBezTo>
                    <a:pt x="62964" y="53044"/>
                    <a:pt x="63815" y="53107"/>
                    <a:pt x="64654" y="53107"/>
                  </a:cubicBezTo>
                  <a:cubicBezTo>
                    <a:pt x="81052" y="53107"/>
                    <a:pt x="92881" y="28801"/>
                    <a:pt x="47899" y="3762"/>
                  </a:cubicBezTo>
                  <a:cubicBezTo>
                    <a:pt x="44181" y="1699"/>
                    <a:pt x="40057" y="433"/>
                    <a:pt x="35818" y="92"/>
                  </a:cubicBezTo>
                  <a:cubicBezTo>
                    <a:pt x="35106" y="34"/>
                    <a:pt x="34375" y="1"/>
                    <a:pt x="3363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26"/>
            <p:cNvSpPr/>
            <p:nvPr/>
          </p:nvSpPr>
          <p:spPr>
            <a:xfrm rot="2021213">
              <a:off x="613354" y="3846626"/>
              <a:ext cx="187357" cy="160309"/>
            </a:xfrm>
            <a:custGeom>
              <a:avLst/>
              <a:gdLst/>
              <a:ahLst/>
              <a:cxnLst/>
              <a:rect l="l" t="t" r="r" b="b"/>
              <a:pathLst>
                <a:path w="7495" h="6413" extrusionOk="0">
                  <a:moveTo>
                    <a:pt x="5247" y="1"/>
                  </a:moveTo>
                  <a:cubicBezTo>
                    <a:pt x="4811" y="1"/>
                    <a:pt x="4370" y="133"/>
                    <a:pt x="4011" y="403"/>
                  </a:cubicBezTo>
                  <a:cubicBezTo>
                    <a:pt x="4011" y="403"/>
                    <a:pt x="1" y="2856"/>
                    <a:pt x="748" y="5421"/>
                  </a:cubicBezTo>
                  <a:cubicBezTo>
                    <a:pt x="952" y="6123"/>
                    <a:pt x="1470" y="6412"/>
                    <a:pt x="2128" y="6412"/>
                  </a:cubicBezTo>
                  <a:cubicBezTo>
                    <a:pt x="3873" y="6412"/>
                    <a:pt x="6600" y="4378"/>
                    <a:pt x="7048" y="2644"/>
                  </a:cubicBezTo>
                  <a:cubicBezTo>
                    <a:pt x="7494" y="906"/>
                    <a:pt x="6386" y="1"/>
                    <a:pt x="524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26"/>
            <p:cNvSpPr/>
            <p:nvPr/>
          </p:nvSpPr>
          <p:spPr>
            <a:xfrm rot="2021213">
              <a:off x="803252" y="3777485"/>
              <a:ext cx="123413" cy="106115"/>
            </a:xfrm>
            <a:custGeom>
              <a:avLst/>
              <a:gdLst/>
              <a:ahLst/>
              <a:cxnLst/>
              <a:rect l="l" t="t" r="r" b="b"/>
              <a:pathLst>
                <a:path w="4937" h="4245" extrusionOk="0">
                  <a:moveTo>
                    <a:pt x="2874" y="0"/>
                  </a:moveTo>
                  <a:cubicBezTo>
                    <a:pt x="2494" y="0"/>
                    <a:pt x="1991" y="133"/>
                    <a:pt x="1739" y="505"/>
                  </a:cubicBezTo>
                  <a:cubicBezTo>
                    <a:pt x="1024" y="1545"/>
                    <a:pt x="0" y="3900"/>
                    <a:pt x="2274" y="4225"/>
                  </a:cubicBezTo>
                  <a:cubicBezTo>
                    <a:pt x="2369" y="4238"/>
                    <a:pt x="2461" y="4244"/>
                    <a:pt x="2549" y="4244"/>
                  </a:cubicBezTo>
                  <a:cubicBezTo>
                    <a:pt x="3549" y="4244"/>
                    <a:pt x="4138" y="3439"/>
                    <a:pt x="4466" y="2633"/>
                  </a:cubicBezTo>
                  <a:cubicBezTo>
                    <a:pt x="4937" y="1529"/>
                    <a:pt x="4287" y="246"/>
                    <a:pt x="3103" y="18"/>
                  </a:cubicBezTo>
                  <a:cubicBezTo>
                    <a:pt x="3035" y="7"/>
                    <a:pt x="2957" y="0"/>
                    <a:pt x="287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26"/>
            <p:cNvSpPr/>
            <p:nvPr/>
          </p:nvSpPr>
          <p:spPr>
            <a:xfrm>
              <a:off x="2401275" y="4226975"/>
              <a:ext cx="190150" cy="155875"/>
            </a:xfrm>
            <a:custGeom>
              <a:avLst/>
              <a:gdLst/>
              <a:ahLst/>
              <a:cxnLst/>
              <a:rect l="l" t="t" r="r" b="b"/>
              <a:pathLst>
                <a:path w="7606" h="6235" extrusionOk="0">
                  <a:moveTo>
                    <a:pt x="5549" y="1"/>
                  </a:moveTo>
                  <a:cubicBezTo>
                    <a:pt x="3798" y="1"/>
                    <a:pt x="1087" y="1826"/>
                    <a:pt x="558" y="3505"/>
                  </a:cubicBezTo>
                  <a:cubicBezTo>
                    <a:pt x="0" y="5264"/>
                    <a:pt x="1135" y="6234"/>
                    <a:pt x="2308" y="6234"/>
                  </a:cubicBezTo>
                  <a:cubicBezTo>
                    <a:pt x="2705" y="6234"/>
                    <a:pt x="3107" y="6123"/>
                    <a:pt x="3448" y="5892"/>
                  </a:cubicBezTo>
                  <a:cubicBezTo>
                    <a:pt x="3448" y="5892"/>
                    <a:pt x="7605" y="3667"/>
                    <a:pt x="7004" y="1069"/>
                  </a:cubicBezTo>
                  <a:cubicBezTo>
                    <a:pt x="6828" y="311"/>
                    <a:pt x="6270" y="1"/>
                    <a:pt x="554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79" name="Google Shape;379;p26"/>
          <p:cNvGrpSpPr/>
          <p:nvPr/>
        </p:nvGrpSpPr>
        <p:grpSpPr>
          <a:xfrm>
            <a:off x="1544910" y="2245166"/>
            <a:ext cx="355704" cy="470530"/>
            <a:chOff x="286275" y="729525"/>
            <a:chExt cx="240000" cy="317475"/>
          </a:xfrm>
        </p:grpSpPr>
        <p:sp>
          <p:nvSpPr>
            <p:cNvPr id="380" name="Google Shape;380;p26"/>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26"/>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2" name="Google Shape;382;p26"/>
          <p:cNvGrpSpPr/>
          <p:nvPr/>
        </p:nvGrpSpPr>
        <p:grpSpPr>
          <a:xfrm>
            <a:off x="3246460" y="3544516"/>
            <a:ext cx="355704" cy="470530"/>
            <a:chOff x="286275" y="729525"/>
            <a:chExt cx="240000" cy="317475"/>
          </a:xfrm>
        </p:grpSpPr>
        <p:sp>
          <p:nvSpPr>
            <p:cNvPr id="383" name="Google Shape;383;p26"/>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26"/>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5" name="Google Shape;385;p26"/>
          <p:cNvGrpSpPr/>
          <p:nvPr/>
        </p:nvGrpSpPr>
        <p:grpSpPr>
          <a:xfrm rot="-5400000" flipH="1">
            <a:off x="5482459" y="-2300266"/>
            <a:ext cx="2556559" cy="5687565"/>
            <a:chOff x="-374824" y="510216"/>
            <a:chExt cx="1095496" cy="2437040"/>
          </a:xfrm>
        </p:grpSpPr>
        <p:sp>
          <p:nvSpPr>
            <p:cNvPr id="386" name="Google Shape;386;p26"/>
            <p:cNvSpPr/>
            <p:nvPr/>
          </p:nvSpPr>
          <p:spPr>
            <a:xfrm rot="-1854759">
              <a:off x="-259102" y="568839"/>
              <a:ext cx="382002" cy="556142"/>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26"/>
            <p:cNvSpPr/>
            <p:nvPr/>
          </p:nvSpPr>
          <p:spPr>
            <a:xfrm rot="-1167903">
              <a:off x="-44383" y="1607704"/>
              <a:ext cx="567800" cy="1281555"/>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8" name="Google Shape;388;p26"/>
          <p:cNvSpPr/>
          <p:nvPr/>
        </p:nvSpPr>
        <p:spPr>
          <a:xfrm rot="3655552" flipH="1">
            <a:off x="7029282" y="3542621"/>
            <a:ext cx="1325064" cy="2990832"/>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89" name="Google Shape;389;p26"/>
          <p:cNvGrpSpPr/>
          <p:nvPr/>
        </p:nvGrpSpPr>
        <p:grpSpPr>
          <a:xfrm>
            <a:off x="3667135" y="763316"/>
            <a:ext cx="355704" cy="470530"/>
            <a:chOff x="286275" y="729525"/>
            <a:chExt cx="240000" cy="317475"/>
          </a:xfrm>
        </p:grpSpPr>
        <p:sp>
          <p:nvSpPr>
            <p:cNvPr id="390" name="Google Shape;390;p26"/>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26"/>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92" name="Google Shape;392;p26"/>
          <p:cNvSpPr/>
          <p:nvPr/>
        </p:nvSpPr>
        <p:spPr>
          <a:xfrm>
            <a:off x="3830957" y="1233860"/>
            <a:ext cx="1311032" cy="424823"/>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26"/>
          <p:cNvSpPr/>
          <p:nvPr/>
        </p:nvSpPr>
        <p:spPr>
          <a:xfrm>
            <a:off x="7976249" y="4015050"/>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94" name="Google Shape;394;p26"/>
          <p:cNvPicPr preferRelativeResize="0"/>
          <p:nvPr/>
        </p:nvPicPr>
        <p:blipFill rotWithShape="1">
          <a:blip r:embed="rId2">
            <a:alphaModFix/>
          </a:blip>
          <a:srcRect l="29957"/>
          <a:stretch/>
        </p:blipFill>
        <p:spPr>
          <a:xfrm>
            <a:off x="4449300" y="-175375"/>
            <a:ext cx="4930350" cy="5571324"/>
          </a:xfrm>
          <a:prstGeom prst="rect">
            <a:avLst/>
          </a:prstGeom>
          <a:noFill/>
          <a:ln>
            <a:noFill/>
          </a:ln>
        </p:spPr>
      </p:pic>
      <p:sp>
        <p:nvSpPr>
          <p:cNvPr id="395" name="Google Shape;395;p26"/>
          <p:cNvSpPr txBox="1">
            <a:spLocks noGrp="1"/>
          </p:cNvSpPr>
          <p:nvPr>
            <p:ph type="title"/>
          </p:nvPr>
        </p:nvSpPr>
        <p:spPr>
          <a:xfrm>
            <a:off x="5397973" y="1508400"/>
            <a:ext cx="3033000" cy="1553400"/>
          </a:xfrm>
          <a:prstGeom prst="rect">
            <a:avLst/>
          </a:prstGeom>
        </p:spPr>
        <p:txBody>
          <a:bodyPr spcFirstLastPara="1" wrap="square" lIns="91425" tIns="91425" rIns="91425" bIns="91425" anchor="ctr" anchorCtr="0">
            <a:noAutofit/>
          </a:bodyPr>
          <a:lstStyle>
            <a:lvl1pPr lvl="0" algn="r" rtl="0">
              <a:lnSpc>
                <a:spcPct val="70000"/>
              </a:lnSpc>
              <a:spcBef>
                <a:spcPts val="0"/>
              </a:spcBef>
              <a:spcAft>
                <a:spcPts val="0"/>
              </a:spcAft>
              <a:buSzPts val="3600"/>
              <a:buNone/>
              <a:defRPr sz="4800">
                <a:solidFill>
                  <a:schemeClr val="accent3"/>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pic>
        <p:nvPicPr>
          <p:cNvPr id="396" name="Google Shape;396;p26"/>
          <p:cNvPicPr preferRelativeResize="0"/>
          <p:nvPr/>
        </p:nvPicPr>
        <p:blipFill rotWithShape="1">
          <a:blip r:embed="rId2">
            <a:alphaModFix/>
          </a:blip>
          <a:srcRect l="29957"/>
          <a:stretch/>
        </p:blipFill>
        <p:spPr>
          <a:xfrm>
            <a:off x="-479700" y="-175375"/>
            <a:ext cx="4930350" cy="5571324"/>
          </a:xfrm>
          <a:prstGeom prst="rect">
            <a:avLst/>
          </a:prstGeom>
          <a:noFill/>
          <a:ln>
            <a:noFill/>
          </a:ln>
        </p:spPr>
      </p:pic>
      <p:sp>
        <p:nvSpPr>
          <p:cNvPr id="397" name="Google Shape;397;p26"/>
          <p:cNvSpPr txBox="1">
            <a:spLocks noGrp="1"/>
          </p:cNvSpPr>
          <p:nvPr>
            <p:ph type="subTitle" idx="1"/>
          </p:nvPr>
        </p:nvSpPr>
        <p:spPr>
          <a:xfrm>
            <a:off x="5611873" y="3207325"/>
            <a:ext cx="2819100" cy="4278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solidFill>
                  <a:schemeClr val="accent5"/>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98" name="Google Shape;398;p26"/>
          <p:cNvSpPr txBox="1">
            <a:spLocks noGrp="1"/>
          </p:cNvSpPr>
          <p:nvPr>
            <p:ph type="title" idx="2" hasCustomPrompt="1"/>
          </p:nvPr>
        </p:nvSpPr>
        <p:spPr>
          <a:xfrm>
            <a:off x="713098" y="1224225"/>
            <a:ext cx="1386000" cy="8418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6000">
                <a:solidFill>
                  <a:schemeClr val="accent3"/>
                </a:solidFill>
                <a:latin typeface="Jost ExtraBold"/>
                <a:ea typeface="Jost ExtraBold"/>
                <a:cs typeface="Jost ExtraBold"/>
                <a:sym typeface="Jost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Section header 2">
  <p:cSld name="TITLE_1_1">
    <p:bg>
      <p:bgPr>
        <a:solidFill>
          <a:schemeClr val="dk1"/>
        </a:solidFill>
        <a:effectLst/>
      </p:bgPr>
    </p:bg>
    <p:spTree>
      <p:nvGrpSpPr>
        <p:cNvPr id="1" name="Shape 399"/>
        <p:cNvGrpSpPr/>
        <p:nvPr/>
      </p:nvGrpSpPr>
      <p:grpSpPr>
        <a:xfrm>
          <a:off x="0" y="0"/>
          <a:ext cx="0" cy="0"/>
          <a:chOff x="0" y="0"/>
          <a:chExt cx="0" cy="0"/>
        </a:xfrm>
      </p:grpSpPr>
      <p:sp>
        <p:nvSpPr>
          <p:cNvPr id="400" name="Google Shape;400;p27"/>
          <p:cNvSpPr/>
          <p:nvPr/>
        </p:nvSpPr>
        <p:spPr>
          <a:xfrm rot="5400000">
            <a:off x="4447145" y="3923477"/>
            <a:ext cx="6989726" cy="2582805"/>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27"/>
          <p:cNvSpPr/>
          <p:nvPr/>
        </p:nvSpPr>
        <p:spPr>
          <a:xfrm flipH="1">
            <a:off x="834345" y="-692073"/>
            <a:ext cx="6989726" cy="2582805"/>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27"/>
          <p:cNvSpPr/>
          <p:nvPr/>
        </p:nvSpPr>
        <p:spPr>
          <a:xfrm rot="-5400000">
            <a:off x="-871488" y="3899234"/>
            <a:ext cx="2314053" cy="855076"/>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27"/>
          <p:cNvSpPr/>
          <p:nvPr/>
        </p:nvSpPr>
        <p:spPr>
          <a:xfrm rot="-5400000" flipH="1">
            <a:off x="-1129605" y="-279570"/>
            <a:ext cx="2690961" cy="99434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27"/>
          <p:cNvSpPr/>
          <p:nvPr/>
        </p:nvSpPr>
        <p:spPr>
          <a:xfrm rot="-8517181">
            <a:off x="4758031" y="4308971"/>
            <a:ext cx="1604786" cy="1811831"/>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27"/>
          <p:cNvSpPr/>
          <p:nvPr/>
        </p:nvSpPr>
        <p:spPr>
          <a:xfrm>
            <a:off x="760624" y="4327250"/>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27"/>
          <p:cNvSpPr/>
          <p:nvPr/>
        </p:nvSpPr>
        <p:spPr>
          <a:xfrm>
            <a:off x="3668992" y="791595"/>
            <a:ext cx="1320422" cy="427803"/>
          </a:xfrm>
          <a:custGeom>
            <a:avLst/>
            <a:gdLst/>
            <a:ahLst/>
            <a:cxnLst/>
            <a:rect l="l" t="t" r="r" b="b"/>
            <a:pathLst>
              <a:path w="7031" h="2278" extrusionOk="0">
                <a:moveTo>
                  <a:pt x="2903" y="0"/>
                </a:moveTo>
                <a:cubicBezTo>
                  <a:pt x="2697" y="0"/>
                  <a:pt x="2492" y="52"/>
                  <a:pt x="2312" y="158"/>
                </a:cubicBezTo>
                <a:cubicBezTo>
                  <a:pt x="1943" y="368"/>
                  <a:pt x="1718" y="785"/>
                  <a:pt x="1750" y="1202"/>
                </a:cubicBezTo>
                <a:cubicBezTo>
                  <a:pt x="1603" y="1054"/>
                  <a:pt x="1399" y="969"/>
                  <a:pt x="1195" y="969"/>
                </a:cubicBezTo>
                <a:cubicBezTo>
                  <a:pt x="1089" y="969"/>
                  <a:pt x="983" y="992"/>
                  <a:pt x="884" y="1042"/>
                </a:cubicBezTo>
                <a:cubicBezTo>
                  <a:pt x="595" y="1170"/>
                  <a:pt x="417" y="1491"/>
                  <a:pt x="466" y="1812"/>
                </a:cubicBezTo>
                <a:cubicBezTo>
                  <a:pt x="435" y="1804"/>
                  <a:pt x="403" y="1800"/>
                  <a:pt x="371" y="1800"/>
                </a:cubicBezTo>
                <a:cubicBezTo>
                  <a:pt x="271" y="1800"/>
                  <a:pt x="173" y="1839"/>
                  <a:pt x="113" y="1924"/>
                </a:cubicBezTo>
                <a:cubicBezTo>
                  <a:pt x="32" y="2020"/>
                  <a:pt x="0" y="2165"/>
                  <a:pt x="64" y="2277"/>
                </a:cubicBezTo>
                <a:lnTo>
                  <a:pt x="6983" y="2277"/>
                </a:lnTo>
                <a:cubicBezTo>
                  <a:pt x="7031" y="2020"/>
                  <a:pt x="6951" y="1731"/>
                  <a:pt x="6758" y="1555"/>
                </a:cubicBezTo>
                <a:cubicBezTo>
                  <a:pt x="6608" y="1417"/>
                  <a:pt x="6416" y="1345"/>
                  <a:pt x="6225" y="1345"/>
                </a:cubicBezTo>
                <a:cubicBezTo>
                  <a:pt x="6150" y="1345"/>
                  <a:pt x="6076" y="1356"/>
                  <a:pt x="6003" y="1378"/>
                </a:cubicBezTo>
                <a:cubicBezTo>
                  <a:pt x="6084" y="1089"/>
                  <a:pt x="5956" y="768"/>
                  <a:pt x="5714" y="608"/>
                </a:cubicBezTo>
                <a:cubicBezTo>
                  <a:pt x="5572" y="512"/>
                  <a:pt x="5401" y="468"/>
                  <a:pt x="5228" y="468"/>
                </a:cubicBezTo>
                <a:cubicBezTo>
                  <a:pt x="5110" y="468"/>
                  <a:pt x="4991" y="489"/>
                  <a:pt x="4880" y="528"/>
                </a:cubicBezTo>
                <a:cubicBezTo>
                  <a:pt x="4608" y="624"/>
                  <a:pt x="4383" y="832"/>
                  <a:pt x="4222" y="1089"/>
                </a:cubicBezTo>
                <a:cubicBezTo>
                  <a:pt x="4126" y="689"/>
                  <a:pt x="3853" y="319"/>
                  <a:pt x="3484" y="143"/>
                </a:cubicBezTo>
                <a:cubicBezTo>
                  <a:pt x="3303" y="48"/>
                  <a:pt x="3102" y="0"/>
                  <a:pt x="29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27"/>
          <p:cNvSpPr/>
          <p:nvPr/>
        </p:nvSpPr>
        <p:spPr>
          <a:xfrm rot="6299965">
            <a:off x="-200300" y="29876"/>
            <a:ext cx="2226016" cy="1583264"/>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27"/>
          <p:cNvSpPr/>
          <p:nvPr/>
        </p:nvSpPr>
        <p:spPr>
          <a:xfrm rot="7287359" flipH="1">
            <a:off x="2437014" y="4565893"/>
            <a:ext cx="891513" cy="1297994"/>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09" name="Google Shape;409;p27"/>
          <p:cNvPicPr preferRelativeResize="0"/>
          <p:nvPr/>
        </p:nvPicPr>
        <p:blipFill rotWithShape="1">
          <a:blip r:embed="rId2">
            <a:alphaModFix/>
          </a:blip>
          <a:srcRect l="29955" r="5092"/>
          <a:stretch/>
        </p:blipFill>
        <p:spPr>
          <a:xfrm>
            <a:off x="4559004" y="-458443"/>
            <a:ext cx="4740869" cy="5777082"/>
          </a:xfrm>
          <a:prstGeom prst="rect">
            <a:avLst/>
          </a:prstGeom>
          <a:noFill/>
          <a:ln>
            <a:noFill/>
          </a:ln>
        </p:spPr>
      </p:pic>
      <p:pic>
        <p:nvPicPr>
          <p:cNvPr id="410" name="Google Shape;410;p27"/>
          <p:cNvPicPr preferRelativeResize="0"/>
          <p:nvPr/>
        </p:nvPicPr>
        <p:blipFill rotWithShape="1">
          <a:blip r:embed="rId2">
            <a:alphaModFix/>
          </a:blip>
          <a:srcRect l="29955" r="5092"/>
          <a:stretch/>
        </p:blipFill>
        <p:spPr>
          <a:xfrm>
            <a:off x="-74875" y="-183918"/>
            <a:ext cx="4740869" cy="5777082"/>
          </a:xfrm>
          <a:prstGeom prst="rect">
            <a:avLst/>
          </a:prstGeom>
          <a:noFill/>
          <a:ln>
            <a:noFill/>
          </a:ln>
        </p:spPr>
      </p:pic>
      <p:sp>
        <p:nvSpPr>
          <p:cNvPr id="411" name="Google Shape;411;p27"/>
          <p:cNvSpPr txBox="1">
            <a:spLocks noGrp="1"/>
          </p:cNvSpPr>
          <p:nvPr>
            <p:ph type="title"/>
          </p:nvPr>
        </p:nvSpPr>
        <p:spPr>
          <a:xfrm>
            <a:off x="708400" y="2187613"/>
            <a:ext cx="3957600" cy="1182300"/>
          </a:xfrm>
          <a:prstGeom prst="rect">
            <a:avLst/>
          </a:prstGeom>
        </p:spPr>
        <p:txBody>
          <a:bodyPr spcFirstLastPara="1" wrap="square" lIns="91425" tIns="91425" rIns="91425" bIns="91425" anchor="ctr" anchorCtr="0">
            <a:noAutofit/>
          </a:bodyPr>
          <a:lstStyle>
            <a:lvl1pPr lvl="0" algn="ctr" rtl="0">
              <a:lnSpc>
                <a:spcPct val="80000"/>
              </a:lnSpc>
              <a:spcBef>
                <a:spcPts val="0"/>
              </a:spcBef>
              <a:spcAft>
                <a:spcPts val="0"/>
              </a:spcAft>
              <a:buSzPts val="3600"/>
              <a:buNone/>
              <a:defRPr sz="4800">
                <a:solidFill>
                  <a:schemeClr val="accent3"/>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412" name="Google Shape;412;p27"/>
          <p:cNvSpPr txBox="1">
            <a:spLocks noGrp="1"/>
          </p:cNvSpPr>
          <p:nvPr>
            <p:ph type="title" idx="2" hasCustomPrompt="1"/>
          </p:nvPr>
        </p:nvSpPr>
        <p:spPr>
          <a:xfrm>
            <a:off x="1994250" y="1200275"/>
            <a:ext cx="1386000" cy="8418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6000">
                <a:solidFill>
                  <a:schemeClr val="accent3"/>
                </a:solidFill>
                <a:latin typeface="Jost ExtraBold"/>
                <a:ea typeface="Jost ExtraBold"/>
                <a:cs typeface="Jost ExtraBold"/>
                <a:sym typeface="Jost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413" name="Google Shape;413;p27"/>
          <p:cNvSpPr txBox="1">
            <a:spLocks noGrp="1"/>
          </p:cNvSpPr>
          <p:nvPr>
            <p:ph type="subTitle" idx="1"/>
          </p:nvPr>
        </p:nvSpPr>
        <p:spPr>
          <a:xfrm>
            <a:off x="1277700" y="3515425"/>
            <a:ext cx="2819100" cy="427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accent5"/>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Section header 3">
  <p:cSld name="TITLE_1_1_1">
    <p:bg>
      <p:bgPr>
        <a:solidFill>
          <a:schemeClr val="dk1"/>
        </a:solidFill>
        <a:effectLst/>
      </p:bgPr>
    </p:bg>
    <p:spTree>
      <p:nvGrpSpPr>
        <p:cNvPr id="1" name="Shape 414"/>
        <p:cNvGrpSpPr/>
        <p:nvPr/>
      </p:nvGrpSpPr>
      <p:grpSpPr>
        <a:xfrm>
          <a:off x="0" y="0"/>
          <a:ext cx="0" cy="0"/>
          <a:chOff x="0" y="0"/>
          <a:chExt cx="0" cy="0"/>
        </a:xfrm>
      </p:grpSpPr>
      <p:sp>
        <p:nvSpPr>
          <p:cNvPr id="415" name="Google Shape;415;p28"/>
          <p:cNvSpPr/>
          <p:nvPr/>
        </p:nvSpPr>
        <p:spPr>
          <a:xfrm>
            <a:off x="4259829" y="-71975"/>
            <a:ext cx="2362452" cy="1680305"/>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28"/>
          <p:cNvSpPr/>
          <p:nvPr/>
        </p:nvSpPr>
        <p:spPr>
          <a:xfrm rot="-6707563">
            <a:off x="-1398430" y="-859293"/>
            <a:ext cx="3303317" cy="3729610"/>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28"/>
          <p:cNvSpPr/>
          <p:nvPr/>
        </p:nvSpPr>
        <p:spPr>
          <a:xfrm rot="-9485597">
            <a:off x="7041159" y="2517851"/>
            <a:ext cx="3303322" cy="3729600"/>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28"/>
          <p:cNvSpPr/>
          <p:nvPr/>
        </p:nvSpPr>
        <p:spPr>
          <a:xfrm rot="10800000">
            <a:off x="-820695" y="3410028"/>
            <a:ext cx="5016906" cy="185381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28"/>
          <p:cNvSpPr/>
          <p:nvPr/>
        </p:nvSpPr>
        <p:spPr>
          <a:xfrm>
            <a:off x="4864655" y="8"/>
            <a:ext cx="5718317" cy="2113001"/>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28"/>
          <p:cNvSpPr/>
          <p:nvPr/>
        </p:nvSpPr>
        <p:spPr>
          <a:xfrm>
            <a:off x="-50575" y="3478698"/>
            <a:ext cx="674000" cy="1688818"/>
          </a:xfrm>
          <a:custGeom>
            <a:avLst/>
            <a:gdLst/>
            <a:ahLst/>
            <a:cxnLst/>
            <a:rect l="l" t="t" r="r" b="b"/>
            <a:pathLst>
              <a:path w="10946" h="27427" extrusionOk="0">
                <a:moveTo>
                  <a:pt x="1" y="0"/>
                </a:moveTo>
                <a:lnTo>
                  <a:pt x="1" y="260"/>
                </a:lnTo>
                <a:cubicBezTo>
                  <a:pt x="1219" y="634"/>
                  <a:pt x="2339" y="1364"/>
                  <a:pt x="3233" y="2273"/>
                </a:cubicBezTo>
                <a:cubicBezTo>
                  <a:pt x="5132" y="4222"/>
                  <a:pt x="5863" y="6950"/>
                  <a:pt x="6123" y="9580"/>
                </a:cubicBezTo>
                <a:cubicBezTo>
                  <a:pt x="6626" y="14728"/>
                  <a:pt x="5311" y="20622"/>
                  <a:pt x="8396" y="25186"/>
                </a:cubicBezTo>
                <a:cubicBezTo>
                  <a:pt x="8981" y="26045"/>
                  <a:pt x="9695" y="26825"/>
                  <a:pt x="10523" y="27426"/>
                </a:cubicBezTo>
                <a:lnTo>
                  <a:pt x="10945" y="27426"/>
                </a:lnTo>
                <a:cubicBezTo>
                  <a:pt x="10003" y="26792"/>
                  <a:pt x="9176" y="25916"/>
                  <a:pt x="8542" y="24958"/>
                </a:cubicBezTo>
                <a:cubicBezTo>
                  <a:pt x="7015" y="22636"/>
                  <a:pt x="6643" y="19810"/>
                  <a:pt x="6545" y="17082"/>
                </a:cubicBezTo>
                <a:cubicBezTo>
                  <a:pt x="6383" y="12098"/>
                  <a:pt x="7243" y="6008"/>
                  <a:pt x="3411" y="2095"/>
                </a:cubicBezTo>
                <a:cubicBezTo>
                  <a:pt x="2469" y="1137"/>
                  <a:pt x="1284" y="374"/>
                  <a:pt x="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21" name="Google Shape;421;p28"/>
          <p:cNvGrpSpPr/>
          <p:nvPr/>
        </p:nvGrpSpPr>
        <p:grpSpPr>
          <a:xfrm rot="10800000">
            <a:off x="8075195" y="1565719"/>
            <a:ext cx="355704" cy="470530"/>
            <a:chOff x="286275" y="729525"/>
            <a:chExt cx="240000" cy="317475"/>
          </a:xfrm>
        </p:grpSpPr>
        <p:sp>
          <p:nvSpPr>
            <p:cNvPr id="422" name="Google Shape;422;p2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2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24" name="Google Shape;424;p28"/>
          <p:cNvGrpSpPr/>
          <p:nvPr/>
        </p:nvGrpSpPr>
        <p:grpSpPr>
          <a:xfrm rot="1800142">
            <a:off x="619287" y="1879758"/>
            <a:ext cx="355702" cy="470528"/>
            <a:chOff x="286275" y="729525"/>
            <a:chExt cx="240000" cy="317475"/>
          </a:xfrm>
        </p:grpSpPr>
        <p:sp>
          <p:nvSpPr>
            <p:cNvPr id="425" name="Google Shape;425;p2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2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27" name="Google Shape;427;p28"/>
          <p:cNvGrpSpPr/>
          <p:nvPr/>
        </p:nvGrpSpPr>
        <p:grpSpPr>
          <a:xfrm rot="1800142">
            <a:off x="2047012" y="2465108"/>
            <a:ext cx="355702" cy="470528"/>
            <a:chOff x="286275" y="729525"/>
            <a:chExt cx="240000" cy="317475"/>
          </a:xfrm>
        </p:grpSpPr>
        <p:sp>
          <p:nvSpPr>
            <p:cNvPr id="428" name="Google Shape;428;p2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2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0" name="Google Shape;430;p28"/>
          <p:cNvGrpSpPr/>
          <p:nvPr/>
        </p:nvGrpSpPr>
        <p:grpSpPr>
          <a:xfrm rot="8100000">
            <a:off x="6660335" y="2169819"/>
            <a:ext cx="355703" cy="470528"/>
            <a:chOff x="286275" y="729525"/>
            <a:chExt cx="240000" cy="317475"/>
          </a:xfrm>
        </p:grpSpPr>
        <p:sp>
          <p:nvSpPr>
            <p:cNvPr id="431" name="Google Shape;431;p2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2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3" name="Google Shape;433;p28"/>
          <p:cNvGrpSpPr/>
          <p:nvPr/>
        </p:nvGrpSpPr>
        <p:grpSpPr>
          <a:xfrm rot="4896251">
            <a:off x="7308016" y="770195"/>
            <a:ext cx="355700" cy="470524"/>
            <a:chOff x="286275" y="729525"/>
            <a:chExt cx="240000" cy="317475"/>
          </a:xfrm>
        </p:grpSpPr>
        <p:sp>
          <p:nvSpPr>
            <p:cNvPr id="434" name="Google Shape;434;p2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2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6" name="Google Shape;436;p28"/>
          <p:cNvGrpSpPr/>
          <p:nvPr/>
        </p:nvGrpSpPr>
        <p:grpSpPr>
          <a:xfrm rot="6475876">
            <a:off x="1509905" y="947565"/>
            <a:ext cx="355702" cy="470527"/>
            <a:chOff x="286275" y="729525"/>
            <a:chExt cx="240000" cy="317475"/>
          </a:xfrm>
        </p:grpSpPr>
        <p:sp>
          <p:nvSpPr>
            <p:cNvPr id="437" name="Google Shape;437;p2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2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39" name="Google Shape;439;p28"/>
          <p:cNvSpPr/>
          <p:nvPr/>
        </p:nvSpPr>
        <p:spPr>
          <a:xfrm>
            <a:off x="1953192" y="791595"/>
            <a:ext cx="1320422" cy="427803"/>
          </a:xfrm>
          <a:custGeom>
            <a:avLst/>
            <a:gdLst/>
            <a:ahLst/>
            <a:cxnLst/>
            <a:rect l="l" t="t" r="r" b="b"/>
            <a:pathLst>
              <a:path w="7031" h="2278" extrusionOk="0">
                <a:moveTo>
                  <a:pt x="2903" y="0"/>
                </a:moveTo>
                <a:cubicBezTo>
                  <a:pt x="2697" y="0"/>
                  <a:pt x="2492" y="52"/>
                  <a:pt x="2312" y="158"/>
                </a:cubicBezTo>
                <a:cubicBezTo>
                  <a:pt x="1943" y="368"/>
                  <a:pt x="1718" y="785"/>
                  <a:pt x="1750" y="1202"/>
                </a:cubicBezTo>
                <a:cubicBezTo>
                  <a:pt x="1603" y="1054"/>
                  <a:pt x="1399" y="969"/>
                  <a:pt x="1195" y="969"/>
                </a:cubicBezTo>
                <a:cubicBezTo>
                  <a:pt x="1089" y="969"/>
                  <a:pt x="983" y="992"/>
                  <a:pt x="884" y="1042"/>
                </a:cubicBezTo>
                <a:cubicBezTo>
                  <a:pt x="595" y="1170"/>
                  <a:pt x="417" y="1491"/>
                  <a:pt x="466" y="1812"/>
                </a:cubicBezTo>
                <a:cubicBezTo>
                  <a:pt x="435" y="1804"/>
                  <a:pt x="403" y="1800"/>
                  <a:pt x="371" y="1800"/>
                </a:cubicBezTo>
                <a:cubicBezTo>
                  <a:pt x="271" y="1800"/>
                  <a:pt x="173" y="1839"/>
                  <a:pt x="113" y="1924"/>
                </a:cubicBezTo>
                <a:cubicBezTo>
                  <a:pt x="32" y="2020"/>
                  <a:pt x="0" y="2165"/>
                  <a:pt x="64" y="2277"/>
                </a:cubicBezTo>
                <a:lnTo>
                  <a:pt x="6983" y="2277"/>
                </a:lnTo>
                <a:cubicBezTo>
                  <a:pt x="7031" y="2020"/>
                  <a:pt x="6951" y="1731"/>
                  <a:pt x="6758" y="1555"/>
                </a:cubicBezTo>
                <a:cubicBezTo>
                  <a:pt x="6608" y="1417"/>
                  <a:pt x="6416" y="1345"/>
                  <a:pt x="6225" y="1345"/>
                </a:cubicBezTo>
                <a:cubicBezTo>
                  <a:pt x="6150" y="1345"/>
                  <a:pt x="6076" y="1356"/>
                  <a:pt x="6003" y="1378"/>
                </a:cubicBezTo>
                <a:cubicBezTo>
                  <a:pt x="6084" y="1089"/>
                  <a:pt x="5956" y="768"/>
                  <a:pt x="5714" y="608"/>
                </a:cubicBezTo>
                <a:cubicBezTo>
                  <a:pt x="5572" y="512"/>
                  <a:pt x="5401" y="468"/>
                  <a:pt x="5228" y="468"/>
                </a:cubicBezTo>
                <a:cubicBezTo>
                  <a:pt x="5110" y="468"/>
                  <a:pt x="4991" y="489"/>
                  <a:pt x="4880" y="528"/>
                </a:cubicBezTo>
                <a:cubicBezTo>
                  <a:pt x="4608" y="624"/>
                  <a:pt x="4383" y="832"/>
                  <a:pt x="4222" y="1089"/>
                </a:cubicBezTo>
                <a:cubicBezTo>
                  <a:pt x="4126" y="689"/>
                  <a:pt x="3853" y="319"/>
                  <a:pt x="3484" y="143"/>
                </a:cubicBezTo>
                <a:cubicBezTo>
                  <a:pt x="3303" y="48"/>
                  <a:pt x="3102" y="0"/>
                  <a:pt x="290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28"/>
          <p:cNvSpPr/>
          <p:nvPr/>
        </p:nvSpPr>
        <p:spPr>
          <a:xfrm rot="7486041" flipH="1">
            <a:off x="5097299" y="4542062"/>
            <a:ext cx="891544" cy="129799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28"/>
          <p:cNvSpPr txBox="1">
            <a:spLocks noGrp="1"/>
          </p:cNvSpPr>
          <p:nvPr>
            <p:ph type="title"/>
          </p:nvPr>
        </p:nvSpPr>
        <p:spPr>
          <a:xfrm>
            <a:off x="2425650" y="2169313"/>
            <a:ext cx="4292700" cy="1218900"/>
          </a:xfrm>
          <a:prstGeom prst="rect">
            <a:avLst/>
          </a:prstGeom>
        </p:spPr>
        <p:txBody>
          <a:bodyPr spcFirstLastPara="1" wrap="square" lIns="91425" tIns="91425" rIns="91425" bIns="91425" anchor="ctr" anchorCtr="0">
            <a:noAutofit/>
          </a:bodyPr>
          <a:lstStyle>
            <a:lvl1pPr lvl="0" algn="ctr" rtl="0">
              <a:lnSpc>
                <a:spcPct val="70000"/>
              </a:lnSpc>
              <a:spcBef>
                <a:spcPts val="0"/>
              </a:spcBef>
              <a:spcAft>
                <a:spcPts val="0"/>
              </a:spcAft>
              <a:buSzPts val="3600"/>
              <a:buNone/>
              <a:defRPr sz="4800">
                <a:solidFill>
                  <a:schemeClr val="accent3"/>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442" name="Google Shape;442;p28"/>
          <p:cNvSpPr txBox="1">
            <a:spLocks noGrp="1"/>
          </p:cNvSpPr>
          <p:nvPr>
            <p:ph type="title" idx="2" hasCustomPrompt="1"/>
          </p:nvPr>
        </p:nvSpPr>
        <p:spPr>
          <a:xfrm>
            <a:off x="3878973" y="1249000"/>
            <a:ext cx="1386000" cy="8418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6000">
                <a:solidFill>
                  <a:schemeClr val="accent3"/>
                </a:solidFill>
                <a:latin typeface="Jost ExtraBold"/>
                <a:ea typeface="Jost ExtraBold"/>
                <a:cs typeface="Jost ExtraBold"/>
                <a:sym typeface="Jost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443" name="Google Shape;443;p28"/>
          <p:cNvSpPr txBox="1">
            <a:spLocks noGrp="1"/>
          </p:cNvSpPr>
          <p:nvPr>
            <p:ph type="subTitle" idx="1"/>
          </p:nvPr>
        </p:nvSpPr>
        <p:spPr>
          <a:xfrm>
            <a:off x="3269373" y="3466700"/>
            <a:ext cx="2819100" cy="427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accent5"/>
                </a:solidFill>
                <a:latin typeface="Jost Medium"/>
                <a:ea typeface="Jost Medium"/>
                <a:cs typeface="Jost Medium"/>
                <a:sym typeface="Jost Medium"/>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444" name="Google Shape;444;p28"/>
          <p:cNvSpPr/>
          <p:nvPr/>
        </p:nvSpPr>
        <p:spPr>
          <a:xfrm>
            <a:off x="6173474" y="220425"/>
            <a:ext cx="634691" cy="276848"/>
          </a:xfrm>
          <a:custGeom>
            <a:avLst/>
            <a:gdLst/>
            <a:ahLst/>
            <a:cxnLst/>
            <a:rect l="l" t="t" r="r" b="b"/>
            <a:pathLst>
              <a:path w="13870" h="6050" extrusionOk="0">
                <a:moveTo>
                  <a:pt x="7659" y="1"/>
                </a:moveTo>
                <a:cubicBezTo>
                  <a:pt x="6962" y="1"/>
                  <a:pt x="6283" y="396"/>
                  <a:pt x="6036" y="961"/>
                </a:cubicBezTo>
                <a:cubicBezTo>
                  <a:pt x="5741" y="676"/>
                  <a:pt x="5296" y="519"/>
                  <a:pt x="4859" y="519"/>
                </a:cubicBezTo>
                <a:cubicBezTo>
                  <a:pt x="4656" y="519"/>
                  <a:pt x="4454" y="553"/>
                  <a:pt x="4270" y="624"/>
                </a:cubicBezTo>
                <a:cubicBezTo>
                  <a:pt x="3677" y="849"/>
                  <a:pt x="3275" y="1427"/>
                  <a:pt x="3339" y="1973"/>
                </a:cubicBezTo>
                <a:cubicBezTo>
                  <a:pt x="3210" y="1923"/>
                  <a:pt x="3069" y="1900"/>
                  <a:pt x="2926" y="1900"/>
                </a:cubicBezTo>
                <a:cubicBezTo>
                  <a:pt x="2699" y="1900"/>
                  <a:pt x="2468" y="1960"/>
                  <a:pt x="2280" y="2069"/>
                </a:cubicBezTo>
                <a:cubicBezTo>
                  <a:pt x="1976" y="2262"/>
                  <a:pt x="1798" y="2583"/>
                  <a:pt x="1830" y="2904"/>
                </a:cubicBezTo>
                <a:cubicBezTo>
                  <a:pt x="1822" y="2903"/>
                  <a:pt x="1813" y="2903"/>
                  <a:pt x="1805" y="2903"/>
                </a:cubicBezTo>
                <a:cubicBezTo>
                  <a:pt x="1287" y="2903"/>
                  <a:pt x="854" y="3393"/>
                  <a:pt x="980" y="3835"/>
                </a:cubicBezTo>
                <a:cubicBezTo>
                  <a:pt x="467" y="3946"/>
                  <a:pt x="65" y="4380"/>
                  <a:pt x="17" y="4830"/>
                </a:cubicBezTo>
                <a:cubicBezTo>
                  <a:pt x="1" y="5166"/>
                  <a:pt x="146" y="5487"/>
                  <a:pt x="418" y="5729"/>
                </a:cubicBezTo>
                <a:cubicBezTo>
                  <a:pt x="531" y="5825"/>
                  <a:pt x="643" y="5873"/>
                  <a:pt x="756" y="5937"/>
                </a:cubicBezTo>
                <a:lnTo>
                  <a:pt x="13565" y="6050"/>
                </a:lnTo>
                <a:cubicBezTo>
                  <a:pt x="13741" y="5953"/>
                  <a:pt x="13805" y="5776"/>
                  <a:pt x="13837" y="5616"/>
                </a:cubicBezTo>
                <a:cubicBezTo>
                  <a:pt x="13869" y="5408"/>
                  <a:pt x="13837" y="5198"/>
                  <a:pt x="13741" y="5006"/>
                </a:cubicBezTo>
                <a:cubicBezTo>
                  <a:pt x="13580" y="4669"/>
                  <a:pt x="13212" y="4412"/>
                  <a:pt x="12810" y="4348"/>
                </a:cubicBezTo>
                <a:cubicBezTo>
                  <a:pt x="12970" y="3899"/>
                  <a:pt x="12842" y="3353"/>
                  <a:pt x="12457" y="3000"/>
                </a:cubicBezTo>
                <a:cubicBezTo>
                  <a:pt x="12153" y="2708"/>
                  <a:pt x="11710" y="2547"/>
                  <a:pt x="11268" y="2547"/>
                </a:cubicBezTo>
                <a:cubicBezTo>
                  <a:pt x="11150" y="2547"/>
                  <a:pt x="11031" y="2559"/>
                  <a:pt x="10916" y="2583"/>
                </a:cubicBezTo>
                <a:cubicBezTo>
                  <a:pt x="10948" y="2229"/>
                  <a:pt x="10787" y="1876"/>
                  <a:pt x="10498" y="1635"/>
                </a:cubicBezTo>
                <a:cubicBezTo>
                  <a:pt x="10251" y="1453"/>
                  <a:pt x="9930" y="1345"/>
                  <a:pt x="9603" y="1345"/>
                </a:cubicBezTo>
                <a:cubicBezTo>
                  <a:pt x="9527" y="1345"/>
                  <a:pt x="9451" y="1351"/>
                  <a:pt x="9375" y="1363"/>
                </a:cubicBezTo>
                <a:cubicBezTo>
                  <a:pt x="9310" y="689"/>
                  <a:pt x="8653" y="111"/>
                  <a:pt x="7883" y="14"/>
                </a:cubicBezTo>
                <a:cubicBezTo>
                  <a:pt x="7808" y="5"/>
                  <a:pt x="7734" y="1"/>
                  <a:pt x="765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45" name="Google Shape;445;p28"/>
          <p:cNvPicPr preferRelativeResize="0"/>
          <p:nvPr/>
        </p:nvPicPr>
        <p:blipFill rotWithShape="1">
          <a:blip r:embed="rId2">
            <a:alphaModFix/>
          </a:blip>
          <a:srcRect l="29957"/>
          <a:stretch/>
        </p:blipFill>
        <p:spPr>
          <a:xfrm>
            <a:off x="-479700" y="-213912"/>
            <a:ext cx="4930350" cy="5571324"/>
          </a:xfrm>
          <a:prstGeom prst="rect">
            <a:avLst/>
          </a:prstGeom>
          <a:noFill/>
          <a:ln>
            <a:noFill/>
          </a:ln>
        </p:spPr>
      </p:pic>
      <p:pic>
        <p:nvPicPr>
          <p:cNvPr id="446" name="Google Shape;446;p28"/>
          <p:cNvPicPr preferRelativeResize="0"/>
          <p:nvPr/>
        </p:nvPicPr>
        <p:blipFill rotWithShape="1">
          <a:blip r:embed="rId2">
            <a:alphaModFix/>
          </a:blip>
          <a:srcRect l="29957"/>
          <a:stretch/>
        </p:blipFill>
        <p:spPr>
          <a:xfrm>
            <a:off x="4450650" y="-213912"/>
            <a:ext cx="4930350" cy="5571324"/>
          </a:xfrm>
          <a:prstGeom prst="rect">
            <a:avLst/>
          </a:prstGeom>
          <a:noFill/>
          <a:ln>
            <a:noFill/>
          </a:ln>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only 1">
  <p:cSld name="TITLE_ONLY_1">
    <p:spTree>
      <p:nvGrpSpPr>
        <p:cNvPr id="1" name="Shape 447"/>
        <p:cNvGrpSpPr/>
        <p:nvPr/>
      </p:nvGrpSpPr>
      <p:grpSpPr>
        <a:xfrm>
          <a:off x="0" y="0"/>
          <a:ext cx="0" cy="0"/>
          <a:chOff x="0" y="0"/>
          <a:chExt cx="0" cy="0"/>
        </a:xfrm>
      </p:grpSpPr>
      <p:sp>
        <p:nvSpPr>
          <p:cNvPr id="448" name="Google Shape;448;p29"/>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449" name="Google Shape;449;p29"/>
          <p:cNvSpPr/>
          <p:nvPr/>
        </p:nvSpPr>
        <p:spPr>
          <a:xfrm rot="-2700000">
            <a:off x="5348178" y="470138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29"/>
          <p:cNvSpPr/>
          <p:nvPr/>
        </p:nvSpPr>
        <p:spPr>
          <a:xfrm rot="10800000">
            <a:off x="7976928" y="3889240"/>
            <a:ext cx="1211372" cy="1310285"/>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51" name="Google Shape;451;p29"/>
          <p:cNvGrpSpPr/>
          <p:nvPr/>
        </p:nvGrpSpPr>
        <p:grpSpPr>
          <a:xfrm>
            <a:off x="-166749" y="-381051"/>
            <a:ext cx="1759703" cy="6232220"/>
            <a:chOff x="31672" y="318198"/>
            <a:chExt cx="754040" cy="2670417"/>
          </a:xfrm>
        </p:grpSpPr>
        <p:sp>
          <p:nvSpPr>
            <p:cNvPr id="452" name="Google Shape;452;p29"/>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29"/>
            <p:cNvSpPr/>
            <p:nvPr/>
          </p:nvSpPr>
          <p:spPr>
            <a:xfrm rot="-1090116">
              <a:off x="180740" y="1914160"/>
              <a:ext cx="455904" cy="1029028"/>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54" name="Google Shape;454;p29"/>
          <p:cNvSpPr/>
          <p:nvPr/>
        </p:nvSpPr>
        <p:spPr>
          <a:xfrm rot="6615849">
            <a:off x="8507200" y="-454068"/>
            <a:ext cx="1364750" cy="1986919"/>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29"/>
          <p:cNvSpPr/>
          <p:nvPr/>
        </p:nvSpPr>
        <p:spPr>
          <a:xfrm rot="2700000">
            <a:off x="-86585" y="190938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only 2">
  <p:cSld name="TITLE_ONLY_1_1">
    <p:spTree>
      <p:nvGrpSpPr>
        <p:cNvPr id="1" name="Shape 456"/>
        <p:cNvGrpSpPr/>
        <p:nvPr/>
      </p:nvGrpSpPr>
      <p:grpSpPr>
        <a:xfrm>
          <a:off x="0" y="0"/>
          <a:ext cx="0" cy="0"/>
          <a:chOff x="0" y="0"/>
          <a:chExt cx="0" cy="0"/>
        </a:xfrm>
      </p:grpSpPr>
      <p:sp>
        <p:nvSpPr>
          <p:cNvPr id="457" name="Google Shape;457;p30"/>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458" name="Google Shape;458;p30"/>
          <p:cNvSpPr/>
          <p:nvPr/>
        </p:nvSpPr>
        <p:spPr>
          <a:xfrm rot="-2700000">
            <a:off x="8848478" y="220393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30"/>
          <p:cNvSpPr/>
          <p:nvPr/>
        </p:nvSpPr>
        <p:spPr>
          <a:xfrm rot="-5400000">
            <a:off x="-8886" y="3948952"/>
            <a:ext cx="1211372" cy="1310285"/>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30"/>
          <p:cNvSpPr/>
          <p:nvPr/>
        </p:nvSpPr>
        <p:spPr>
          <a:xfrm rot="9709789">
            <a:off x="8050685" y="-351173"/>
            <a:ext cx="1063930" cy="2401479"/>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30"/>
          <p:cNvSpPr/>
          <p:nvPr/>
        </p:nvSpPr>
        <p:spPr>
          <a:xfrm rot="1558570">
            <a:off x="-275545" y="-993207"/>
            <a:ext cx="1364745" cy="1986928"/>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30"/>
          <p:cNvSpPr/>
          <p:nvPr/>
        </p:nvSpPr>
        <p:spPr>
          <a:xfrm rot="2700000">
            <a:off x="-203260" y="307213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30"/>
          <p:cNvSpPr/>
          <p:nvPr/>
        </p:nvSpPr>
        <p:spPr>
          <a:xfrm rot="10800000">
            <a:off x="7233847" y="3916324"/>
            <a:ext cx="3500406" cy="1293451"/>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only 3">
  <p:cSld name="TITLE_ONLY_2">
    <p:spTree>
      <p:nvGrpSpPr>
        <p:cNvPr id="1" name="Shape 464"/>
        <p:cNvGrpSpPr/>
        <p:nvPr/>
      </p:nvGrpSpPr>
      <p:grpSpPr>
        <a:xfrm>
          <a:off x="0" y="0"/>
          <a:ext cx="0" cy="0"/>
          <a:chOff x="0" y="0"/>
          <a:chExt cx="0" cy="0"/>
        </a:xfrm>
      </p:grpSpPr>
      <p:sp>
        <p:nvSpPr>
          <p:cNvPr id="465" name="Google Shape;465;p31"/>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466" name="Google Shape;466;p31"/>
          <p:cNvSpPr/>
          <p:nvPr/>
        </p:nvSpPr>
        <p:spPr>
          <a:xfrm rot="-2700000">
            <a:off x="5635090" y="470138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31"/>
          <p:cNvSpPr/>
          <p:nvPr/>
        </p:nvSpPr>
        <p:spPr>
          <a:xfrm rot="5400000">
            <a:off x="7500495" y="-181445"/>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68" name="Google Shape;468;p31"/>
          <p:cNvGrpSpPr/>
          <p:nvPr/>
        </p:nvGrpSpPr>
        <p:grpSpPr>
          <a:xfrm>
            <a:off x="-67875" y="-381051"/>
            <a:ext cx="1113233" cy="5753003"/>
            <a:chOff x="74040" y="318198"/>
            <a:chExt cx="477025" cy="2465080"/>
          </a:xfrm>
        </p:grpSpPr>
        <p:sp>
          <p:nvSpPr>
            <p:cNvPr id="469" name="Google Shape;469;p31"/>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31"/>
            <p:cNvSpPr/>
            <p:nvPr/>
          </p:nvSpPr>
          <p:spPr>
            <a:xfrm>
              <a:off x="95140" y="1754202"/>
              <a:ext cx="455925" cy="1029075"/>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71" name="Google Shape;471;p31"/>
          <p:cNvSpPr/>
          <p:nvPr/>
        </p:nvSpPr>
        <p:spPr>
          <a:xfrm rot="8996209">
            <a:off x="8468300" y="2827253"/>
            <a:ext cx="1364738" cy="1986924"/>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31"/>
          <p:cNvSpPr/>
          <p:nvPr/>
        </p:nvSpPr>
        <p:spPr>
          <a:xfrm rot="2700000">
            <a:off x="-86585" y="1115012"/>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51"/>
        <p:cNvGrpSpPr/>
        <p:nvPr/>
      </p:nvGrpSpPr>
      <p:grpSpPr>
        <a:xfrm>
          <a:off x="0" y="0"/>
          <a:ext cx="0" cy="0"/>
          <a:chOff x="0" y="0"/>
          <a:chExt cx="0" cy="0"/>
        </a:xfrm>
      </p:grpSpPr>
      <p:sp>
        <p:nvSpPr>
          <p:cNvPr id="52" name="Google Shape;52;p4"/>
          <p:cNvSpPr txBox="1">
            <a:spLocks noGrp="1"/>
          </p:cNvSpPr>
          <p:nvPr>
            <p:ph type="title"/>
          </p:nvPr>
        </p:nvSpPr>
        <p:spPr>
          <a:xfrm>
            <a:off x="720000" y="445025"/>
            <a:ext cx="54408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53" name="Google Shape;53;p4"/>
          <p:cNvSpPr txBox="1">
            <a:spLocks noGrp="1"/>
          </p:cNvSpPr>
          <p:nvPr>
            <p:ph type="body" idx="1"/>
          </p:nvPr>
        </p:nvSpPr>
        <p:spPr>
          <a:xfrm>
            <a:off x="720000" y="1215752"/>
            <a:ext cx="7704000" cy="3416400"/>
          </a:xfrm>
          <a:prstGeom prst="rect">
            <a:avLst/>
          </a:prstGeom>
        </p:spPr>
        <p:txBody>
          <a:bodyPr spcFirstLastPara="1" wrap="square" lIns="91425" tIns="91425" rIns="91425" bIns="91425" anchor="t" anchorCtr="0">
            <a:noAutofit/>
          </a:bodyPr>
          <a:lstStyle>
            <a:lvl1pPr marL="457200" lvl="0" indent="-304800" rtl="0">
              <a:lnSpc>
                <a:spcPct val="100000"/>
              </a:lnSpc>
              <a:spcBef>
                <a:spcPts val="0"/>
              </a:spcBef>
              <a:spcAft>
                <a:spcPts val="0"/>
              </a:spcAft>
              <a:buClr>
                <a:schemeClr val="dk1"/>
              </a:buClr>
              <a:buSzPts val="1200"/>
              <a:buFont typeface="Jost Medium"/>
              <a:buAutoNum type="arabicPeriod"/>
              <a:defRPr sz="1250">
                <a:solidFill>
                  <a:schemeClr val="dk1"/>
                </a:solidFill>
                <a:latin typeface="Jost Medium"/>
                <a:ea typeface="Jost Medium"/>
                <a:cs typeface="Jost Medium"/>
                <a:sym typeface="Jost Medium"/>
              </a:defRPr>
            </a:lvl1pPr>
            <a:lvl2pPr marL="914400" lvl="1" indent="-304800" rtl="0">
              <a:lnSpc>
                <a:spcPct val="115000"/>
              </a:lnSpc>
              <a:spcBef>
                <a:spcPts val="1600"/>
              </a:spcBef>
              <a:spcAft>
                <a:spcPts val="0"/>
              </a:spcAft>
              <a:buClr>
                <a:schemeClr val="dk1"/>
              </a:buClr>
              <a:buSzPts val="1200"/>
              <a:buFont typeface="Jost Medium"/>
              <a:buAutoNum type="alphaLcPeriod"/>
              <a:defRPr>
                <a:solidFill>
                  <a:schemeClr val="dk1"/>
                </a:solidFill>
                <a:latin typeface="Jost Medium"/>
                <a:ea typeface="Jost Medium"/>
                <a:cs typeface="Jost Medium"/>
                <a:sym typeface="Jost Medium"/>
              </a:defRPr>
            </a:lvl2pPr>
            <a:lvl3pPr marL="1371600" lvl="2" indent="-304800" rtl="0">
              <a:lnSpc>
                <a:spcPct val="115000"/>
              </a:lnSpc>
              <a:spcBef>
                <a:spcPts val="1600"/>
              </a:spcBef>
              <a:spcAft>
                <a:spcPts val="0"/>
              </a:spcAft>
              <a:buClr>
                <a:schemeClr val="dk1"/>
              </a:buClr>
              <a:buSzPts val="1200"/>
              <a:buFont typeface="Jost Medium"/>
              <a:buAutoNum type="romanLcPeriod"/>
              <a:defRPr>
                <a:solidFill>
                  <a:schemeClr val="dk1"/>
                </a:solidFill>
                <a:latin typeface="Jost Medium"/>
                <a:ea typeface="Jost Medium"/>
                <a:cs typeface="Jost Medium"/>
                <a:sym typeface="Jost Medium"/>
              </a:defRPr>
            </a:lvl3pPr>
            <a:lvl4pPr marL="1828800" lvl="3" indent="-304800" rtl="0">
              <a:lnSpc>
                <a:spcPct val="115000"/>
              </a:lnSpc>
              <a:spcBef>
                <a:spcPts val="1600"/>
              </a:spcBef>
              <a:spcAft>
                <a:spcPts val="0"/>
              </a:spcAft>
              <a:buClr>
                <a:schemeClr val="dk1"/>
              </a:buClr>
              <a:buSzPts val="1200"/>
              <a:buFont typeface="Jost Medium"/>
              <a:buAutoNum type="arabicPeriod"/>
              <a:defRPr>
                <a:solidFill>
                  <a:schemeClr val="dk1"/>
                </a:solidFill>
                <a:latin typeface="Jost Medium"/>
                <a:ea typeface="Jost Medium"/>
                <a:cs typeface="Jost Medium"/>
                <a:sym typeface="Jost Medium"/>
              </a:defRPr>
            </a:lvl4pPr>
            <a:lvl5pPr marL="2286000" lvl="4" indent="-304800" rtl="0">
              <a:lnSpc>
                <a:spcPct val="115000"/>
              </a:lnSpc>
              <a:spcBef>
                <a:spcPts val="1600"/>
              </a:spcBef>
              <a:spcAft>
                <a:spcPts val="0"/>
              </a:spcAft>
              <a:buClr>
                <a:schemeClr val="dk1"/>
              </a:buClr>
              <a:buSzPts val="1200"/>
              <a:buFont typeface="Jost Medium"/>
              <a:buAutoNum type="alphaLcPeriod"/>
              <a:defRPr>
                <a:solidFill>
                  <a:schemeClr val="dk1"/>
                </a:solidFill>
                <a:latin typeface="Jost Medium"/>
                <a:ea typeface="Jost Medium"/>
                <a:cs typeface="Jost Medium"/>
                <a:sym typeface="Jost Medium"/>
              </a:defRPr>
            </a:lvl5pPr>
            <a:lvl6pPr marL="2743200" lvl="5" indent="-304800" rtl="0">
              <a:lnSpc>
                <a:spcPct val="115000"/>
              </a:lnSpc>
              <a:spcBef>
                <a:spcPts val="1600"/>
              </a:spcBef>
              <a:spcAft>
                <a:spcPts val="0"/>
              </a:spcAft>
              <a:buClr>
                <a:schemeClr val="dk1"/>
              </a:buClr>
              <a:buSzPts val="1200"/>
              <a:buFont typeface="Jost Medium"/>
              <a:buAutoNum type="romanLcPeriod"/>
              <a:defRPr>
                <a:solidFill>
                  <a:schemeClr val="dk1"/>
                </a:solidFill>
                <a:latin typeface="Jost Medium"/>
                <a:ea typeface="Jost Medium"/>
                <a:cs typeface="Jost Medium"/>
                <a:sym typeface="Jost Medium"/>
              </a:defRPr>
            </a:lvl6pPr>
            <a:lvl7pPr marL="3200400" lvl="6" indent="-304800" rtl="0">
              <a:lnSpc>
                <a:spcPct val="115000"/>
              </a:lnSpc>
              <a:spcBef>
                <a:spcPts val="1600"/>
              </a:spcBef>
              <a:spcAft>
                <a:spcPts val="0"/>
              </a:spcAft>
              <a:buClr>
                <a:schemeClr val="dk1"/>
              </a:buClr>
              <a:buSzPts val="1200"/>
              <a:buFont typeface="Jost Medium"/>
              <a:buAutoNum type="arabicPeriod"/>
              <a:defRPr>
                <a:solidFill>
                  <a:schemeClr val="dk1"/>
                </a:solidFill>
                <a:latin typeface="Jost Medium"/>
                <a:ea typeface="Jost Medium"/>
                <a:cs typeface="Jost Medium"/>
                <a:sym typeface="Jost Medium"/>
              </a:defRPr>
            </a:lvl7pPr>
            <a:lvl8pPr marL="3657600" lvl="7" indent="-304800" rtl="0">
              <a:lnSpc>
                <a:spcPct val="115000"/>
              </a:lnSpc>
              <a:spcBef>
                <a:spcPts val="1600"/>
              </a:spcBef>
              <a:spcAft>
                <a:spcPts val="0"/>
              </a:spcAft>
              <a:buClr>
                <a:schemeClr val="dk1"/>
              </a:buClr>
              <a:buSzPts val="1200"/>
              <a:buFont typeface="Jost Medium"/>
              <a:buAutoNum type="alphaLcPeriod"/>
              <a:defRPr>
                <a:solidFill>
                  <a:schemeClr val="dk1"/>
                </a:solidFill>
                <a:latin typeface="Jost Medium"/>
                <a:ea typeface="Jost Medium"/>
                <a:cs typeface="Jost Medium"/>
                <a:sym typeface="Jost Medium"/>
              </a:defRPr>
            </a:lvl8pPr>
            <a:lvl9pPr marL="4114800" lvl="8" indent="-304800" rtl="0">
              <a:lnSpc>
                <a:spcPct val="115000"/>
              </a:lnSpc>
              <a:spcBef>
                <a:spcPts val="1600"/>
              </a:spcBef>
              <a:spcAft>
                <a:spcPts val="1600"/>
              </a:spcAft>
              <a:buClr>
                <a:schemeClr val="dk1"/>
              </a:buClr>
              <a:buSzPts val="1200"/>
              <a:buFont typeface="Jost Medium"/>
              <a:buAutoNum type="romanLcPeriod"/>
              <a:defRPr>
                <a:solidFill>
                  <a:schemeClr val="dk1"/>
                </a:solidFill>
                <a:latin typeface="Jost Medium"/>
                <a:ea typeface="Jost Medium"/>
                <a:cs typeface="Jost Medium"/>
                <a:sym typeface="Jost Medium"/>
              </a:defRPr>
            </a:lvl9pPr>
          </a:lstStyle>
          <a:p>
            <a:endParaRPr/>
          </a:p>
        </p:txBody>
      </p:sp>
      <p:sp>
        <p:nvSpPr>
          <p:cNvPr id="54" name="Google Shape;54;p4"/>
          <p:cNvSpPr/>
          <p:nvPr/>
        </p:nvSpPr>
        <p:spPr>
          <a:xfrm rot="5400000">
            <a:off x="7467300" y="-152398"/>
            <a:ext cx="1698903" cy="1837625"/>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rgbClr val="9A9B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4"/>
          <p:cNvSpPr/>
          <p:nvPr/>
        </p:nvSpPr>
        <p:spPr>
          <a:xfrm rot="10800000">
            <a:off x="7135542" y="-300750"/>
            <a:ext cx="2362452" cy="1680305"/>
          </a:xfrm>
          <a:custGeom>
            <a:avLst/>
            <a:gdLst/>
            <a:ahLst/>
            <a:cxnLst/>
            <a:rect l="l" t="t" r="r" b="b"/>
            <a:pathLst>
              <a:path w="35204" h="25039" extrusionOk="0">
                <a:moveTo>
                  <a:pt x="0" y="0"/>
                </a:moveTo>
                <a:lnTo>
                  <a:pt x="0" y="212"/>
                </a:lnTo>
                <a:cubicBezTo>
                  <a:pt x="358" y="439"/>
                  <a:pt x="682" y="699"/>
                  <a:pt x="992" y="974"/>
                </a:cubicBezTo>
                <a:cubicBezTo>
                  <a:pt x="2291" y="2128"/>
                  <a:pt x="3167" y="3654"/>
                  <a:pt x="3947" y="5196"/>
                </a:cubicBezTo>
                <a:cubicBezTo>
                  <a:pt x="5376" y="8071"/>
                  <a:pt x="6658" y="11399"/>
                  <a:pt x="9695" y="12958"/>
                </a:cubicBezTo>
                <a:cubicBezTo>
                  <a:pt x="11245" y="13757"/>
                  <a:pt x="12921" y="14005"/>
                  <a:pt x="14622" y="14005"/>
                </a:cubicBezTo>
                <a:cubicBezTo>
                  <a:pt x="16378" y="14005"/>
                  <a:pt x="18161" y="13740"/>
                  <a:pt x="19860" y="13542"/>
                </a:cubicBezTo>
                <a:cubicBezTo>
                  <a:pt x="20872" y="13430"/>
                  <a:pt x="21897" y="13341"/>
                  <a:pt x="22923" y="13341"/>
                </a:cubicBezTo>
                <a:cubicBezTo>
                  <a:pt x="23822" y="13341"/>
                  <a:pt x="24720" y="13410"/>
                  <a:pt x="25608" y="13592"/>
                </a:cubicBezTo>
                <a:cubicBezTo>
                  <a:pt x="27182" y="13917"/>
                  <a:pt x="28693" y="14566"/>
                  <a:pt x="30025" y="15491"/>
                </a:cubicBezTo>
                <a:cubicBezTo>
                  <a:pt x="33125" y="17651"/>
                  <a:pt x="34977" y="21272"/>
                  <a:pt x="35009" y="25039"/>
                </a:cubicBezTo>
                <a:lnTo>
                  <a:pt x="35204" y="25039"/>
                </a:lnTo>
                <a:cubicBezTo>
                  <a:pt x="35171" y="21776"/>
                  <a:pt x="33792" y="18561"/>
                  <a:pt x="31372" y="16335"/>
                </a:cubicBezTo>
                <a:cubicBezTo>
                  <a:pt x="30187" y="15248"/>
                  <a:pt x="28791" y="14404"/>
                  <a:pt x="27280" y="13867"/>
                </a:cubicBezTo>
                <a:cubicBezTo>
                  <a:pt x="25856" y="13347"/>
                  <a:pt x="24386" y="13150"/>
                  <a:pt x="22890" y="13150"/>
                </a:cubicBezTo>
                <a:cubicBezTo>
                  <a:pt x="22611" y="13150"/>
                  <a:pt x="22332" y="13157"/>
                  <a:pt x="22051" y="13170"/>
                </a:cubicBezTo>
                <a:cubicBezTo>
                  <a:pt x="19607" y="13287"/>
                  <a:pt x="17106" y="13822"/>
                  <a:pt x="14647" y="13822"/>
                </a:cubicBezTo>
                <a:cubicBezTo>
                  <a:pt x="13381" y="13822"/>
                  <a:pt x="12127" y="13681"/>
                  <a:pt x="10897" y="13267"/>
                </a:cubicBezTo>
                <a:cubicBezTo>
                  <a:pt x="9208" y="12698"/>
                  <a:pt x="7859" y="11578"/>
                  <a:pt x="6837" y="10165"/>
                </a:cubicBezTo>
                <a:cubicBezTo>
                  <a:pt x="5813" y="8753"/>
                  <a:pt x="5099" y="7145"/>
                  <a:pt x="4337" y="5586"/>
                </a:cubicBezTo>
                <a:cubicBezTo>
                  <a:pt x="3492" y="3832"/>
                  <a:pt x="2550" y="2063"/>
                  <a:pt x="1056" y="764"/>
                </a:cubicBezTo>
                <a:cubicBezTo>
                  <a:pt x="715" y="487"/>
                  <a:pt x="374" y="227"/>
                  <a:pt x="0"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6" name="Google Shape;56;p4"/>
          <p:cNvGrpSpPr/>
          <p:nvPr/>
        </p:nvGrpSpPr>
        <p:grpSpPr>
          <a:xfrm>
            <a:off x="-143700" y="-304851"/>
            <a:ext cx="1113233" cy="5753003"/>
            <a:chOff x="74040" y="318198"/>
            <a:chExt cx="477025" cy="2465080"/>
          </a:xfrm>
        </p:grpSpPr>
        <p:sp>
          <p:nvSpPr>
            <p:cNvPr id="57" name="Google Shape;57;p4"/>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rgbClr val="5F63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4"/>
            <p:cNvSpPr/>
            <p:nvPr/>
          </p:nvSpPr>
          <p:spPr>
            <a:xfrm>
              <a:off x="95140" y="1754202"/>
              <a:ext cx="455925" cy="1029075"/>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rgbClr val="5F63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9" name="Google Shape;59;p4"/>
          <p:cNvSpPr/>
          <p:nvPr/>
        </p:nvSpPr>
        <p:spPr>
          <a:xfrm flipH="1">
            <a:off x="6467646" y="4313305"/>
            <a:ext cx="3115694" cy="851221"/>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4"/>
          <p:cNvSpPr/>
          <p:nvPr/>
        </p:nvSpPr>
        <p:spPr>
          <a:xfrm>
            <a:off x="7167498" y="657009"/>
            <a:ext cx="1113235" cy="360719"/>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rgbClr val="F9E8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4"/>
          <p:cNvSpPr/>
          <p:nvPr/>
        </p:nvSpPr>
        <p:spPr>
          <a:xfrm>
            <a:off x="6485729" y="446435"/>
            <a:ext cx="649814" cy="210564"/>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rgbClr val="5F63A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only 4">
  <p:cSld name="TITLE_ONLY_2_1">
    <p:spTree>
      <p:nvGrpSpPr>
        <p:cNvPr id="1" name="Shape 473"/>
        <p:cNvGrpSpPr/>
        <p:nvPr/>
      </p:nvGrpSpPr>
      <p:grpSpPr>
        <a:xfrm>
          <a:off x="0" y="0"/>
          <a:ext cx="0" cy="0"/>
          <a:chOff x="0" y="0"/>
          <a:chExt cx="0" cy="0"/>
        </a:xfrm>
      </p:grpSpPr>
      <p:sp>
        <p:nvSpPr>
          <p:cNvPr id="474" name="Google Shape;474;p32"/>
          <p:cNvSpPr/>
          <p:nvPr/>
        </p:nvSpPr>
        <p:spPr>
          <a:xfrm rot="2700000" flipH="1">
            <a:off x="-136550" y="4697812"/>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32"/>
          <p:cNvSpPr/>
          <p:nvPr/>
        </p:nvSpPr>
        <p:spPr>
          <a:xfrm rot="-5400000" flipH="1">
            <a:off x="122" y="-181445"/>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76" name="Google Shape;476;p32"/>
          <p:cNvGrpSpPr/>
          <p:nvPr/>
        </p:nvGrpSpPr>
        <p:grpSpPr>
          <a:xfrm flipH="1">
            <a:off x="8143061" y="-381051"/>
            <a:ext cx="1113233" cy="5753003"/>
            <a:chOff x="74040" y="318198"/>
            <a:chExt cx="477025" cy="2465080"/>
          </a:xfrm>
        </p:grpSpPr>
        <p:sp>
          <p:nvSpPr>
            <p:cNvPr id="477" name="Google Shape;477;p32"/>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32"/>
            <p:cNvSpPr/>
            <p:nvPr/>
          </p:nvSpPr>
          <p:spPr>
            <a:xfrm>
              <a:off x="95140" y="1754202"/>
              <a:ext cx="455925" cy="1029075"/>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79" name="Google Shape;479;p32"/>
          <p:cNvSpPr/>
          <p:nvPr/>
        </p:nvSpPr>
        <p:spPr>
          <a:xfrm rot="-2700000" flipH="1">
            <a:off x="8754850" y="1115012"/>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32"/>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only 5">
  <p:cSld name="TITLE_ONLY_3">
    <p:spTree>
      <p:nvGrpSpPr>
        <p:cNvPr id="1" name="Shape 481"/>
        <p:cNvGrpSpPr/>
        <p:nvPr/>
      </p:nvGrpSpPr>
      <p:grpSpPr>
        <a:xfrm>
          <a:off x="0" y="0"/>
          <a:ext cx="0" cy="0"/>
          <a:chOff x="0" y="0"/>
          <a:chExt cx="0" cy="0"/>
        </a:xfrm>
      </p:grpSpPr>
      <p:sp>
        <p:nvSpPr>
          <p:cNvPr id="482" name="Google Shape;482;p33"/>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483" name="Google Shape;483;p33"/>
          <p:cNvSpPr/>
          <p:nvPr/>
        </p:nvSpPr>
        <p:spPr>
          <a:xfrm rot="2700000" flipH="1">
            <a:off x="314239" y="3990962"/>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33"/>
          <p:cNvSpPr/>
          <p:nvPr/>
        </p:nvSpPr>
        <p:spPr>
          <a:xfrm rot="10800000" flipH="1">
            <a:off x="-74140" y="3373905"/>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33"/>
          <p:cNvSpPr/>
          <p:nvPr/>
        </p:nvSpPr>
        <p:spPr>
          <a:xfrm flipH="1">
            <a:off x="6228220" y="4420848"/>
            <a:ext cx="2953813" cy="806983"/>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33"/>
          <p:cNvSpPr/>
          <p:nvPr/>
        </p:nvSpPr>
        <p:spPr>
          <a:xfrm flipH="1">
            <a:off x="8290501" y="-381051"/>
            <a:ext cx="891532" cy="1298001"/>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33"/>
          <p:cNvSpPr/>
          <p:nvPr/>
        </p:nvSpPr>
        <p:spPr>
          <a:xfrm rot="-8996209" flipH="1">
            <a:off x="-686055" y="27078"/>
            <a:ext cx="1364738" cy="1986924"/>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33"/>
          <p:cNvSpPr/>
          <p:nvPr/>
        </p:nvSpPr>
        <p:spPr>
          <a:xfrm rot="-2700000" flipH="1">
            <a:off x="8680589" y="190938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Numbers and Text">
  <p:cSld name="CUSTOM_8">
    <p:spTree>
      <p:nvGrpSpPr>
        <p:cNvPr id="1" name="Shape 489"/>
        <p:cNvGrpSpPr/>
        <p:nvPr/>
      </p:nvGrpSpPr>
      <p:grpSpPr>
        <a:xfrm>
          <a:off x="0" y="0"/>
          <a:ext cx="0" cy="0"/>
          <a:chOff x="0" y="0"/>
          <a:chExt cx="0" cy="0"/>
        </a:xfrm>
      </p:grpSpPr>
      <p:sp>
        <p:nvSpPr>
          <p:cNvPr id="490" name="Google Shape;490;p34"/>
          <p:cNvSpPr txBox="1">
            <a:spLocks noGrp="1"/>
          </p:cNvSpPr>
          <p:nvPr>
            <p:ph type="title" hasCustomPrompt="1"/>
          </p:nvPr>
        </p:nvSpPr>
        <p:spPr>
          <a:xfrm>
            <a:off x="713100" y="704188"/>
            <a:ext cx="3552000" cy="5196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4500">
                <a:solidFill>
                  <a:schemeClr val="accent5"/>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491" name="Google Shape;491;p34"/>
          <p:cNvSpPr txBox="1">
            <a:spLocks noGrp="1"/>
          </p:cNvSpPr>
          <p:nvPr>
            <p:ph type="subTitle" idx="1"/>
          </p:nvPr>
        </p:nvSpPr>
        <p:spPr>
          <a:xfrm>
            <a:off x="713100" y="1371913"/>
            <a:ext cx="3552000" cy="473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2400"/>
              <a:buFont typeface="PT Sans"/>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492" name="Google Shape;492;p34"/>
          <p:cNvSpPr txBox="1">
            <a:spLocks noGrp="1"/>
          </p:cNvSpPr>
          <p:nvPr>
            <p:ph type="title" idx="2" hasCustomPrompt="1"/>
          </p:nvPr>
        </p:nvSpPr>
        <p:spPr>
          <a:xfrm>
            <a:off x="713100" y="2001900"/>
            <a:ext cx="3552000" cy="5196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4500">
                <a:solidFill>
                  <a:schemeClr val="accent5"/>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493" name="Google Shape;493;p34"/>
          <p:cNvSpPr txBox="1">
            <a:spLocks noGrp="1"/>
          </p:cNvSpPr>
          <p:nvPr>
            <p:ph type="subTitle" idx="3"/>
          </p:nvPr>
        </p:nvSpPr>
        <p:spPr>
          <a:xfrm>
            <a:off x="713100" y="2682338"/>
            <a:ext cx="3552000" cy="473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2400"/>
              <a:buFont typeface="PT Sans"/>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494" name="Google Shape;494;p34"/>
          <p:cNvSpPr txBox="1">
            <a:spLocks noGrp="1"/>
          </p:cNvSpPr>
          <p:nvPr>
            <p:ph type="title" idx="4" hasCustomPrompt="1"/>
          </p:nvPr>
        </p:nvSpPr>
        <p:spPr>
          <a:xfrm>
            <a:off x="713100" y="3299612"/>
            <a:ext cx="3552000" cy="5196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4500">
                <a:solidFill>
                  <a:schemeClr val="accent5"/>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495" name="Google Shape;495;p34"/>
          <p:cNvSpPr txBox="1">
            <a:spLocks noGrp="1"/>
          </p:cNvSpPr>
          <p:nvPr>
            <p:ph type="subTitle" idx="5"/>
          </p:nvPr>
        </p:nvSpPr>
        <p:spPr>
          <a:xfrm>
            <a:off x="713100" y="3992762"/>
            <a:ext cx="3552000" cy="473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2400"/>
              <a:buFont typeface="PT Sans"/>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grpSp>
        <p:nvGrpSpPr>
          <p:cNvPr id="496" name="Google Shape;496;p34"/>
          <p:cNvGrpSpPr/>
          <p:nvPr/>
        </p:nvGrpSpPr>
        <p:grpSpPr>
          <a:xfrm flipH="1">
            <a:off x="6747502" y="-381051"/>
            <a:ext cx="2831191" cy="6546696"/>
            <a:chOff x="-94951" y="318198"/>
            <a:chExt cx="1213177" cy="2805166"/>
          </a:xfrm>
        </p:grpSpPr>
        <p:sp>
          <p:nvSpPr>
            <p:cNvPr id="497" name="Google Shape;497;p34"/>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34"/>
            <p:cNvSpPr/>
            <p:nvPr/>
          </p:nvSpPr>
          <p:spPr>
            <a:xfrm rot="-2162779">
              <a:off x="227750" y="1797456"/>
              <a:ext cx="567776" cy="1281537"/>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99" name="Google Shape;499;p34"/>
          <p:cNvSpPr/>
          <p:nvPr/>
        </p:nvSpPr>
        <p:spPr>
          <a:xfrm rot="10800000" flipH="1">
            <a:off x="-972652" y="-132155"/>
            <a:ext cx="3619152" cy="988754"/>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34"/>
          <p:cNvSpPr/>
          <p:nvPr/>
        </p:nvSpPr>
        <p:spPr>
          <a:xfrm rot="-2700000" flipH="1">
            <a:off x="8680589" y="190938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Numbers and Text 1">
  <p:cSld name="CUSTOM_8_1">
    <p:spTree>
      <p:nvGrpSpPr>
        <p:cNvPr id="1" name="Shape 501"/>
        <p:cNvGrpSpPr/>
        <p:nvPr/>
      </p:nvGrpSpPr>
      <p:grpSpPr>
        <a:xfrm>
          <a:off x="0" y="0"/>
          <a:ext cx="0" cy="0"/>
          <a:chOff x="0" y="0"/>
          <a:chExt cx="0" cy="0"/>
        </a:xfrm>
      </p:grpSpPr>
      <p:sp>
        <p:nvSpPr>
          <p:cNvPr id="502" name="Google Shape;502;p35"/>
          <p:cNvSpPr/>
          <p:nvPr/>
        </p:nvSpPr>
        <p:spPr>
          <a:xfrm rot="10800000">
            <a:off x="6833352" y="3621751"/>
            <a:ext cx="4842359" cy="1789322"/>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35"/>
          <p:cNvSpPr/>
          <p:nvPr/>
        </p:nvSpPr>
        <p:spPr>
          <a:xfrm rot="-5400000">
            <a:off x="9102" y="4228476"/>
            <a:ext cx="891532" cy="1298001"/>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35"/>
          <p:cNvSpPr/>
          <p:nvPr/>
        </p:nvSpPr>
        <p:spPr>
          <a:xfrm>
            <a:off x="7071633" y="-104201"/>
            <a:ext cx="2130783" cy="151632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35"/>
          <p:cNvSpPr/>
          <p:nvPr/>
        </p:nvSpPr>
        <p:spPr>
          <a:xfrm>
            <a:off x="7548422" y="-104194"/>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35"/>
          <p:cNvSpPr/>
          <p:nvPr/>
        </p:nvSpPr>
        <p:spPr>
          <a:xfrm>
            <a:off x="-2475748" y="-647999"/>
            <a:ext cx="4842359" cy="1789322"/>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35"/>
          <p:cNvSpPr txBox="1">
            <a:spLocks noGrp="1"/>
          </p:cNvSpPr>
          <p:nvPr>
            <p:ph type="title" hasCustomPrompt="1"/>
          </p:nvPr>
        </p:nvSpPr>
        <p:spPr>
          <a:xfrm>
            <a:off x="985925" y="2862816"/>
            <a:ext cx="2262000" cy="519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48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508" name="Google Shape;508;p35"/>
          <p:cNvSpPr txBox="1">
            <a:spLocks noGrp="1"/>
          </p:cNvSpPr>
          <p:nvPr>
            <p:ph type="subTitle" idx="1"/>
          </p:nvPr>
        </p:nvSpPr>
        <p:spPr>
          <a:xfrm>
            <a:off x="985925" y="3815895"/>
            <a:ext cx="2262000" cy="473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509" name="Google Shape;509;p35"/>
          <p:cNvSpPr txBox="1">
            <a:spLocks noGrp="1"/>
          </p:cNvSpPr>
          <p:nvPr>
            <p:ph type="title" idx="2" hasCustomPrompt="1"/>
          </p:nvPr>
        </p:nvSpPr>
        <p:spPr>
          <a:xfrm>
            <a:off x="3441000" y="1527540"/>
            <a:ext cx="2262000" cy="519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48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510" name="Google Shape;510;p35"/>
          <p:cNvSpPr txBox="1">
            <a:spLocks noGrp="1"/>
          </p:cNvSpPr>
          <p:nvPr>
            <p:ph type="subTitle" idx="3"/>
          </p:nvPr>
        </p:nvSpPr>
        <p:spPr>
          <a:xfrm>
            <a:off x="3441000" y="2493331"/>
            <a:ext cx="2262000" cy="473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511" name="Google Shape;511;p35"/>
          <p:cNvSpPr txBox="1">
            <a:spLocks noGrp="1"/>
          </p:cNvSpPr>
          <p:nvPr>
            <p:ph type="title" idx="4" hasCustomPrompt="1"/>
          </p:nvPr>
        </p:nvSpPr>
        <p:spPr>
          <a:xfrm>
            <a:off x="5896075" y="2837395"/>
            <a:ext cx="2262000" cy="519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48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512" name="Google Shape;512;p35"/>
          <p:cNvSpPr txBox="1">
            <a:spLocks noGrp="1"/>
          </p:cNvSpPr>
          <p:nvPr>
            <p:ph type="subTitle" idx="5"/>
          </p:nvPr>
        </p:nvSpPr>
        <p:spPr>
          <a:xfrm>
            <a:off x="5896075" y="3815899"/>
            <a:ext cx="2262000" cy="473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600">
                <a:solidFill>
                  <a:schemeClr val="dk1"/>
                </a:solidFill>
                <a:latin typeface="Jost Medium"/>
                <a:ea typeface="Jost Medium"/>
                <a:cs typeface="Jost Medium"/>
                <a:sym typeface="Jost Medium"/>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513" name="Google Shape;513;p35"/>
          <p:cNvSpPr txBox="1">
            <a:spLocks noGrp="1"/>
          </p:cNvSpPr>
          <p:nvPr>
            <p:ph type="title" idx="6"/>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sz="4000">
                <a:solidFill>
                  <a:schemeClr val="dk1"/>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514" name="Google Shape;514;p35"/>
          <p:cNvSpPr txBox="1">
            <a:spLocks noGrp="1"/>
          </p:cNvSpPr>
          <p:nvPr>
            <p:ph type="title" idx="7"/>
          </p:nvPr>
        </p:nvSpPr>
        <p:spPr>
          <a:xfrm>
            <a:off x="985925" y="3395288"/>
            <a:ext cx="22620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515" name="Google Shape;515;p35"/>
          <p:cNvSpPr txBox="1">
            <a:spLocks noGrp="1"/>
          </p:cNvSpPr>
          <p:nvPr>
            <p:ph type="title" idx="8"/>
          </p:nvPr>
        </p:nvSpPr>
        <p:spPr>
          <a:xfrm>
            <a:off x="5896075" y="3395288"/>
            <a:ext cx="22620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516" name="Google Shape;516;p35"/>
          <p:cNvSpPr txBox="1">
            <a:spLocks noGrp="1"/>
          </p:cNvSpPr>
          <p:nvPr>
            <p:ph type="title" idx="9"/>
          </p:nvPr>
        </p:nvSpPr>
        <p:spPr>
          <a:xfrm>
            <a:off x="3441000" y="2066350"/>
            <a:ext cx="2262000" cy="3510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hanks">
  <p:cSld name="CUSTOM_3">
    <p:bg>
      <p:bgPr>
        <a:solidFill>
          <a:schemeClr val="dk1"/>
        </a:solidFill>
        <a:effectLst/>
      </p:bgPr>
    </p:bg>
    <p:spTree>
      <p:nvGrpSpPr>
        <p:cNvPr id="1" name="Shape 517"/>
        <p:cNvGrpSpPr/>
        <p:nvPr/>
      </p:nvGrpSpPr>
      <p:grpSpPr>
        <a:xfrm>
          <a:off x="0" y="0"/>
          <a:ext cx="0" cy="0"/>
          <a:chOff x="0" y="0"/>
          <a:chExt cx="0" cy="0"/>
        </a:xfrm>
      </p:grpSpPr>
      <p:sp>
        <p:nvSpPr>
          <p:cNvPr id="518" name="Google Shape;518;p36"/>
          <p:cNvSpPr/>
          <p:nvPr/>
        </p:nvSpPr>
        <p:spPr>
          <a:xfrm rot="4849730">
            <a:off x="1896267" y="-2056677"/>
            <a:ext cx="2827171" cy="4227791"/>
          </a:xfrm>
          <a:custGeom>
            <a:avLst/>
            <a:gdLst/>
            <a:ahLst/>
            <a:cxnLst/>
            <a:rect l="l" t="t" r="r" b="b"/>
            <a:pathLst>
              <a:path w="10357" h="15488" extrusionOk="0">
                <a:moveTo>
                  <a:pt x="3410" y="1"/>
                </a:moveTo>
                <a:cubicBezTo>
                  <a:pt x="3396" y="1"/>
                  <a:pt x="3383" y="1"/>
                  <a:pt x="3369" y="1"/>
                </a:cubicBezTo>
                <a:cubicBezTo>
                  <a:pt x="2019" y="34"/>
                  <a:pt x="868" y="1152"/>
                  <a:pt x="434" y="2420"/>
                </a:cubicBezTo>
                <a:cubicBezTo>
                  <a:pt x="1" y="3703"/>
                  <a:pt x="251" y="4637"/>
                  <a:pt x="34" y="5404"/>
                </a:cubicBezTo>
                <a:cubicBezTo>
                  <a:pt x="285" y="8389"/>
                  <a:pt x="1352" y="11307"/>
                  <a:pt x="3102" y="13725"/>
                </a:cubicBezTo>
                <a:cubicBezTo>
                  <a:pt x="3686" y="14541"/>
                  <a:pt x="4453" y="15359"/>
                  <a:pt x="5437" y="15475"/>
                </a:cubicBezTo>
                <a:cubicBezTo>
                  <a:pt x="5512" y="15483"/>
                  <a:pt x="5587" y="15487"/>
                  <a:pt x="5661" y="15487"/>
                </a:cubicBezTo>
                <a:cubicBezTo>
                  <a:pt x="6960" y="15487"/>
                  <a:pt x="8020" y="14272"/>
                  <a:pt x="8571" y="13058"/>
                </a:cubicBezTo>
                <a:cubicBezTo>
                  <a:pt x="10356" y="9139"/>
                  <a:pt x="9305" y="4103"/>
                  <a:pt x="6088" y="1252"/>
                </a:cubicBezTo>
                <a:cubicBezTo>
                  <a:pt x="5331" y="577"/>
                  <a:pt x="4412" y="1"/>
                  <a:pt x="34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36"/>
          <p:cNvSpPr/>
          <p:nvPr/>
        </p:nvSpPr>
        <p:spPr>
          <a:xfrm rot="5400000">
            <a:off x="6180175" y="-275626"/>
            <a:ext cx="3590384" cy="3883553"/>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36"/>
          <p:cNvSpPr/>
          <p:nvPr/>
        </p:nvSpPr>
        <p:spPr>
          <a:xfrm rot="-5400000">
            <a:off x="102286" y="1162426"/>
            <a:ext cx="3854376" cy="4169174"/>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36"/>
          <p:cNvSpPr/>
          <p:nvPr/>
        </p:nvSpPr>
        <p:spPr>
          <a:xfrm flipH="1">
            <a:off x="3765989" y="996408"/>
            <a:ext cx="1534216" cy="497098"/>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2" name="Google Shape;522;p36"/>
          <p:cNvGrpSpPr/>
          <p:nvPr/>
        </p:nvGrpSpPr>
        <p:grpSpPr>
          <a:xfrm rot="10800000" flipH="1">
            <a:off x="4362690" y="-123119"/>
            <a:ext cx="4900297" cy="5966315"/>
            <a:chOff x="163262" y="76124"/>
            <a:chExt cx="2099797" cy="2556481"/>
          </a:xfrm>
        </p:grpSpPr>
        <p:sp>
          <p:nvSpPr>
            <p:cNvPr id="523" name="Google Shape;523;p36"/>
            <p:cNvSpPr/>
            <p:nvPr/>
          </p:nvSpPr>
          <p:spPr>
            <a:xfrm rot="3483685">
              <a:off x="309312" y="107220"/>
              <a:ext cx="382018" cy="556212"/>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36"/>
            <p:cNvSpPr/>
            <p:nvPr/>
          </p:nvSpPr>
          <p:spPr>
            <a:xfrm rot="-5400276">
              <a:off x="1338350" y="1707918"/>
              <a:ext cx="567763" cy="1281610"/>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25" name="Google Shape;525;p36"/>
          <p:cNvSpPr/>
          <p:nvPr/>
        </p:nvSpPr>
        <p:spPr>
          <a:xfrm flipH="1">
            <a:off x="3807280" y="2889477"/>
            <a:ext cx="767090" cy="248555"/>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36"/>
          <p:cNvSpPr txBox="1">
            <a:spLocks noGrp="1"/>
          </p:cNvSpPr>
          <p:nvPr>
            <p:ph type="title"/>
          </p:nvPr>
        </p:nvSpPr>
        <p:spPr>
          <a:xfrm>
            <a:off x="4989300" y="1057292"/>
            <a:ext cx="3434700" cy="6156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500"/>
              <a:buNone/>
              <a:defRPr sz="4800">
                <a:solidFill>
                  <a:schemeClr val="accent3"/>
                </a:solidFill>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527" name="Google Shape;527;p36"/>
          <p:cNvSpPr txBox="1">
            <a:spLocks noGrp="1"/>
          </p:cNvSpPr>
          <p:nvPr>
            <p:ph type="subTitle" idx="1"/>
          </p:nvPr>
        </p:nvSpPr>
        <p:spPr>
          <a:xfrm>
            <a:off x="4989300" y="1789642"/>
            <a:ext cx="3434700" cy="14265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Clr>
                <a:schemeClr val="accent3"/>
              </a:buClr>
              <a:buSzPts val="1400"/>
              <a:buNone/>
              <a:defRPr sz="1600">
                <a:solidFill>
                  <a:schemeClr val="accent3"/>
                </a:solidFill>
                <a:latin typeface="Jost Medium"/>
                <a:ea typeface="Jost Medium"/>
                <a:cs typeface="Jost Medium"/>
                <a:sym typeface="Jost Medium"/>
              </a:defRPr>
            </a:lvl1pPr>
            <a:lvl2pPr lvl="1" algn="ctr" rtl="0">
              <a:lnSpc>
                <a:spcPct val="100000"/>
              </a:lnSpc>
              <a:spcBef>
                <a:spcPts val="0"/>
              </a:spcBef>
              <a:spcAft>
                <a:spcPts val="0"/>
              </a:spcAft>
              <a:buClr>
                <a:schemeClr val="accent3"/>
              </a:buClr>
              <a:buSzPts val="1400"/>
              <a:buNone/>
              <a:defRPr>
                <a:solidFill>
                  <a:schemeClr val="accent3"/>
                </a:solidFill>
              </a:defRPr>
            </a:lvl2pPr>
            <a:lvl3pPr lvl="2" algn="ctr" rtl="0">
              <a:lnSpc>
                <a:spcPct val="100000"/>
              </a:lnSpc>
              <a:spcBef>
                <a:spcPts val="1600"/>
              </a:spcBef>
              <a:spcAft>
                <a:spcPts val="0"/>
              </a:spcAft>
              <a:buClr>
                <a:schemeClr val="accent3"/>
              </a:buClr>
              <a:buSzPts val="1400"/>
              <a:buNone/>
              <a:defRPr>
                <a:solidFill>
                  <a:schemeClr val="accent3"/>
                </a:solidFill>
              </a:defRPr>
            </a:lvl3pPr>
            <a:lvl4pPr lvl="3" algn="ctr" rtl="0">
              <a:lnSpc>
                <a:spcPct val="100000"/>
              </a:lnSpc>
              <a:spcBef>
                <a:spcPts val="1600"/>
              </a:spcBef>
              <a:spcAft>
                <a:spcPts val="0"/>
              </a:spcAft>
              <a:buClr>
                <a:schemeClr val="accent3"/>
              </a:buClr>
              <a:buSzPts val="1400"/>
              <a:buNone/>
              <a:defRPr>
                <a:solidFill>
                  <a:schemeClr val="accent3"/>
                </a:solidFill>
              </a:defRPr>
            </a:lvl4pPr>
            <a:lvl5pPr lvl="4" algn="ctr" rtl="0">
              <a:lnSpc>
                <a:spcPct val="100000"/>
              </a:lnSpc>
              <a:spcBef>
                <a:spcPts val="1600"/>
              </a:spcBef>
              <a:spcAft>
                <a:spcPts val="0"/>
              </a:spcAft>
              <a:buClr>
                <a:schemeClr val="accent3"/>
              </a:buClr>
              <a:buSzPts val="1400"/>
              <a:buNone/>
              <a:defRPr>
                <a:solidFill>
                  <a:schemeClr val="accent3"/>
                </a:solidFill>
              </a:defRPr>
            </a:lvl5pPr>
            <a:lvl6pPr lvl="5" algn="ctr" rtl="0">
              <a:lnSpc>
                <a:spcPct val="100000"/>
              </a:lnSpc>
              <a:spcBef>
                <a:spcPts val="1600"/>
              </a:spcBef>
              <a:spcAft>
                <a:spcPts val="0"/>
              </a:spcAft>
              <a:buClr>
                <a:schemeClr val="accent3"/>
              </a:buClr>
              <a:buSzPts val="1400"/>
              <a:buNone/>
              <a:defRPr>
                <a:solidFill>
                  <a:schemeClr val="accent3"/>
                </a:solidFill>
              </a:defRPr>
            </a:lvl6pPr>
            <a:lvl7pPr lvl="6" algn="ctr" rtl="0">
              <a:lnSpc>
                <a:spcPct val="100000"/>
              </a:lnSpc>
              <a:spcBef>
                <a:spcPts val="1600"/>
              </a:spcBef>
              <a:spcAft>
                <a:spcPts val="0"/>
              </a:spcAft>
              <a:buClr>
                <a:schemeClr val="accent3"/>
              </a:buClr>
              <a:buSzPts val="1400"/>
              <a:buNone/>
              <a:defRPr>
                <a:solidFill>
                  <a:schemeClr val="accent3"/>
                </a:solidFill>
              </a:defRPr>
            </a:lvl7pPr>
            <a:lvl8pPr lvl="7" algn="ctr" rtl="0">
              <a:lnSpc>
                <a:spcPct val="100000"/>
              </a:lnSpc>
              <a:spcBef>
                <a:spcPts val="1600"/>
              </a:spcBef>
              <a:spcAft>
                <a:spcPts val="0"/>
              </a:spcAft>
              <a:buClr>
                <a:schemeClr val="accent3"/>
              </a:buClr>
              <a:buSzPts val="1400"/>
              <a:buNone/>
              <a:defRPr>
                <a:solidFill>
                  <a:schemeClr val="accent3"/>
                </a:solidFill>
              </a:defRPr>
            </a:lvl8pPr>
            <a:lvl9pPr lvl="8" algn="ctr" rtl="0">
              <a:lnSpc>
                <a:spcPct val="100000"/>
              </a:lnSpc>
              <a:spcBef>
                <a:spcPts val="1600"/>
              </a:spcBef>
              <a:spcAft>
                <a:spcPts val="1600"/>
              </a:spcAft>
              <a:buClr>
                <a:schemeClr val="accent3"/>
              </a:buClr>
              <a:buSzPts val="1400"/>
              <a:buNone/>
              <a:defRPr>
                <a:solidFill>
                  <a:schemeClr val="accent3"/>
                </a:solidFill>
              </a:defRPr>
            </a:lvl9pPr>
          </a:lstStyle>
          <a:p>
            <a:endParaRPr/>
          </a:p>
        </p:txBody>
      </p:sp>
      <p:pic>
        <p:nvPicPr>
          <p:cNvPr id="528" name="Google Shape;528;p36"/>
          <p:cNvPicPr preferRelativeResize="0"/>
          <p:nvPr/>
        </p:nvPicPr>
        <p:blipFill rotWithShape="1">
          <a:blip r:embed="rId2">
            <a:alphaModFix/>
          </a:blip>
          <a:srcRect l="29957"/>
          <a:stretch/>
        </p:blipFill>
        <p:spPr>
          <a:xfrm>
            <a:off x="-55125" y="-129050"/>
            <a:ext cx="4930350" cy="5571324"/>
          </a:xfrm>
          <a:prstGeom prst="rect">
            <a:avLst/>
          </a:prstGeom>
          <a:noFill/>
          <a:ln>
            <a:noFill/>
          </a:ln>
        </p:spPr>
      </p:pic>
      <p:sp>
        <p:nvSpPr>
          <p:cNvPr id="529" name="Google Shape;529;p36"/>
          <p:cNvSpPr txBox="1"/>
          <p:nvPr/>
        </p:nvSpPr>
        <p:spPr>
          <a:xfrm>
            <a:off x="4989300" y="3734700"/>
            <a:ext cx="3434700" cy="4347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None/>
            </a:pPr>
            <a:r>
              <a:rPr lang="en" sz="1000">
                <a:solidFill>
                  <a:schemeClr val="accent3"/>
                </a:solidFill>
                <a:latin typeface="Jost Medium"/>
                <a:ea typeface="Jost Medium"/>
                <a:cs typeface="Jost Medium"/>
                <a:sym typeface="Jost Medium"/>
              </a:rPr>
              <a:t>CREDITS: This presentation template was created by </a:t>
            </a:r>
            <a:r>
              <a:rPr lang="en" sz="1000">
                <a:solidFill>
                  <a:schemeClr val="accent3"/>
                </a:solidFill>
                <a:uFill>
                  <a:noFill/>
                </a:uFill>
                <a:latin typeface="Jost Medium"/>
                <a:ea typeface="Jost Medium"/>
                <a:cs typeface="Jost Medium"/>
                <a:sym typeface="Jost Medium"/>
                <a:hlinkClick r:id="rId3">
                  <a:extLst>
                    <a:ext uri="{A12FA001-AC4F-418D-AE19-62706E023703}">
                      <ahyp:hlinkClr xmlns:ahyp="http://schemas.microsoft.com/office/drawing/2018/hyperlinkcolor" val="tx"/>
                    </a:ext>
                  </a:extLst>
                </a:hlinkClick>
              </a:rPr>
              <a:t>Slidesgo</a:t>
            </a:r>
            <a:r>
              <a:rPr lang="en" sz="1000">
                <a:solidFill>
                  <a:schemeClr val="accent3"/>
                </a:solidFill>
                <a:latin typeface="Jost Medium"/>
                <a:ea typeface="Jost Medium"/>
                <a:cs typeface="Jost Medium"/>
                <a:sym typeface="Jost Medium"/>
              </a:rPr>
              <a:t>, including icons by </a:t>
            </a:r>
            <a:r>
              <a:rPr lang="en" sz="1000">
                <a:solidFill>
                  <a:schemeClr val="accent3"/>
                </a:solidFill>
                <a:uFill>
                  <a:noFill/>
                </a:uFill>
                <a:latin typeface="Jost Medium"/>
                <a:ea typeface="Jost Medium"/>
                <a:cs typeface="Jost Medium"/>
                <a:sym typeface="Jost Medium"/>
                <a:hlinkClick r:id="rId4">
                  <a:extLst>
                    <a:ext uri="{A12FA001-AC4F-418D-AE19-62706E023703}">
                      <ahyp:hlinkClr xmlns:ahyp="http://schemas.microsoft.com/office/drawing/2018/hyperlinkcolor" val="tx"/>
                    </a:ext>
                  </a:extLst>
                </a:hlinkClick>
              </a:rPr>
              <a:t>Flaticon</a:t>
            </a:r>
            <a:r>
              <a:rPr lang="en" sz="1000">
                <a:solidFill>
                  <a:schemeClr val="accent3"/>
                </a:solidFill>
                <a:latin typeface="Jost Medium"/>
                <a:ea typeface="Jost Medium"/>
                <a:cs typeface="Jost Medium"/>
                <a:sym typeface="Jost Medium"/>
              </a:rPr>
              <a:t>, and infographics &amp; images by Freepik</a:t>
            </a:r>
            <a:endParaRPr sz="1000">
              <a:solidFill>
                <a:schemeClr val="accent3"/>
              </a:solidFill>
              <a:latin typeface="Jost Medium"/>
              <a:ea typeface="Jost Medium"/>
              <a:cs typeface="Jost Medium"/>
              <a:sym typeface="Jost Medium"/>
            </a:endParaRPr>
          </a:p>
        </p:txBody>
      </p:sp>
      <p:pic>
        <p:nvPicPr>
          <p:cNvPr id="530" name="Google Shape;530;p36"/>
          <p:cNvPicPr preferRelativeResize="0"/>
          <p:nvPr/>
        </p:nvPicPr>
        <p:blipFill rotWithShape="1">
          <a:blip r:embed="rId2">
            <a:alphaModFix/>
          </a:blip>
          <a:srcRect l="29957"/>
          <a:stretch/>
        </p:blipFill>
        <p:spPr>
          <a:xfrm>
            <a:off x="4546275" y="-129050"/>
            <a:ext cx="4930350" cy="5571324"/>
          </a:xfrm>
          <a:prstGeom prst="rect">
            <a:avLst/>
          </a:prstGeom>
          <a:noFill/>
          <a:ln>
            <a:noFill/>
          </a:ln>
        </p:spPr>
      </p:pic>
      <p:grpSp>
        <p:nvGrpSpPr>
          <p:cNvPr id="531" name="Google Shape;531;p36"/>
          <p:cNvGrpSpPr/>
          <p:nvPr/>
        </p:nvGrpSpPr>
        <p:grpSpPr>
          <a:xfrm>
            <a:off x="230563" y="681364"/>
            <a:ext cx="3597813" cy="3582811"/>
            <a:chOff x="230563" y="681364"/>
            <a:chExt cx="3597813" cy="3582811"/>
          </a:xfrm>
        </p:grpSpPr>
        <p:sp>
          <p:nvSpPr>
            <p:cNvPr id="532" name="Google Shape;532;p36"/>
            <p:cNvSpPr/>
            <p:nvPr/>
          </p:nvSpPr>
          <p:spPr>
            <a:xfrm>
              <a:off x="716104" y="2425968"/>
              <a:ext cx="362586" cy="361934"/>
            </a:xfrm>
            <a:custGeom>
              <a:avLst/>
              <a:gdLst/>
              <a:ahLst/>
              <a:cxnLst/>
              <a:rect l="l" t="t" r="r" b="b"/>
              <a:pathLst>
                <a:path w="8894" h="8878" extrusionOk="0">
                  <a:moveTo>
                    <a:pt x="4447" y="0"/>
                  </a:moveTo>
                  <a:cubicBezTo>
                    <a:pt x="1991" y="0"/>
                    <a:pt x="0" y="1991"/>
                    <a:pt x="0" y="4431"/>
                  </a:cubicBezTo>
                  <a:cubicBezTo>
                    <a:pt x="0" y="6887"/>
                    <a:pt x="1991" y="8878"/>
                    <a:pt x="4447" y="8878"/>
                  </a:cubicBezTo>
                  <a:cubicBezTo>
                    <a:pt x="6903" y="8878"/>
                    <a:pt x="8893" y="6887"/>
                    <a:pt x="8893" y="4431"/>
                  </a:cubicBezTo>
                  <a:cubicBezTo>
                    <a:pt x="8893" y="1991"/>
                    <a:pt x="6903" y="0"/>
                    <a:pt x="44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36"/>
            <p:cNvSpPr/>
            <p:nvPr/>
          </p:nvSpPr>
          <p:spPr>
            <a:xfrm>
              <a:off x="1085856" y="2421710"/>
              <a:ext cx="107341" cy="102123"/>
            </a:xfrm>
            <a:custGeom>
              <a:avLst/>
              <a:gdLst/>
              <a:ahLst/>
              <a:cxnLst/>
              <a:rect l="l" t="t" r="r" b="b"/>
              <a:pathLst>
                <a:path w="2633" h="2505" extrusionOk="0">
                  <a:moveTo>
                    <a:pt x="2134" y="0"/>
                  </a:moveTo>
                  <a:lnTo>
                    <a:pt x="1316" y="707"/>
                  </a:lnTo>
                  <a:lnTo>
                    <a:pt x="497" y="0"/>
                  </a:lnTo>
                  <a:lnTo>
                    <a:pt x="497" y="0"/>
                  </a:lnTo>
                  <a:lnTo>
                    <a:pt x="914" y="995"/>
                  </a:lnTo>
                  <a:lnTo>
                    <a:pt x="0" y="1541"/>
                  </a:lnTo>
                  <a:lnTo>
                    <a:pt x="0" y="1541"/>
                  </a:lnTo>
                  <a:lnTo>
                    <a:pt x="1075" y="1462"/>
                  </a:lnTo>
                  <a:lnTo>
                    <a:pt x="1316" y="2504"/>
                  </a:lnTo>
                  <a:lnTo>
                    <a:pt x="1556" y="1462"/>
                  </a:lnTo>
                  <a:lnTo>
                    <a:pt x="2632" y="1541"/>
                  </a:lnTo>
                  <a:lnTo>
                    <a:pt x="1701" y="995"/>
                  </a:lnTo>
                  <a:lnTo>
                    <a:pt x="213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36"/>
            <p:cNvSpPr/>
            <p:nvPr/>
          </p:nvSpPr>
          <p:spPr>
            <a:xfrm>
              <a:off x="3313910" y="2283975"/>
              <a:ext cx="107382" cy="102775"/>
            </a:xfrm>
            <a:custGeom>
              <a:avLst/>
              <a:gdLst/>
              <a:ahLst/>
              <a:cxnLst/>
              <a:rect l="l" t="t" r="r" b="b"/>
              <a:pathLst>
                <a:path w="2634" h="2521" extrusionOk="0">
                  <a:moveTo>
                    <a:pt x="2104" y="1"/>
                  </a:moveTo>
                  <a:lnTo>
                    <a:pt x="1302" y="723"/>
                  </a:lnTo>
                  <a:lnTo>
                    <a:pt x="482" y="33"/>
                  </a:lnTo>
                  <a:lnTo>
                    <a:pt x="482" y="33"/>
                  </a:lnTo>
                  <a:lnTo>
                    <a:pt x="916" y="1011"/>
                  </a:lnTo>
                  <a:lnTo>
                    <a:pt x="1" y="1589"/>
                  </a:lnTo>
                  <a:lnTo>
                    <a:pt x="1077" y="1478"/>
                  </a:lnTo>
                  <a:lnTo>
                    <a:pt x="1349" y="2520"/>
                  </a:lnTo>
                  <a:lnTo>
                    <a:pt x="1558" y="1461"/>
                  </a:lnTo>
                  <a:lnTo>
                    <a:pt x="2633" y="1542"/>
                  </a:lnTo>
                  <a:lnTo>
                    <a:pt x="2633" y="1542"/>
                  </a:lnTo>
                  <a:lnTo>
                    <a:pt x="1702" y="996"/>
                  </a:lnTo>
                  <a:lnTo>
                    <a:pt x="210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36"/>
            <p:cNvSpPr/>
            <p:nvPr/>
          </p:nvSpPr>
          <p:spPr>
            <a:xfrm>
              <a:off x="1236438" y="3952882"/>
              <a:ext cx="107341" cy="102775"/>
            </a:xfrm>
            <a:custGeom>
              <a:avLst/>
              <a:gdLst/>
              <a:ahLst/>
              <a:cxnLst/>
              <a:rect l="l" t="t" r="r" b="b"/>
              <a:pathLst>
                <a:path w="2633" h="2521" extrusionOk="0">
                  <a:moveTo>
                    <a:pt x="2103" y="1"/>
                  </a:moveTo>
                  <a:lnTo>
                    <a:pt x="1301" y="722"/>
                  </a:lnTo>
                  <a:lnTo>
                    <a:pt x="466" y="33"/>
                  </a:lnTo>
                  <a:lnTo>
                    <a:pt x="916" y="1028"/>
                  </a:lnTo>
                  <a:lnTo>
                    <a:pt x="0" y="1589"/>
                  </a:lnTo>
                  <a:lnTo>
                    <a:pt x="1076" y="1477"/>
                  </a:lnTo>
                  <a:lnTo>
                    <a:pt x="1333" y="2520"/>
                  </a:lnTo>
                  <a:lnTo>
                    <a:pt x="1558" y="1477"/>
                  </a:lnTo>
                  <a:lnTo>
                    <a:pt x="2633" y="1542"/>
                  </a:lnTo>
                  <a:lnTo>
                    <a:pt x="1702" y="996"/>
                  </a:lnTo>
                  <a:lnTo>
                    <a:pt x="2103"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36"/>
            <p:cNvSpPr/>
            <p:nvPr/>
          </p:nvSpPr>
          <p:spPr>
            <a:xfrm>
              <a:off x="2842511" y="3110505"/>
              <a:ext cx="107382" cy="102123"/>
            </a:xfrm>
            <a:custGeom>
              <a:avLst/>
              <a:gdLst/>
              <a:ahLst/>
              <a:cxnLst/>
              <a:rect l="l" t="t" r="r" b="b"/>
              <a:pathLst>
                <a:path w="2634" h="2505" extrusionOk="0">
                  <a:moveTo>
                    <a:pt x="2104" y="1"/>
                  </a:moveTo>
                  <a:lnTo>
                    <a:pt x="1302" y="724"/>
                  </a:lnTo>
                  <a:lnTo>
                    <a:pt x="467" y="33"/>
                  </a:lnTo>
                  <a:lnTo>
                    <a:pt x="467" y="33"/>
                  </a:lnTo>
                  <a:lnTo>
                    <a:pt x="916" y="1013"/>
                  </a:lnTo>
                  <a:lnTo>
                    <a:pt x="1" y="1590"/>
                  </a:lnTo>
                  <a:lnTo>
                    <a:pt x="1077" y="1477"/>
                  </a:lnTo>
                  <a:lnTo>
                    <a:pt x="1334" y="2505"/>
                  </a:lnTo>
                  <a:lnTo>
                    <a:pt x="1558" y="1462"/>
                  </a:lnTo>
                  <a:lnTo>
                    <a:pt x="2633" y="1526"/>
                  </a:lnTo>
                  <a:lnTo>
                    <a:pt x="2633" y="1526"/>
                  </a:lnTo>
                  <a:lnTo>
                    <a:pt x="1702" y="996"/>
                  </a:lnTo>
                  <a:lnTo>
                    <a:pt x="210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36"/>
            <p:cNvSpPr/>
            <p:nvPr/>
          </p:nvSpPr>
          <p:spPr>
            <a:xfrm>
              <a:off x="2296456" y="860700"/>
              <a:ext cx="106689" cy="102775"/>
            </a:xfrm>
            <a:custGeom>
              <a:avLst/>
              <a:gdLst/>
              <a:ahLst/>
              <a:cxnLst/>
              <a:rect l="l" t="t" r="r" b="b"/>
              <a:pathLst>
                <a:path w="2617" h="2521" extrusionOk="0">
                  <a:moveTo>
                    <a:pt x="2087" y="0"/>
                  </a:moveTo>
                  <a:lnTo>
                    <a:pt x="1285" y="723"/>
                  </a:lnTo>
                  <a:lnTo>
                    <a:pt x="465" y="32"/>
                  </a:lnTo>
                  <a:lnTo>
                    <a:pt x="900" y="1012"/>
                  </a:lnTo>
                  <a:lnTo>
                    <a:pt x="1" y="1590"/>
                  </a:lnTo>
                  <a:lnTo>
                    <a:pt x="1060" y="1477"/>
                  </a:lnTo>
                  <a:lnTo>
                    <a:pt x="1332" y="2521"/>
                  </a:lnTo>
                  <a:lnTo>
                    <a:pt x="1557" y="1461"/>
                  </a:lnTo>
                  <a:lnTo>
                    <a:pt x="2616" y="1541"/>
                  </a:lnTo>
                  <a:lnTo>
                    <a:pt x="1685" y="995"/>
                  </a:lnTo>
                  <a:lnTo>
                    <a:pt x="2087"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36"/>
            <p:cNvSpPr/>
            <p:nvPr/>
          </p:nvSpPr>
          <p:spPr>
            <a:xfrm>
              <a:off x="1600840" y="913972"/>
              <a:ext cx="229643" cy="223854"/>
            </a:xfrm>
            <a:custGeom>
              <a:avLst/>
              <a:gdLst/>
              <a:ahLst/>
              <a:cxnLst/>
              <a:rect l="l" t="t" r="r" b="b"/>
              <a:pathLst>
                <a:path w="5633" h="5491" extrusionOk="0">
                  <a:moveTo>
                    <a:pt x="3351" y="0"/>
                  </a:moveTo>
                  <a:cubicBezTo>
                    <a:pt x="3239" y="0"/>
                    <a:pt x="3123" y="9"/>
                    <a:pt x="3002" y="27"/>
                  </a:cubicBezTo>
                  <a:cubicBezTo>
                    <a:pt x="2932" y="21"/>
                    <a:pt x="2860" y="19"/>
                    <a:pt x="2789" y="19"/>
                  </a:cubicBezTo>
                  <a:cubicBezTo>
                    <a:pt x="2086" y="19"/>
                    <a:pt x="1378" y="302"/>
                    <a:pt x="867" y="798"/>
                  </a:cubicBezTo>
                  <a:cubicBezTo>
                    <a:pt x="321" y="1328"/>
                    <a:pt x="0" y="2114"/>
                    <a:pt x="49" y="2885"/>
                  </a:cubicBezTo>
                  <a:cubicBezTo>
                    <a:pt x="81" y="3704"/>
                    <a:pt x="498" y="4490"/>
                    <a:pt x="1156" y="4971"/>
                  </a:cubicBezTo>
                  <a:cubicBezTo>
                    <a:pt x="1637" y="5317"/>
                    <a:pt x="2229" y="5491"/>
                    <a:pt x="2820" y="5491"/>
                  </a:cubicBezTo>
                  <a:cubicBezTo>
                    <a:pt x="3353" y="5491"/>
                    <a:pt x="3885" y="5350"/>
                    <a:pt x="4334" y="5068"/>
                  </a:cubicBezTo>
                  <a:cubicBezTo>
                    <a:pt x="5282" y="4458"/>
                    <a:pt x="5571" y="3575"/>
                    <a:pt x="5603" y="2452"/>
                  </a:cubicBezTo>
                  <a:cubicBezTo>
                    <a:pt x="5633" y="1658"/>
                    <a:pt x="4895" y="0"/>
                    <a:pt x="33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36"/>
            <p:cNvSpPr/>
            <p:nvPr/>
          </p:nvSpPr>
          <p:spPr>
            <a:xfrm>
              <a:off x="1475529" y="2412840"/>
              <a:ext cx="83043" cy="81250"/>
            </a:xfrm>
            <a:custGeom>
              <a:avLst/>
              <a:gdLst/>
              <a:ahLst/>
              <a:cxnLst/>
              <a:rect l="l" t="t" r="r" b="b"/>
              <a:pathLst>
                <a:path w="2037" h="1993" extrusionOk="0">
                  <a:moveTo>
                    <a:pt x="1214" y="0"/>
                  </a:moveTo>
                  <a:cubicBezTo>
                    <a:pt x="1174" y="0"/>
                    <a:pt x="1134" y="3"/>
                    <a:pt x="1092" y="10"/>
                  </a:cubicBezTo>
                  <a:cubicBezTo>
                    <a:pt x="1072" y="9"/>
                    <a:pt x="1052" y="8"/>
                    <a:pt x="1032" y="8"/>
                  </a:cubicBezTo>
                  <a:cubicBezTo>
                    <a:pt x="763" y="8"/>
                    <a:pt x="500" y="105"/>
                    <a:pt x="321" y="299"/>
                  </a:cubicBezTo>
                  <a:cubicBezTo>
                    <a:pt x="112" y="491"/>
                    <a:pt x="0" y="765"/>
                    <a:pt x="15" y="1054"/>
                  </a:cubicBezTo>
                  <a:cubicBezTo>
                    <a:pt x="32" y="1343"/>
                    <a:pt x="176" y="1632"/>
                    <a:pt x="417" y="1808"/>
                  </a:cubicBezTo>
                  <a:cubicBezTo>
                    <a:pt x="592" y="1933"/>
                    <a:pt x="801" y="1993"/>
                    <a:pt x="1011" y="1993"/>
                  </a:cubicBezTo>
                  <a:cubicBezTo>
                    <a:pt x="1206" y="1993"/>
                    <a:pt x="1403" y="1941"/>
                    <a:pt x="1573" y="1840"/>
                  </a:cubicBezTo>
                  <a:cubicBezTo>
                    <a:pt x="1910" y="1615"/>
                    <a:pt x="2023" y="1294"/>
                    <a:pt x="2023" y="893"/>
                  </a:cubicBezTo>
                  <a:cubicBezTo>
                    <a:pt x="2037" y="608"/>
                    <a:pt x="1772" y="0"/>
                    <a:pt x="1214"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36"/>
            <p:cNvSpPr/>
            <p:nvPr/>
          </p:nvSpPr>
          <p:spPr>
            <a:xfrm>
              <a:off x="2342279" y="2795730"/>
              <a:ext cx="1345" cy="652"/>
            </a:xfrm>
            <a:custGeom>
              <a:avLst/>
              <a:gdLst/>
              <a:ahLst/>
              <a:cxnLst/>
              <a:rect l="l" t="t" r="r" b="b"/>
              <a:pathLst>
                <a:path w="33" h="16" extrusionOk="0">
                  <a:moveTo>
                    <a:pt x="0" y="0"/>
                  </a:moveTo>
                  <a:cubicBezTo>
                    <a:pt x="0" y="0"/>
                    <a:pt x="7" y="0"/>
                    <a:pt x="16" y="5"/>
                  </a:cubicBezTo>
                  <a:lnTo>
                    <a:pt x="16" y="5"/>
                  </a:lnTo>
                  <a:cubicBezTo>
                    <a:pt x="16" y="2"/>
                    <a:pt x="16" y="0"/>
                    <a:pt x="16" y="0"/>
                  </a:cubicBezTo>
                  <a:close/>
                  <a:moveTo>
                    <a:pt x="16" y="5"/>
                  </a:moveTo>
                  <a:cubicBezTo>
                    <a:pt x="18" y="9"/>
                    <a:pt x="22" y="16"/>
                    <a:pt x="32" y="16"/>
                  </a:cubicBezTo>
                  <a:cubicBezTo>
                    <a:pt x="27" y="10"/>
                    <a:pt x="21" y="7"/>
                    <a:pt x="16" y="5"/>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36"/>
            <p:cNvSpPr/>
            <p:nvPr/>
          </p:nvSpPr>
          <p:spPr>
            <a:xfrm>
              <a:off x="2310847" y="2820598"/>
              <a:ext cx="693" cy="1957"/>
            </a:xfrm>
            <a:custGeom>
              <a:avLst/>
              <a:gdLst/>
              <a:ahLst/>
              <a:cxnLst/>
              <a:rect l="l" t="t" r="r" b="b"/>
              <a:pathLst>
                <a:path w="17" h="48" extrusionOk="0">
                  <a:moveTo>
                    <a:pt x="1" y="0"/>
                  </a:moveTo>
                  <a:cubicBezTo>
                    <a:pt x="16" y="16"/>
                    <a:pt x="16" y="32"/>
                    <a:pt x="16" y="48"/>
                  </a:cubicBezTo>
                  <a:lnTo>
                    <a:pt x="16" y="48"/>
                  </a:lnTo>
                  <a:cubicBezTo>
                    <a:pt x="16" y="32"/>
                    <a:pt x="16" y="16"/>
                    <a:pt x="1"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36"/>
            <p:cNvSpPr/>
            <p:nvPr/>
          </p:nvSpPr>
          <p:spPr>
            <a:xfrm>
              <a:off x="2310195" y="2811425"/>
              <a:ext cx="41" cy="1345"/>
            </a:xfrm>
            <a:custGeom>
              <a:avLst/>
              <a:gdLst/>
              <a:ahLst/>
              <a:cxnLst/>
              <a:rect l="l" t="t" r="r" b="b"/>
              <a:pathLst>
                <a:path w="1" h="33" extrusionOk="0">
                  <a:moveTo>
                    <a:pt x="0" y="0"/>
                  </a:moveTo>
                  <a:lnTo>
                    <a:pt x="0" y="0"/>
                  </a:lnTo>
                  <a:lnTo>
                    <a:pt x="0" y="32"/>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36"/>
            <p:cNvSpPr/>
            <p:nvPr/>
          </p:nvSpPr>
          <p:spPr>
            <a:xfrm>
              <a:off x="2332413" y="2833684"/>
              <a:ext cx="2650" cy="652"/>
            </a:xfrm>
            <a:custGeom>
              <a:avLst/>
              <a:gdLst/>
              <a:ahLst/>
              <a:cxnLst/>
              <a:rect l="l" t="t" r="r" b="b"/>
              <a:pathLst>
                <a:path w="65" h="16" extrusionOk="0">
                  <a:moveTo>
                    <a:pt x="65" y="0"/>
                  </a:moveTo>
                  <a:lnTo>
                    <a:pt x="65" y="0"/>
                  </a:lnTo>
                  <a:cubicBezTo>
                    <a:pt x="49" y="0"/>
                    <a:pt x="33" y="0"/>
                    <a:pt x="1" y="16"/>
                  </a:cubicBezTo>
                  <a:lnTo>
                    <a:pt x="18" y="16"/>
                  </a:lnTo>
                  <a:cubicBezTo>
                    <a:pt x="33" y="0"/>
                    <a:pt x="49" y="0"/>
                    <a:pt x="65"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36"/>
            <p:cNvSpPr/>
            <p:nvPr/>
          </p:nvSpPr>
          <p:spPr>
            <a:xfrm>
              <a:off x="2343584" y="2796341"/>
              <a:ext cx="1345" cy="1345"/>
            </a:xfrm>
            <a:custGeom>
              <a:avLst/>
              <a:gdLst/>
              <a:ahLst/>
              <a:cxnLst/>
              <a:rect l="l" t="t" r="r" b="b"/>
              <a:pathLst>
                <a:path w="33" h="33" extrusionOk="0">
                  <a:moveTo>
                    <a:pt x="0" y="1"/>
                  </a:moveTo>
                  <a:cubicBezTo>
                    <a:pt x="0" y="17"/>
                    <a:pt x="16" y="17"/>
                    <a:pt x="32" y="33"/>
                  </a:cubicBezTo>
                  <a:lnTo>
                    <a:pt x="0" y="1"/>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36"/>
            <p:cNvSpPr/>
            <p:nvPr/>
          </p:nvSpPr>
          <p:spPr>
            <a:xfrm>
              <a:off x="1453881" y="2392620"/>
              <a:ext cx="125075" cy="121895"/>
            </a:xfrm>
            <a:custGeom>
              <a:avLst/>
              <a:gdLst/>
              <a:ahLst/>
              <a:cxnLst/>
              <a:rect l="l" t="t" r="r" b="b"/>
              <a:pathLst>
                <a:path w="3068" h="2990" extrusionOk="0">
                  <a:moveTo>
                    <a:pt x="1766" y="1004"/>
                  </a:moveTo>
                  <a:cubicBezTo>
                    <a:pt x="1766" y="1004"/>
                    <a:pt x="1783" y="1004"/>
                    <a:pt x="1783" y="1019"/>
                  </a:cubicBezTo>
                  <a:cubicBezTo>
                    <a:pt x="1783" y="1012"/>
                    <a:pt x="1783" y="1008"/>
                    <a:pt x="1785" y="1008"/>
                  </a:cubicBezTo>
                  <a:cubicBezTo>
                    <a:pt x="1787" y="1008"/>
                    <a:pt x="1791" y="1012"/>
                    <a:pt x="1798" y="1019"/>
                  </a:cubicBezTo>
                  <a:lnTo>
                    <a:pt x="1831" y="1019"/>
                  </a:lnTo>
                  <a:cubicBezTo>
                    <a:pt x="1847" y="1019"/>
                    <a:pt x="1847" y="1036"/>
                    <a:pt x="1863" y="1036"/>
                  </a:cubicBezTo>
                  <a:cubicBezTo>
                    <a:pt x="1863" y="1036"/>
                    <a:pt x="1863" y="1052"/>
                    <a:pt x="1879" y="1052"/>
                  </a:cubicBezTo>
                  <a:lnTo>
                    <a:pt x="1895" y="1052"/>
                  </a:lnTo>
                  <a:cubicBezTo>
                    <a:pt x="1918" y="1075"/>
                    <a:pt x="1933" y="1090"/>
                    <a:pt x="1927" y="1090"/>
                  </a:cubicBezTo>
                  <a:cubicBezTo>
                    <a:pt x="1925" y="1090"/>
                    <a:pt x="1920" y="1088"/>
                    <a:pt x="1911" y="1084"/>
                  </a:cubicBezTo>
                  <a:lnTo>
                    <a:pt x="1911" y="1084"/>
                  </a:lnTo>
                  <a:cubicBezTo>
                    <a:pt x="1927" y="1100"/>
                    <a:pt x="1944" y="1100"/>
                    <a:pt x="1944" y="1116"/>
                  </a:cubicBezTo>
                  <a:cubicBezTo>
                    <a:pt x="1976" y="1148"/>
                    <a:pt x="1991" y="1197"/>
                    <a:pt x="2008" y="1229"/>
                  </a:cubicBezTo>
                  <a:lnTo>
                    <a:pt x="2023" y="1244"/>
                  </a:lnTo>
                  <a:cubicBezTo>
                    <a:pt x="2023" y="1261"/>
                    <a:pt x="2040" y="1293"/>
                    <a:pt x="2040" y="1325"/>
                  </a:cubicBezTo>
                  <a:cubicBezTo>
                    <a:pt x="2055" y="1340"/>
                    <a:pt x="2055" y="1340"/>
                    <a:pt x="2055" y="1357"/>
                  </a:cubicBezTo>
                  <a:lnTo>
                    <a:pt x="2055" y="1389"/>
                  </a:lnTo>
                  <a:cubicBezTo>
                    <a:pt x="2055" y="1437"/>
                    <a:pt x="2055" y="1486"/>
                    <a:pt x="2040" y="1533"/>
                  </a:cubicBezTo>
                  <a:lnTo>
                    <a:pt x="2040" y="1565"/>
                  </a:lnTo>
                  <a:cubicBezTo>
                    <a:pt x="2023" y="1614"/>
                    <a:pt x="2023" y="1662"/>
                    <a:pt x="2008" y="1694"/>
                  </a:cubicBezTo>
                  <a:cubicBezTo>
                    <a:pt x="2008" y="1710"/>
                    <a:pt x="1991" y="1710"/>
                    <a:pt x="1991" y="1726"/>
                  </a:cubicBezTo>
                  <a:cubicBezTo>
                    <a:pt x="1976" y="1758"/>
                    <a:pt x="1959" y="1790"/>
                    <a:pt x="1944" y="1807"/>
                  </a:cubicBezTo>
                  <a:lnTo>
                    <a:pt x="1895" y="1854"/>
                  </a:lnTo>
                  <a:cubicBezTo>
                    <a:pt x="1895" y="1854"/>
                    <a:pt x="1879" y="1871"/>
                    <a:pt x="1863" y="1871"/>
                  </a:cubicBezTo>
                  <a:lnTo>
                    <a:pt x="1815" y="1918"/>
                  </a:lnTo>
                  <a:cubicBezTo>
                    <a:pt x="1798" y="1918"/>
                    <a:pt x="1719" y="1950"/>
                    <a:pt x="1751" y="1950"/>
                  </a:cubicBezTo>
                  <a:cubicBezTo>
                    <a:pt x="1719" y="1950"/>
                    <a:pt x="1702" y="1967"/>
                    <a:pt x="1670" y="1967"/>
                  </a:cubicBezTo>
                  <a:cubicBezTo>
                    <a:pt x="1670" y="1967"/>
                    <a:pt x="1670" y="1983"/>
                    <a:pt x="1638" y="1983"/>
                  </a:cubicBezTo>
                  <a:lnTo>
                    <a:pt x="1494" y="1983"/>
                  </a:lnTo>
                  <a:cubicBezTo>
                    <a:pt x="1477" y="1983"/>
                    <a:pt x="1430" y="1967"/>
                    <a:pt x="1413" y="1967"/>
                  </a:cubicBezTo>
                  <a:cubicBezTo>
                    <a:pt x="1398" y="1967"/>
                    <a:pt x="1381" y="1950"/>
                    <a:pt x="1366" y="1950"/>
                  </a:cubicBezTo>
                  <a:lnTo>
                    <a:pt x="1317" y="1935"/>
                  </a:lnTo>
                  <a:cubicBezTo>
                    <a:pt x="1285" y="1918"/>
                    <a:pt x="1269" y="1903"/>
                    <a:pt x="1253" y="1903"/>
                  </a:cubicBezTo>
                  <a:lnTo>
                    <a:pt x="1253" y="1886"/>
                  </a:lnTo>
                  <a:cubicBezTo>
                    <a:pt x="1237" y="1886"/>
                    <a:pt x="1221" y="1871"/>
                    <a:pt x="1221" y="1871"/>
                  </a:cubicBezTo>
                  <a:lnTo>
                    <a:pt x="1156" y="1807"/>
                  </a:lnTo>
                  <a:cubicBezTo>
                    <a:pt x="1141" y="1775"/>
                    <a:pt x="1109" y="1726"/>
                    <a:pt x="1092" y="1694"/>
                  </a:cubicBezTo>
                  <a:cubicBezTo>
                    <a:pt x="1092" y="1678"/>
                    <a:pt x="1092" y="1678"/>
                    <a:pt x="1077" y="1678"/>
                  </a:cubicBezTo>
                  <a:cubicBezTo>
                    <a:pt x="1060" y="1646"/>
                    <a:pt x="1077" y="1646"/>
                    <a:pt x="1077" y="1646"/>
                  </a:cubicBezTo>
                  <a:lnTo>
                    <a:pt x="1077" y="1629"/>
                  </a:lnTo>
                  <a:cubicBezTo>
                    <a:pt x="1077" y="1614"/>
                    <a:pt x="1060" y="1597"/>
                    <a:pt x="1060" y="1582"/>
                  </a:cubicBezTo>
                  <a:lnTo>
                    <a:pt x="1060" y="1453"/>
                  </a:lnTo>
                  <a:cubicBezTo>
                    <a:pt x="1060" y="1469"/>
                    <a:pt x="1056" y="1481"/>
                    <a:pt x="1054" y="1481"/>
                  </a:cubicBezTo>
                  <a:cubicBezTo>
                    <a:pt x="1052" y="1481"/>
                    <a:pt x="1052" y="1469"/>
                    <a:pt x="1060" y="1437"/>
                  </a:cubicBezTo>
                  <a:lnTo>
                    <a:pt x="1060" y="1421"/>
                  </a:lnTo>
                  <a:cubicBezTo>
                    <a:pt x="1060" y="1405"/>
                    <a:pt x="1077" y="1389"/>
                    <a:pt x="1077" y="1357"/>
                  </a:cubicBezTo>
                  <a:cubicBezTo>
                    <a:pt x="1077" y="1340"/>
                    <a:pt x="1092" y="1325"/>
                    <a:pt x="1092" y="1308"/>
                  </a:cubicBezTo>
                  <a:cubicBezTo>
                    <a:pt x="1124" y="1261"/>
                    <a:pt x="1141" y="1229"/>
                    <a:pt x="1156" y="1197"/>
                  </a:cubicBezTo>
                  <a:lnTo>
                    <a:pt x="1237" y="1116"/>
                  </a:lnTo>
                  <a:cubicBezTo>
                    <a:pt x="1253" y="1116"/>
                    <a:pt x="1269" y="1100"/>
                    <a:pt x="1285" y="1084"/>
                  </a:cubicBezTo>
                  <a:cubicBezTo>
                    <a:pt x="1301" y="1084"/>
                    <a:pt x="1317" y="1068"/>
                    <a:pt x="1334" y="1052"/>
                  </a:cubicBezTo>
                  <a:lnTo>
                    <a:pt x="1349" y="1052"/>
                  </a:lnTo>
                  <a:cubicBezTo>
                    <a:pt x="1381" y="1052"/>
                    <a:pt x="1430" y="1036"/>
                    <a:pt x="1462" y="1019"/>
                  </a:cubicBezTo>
                  <a:lnTo>
                    <a:pt x="1494" y="1019"/>
                  </a:lnTo>
                  <a:cubicBezTo>
                    <a:pt x="1510" y="1014"/>
                    <a:pt x="1519" y="1013"/>
                    <a:pt x="1523" y="1013"/>
                  </a:cubicBezTo>
                  <a:cubicBezTo>
                    <a:pt x="1531" y="1013"/>
                    <a:pt x="1521" y="1019"/>
                    <a:pt x="1510" y="1019"/>
                  </a:cubicBezTo>
                  <a:lnTo>
                    <a:pt x="1558" y="1019"/>
                  </a:lnTo>
                  <a:cubicBezTo>
                    <a:pt x="1606" y="1019"/>
                    <a:pt x="1638" y="1019"/>
                    <a:pt x="1687" y="1004"/>
                  </a:cubicBezTo>
                  <a:close/>
                  <a:moveTo>
                    <a:pt x="1776" y="1"/>
                  </a:moveTo>
                  <a:cubicBezTo>
                    <a:pt x="1730" y="1"/>
                    <a:pt x="1684" y="4"/>
                    <a:pt x="1638" y="9"/>
                  </a:cubicBezTo>
                  <a:cubicBezTo>
                    <a:pt x="1623" y="9"/>
                    <a:pt x="1604" y="9"/>
                    <a:pt x="1583" y="11"/>
                  </a:cubicBezTo>
                  <a:lnTo>
                    <a:pt x="1583" y="11"/>
                  </a:lnTo>
                  <a:cubicBezTo>
                    <a:pt x="1589" y="9"/>
                    <a:pt x="1581" y="9"/>
                    <a:pt x="1558" y="9"/>
                  </a:cubicBezTo>
                  <a:cubicBezTo>
                    <a:pt x="1548" y="3"/>
                    <a:pt x="1537" y="1"/>
                    <a:pt x="1526" y="1"/>
                  </a:cubicBezTo>
                  <a:cubicBezTo>
                    <a:pt x="1505" y="1"/>
                    <a:pt x="1483" y="9"/>
                    <a:pt x="1462" y="9"/>
                  </a:cubicBezTo>
                  <a:cubicBezTo>
                    <a:pt x="1366" y="9"/>
                    <a:pt x="1253" y="24"/>
                    <a:pt x="1156" y="56"/>
                  </a:cubicBezTo>
                  <a:cubicBezTo>
                    <a:pt x="996" y="88"/>
                    <a:pt x="835" y="169"/>
                    <a:pt x="692" y="266"/>
                  </a:cubicBezTo>
                  <a:cubicBezTo>
                    <a:pt x="386" y="474"/>
                    <a:pt x="161" y="795"/>
                    <a:pt x="82" y="1148"/>
                  </a:cubicBezTo>
                  <a:cubicBezTo>
                    <a:pt x="1" y="1518"/>
                    <a:pt x="49" y="1854"/>
                    <a:pt x="210" y="2175"/>
                  </a:cubicBezTo>
                  <a:cubicBezTo>
                    <a:pt x="459" y="2700"/>
                    <a:pt x="998" y="2989"/>
                    <a:pt x="1555" y="2989"/>
                  </a:cubicBezTo>
                  <a:cubicBezTo>
                    <a:pt x="1679" y="2989"/>
                    <a:pt x="1804" y="2975"/>
                    <a:pt x="1927" y="2946"/>
                  </a:cubicBezTo>
                  <a:cubicBezTo>
                    <a:pt x="2297" y="2866"/>
                    <a:pt x="2618" y="2625"/>
                    <a:pt x="2810" y="2320"/>
                  </a:cubicBezTo>
                  <a:cubicBezTo>
                    <a:pt x="3003" y="2047"/>
                    <a:pt x="3050" y="1710"/>
                    <a:pt x="3067" y="1389"/>
                  </a:cubicBezTo>
                  <a:cubicBezTo>
                    <a:pt x="3067" y="908"/>
                    <a:pt x="2794" y="458"/>
                    <a:pt x="2425" y="201"/>
                  </a:cubicBezTo>
                  <a:cubicBezTo>
                    <a:pt x="2238" y="68"/>
                    <a:pt x="2006" y="1"/>
                    <a:pt x="1776"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36"/>
            <p:cNvSpPr/>
            <p:nvPr/>
          </p:nvSpPr>
          <p:spPr>
            <a:xfrm>
              <a:off x="2326584" y="2795037"/>
              <a:ext cx="1957" cy="41"/>
            </a:xfrm>
            <a:custGeom>
              <a:avLst/>
              <a:gdLst/>
              <a:ahLst/>
              <a:cxnLst/>
              <a:rect l="l" t="t" r="r" b="b"/>
              <a:pathLst>
                <a:path w="48" h="1" extrusionOk="0">
                  <a:moveTo>
                    <a:pt x="48" y="0"/>
                  </a:moveTo>
                  <a:lnTo>
                    <a:pt x="0" y="0"/>
                  </a:lnTo>
                  <a:lnTo>
                    <a:pt x="0" y="0"/>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36"/>
            <p:cNvSpPr/>
            <p:nvPr/>
          </p:nvSpPr>
          <p:spPr>
            <a:xfrm>
              <a:off x="2342891" y="2795730"/>
              <a:ext cx="41" cy="41"/>
            </a:xfrm>
            <a:custGeom>
              <a:avLst/>
              <a:gdLst/>
              <a:ahLst/>
              <a:cxnLst/>
              <a:rect l="l" t="t" r="r" b="b"/>
              <a:pathLst>
                <a:path w="1" h="1" extrusionOk="0">
                  <a:moveTo>
                    <a:pt x="1" y="0"/>
                  </a:moveTo>
                  <a:lnTo>
                    <a:pt x="1" y="0"/>
                  </a:lnTo>
                  <a:lnTo>
                    <a:pt x="1" y="0"/>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36"/>
            <p:cNvSpPr/>
            <p:nvPr/>
          </p:nvSpPr>
          <p:spPr>
            <a:xfrm>
              <a:off x="2338325" y="2794425"/>
              <a:ext cx="3995" cy="1345"/>
            </a:xfrm>
            <a:custGeom>
              <a:avLst/>
              <a:gdLst/>
              <a:ahLst/>
              <a:cxnLst/>
              <a:rect l="l" t="t" r="r" b="b"/>
              <a:pathLst>
                <a:path w="98" h="33" extrusionOk="0">
                  <a:moveTo>
                    <a:pt x="1" y="0"/>
                  </a:moveTo>
                  <a:cubicBezTo>
                    <a:pt x="16" y="15"/>
                    <a:pt x="16" y="15"/>
                    <a:pt x="33" y="15"/>
                  </a:cubicBezTo>
                  <a:cubicBezTo>
                    <a:pt x="16" y="0"/>
                    <a:pt x="16" y="0"/>
                    <a:pt x="1" y="0"/>
                  </a:cubicBezTo>
                  <a:close/>
                  <a:moveTo>
                    <a:pt x="33" y="15"/>
                  </a:moveTo>
                  <a:cubicBezTo>
                    <a:pt x="46" y="15"/>
                    <a:pt x="60" y="15"/>
                    <a:pt x="84" y="26"/>
                  </a:cubicBezTo>
                  <a:lnTo>
                    <a:pt x="84" y="26"/>
                  </a:lnTo>
                  <a:cubicBezTo>
                    <a:pt x="81" y="21"/>
                    <a:pt x="81" y="15"/>
                    <a:pt x="81" y="15"/>
                  </a:cubicBezTo>
                  <a:close/>
                  <a:moveTo>
                    <a:pt x="84" y="26"/>
                  </a:moveTo>
                  <a:cubicBezTo>
                    <a:pt x="86" y="29"/>
                    <a:pt x="90" y="32"/>
                    <a:pt x="97" y="32"/>
                  </a:cubicBezTo>
                  <a:cubicBezTo>
                    <a:pt x="92" y="30"/>
                    <a:pt x="88" y="28"/>
                    <a:pt x="84" y="26"/>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36"/>
            <p:cNvSpPr/>
            <p:nvPr/>
          </p:nvSpPr>
          <p:spPr>
            <a:xfrm>
              <a:off x="3323838" y="2041368"/>
              <a:ext cx="83084" cy="80964"/>
            </a:xfrm>
            <a:custGeom>
              <a:avLst/>
              <a:gdLst/>
              <a:ahLst/>
              <a:cxnLst/>
              <a:rect l="l" t="t" r="r" b="b"/>
              <a:pathLst>
                <a:path w="2038" h="1986" extrusionOk="0">
                  <a:moveTo>
                    <a:pt x="1220" y="0"/>
                  </a:moveTo>
                  <a:cubicBezTo>
                    <a:pt x="1174" y="0"/>
                    <a:pt x="1125" y="4"/>
                    <a:pt x="1075" y="13"/>
                  </a:cubicBezTo>
                  <a:cubicBezTo>
                    <a:pt x="1044" y="9"/>
                    <a:pt x="1013" y="7"/>
                    <a:pt x="981" y="7"/>
                  </a:cubicBezTo>
                  <a:cubicBezTo>
                    <a:pt x="738" y="7"/>
                    <a:pt x="490" y="114"/>
                    <a:pt x="305" y="285"/>
                  </a:cubicBezTo>
                  <a:cubicBezTo>
                    <a:pt x="112" y="478"/>
                    <a:pt x="1" y="767"/>
                    <a:pt x="16" y="1040"/>
                  </a:cubicBezTo>
                  <a:cubicBezTo>
                    <a:pt x="33" y="1329"/>
                    <a:pt x="177" y="1618"/>
                    <a:pt x="418" y="1794"/>
                  </a:cubicBezTo>
                  <a:cubicBezTo>
                    <a:pt x="587" y="1921"/>
                    <a:pt x="800" y="1985"/>
                    <a:pt x="1013" y="1985"/>
                  </a:cubicBezTo>
                  <a:cubicBezTo>
                    <a:pt x="1205" y="1985"/>
                    <a:pt x="1397" y="1933"/>
                    <a:pt x="1557" y="1826"/>
                  </a:cubicBezTo>
                  <a:cubicBezTo>
                    <a:pt x="1910" y="1618"/>
                    <a:pt x="2006" y="1297"/>
                    <a:pt x="2023" y="880"/>
                  </a:cubicBezTo>
                  <a:cubicBezTo>
                    <a:pt x="2037" y="597"/>
                    <a:pt x="1779" y="0"/>
                    <a:pt x="122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36"/>
            <p:cNvSpPr/>
            <p:nvPr/>
          </p:nvSpPr>
          <p:spPr>
            <a:xfrm>
              <a:off x="1869131" y="1015991"/>
              <a:ext cx="53079" cy="41297"/>
            </a:xfrm>
            <a:custGeom>
              <a:avLst/>
              <a:gdLst/>
              <a:ahLst/>
              <a:cxnLst/>
              <a:rect l="l" t="t" r="r" b="b"/>
              <a:pathLst>
                <a:path w="1302" h="1013" extrusionOk="0">
                  <a:moveTo>
                    <a:pt x="659" y="0"/>
                  </a:moveTo>
                  <a:cubicBezTo>
                    <a:pt x="0" y="0"/>
                    <a:pt x="0" y="1012"/>
                    <a:pt x="659" y="1012"/>
                  </a:cubicBezTo>
                  <a:cubicBezTo>
                    <a:pt x="1301" y="1012"/>
                    <a:pt x="1301" y="0"/>
                    <a:pt x="659"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36"/>
            <p:cNvSpPr/>
            <p:nvPr/>
          </p:nvSpPr>
          <p:spPr>
            <a:xfrm>
              <a:off x="797232" y="2062119"/>
              <a:ext cx="53732" cy="41297"/>
            </a:xfrm>
            <a:custGeom>
              <a:avLst/>
              <a:gdLst/>
              <a:ahLst/>
              <a:cxnLst/>
              <a:rect l="l" t="t" r="r" b="b"/>
              <a:pathLst>
                <a:path w="1318" h="1013" extrusionOk="0">
                  <a:moveTo>
                    <a:pt x="660" y="1"/>
                  </a:moveTo>
                  <a:cubicBezTo>
                    <a:pt x="1" y="1"/>
                    <a:pt x="1" y="1013"/>
                    <a:pt x="660" y="1013"/>
                  </a:cubicBezTo>
                  <a:cubicBezTo>
                    <a:pt x="1317" y="1013"/>
                    <a:pt x="1317" y="1"/>
                    <a:pt x="6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36"/>
            <p:cNvSpPr/>
            <p:nvPr/>
          </p:nvSpPr>
          <p:spPr>
            <a:xfrm>
              <a:off x="1706836" y="3536475"/>
              <a:ext cx="53691" cy="41257"/>
            </a:xfrm>
            <a:custGeom>
              <a:avLst/>
              <a:gdLst/>
              <a:ahLst/>
              <a:cxnLst/>
              <a:rect l="l" t="t" r="r" b="b"/>
              <a:pathLst>
                <a:path w="1317" h="1012" extrusionOk="0">
                  <a:moveTo>
                    <a:pt x="659" y="1"/>
                  </a:moveTo>
                  <a:cubicBezTo>
                    <a:pt x="1" y="1"/>
                    <a:pt x="1" y="1011"/>
                    <a:pt x="659" y="1011"/>
                  </a:cubicBezTo>
                  <a:cubicBezTo>
                    <a:pt x="1317" y="1011"/>
                    <a:pt x="1317" y="1"/>
                    <a:pt x="659"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36"/>
            <p:cNvSpPr/>
            <p:nvPr/>
          </p:nvSpPr>
          <p:spPr>
            <a:xfrm rot="3467364">
              <a:off x="1267486" y="3704451"/>
              <a:ext cx="53731" cy="41908"/>
            </a:xfrm>
            <a:custGeom>
              <a:avLst/>
              <a:gdLst/>
              <a:ahLst/>
              <a:cxnLst/>
              <a:rect l="l" t="t" r="r" b="b"/>
              <a:pathLst>
                <a:path w="1318" h="1028" extrusionOk="0">
                  <a:moveTo>
                    <a:pt x="660" y="0"/>
                  </a:moveTo>
                  <a:cubicBezTo>
                    <a:pt x="1" y="0"/>
                    <a:pt x="1" y="1028"/>
                    <a:pt x="660" y="1028"/>
                  </a:cubicBezTo>
                  <a:cubicBezTo>
                    <a:pt x="1317" y="1028"/>
                    <a:pt x="1317" y="0"/>
                    <a:pt x="66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36"/>
            <p:cNvSpPr/>
            <p:nvPr/>
          </p:nvSpPr>
          <p:spPr>
            <a:xfrm>
              <a:off x="2084425" y="4222878"/>
              <a:ext cx="53732" cy="41297"/>
            </a:xfrm>
            <a:custGeom>
              <a:avLst/>
              <a:gdLst/>
              <a:ahLst/>
              <a:cxnLst/>
              <a:rect l="l" t="t" r="r" b="b"/>
              <a:pathLst>
                <a:path w="1318" h="1013" extrusionOk="0">
                  <a:moveTo>
                    <a:pt x="658" y="1"/>
                  </a:moveTo>
                  <a:cubicBezTo>
                    <a:pt x="1" y="1"/>
                    <a:pt x="1" y="1013"/>
                    <a:pt x="658" y="1013"/>
                  </a:cubicBezTo>
                  <a:cubicBezTo>
                    <a:pt x="1317" y="1013"/>
                    <a:pt x="1317" y="1"/>
                    <a:pt x="6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36"/>
            <p:cNvSpPr/>
            <p:nvPr/>
          </p:nvSpPr>
          <p:spPr>
            <a:xfrm>
              <a:off x="2202563" y="815169"/>
              <a:ext cx="53079" cy="41297"/>
            </a:xfrm>
            <a:custGeom>
              <a:avLst/>
              <a:gdLst/>
              <a:ahLst/>
              <a:cxnLst/>
              <a:rect l="l" t="t" r="r" b="b"/>
              <a:pathLst>
                <a:path w="1302" h="1013" extrusionOk="0">
                  <a:moveTo>
                    <a:pt x="659" y="0"/>
                  </a:moveTo>
                  <a:cubicBezTo>
                    <a:pt x="1" y="0"/>
                    <a:pt x="1" y="1012"/>
                    <a:pt x="659" y="1012"/>
                  </a:cubicBezTo>
                  <a:cubicBezTo>
                    <a:pt x="1301" y="1012"/>
                    <a:pt x="1301" y="0"/>
                    <a:pt x="65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36"/>
            <p:cNvSpPr/>
            <p:nvPr/>
          </p:nvSpPr>
          <p:spPr>
            <a:xfrm>
              <a:off x="1489586" y="3038139"/>
              <a:ext cx="53691" cy="41216"/>
            </a:xfrm>
            <a:custGeom>
              <a:avLst/>
              <a:gdLst/>
              <a:ahLst/>
              <a:cxnLst/>
              <a:rect l="l" t="t" r="r" b="b"/>
              <a:pathLst>
                <a:path w="1317" h="1011" extrusionOk="0">
                  <a:moveTo>
                    <a:pt x="659" y="0"/>
                  </a:moveTo>
                  <a:cubicBezTo>
                    <a:pt x="0" y="0"/>
                    <a:pt x="0" y="1011"/>
                    <a:pt x="659" y="1011"/>
                  </a:cubicBezTo>
                  <a:cubicBezTo>
                    <a:pt x="1317" y="1011"/>
                    <a:pt x="1317" y="0"/>
                    <a:pt x="6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36"/>
            <p:cNvSpPr/>
            <p:nvPr/>
          </p:nvSpPr>
          <p:spPr>
            <a:xfrm rot="3467364">
              <a:off x="1414810" y="3946237"/>
              <a:ext cx="53690" cy="41256"/>
            </a:xfrm>
            <a:custGeom>
              <a:avLst/>
              <a:gdLst/>
              <a:ahLst/>
              <a:cxnLst/>
              <a:rect l="l" t="t" r="r" b="b"/>
              <a:pathLst>
                <a:path w="1317" h="1012" extrusionOk="0">
                  <a:moveTo>
                    <a:pt x="658" y="1"/>
                  </a:moveTo>
                  <a:cubicBezTo>
                    <a:pt x="0" y="1"/>
                    <a:pt x="0" y="1011"/>
                    <a:pt x="658" y="1011"/>
                  </a:cubicBezTo>
                  <a:cubicBezTo>
                    <a:pt x="1316" y="1011"/>
                    <a:pt x="1316" y="1"/>
                    <a:pt x="6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36"/>
            <p:cNvSpPr/>
            <p:nvPr/>
          </p:nvSpPr>
          <p:spPr>
            <a:xfrm>
              <a:off x="2223809" y="4084187"/>
              <a:ext cx="53079" cy="41257"/>
            </a:xfrm>
            <a:custGeom>
              <a:avLst/>
              <a:gdLst/>
              <a:ahLst/>
              <a:cxnLst/>
              <a:rect l="l" t="t" r="r" b="b"/>
              <a:pathLst>
                <a:path w="1302" h="1012" extrusionOk="0">
                  <a:moveTo>
                    <a:pt x="642" y="0"/>
                  </a:moveTo>
                  <a:cubicBezTo>
                    <a:pt x="0" y="0"/>
                    <a:pt x="0" y="1012"/>
                    <a:pt x="642" y="1012"/>
                  </a:cubicBezTo>
                  <a:cubicBezTo>
                    <a:pt x="1301" y="1012"/>
                    <a:pt x="1301" y="0"/>
                    <a:pt x="64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36"/>
            <p:cNvSpPr/>
            <p:nvPr/>
          </p:nvSpPr>
          <p:spPr>
            <a:xfrm>
              <a:off x="1639772" y="3275070"/>
              <a:ext cx="53732" cy="41257"/>
            </a:xfrm>
            <a:custGeom>
              <a:avLst/>
              <a:gdLst/>
              <a:ahLst/>
              <a:cxnLst/>
              <a:rect l="l" t="t" r="r" b="b"/>
              <a:pathLst>
                <a:path w="1318" h="1012" extrusionOk="0">
                  <a:moveTo>
                    <a:pt x="660" y="1"/>
                  </a:moveTo>
                  <a:cubicBezTo>
                    <a:pt x="18" y="1"/>
                    <a:pt x="1" y="1012"/>
                    <a:pt x="660" y="1012"/>
                  </a:cubicBezTo>
                  <a:cubicBezTo>
                    <a:pt x="1317" y="1012"/>
                    <a:pt x="1317" y="1"/>
                    <a:pt x="6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36"/>
            <p:cNvSpPr/>
            <p:nvPr/>
          </p:nvSpPr>
          <p:spPr>
            <a:xfrm>
              <a:off x="419754" y="1450932"/>
              <a:ext cx="53039" cy="41297"/>
            </a:xfrm>
            <a:custGeom>
              <a:avLst/>
              <a:gdLst/>
              <a:ahLst/>
              <a:cxnLst/>
              <a:rect l="l" t="t" r="r" b="b"/>
              <a:pathLst>
                <a:path w="1301" h="1013" extrusionOk="0">
                  <a:moveTo>
                    <a:pt x="659" y="1"/>
                  </a:moveTo>
                  <a:cubicBezTo>
                    <a:pt x="0" y="1"/>
                    <a:pt x="0" y="1012"/>
                    <a:pt x="659" y="1012"/>
                  </a:cubicBezTo>
                  <a:cubicBezTo>
                    <a:pt x="1301" y="1012"/>
                    <a:pt x="1301" y="1"/>
                    <a:pt x="6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36"/>
            <p:cNvSpPr/>
            <p:nvPr/>
          </p:nvSpPr>
          <p:spPr>
            <a:xfrm>
              <a:off x="2025265" y="781128"/>
              <a:ext cx="52998" cy="41297"/>
            </a:xfrm>
            <a:custGeom>
              <a:avLst/>
              <a:gdLst/>
              <a:ahLst/>
              <a:cxnLst/>
              <a:rect l="l" t="t" r="r" b="b"/>
              <a:pathLst>
                <a:path w="1300" h="1013" extrusionOk="0">
                  <a:moveTo>
                    <a:pt x="658" y="1"/>
                  </a:moveTo>
                  <a:cubicBezTo>
                    <a:pt x="0" y="1"/>
                    <a:pt x="0" y="1013"/>
                    <a:pt x="658" y="1013"/>
                  </a:cubicBezTo>
                  <a:cubicBezTo>
                    <a:pt x="1300" y="1013"/>
                    <a:pt x="1300" y="1"/>
                    <a:pt x="6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36"/>
            <p:cNvSpPr/>
            <p:nvPr/>
          </p:nvSpPr>
          <p:spPr>
            <a:xfrm>
              <a:off x="3490047" y="2319973"/>
              <a:ext cx="53691" cy="41257"/>
            </a:xfrm>
            <a:custGeom>
              <a:avLst/>
              <a:gdLst/>
              <a:ahLst/>
              <a:cxnLst/>
              <a:rect l="l" t="t" r="r" b="b"/>
              <a:pathLst>
                <a:path w="1317" h="1012" extrusionOk="0">
                  <a:moveTo>
                    <a:pt x="658" y="0"/>
                  </a:moveTo>
                  <a:cubicBezTo>
                    <a:pt x="1" y="0"/>
                    <a:pt x="1" y="1012"/>
                    <a:pt x="658" y="1012"/>
                  </a:cubicBezTo>
                  <a:cubicBezTo>
                    <a:pt x="1317" y="1012"/>
                    <a:pt x="1317" y="0"/>
                    <a:pt x="65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36"/>
            <p:cNvSpPr/>
            <p:nvPr/>
          </p:nvSpPr>
          <p:spPr>
            <a:xfrm>
              <a:off x="1852784" y="2621943"/>
              <a:ext cx="53039" cy="41909"/>
            </a:xfrm>
            <a:custGeom>
              <a:avLst/>
              <a:gdLst/>
              <a:ahLst/>
              <a:cxnLst/>
              <a:rect l="l" t="t" r="r" b="b"/>
              <a:pathLst>
                <a:path w="1301" h="1028" extrusionOk="0">
                  <a:moveTo>
                    <a:pt x="643" y="0"/>
                  </a:moveTo>
                  <a:cubicBezTo>
                    <a:pt x="1" y="0"/>
                    <a:pt x="1" y="1028"/>
                    <a:pt x="643" y="1028"/>
                  </a:cubicBezTo>
                  <a:cubicBezTo>
                    <a:pt x="1300" y="1028"/>
                    <a:pt x="1300" y="0"/>
                    <a:pt x="64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36"/>
            <p:cNvSpPr/>
            <p:nvPr/>
          </p:nvSpPr>
          <p:spPr>
            <a:xfrm>
              <a:off x="1822697" y="2872250"/>
              <a:ext cx="40604" cy="30820"/>
            </a:xfrm>
            <a:custGeom>
              <a:avLst/>
              <a:gdLst/>
              <a:ahLst/>
              <a:cxnLst/>
              <a:rect l="l" t="t" r="r" b="b"/>
              <a:pathLst>
                <a:path w="996" h="756" extrusionOk="0">
                  <a:moveTo>
                    <a:pt x="497" y="1"/>
                  </a:moveTo>
                  <a:cubicBezTo>
                    <a:pt x="16" y="1"/>
                    <a:pt x="0" y="756"/>
                    <a:pt x="497" y="756"/>
                  </a:cubicBezTo>
                  <a:cubicBezTo>
                    <a:pt x="979" y="756"/>
                    <a:pt x="995" y="1"/>
                    <a:pt x="497"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36"/>
            <p:cNvSpPr/>
            <p:nvPr/>
          </p:nvSpPr>
          <p:spPr>
            <a:xfrm>
              <a:off x="362843" y="2392621"/>
              <a:ext cx="39911" cy="31432"/>
            </a:xfrm>
            <a:custGeom>
              <a:avLst/>
              <a:gdLst/>
              <a:ahLst/>
              <a:cxnLst/>
              <a:rect l="l" t="t" r="r" b="b"/>
              <a:pathLst>
                <a:path w="979" h="771" extrusionOk="0">
                  <a:moveTo>
                    <a:pt x="497" y="0"/>
                  </a:moveTo>
                  <a:cubicBezTo>
                    <a:pt x="0" y="0"/>
                    <a:pt x="0" y="771"/>
                    <a:pt x="497" y="771"/>
                  </a:cubicBezTo>
                  <a:cubicBezTo>
                    <a:pt x="979" y="771"/>
                    <a:pt x="979" y="0"/>
                    <a:pt x="49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36"/>
            <p:cNvSpPr/>
            <p:nvPr/>
          </p:nvSpPr>
          <p:spPr>
            <a:xfrm>
              <a:off x="992916" y="1135514"/>
              <a:ext cx="26214" cy="20995"/>
            </a:xfrm>
            <a:custGeom>
              <a:avLst/>
              <a:gdLst/>
              <a:ahLst/>
              <a:cxnLst/>
              <a:rect l="l" t="t" r="r" b="b"/>
              <a:pathLst>
                <a:path w="643" h="515" extrusionOk="0">
                  <a:moveTo>
                    <a:pt x="322" y="1"/>
                  </a:moveTo>
                  <a:cubicBezTo>
                    <a:pt x="1" y="1"/>
                    <a:pt x="1" y="514"/>
                    <a:pt x="322" y="514"/>
                  </a:cubicBezTo>
                  <a:cubicBezTo>
                    <a:pt x="643" y="514"/>
                    <a:pt x="643" y="1"/>
                    <a:pt x="322"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36"/>
            <p:cNvSpPr/>
            <p:nvPr/>
          </p:nvSpPr>
          <p:spPr>
            <a:xfrm>
              <a:off x="2128250" y="1089943"/>
              <a:ext cx="26907" cy="20995"/>
            </a:xfrm>
            <a:custGeom>
              <a:avLst/>
              <a:gdLst/>
              <a:ahLst/>
              <a:cxnLst/>
              <a:rect l="l" t="t" r="r" b="b"/>
              <a:pathLst>
                <a:path w="660" h="515" extrusionOk="0">
                  <a:moveTo>
                    <a:pt x="322" y="1"/>
                  </a:moveTo>
                  <a:cubicBezTo>
                    <a:pt x="1" y="1"/>
                    <a:pt x="1" y="514"/>
                    <a:pt x="322" y="514"/>
                  </a:cubicBezTo>
                  <a:cubicBezTo>
                    <a:pt x="659" y="514"/>
                    <a:pt x="659" y="1"/>
                    <a:pt x="322"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36"/>
            <p:cNvSpPr/>
            <p:nvPr/>
          </p:nvSpPr>
          <p:spPr>
            <a:xfrm>
              <a:off x="2757129" y="851237"/>
              <a:ext cx="26866" cy="20954"/>
            </a:xfrm>
            <a:custGeom>
              <a:avLst/>
              <a:gdLst/>
              <a:ahLst/>
              <a:cxnLst/>
              <a:rect l="l" t="t" r="r" b="b"/>
              <a:pathLst>
                <a:path w="659" h="514" extrusionOk="0">
                  <a:moveTo>
                    <a:pt x="322" y="0"/>
                  </a:moveTo>
                  <a:cubicBezTo>
                    <a:pt x="1" y="0"/>
                    <a:pt x="1" y="514"/>
                    <a:pt x="322" y="514"/>
                  </a:cubicBezTo>
                  <a:cubicBezTo>
                    <a:pt x="658" y="514"/>
                    <a:pt x="658" y="0"/>
                    <a:pt x="322"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36"/>
            <p:cNvSpPr/>
            <p:nvPr/>
          </p:nvSpPr>
          <p:spPr>
            <a:xfrm>
              <a:off x="1485672" y="2113159"/>
              <a:ext cx="26866" cy="20343"/>
            </a:xfrm>
            <a:custGeom>
              <a:avLst/>
              <a:gdLst/>
              <a:ahLst/>
              <a:cxnLst/>
              <a:rect l="l" t="t" r="r" b="b"/>
              <a:pathLst>
                <a:path w="659" h="499" extrusionOk="0">
                  <a:moveTo>
                    <a:pt x="338" y="1"/>
                  </a:moveTo>
                  <a:cubicBezTo>
                    <a:pt x="0" y="1"/>
                    <a:pt x="0" y="499"/>
                    <a:pt x="338" y="499"/>
                  </a:cubicBezTo>
                  <a:cubicBezTo>
                    <a:pt x="659" y="499"/>
                    <a:pt x="659" y="1"/>
                    <a:pt x="338"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36"/>
            <p:cNvSpPr/>
            <p:nvPr/>
          </p:nvSpPr>
          <p:spPr>
            <a:xfrm>
              <a:off x="2633441" y="2633434"/>
              <a:ext cx="24909" cy="24909"/>
            </a:xfrm>
            <a:custGeom>
              <a:avLst/>
              <a:gdLst/>
              <a:ahLst/>
              <a:cxnLst/>
              <a:rect l="l" t="t" r="r" b="b"/>
              <a:pathLst>
                <a:path w="611" h="611" extrusionOk="0">
                  <a:moveTo>
                    <a:pt x="289" y="0"/>
                  </a:moveTo>
                  <a:cubicBezTo>
                    <a:pt x="257" y="16"/>
                    <a:pt x="210" y="32"/>
                    <a:pt x="178" y="65"/>
                  </a:cubicBezTo>
                  <a:cubicBezTo>
                    <a:pt x="146" y="112"/>
                    <a:pt x="114" y="144"/>
                    <a:pt x="81" y="176"/>
                  </a:cubicBezTo>
                  <a:cubicBezTo>
                    <a:pt x="49" y="208"/>
                    <a:pt x="33" y="225"/>
                    <a:pt x="17" y="257"/>
                  </a:cubicBezTo>
                  <a:cubicBezTo>
                    <a:pt x="1" y="289"/>
                    <a:pt x="1" y="321"/>
                    <a:pt x="1" y="354"/>
                  </a:cubicBezTo>
                  <a:cubicBezTo>
                    <a:pt x="1" y="401"/>
                    <a:pt x="1" y="433"/>
                    <a:pt x="17" y="450"/>
                  </a:cubicBezTo>
                  <a:cubicBezTo>
                    <a:pt x="33" y="482"/>
                    <a:pt x="49" y="514"/>
                    <a:pt x="81" y="546"/>
                  </a:cubicBezTo>
                  <a:cubicBezTo>
                    <a:pt x="97" y="546"/>
                    <a:pt x="114" y="562"/>
                    <a:pt x="129" y="578"/>
                  </a:cubicBezTo>
                  <a:cubicBezTo>
                    <a:pt x="161" y="594"/>
                    <a:pt x="210" y="610"/>
                    <a:pt x="257" y="610"/>
                  </a:cubicBezTo>
                  <a:lnTo>
                    <a:pt x="322" y="610"/>
                  </a:lnTo>
                  <a:cubicBezTo>
                    <a:pt x="370" y="594"/>
                    <a:pt x="402" y="578"/>
                    <a:pt x="435" y="546"/>
                  </a:cubicBezTo>
                  <a:cubicBezTo>
                    <a:pt x="467" y="497"/>
                    <a:pt x="499" y="465"/>
                    <a:pt x="546" y="433"/>
                  </a:cubicBezTo>
                  <a:cubicBezTo>
                    <a:pt x="563" y="401"/>
                    <a:pt x="578" y="386"/>
                    <a:pt x="595" y="354"/>
                  </a:cubicBezTo>
                  <a:cubicBezTo>
                    <a:pt x="611" y="321"/>
                    <a:pt x="611" y="289"/>
                    <a:pt x="611" y="241"/>
                  </a:cubicBezTo>
                  <a:cubicBezTo>
                    <a:pt x="611" y="208"/>
                    <a:pt x="611" y="176"/>
                    <a:pt x="595" y="144"/>
                  </a:cubicBezTo>
                  <a:cubicBezTo>
                    <a:pt x="578" y="112"/>
                    <a:pt x="563" y="97"/>
                    <a:pt x="546" y="65"/>
                  </a:cubicBezTo>
                  <a:cubicBezTo>
                    <a:pt x="531" y="65"/>
                    <a:pt x="514" y="48"/>
                    <a:pt x="499" y="32"/>
                  </a:cubicBezTo>
                  <a:cubicBezTo>
                    <a:pt x="450" y="0"/>
                    <a:pt x="402" y="0"/>
                    <a:pt x="370"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36"/>
            <p:cNvSpPr/>
            <p:nvPr/>
          </p:nvSpPr>
          <p:spPr>
            <a:xfrm>
              <a:off x="1960736" y="4126055"/>
              <a:ext cx="26907" cy="20954"/>
            </a:xfrm>
            <a:custGeom>
              <a:avLst/>
              <a:gdLst/>
              <a:ahLst/>
              <a:cxnLst/>
              <a:rect l="l" t="t" r="r" b="b"/>
              <a:pathLst>
                <a:path w="660" h="514" extrusionOk="0">
                  <a:moveTo>
                    <a:pt x="322" y="0"/>
                  </a:moveTo>
                  <a:cubicBezTo>
                    <a:pt x="1" y="0"/>
                    <a:pt x="1" y="514"/>
                    <a:pt x="322" y="514"/>
                  </a:cubicBezTo>
                  <a:cubicBezTo>
                    <a:pt x="659" y="514"/>
                    <a:pt x="659" y="0"/>
                    <a:pt x="322"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36"/>
            <p:cNvSpPr/>
            <p:nvPr/>
          </p:nvSpPr>
          <p:spPr>
            <a:xfrm>
              <a:off x="3616997" y="2551614"/>
              <a:ext cx="26214" cy="20954"/>
            </a:xfrm>
            <a:custGeom>
              <a:avLst/>
              <a:gdLst/>
              <a:ahLst/>
              <a:cxnLst/>
              <a:rect l="l" t="t" r="r" b="b"/>
              <a:pathLst>
                <a:path w="643" h="514" extrusionOk="0">
                  <a:moveTo>
                    <a:pt x="322" y="0"/>
                  </a:moveTo>
                  <a:cubicBezTo>
                    <a:pt x="1" y="0"/>
                    <a:pt x="1" y="514"/>
                    <a:pt x="322" y="514"/>
                  </a:cubicBezTo>
                  <a:cubicBezTo>
                    <a:pt x="643" y="514"/>
                    <a:pt x="643" y="0"/>
                    <a:pt x="3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36"/>
            <p:cNvSpPr/>
            <p:nvPr/>
          </p:nvSpPr>
          <p:spPr>
            <a:xfrm>
              <a:off x="2572615" y="2126939"/>
              <a:ext cx="26214" cy="20995"/>
            </a:xfrm>
            <a:custGeom>
              <a:avLst/>
              <a:gdLst/>
              <a:ahLst/>
              <a:cxnLst/>
              <a:rect l="l" t="t" r="r" b="b"/>
              <a:pathLst>
                <a:path w="643" h="515" extrusionOk="0">
                  <a:moveTo>
                    <a:pt x="321" y="0"/>
                  </a:moveTo>
                  <a:cubicBezTo>
                    <a:pt x="0" y="0"/>
                    <a:pt x="0" y="514"/>
                    <a:pt x="321" y="514"/>
                  </a:cubicBezTo>
                  <a:cubicBezTo>
                    <a:pt x="642" y="514"/>
                    <a:pt x="642" y="0"/>
                    <a:pt x="321"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36"/>
            <p:cNvSpPr/>
            <p:nvPr/>
          </p:nvSpPr>
          <p:spPr>
            <a:xfrm>
              <a:off x="2736215" y="2151114"/>
              <a:ext cx="52998" cy="41297"/>
            </a:xfrm>
            <a:custGeom>
              <a:avLst/>
              <a:gdLst/>
              <a:ahLst/>
              <a:cxnLst/>
              <a:rect l="l" t="t" r="r" b="b"/>
              <a:pathLst>
                <a:path w="1300" h="1013" extrusionOk="0">
                  <a:moveTo>
                    <a:pt x="642" y="1"/>
                  </a:moveTo>
                  <a:cubicBezTo>
                    <a:pt x="0" y="1"/>
                    <a:pt x="0" y="1013"/>
                    <a:pt x="642" y="1013"/>
                  </a:cubicBezTo>
                  <a:cubicBezTo>
                    <a:pt x="1300" y="1013"/>
                    <a:pt x="1300" y="1"/>
                    <a:pt x="64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36"/>
            <p:cNvSpPr/>
            <p:nvPr/>
          </p:nvSpPr>
          <p:spPr>
            <a:xfrm>
              <a:off x="1031500" y="3070840"/>
              <a:ext cx="53691" cy="41216"/>
            </a:xfrm>
            <a:custGeom>
              <a:avLst/>
              <a:gdLst/>
              <a:ahLst/>
              <a:cxnLst/>
              <a:rect l="l" t="t" r="r" b="b"/>
              <a:pathLst>
                <a:path w="1317" h="1011" extrusionOk="0">
                  <a:moveTo>
                    <a:pt x="658" y="0"/>
                  </a:moveTo>
                  <a:cubicBezTo>
                    <a:pt x="0" y="0"/>
                    <a:pt x="0" y="1011"/>
                    <a:pt x="658" y="1011"/>
                  </a:cubicBezTo>
                  <a:cubicBezTo>
                    <a:pt x="1317" y="1011"/>
                    <a:pt x="1317" y="0"/>
                    <a:pt x="65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36"/>
            <p:cNvSpPr/>
            <p:nvPr/>
          </p:nvSpPr>
          <p:spPr>
            <a:xfrm>
              <a:off x="2842502" y="3611691"/>
              <a:ext cx="53039" cy="41297"/>
            </a:xfrm>
            <a:custGeom>
              <a:avLst/>
              <a:gdLst/>
              <a:ahLst/>
              <a:cxnLst/>
              <a:rect l="l" t="t" r="r" b="b"/>
              <a:pathLst>
                <a:path w="1301" h="1013" extrusionOk="0">
                  <a:moveTo>
                    <a:pt x="643" y="1"/>
                  </a:moveTo>
                  <a:cubicBezTo>
                    <a:pt x="1" y="1"/>
                    <a:pt x="1" y="1013"/>
                    <a:pt x="643" y="1013"/>
                  </a:cubicBezTo>
                  <a:cubicBezTo>
                    <a:pt x="1300" y="1013"/>
                    <a:pt x="1300" y="1"/>
                    <a:pt x="6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36"/>
            <p:cNvSpPr/>
            <p:nvPr/>
          </p:nvSpPr>
          <p:spPr>
            <a:xfrm>
              <a:off x="3122284" y="1306691"/>
              <a:ext cx="53691" cy="41297"/>
            </a:xfrm>
            <a:custGeom>
              <a:avLst/>
              <a:gdLst/>
              <a:ahLst/>
              <a:cxnLst/>
              <a:rect l="l" t="t" r="r" b="b"/>
              <a:pathLst>
                <a:path w="1317" h="1013" extrusionOk="0">
                  <a:moveTo>
                    <a:pt x="658" y="0"/>
                  </a:moveTo>
                  <a:cubicBezTo>
                    <a:pt x="1" y="0"/>
                    <a:pt x="1" y="1012"/>
                    <a:pt x="658" y="1012"/>
                  </a:cubicBezTo>
                  <a:cubicBezTo>
                    <a:pt x="1317" y="1012"/>
                    <a:pt x="1317" y="0"/>
                    <a:pt x="658"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36"/>
            <p:cNvSpPr/>
            <p:nvPr/>
          </p:nvSpPr>
          <p:spPr>
            <a:xfrm>
              <a:off x="1640100" y="4162705"/>
              <a:ext cx="53079" cy="41297"/>
            </a:xfrm>
            <a:custGeom>
              <a:avLst/>
              <a:gdLst/>
              <a:ahLst/>
              <a:cxnLst/>
              <a:rect l="l" t="t" r="r" b="b"/>
              <a:pathLst>
                <a:path w="1302" h="1013" extrusionOk="0">
                  <a:moveTo>
                    <a:pt x="642" y="0"/>
                  </a:moveTo>
                  <a:cubicBezTo>
                    <a:pt x="0" y="0"/>
                    <a:pt x="0" y="1012"/>
                    <a:pt x="642" y="1012"/>
                  </a:cubicBezTo>
                  <a:cubicBezTo>
                    <a:pt x="1301" y="1012"/>
                    <a:pt x="1301" y="0"/>
                    <a:pt x="642" y="0"/>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36"/>
            <p:cNvSpPr/>
            <p:nvPr/>
          </p:nvSpPr>
          <p:spPr>
            <a:xfrm>
              <a:off x="625804" y="2181241"/>
              <a:ext cx="53691" cy="41257"/>
            </a:xfrm>
            <a:custGeom>
              <a:avLst/>
              <a:gdLst/>
              <a:ahLst/>
              <a:cxnLst/>
              <a:rect l="l" t="t" r="r" b="b"/>
              <a:pathLst>
                <a:path w="1317" h="1012" extrusionOk="0">
                  <a:moveTo>
                    <a:pt x="659" y="0"/>
                  </a:moveTo>
                  <a:cubicBezTo>
                    <a:pt x="0" y="0"/>
                    <a:pt x="0" y="1012"/>
                    <a:pt x="659" y="1012"/>
                  </a:cubicBezTo>
                  <a:cubicBezTo>
                    <a:pt x="1317" y="1012"/>
                    <a:pt x="1317" y="0"/>
                    <a:pt x="659" y="0"/>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36"/>
            <p:cNvSpPr/>
            <p:nvPr/>
          </p:nvSpPr>
          <p:spPr>
            <a:xfrm>
              <a:off x="3183802" y="2874859"/>
              <a:ext cx="53691" cy="41297"/>
            </a:xfrm>
            <a:custGeom>
              <a:avLst/>
              <a:gdLst/>
              <a:ahLst/>
              <a:cxnLst/>
              <a:rect l="l" t="t" r="r" b="b"/>
              <a:pathLst>
                <a:path w="1317" h="1013" extrusionOk="0">
                  <a:moveTo>
                    <a:pt x="658" y="1"/>
                  </a:moveTo>
                  <a:cubicBezTo>
                    <a:pt x="1" y="1"/>
                    <a:pt x="1" y="1013"/>
                    <a:pt x="658" y="1013"/>
                  </a:cubicBezTo>
                  <a:cubicBezTo>
                    <a:pt x="1317" y="1013"/>
                    <a:pt x="1317" y="1"/>
                    <a:pt x="658" y="1"/>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36"/>
            <p:cNvSpPr/>
            <p:nvPr/>
          </p:nvSpPr>
          <p:spPr>
            <a:xfrm>
              <a:off x="230563" y="1096948"/>
              <a:ext cx="106729" cy="102123"/>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36"/>
            <p:cNvSpPr/>
            <p:nvPr/>
          </p:nvSpPr>
          <p:spPr>
            <a:xfrm>
              <a:off x="3739340" y="3395746"/>
              <a:ext cx="89036" cy="84511"/>
            </a:xfrm>
            <a:custGeom>
              <a:avLst/>
              <a:gdLst/>
              <a:ahLst/>
              <a:cxnLst/>
              <a:rect l="l" t="t" r="r" b="b"/>
              <a:pathLst>
                <a:path w="2184" h="2073" extrusionOk="0">
                  <a:moveTo>
                    <a:pt x="418" y="1"/>
                  </a:moveTo>
                  <a:lnTo>
                    <a:pt x="756" y="820"/>
                  </a:lnTo>
                  <a:lnTo>
                    <a:pt x="1" y="1285"/>
                  </a:lnTo>
                  <a:lnTo>
                    <a:pt x="1" y="1285"/>
                  </a:lnTo>
                  <a:lnTo>
                    <a:pt x="884" y="1205"/>
                  </a:lnTo>
                  <a:lnTo>
                    <a:pt x="1092" y="2072"/>
                  </a:lnTo>
                  <a:lnTo>
                    <a:pt x="1302" y="1205"/>
                  </a:lnTo>
                  <a:lnTo>
                    <a:pt x="2184" y="1285"/>
                  </a:lnTo>
                  <a:lnTo>
                    <a:pt x="2184" y="1285"/>
                  </a:lnTo>
                  <a:lnTo>
                    <a:pt x="1413" y="820"/>
                  </a:lnTo>
                  <a:lnTo>
                    <a:pt x="1766" y="1"/>
                  </a:lnTo>
                  <a:lnTo>
                    <a:pt x="1766" y="1"/>
                  </a:lnTo>
                  <a:lnTo>
                    <a:pt x="1092" y="579"/>
                  </a:lnTo>
                  <a:lnTo>
                    <a:pt x="418"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36"/>
            <p:cNvSpPr/>
            <p:nvPr/>
          </p:nvSpPr>
          <p:spPr>
            <a:xfrm>
              <a:off x="2891947" y="4111664"/>
              <a:ext cx="74645" cy="71384"/>
            </a:xfrm>
            <a:custGeom>
              <a:avLst/>
              <a:gdLst/>
              <a:ahLst/>
              <a:cxnLst/>
              <a:rect l="l" t="t" r="r" b="b"/>
              <a:pathLst>
                <a:path w="1831" h="1751" extrusionOk="0">
                  <a:moveTo>
                    <a:pt x="354" y="0"/>
                  </a:moveTo>
                  <a:lnTo>
                    <a:pt x="643" y="691"/>
                  </a:lnTo>
                  <a:lnTo>
                    <a:pt x="1" y="1076"/>
                  </a:lnTo>
                  <a:lnTo>
                    <a:pt x="754" y="1012"/>
                  </a:lnTo>
                  <a:lnTo>
                    <a:pt x="915" y="1750"/>
                  </a:lnTo>
                  <a:lnTo>
                    <a:pt x="1092" y="1012"/>
                  </a:lnTo>
                  <a:lnTo>
                    <a:pt x="1830" y="1076"/>
                  </a:lnTo>
                  <a:lnTo>
                    <a:pt x="1188" y="691"/>
                  </a:lnTo>
                  <a:lnTo>
                    <a:pt x="1493" y="0"/>
                  </a:lnTo>
                  <a:lnTo>
                    <a:pt x="915" y="498"/>
                  </a:lnTo>
                  <a:lnTo>
                    <a:pt x="35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36"/>
            <p:cNvSpPr/>
            <p:nvPr/>
          </p:nvSpPr>
          <p:spPr>
            <a:xfrm>
              <a:off x="3598693" y="3817200"/>
              <a:ext cx="147904" cy="144684"/>
            </a:xfrm>
            <a:custGeom>
              <a:avLst/>
              <a:gdLst/>
              <a:ahLst/>
              <a:cxnLst/>
              <a:rect l="l" t="t" r="r" b="b"/>
              <a:pathLst>
                <a:path w="3628" h="3549" extrusionOk="0">
                  <a:moveTo>
                    <a:pt x="1959" y="0"/>
                  </a:moveTo>
                  <a:lnTo>
                    <a:pt x="1460" y="1397"/>
                  </a:lnTo>
                  <a:lnTo>
                    <a:pt x="0" y="1108"/>
                  </a:lnTo>
                  <a:lnTo>
                    <a:pt x="0" y="1108"/>
                  </a:lnTo>
                  <a:lnTo>
                    <a:pt x="1188" y="2007"/>
                  </a:lnTo>
                  <a:lnTo>
                    <a:pt x="465" y="3307"/>
                  </a:lnTo>
                  <a:lnTo>
                    <a:pt x="1685" y="2472"/>
                  </a:lnTo>
                  <a:lnTo>
                    <a:pt x="2697" y="3548"/>
                  </a:lnTo>
                  <a:lnTo>
                    <a:pt x="2263" y="2136"/>
                  </a:lnTo>
                  <a:lnTo>
                    <a:pt x="3628" y="1509"/>
                  </a:lnTo>
                  <a:lnTo>
                    <a:pt x="2134" y="1477"/>
                  </a:lnTo>
                  <a:lnTo>
                    <a:pt x="1959"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36"/>
            <p:cNvSpPr/>
            <p:nvPr/>
          </p:nvSpPr>
          <p:spPr>
            <a:xfrm>
              <a:off x="453725" y="681364"/>
              <a:ext cx="168207" cy="173506"/>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Background">
  <p:cSld name="CUSTOM_9">
    <p:spTree>
      <p:nvGrpSpPr>
        <p:cNvPr id="1" name="Shape 586"/>
        <p:cNvGrpSpPr/>
        <p:nvPr/>
      </p:nvGrpSpPr>
      <p:grpSpPr>
        <a:xfrm>
          <a:off x="0" y="0"/>
          <a:ext cx="0" cy="0"/>
          <a:chOff x="0" y="0"/>
          <a:chExt cx="0" cy="0"/>
        </a:xfrm>
      </p:grpSpPr>
      <p:sp>
        <p:nvSpPr>
          <p:cNvPr id="587" name="Google Shape;587;p37"/>
          <p:cNvSpPr/>
          <p:nvPr/>
        </p:nvSpPr>
        <p:spPr>
          <a:xfrm>
            <a:off x="-79350" y="-47025"/>
            <a:ext cx="2793724" cy="3021843"/>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37"/>
          <p:cNvSpPr/>
          <p:nvPr/>
        </p:nvSpPr>
        <p:spPr>
          <a:xfrm rot="-2700000">
            <a:off x="8848478" y="220393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37"/>
          <p:cNvSpPr/>
          <p:nvPr/>
        </p:nvSpPr>
        <p:spPr>
          <a:xfrm rot="-5400000">
            <a:off x="-8886" y="3948952"/>
            <a:ext cx="1211372" cy="1310285"/>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37"/>
          <p:cNvSpPr/>
          <p:nvPr/>
        </p:nvSpPr>
        <p:spPr>
          <a:xfrm rot="9709789">
            <a:off x="8050685" y="-351173"/>
            <a:ext cx="1063930" cy="2401479"/>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37"/>
          <p:cNvSpPr/>
          <p:nvPr/>
        </p:nvSpPr>
        <p:spPr>
          <a:xfrm rot="3592891">
            <a:off x="3497001" y="-1109922"/>
            <a:ext cx="1364751" cy="198693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37"/>
          <p:cNvSpPr/>
          <p:nvPr/>
        </p:nvSpPr>
        <p:spPr>
          <a:xfrm rot="2700000">
            <a:off x="-203260" y="307213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37"/>
          <p:cNvSpPr/>
          <p:nvPr/>
        </p:nvSpPr>
        <p:spPr>
          <a:xfrm rot="10800000">
            <a:off x="5731142" y="3039650"/>
            <a:ext cx="5872708" cy="2170125"/>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Background 1">
  <p:cSld name="CUSTOM_9_1">
    <p:bg>
      <p:bgPr>
        <a:solidFill>
          <a:schemeClr val="dk1"/>
        </a:solidFill>
        <a:effectLst/>
      </p:bgPr>
    </p:bg>
    <p:spTree>
      <p:nvGrpSpPr>
        <p:cNvPr id="1" name="Shape 594"/>
        <p:cNvGrpSpPr/>
        <p:nvPr/>
      </p:nvGrpSpPr>
      <p:grpSpPr>
        <a:xfrm>
          <a:off x="0" y="0"/>
          <a:ext cx="0" cy="0"/>
          <a:chOff x="0" y="0"/>
          <a:chExt cx="0" cy="0"/>
        </a:xfrm>
      </p:grpSpPr>
      <p:pic>
        <p:nvPicPr>
          <p:cNvPr id="595" name="Google Shape;595;p38"/>
          <p:cNvPicPr preferRelativeResize="0"/>
          <p:nvPr/>
        </p:nvPicPr>
        <p:blipFill rotWithShape="1">
          <a:blip r:embed="rId2">
            <a:alphaModFix/>
          </a:blip>
          <a:srcRect l="29957"/>
          <a:stretch/>
        </p:blipFill>
        <p:spPr>
          <a:xfrm>
            <a:off x="-362750" y="-129050"/>
            <a:ext cx="4930350" cy="5571324"/>
          </a:xfrm>
          <a:prstGeom prst="rect">
            <a:avLst/>
          </a:prstGeom>
          <a:noFill/>
          <a:ln>
            <a:noFill/>
          </a:ln>
        </p:spPr>
      </p:pic>
      <p:pic>
        <p:nvPicPr>
          <p:cNvPr id="596" name="Google Shape;596;p38"/>
          <p:cNvPicPr preferRelativeResize="0"/>
          <p:nvPr/>
        </p:nvPicPr>
        <p:blipFill rotWithShape="1">
          <a:blip r:embed="rId2">
            <a:alphaModFix/>
          </a:blip>
          <a:srcRect l="29957"/>
          <a:stretch/>
        </p:blipFill>
        <p:spPr>
          <a:xfrm>
            <a:off x="4546275" y="-129050"/>
            <a:ext cx="4930350" cy="5571324"/>
          </a:xfrm>
          <a:prstGeom prst="rect">
            <a:avLst/>
          </a:prstGeom>
          <a:noFill/>
          <a:ln>
            <a:noFill/>
          </a:ln>
        </p:spPr>
      </p:pic>
      <p:sp>
        <p:nvSpPr>
          <p:cNvPr id="597" name="Google Shape;597;p38"/>
          <p:cNvSpPr/>
          <p:nvPr/>
        </p:nvSpPr>
        <p:spPr>
          <a:xfrm rot="10800000">
            <a:off x="-159792" y="2817706"/>
            <a:ext cx="6888142" cy="2545343"/>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38"/>
          <p:cNvSpPr/>
          <p:nvPr/>
        </p:nvSpPr>
        <p:spPr>
          <a:xfrm flipH="1">
            <a:off x="2590918" y="-111025"/>
            <a:ext cx="4608757" cy="1703077"/>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38"/>
          <p:cNvSpPr/>
          <p:nvPr/>
        </p:nvSpPr>
        <p:spPr>
          <a:xfrm rot="-5400000">
            <a:off x="-331555" y="180983"/>
            <a:ext cx="1786654" cy="127147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38"/>
          <p:cNvSpPr/>
          <p:nvPr/>
        </p:nvSpPr>
        <p:spPr>
          <a:xfrm rot="-5400000">
            <a:off x="-389201" y="238631"/>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38"/>
          <p:cNvSpPr/>
          <p:nvPr/>
        </p:nvSpPr>
        <p:spPr>
          <a:xfrm rot="-5400000" flipH="1">
            <a:off x="5909302" y="1733012"/>
            <a:ext cx="5120118" cy="1501677"/>
          </a:xfrm>
          <a:custGeom>
            <a:avLst/>
            <a:gdLst/>
            <a:ahLst/>
            <a:cxnLst/>
            <a:rect l="l" t="t" r="r" b="b"/>
            <a:pathLst>
              <a:path w="11579" h="3396" extrusionOk="0">
                <a:moveTo>
                  <a:pt x="0" y="1"/>
                </a:moveTo>
                <a:lnTo>
                  <a:pt x="0" y="3395"/>
                </a:lnTo>
                <a:lnTo>
                  <a:pt x="11579" y="3395"/>
                </a:lnTo>
                <a:cubicBezTo>
                  <a:pt x="11579" y="3395"/>
                  <a:pt x="9094" y="1040"/>
                  <a:pt x="7389" y="1040"/>
                </a:cubicBezTo>
                <a:cubicBezTo>
                  <a:pt x="5482" y="1040"/>
                  <a:pt x="6139" y="2467"/>
                  <a:pt x="3523" y="2467"/>
                </a:cubicBezTo>
                <a:cubicBezTo>
                  <a:pt x="3377" y="2467"/>
                  <a:pt x="3221" y="2463"/>
                  <a:pt x="3053" y="2453"/>
                </a:cubicBezTo>
                <a:cubicBezTo>
                  <a:pt x="2111" y="2404"/>
                  <a:pt x="1154" y="1072"/>
                  <a:pt x="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02" name="Google Shape;602;p38"/>
          <p:cNvGrpSpPr/>
          <p:nvPr/>
        </p:nvGrpSpPr>
        <p:grpSpPr>
          <a:xfrm flipH="1">
            <a:off x="573361" y="2767866"/>
            <a:ext cx="355704" cy="470530"/>
            <a:chOff x="286275" y="729525"/>
            <a:chExt cx="240000" cy="317475"/>
          </a:xfrm>
        </p:grpSpPr>
        <p:sp>
          <p:nvSpPr>
            <p:cNvPr id="603" name="Google Shape;603;p3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3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05" name="Google Shape;605;p38"/>
          <p:cNvGrpSpPr/>
          <p:nvPr/>
        </p:nvGrpSpPr>
        <p:grpSpPr>
          <a:xfrm rot="-5400000" flipH="1">
            <a:off x="7717623" y="354103"/>
            <a:ext cx="355704" cy="470530"/>
            <a:chOff x="286275" y="729525"/>
            <a:chExt cx="240000" cy="317475"/>
          </a:xfrm>
        </p:grpSpPr>
        <p:sp>
          <p:nvSpPr>
            <p:cNvPr id="606" name="Google Shape;606;p3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3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08" name="Google Shape;608;p38"/>
          <p:cNvGrpSpPr/>
          <p:nvPr/>
        </p:nvGrpSpPr>
        <p:grpSpPr>
          <a:xfrm rot="10800000" flipH="1">
            <a:off x="8169311" y="4133566"/>
            <a:ext cx="355704" cy="470530"/>
            <a:chOff x="286275" y="729525"/>
            <a:chExt cx="240000" cy="317475"/>
          </a:xfrm>
        </p:grpSpPr>
        <p:sp>
          <p:nvSpPr>
            <p:cNvPr id="609" name="Google Shape;609;p3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3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11" name="Google Shape;611;p38"/>
          <p:cNvGrpSpPr/>
          <p:nvPr/>
        </p:nvGrpSpPr>
        <p:grpSpPr>
          <a:xfrm flipH="1">
            <a:off x="1716361" y="386991"/>
            <a:ext cx="355704" cy="470530"/>
            <a:chOff x="286275" y="729525"/>
            <a:chExt cx="240000" cy="317475"/>
          </a:xfrm>
        </p:grpSpPr>
        <p:sp>
          <p:nvSpPr>
            <p:cNvPr id="612" name="Google Shape;612;p3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3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14" name="Google Shape;614;p38"/>
          <p:cNvSpPr/>
          <p:nvPr/>
        </p:nvSpPr>
        <p:spPr>
          <a:xfrm rot="-2700000">
            <a:off x="7007078" y="470138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38"/>
          <p:cNvSpPr/>
          <p:nvPr/>
        </p:nvSpPr>
        <p:spPr>
          <a:xfrm rot="2700000">
            <a:off x="-203260" y="3652662"/>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Background 3">
  <p:cSld name="CUSTOM_9_1_1">
    <p:spTree>
      <p:nvGrpSpPr>
        <p:cNvPr id="1" name="Shape 616"/>
        <p:cNvGrpSpPr/>
        <p:nvPr/>
      </p:nvGrpSpPr>
      <p:grpSpPr>
        <a:xfrm>
          <a:off x="0" y="0"/>
          <a:ext cx="0" cy="0"/>
          <a:chOff x="0" y="0"/>
          <a:chExt cx="0" cy="0"/>
        </a:xfrm>
      </p:grpSpPr>
      <p:sp>
        <p:nvSpPr>
          <p:cNvPr id="617" name="Google Shape;617;p39"/>
          <p:cNvSpPr/>
          <p:nvPr/>
        </p:nvSpPr>
        <p:spPr>
          <a:xfrm rot="10800000" flipH="1">
            <a:off x="4036521" y="3447565"/>
            <a:ext cx="5183591" cy="1915487"/>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39"/>
          <p:cNvSpPr/>
          <p:nvPr/>
        </p:nvSpPr>
        <p:spPr>
          <a:xfrm>
            <a:off x="-159850" y="-133450"/>
            <a:ext cx="2376737" cy="87823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39"/>
          <p:cNvSpPr/>
          <p:nvPr/>
        </p:nvSpPr>
        <p:spPr>
          <a:xfrm>
            <a:off x="7415713" y="-46379"/>
            <a:ext cx="1786654" cy="127147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39"/>
          <p:cNvSpPr/>
          <p:nvPr/>
        </p:nvSpPr>
        <p:spPr>
          <a:xfrm>
            <a:off x="7548422" y="-46379"/>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39"/>
          <p:cNvSpPr/>
          <p:nvPr/>
        </p:nvSpPr>
        <p:spPr>
          <a:xfrm>
            <a:off x="-56754" y="4341450"/>
            <a:ext cx="2994474" cy="878248"/>
          </a:xfrm>
          <a:custGeom>
            <a:avLst/>
            <a:gdLst/>
            <a:ahLst/>
            <a:cxnLst/>
            <a:rect l="l" t="t" r="r" b="b"/>
            <a:pathLst>
              <a:path w="11579" h="3396" extrusionOk="0">
                <a:moveTo>
                  <a:pt x="0" y="1"/>
                </a:moveTo>
                <a:lnTo>
                  <a:pt x="0" y="3395"/>
                </a:lnTo>
                <a:lnTo>
                  <a:pt x="11579" y="3395"/>
                </a:lnTo>
                <a:cubicBezTo>
                  <a:pt x="11579" y="3395"/>
                  <a:pt x="9094" y="1040"/>
                  <a:pt x="7389" y="1040"/>
                </a:cubicBezTo>
                <a:cubicBezTo>
                  <a:pt x="5482" y="1040"/>
                  <a:pt x="6139" y="2467"/>
                  <a:pt x="3523" y="2467"/>
                </a:cubicBezTo>
                <a:cubicBezTo>
                  <a:pt x="3377" y="2467"/>
                  <a:pt x="3221" y="2463"/>
                  <a:pt x="3053" y="2453"/>
                </a:cubicBezTo>
                <a:cubicBezTo>
                  <a:pt x="2111" y="2404"/>
                  <a:pt x="1154" y="1072"/>
                  <a:pt x="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22" name="Google Shape;622;p39"/>
          <p:cNvGrpSpPr/>
          <p:nvPr/>
        </p:nvGrpSpPr>
        <p:grpSpPr>
          <a:xfrm>
            <a:off x="8131197" y="2767866"/>
            <a:ext cx="355704" cy="470530"/>
            <a:chOff x="286275" y="729525"/>
            <a:chExt cx="240000" cy="317475"/>
          </a:xfrm>
        </p:grpSpPr>
        <p:sp>
          <p:nvSpPr>
            <p:cNvPr id="623" name="Google Shape;623;p39"/>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39"/>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25" name="Google Shape;625;p39"/>
          <p:cNvGrpSpPr/>
          <p:nvPr/>
        </p:nvGrpSpPr>
        <p:grpSpPr>
          <a:xfrm rot="5400000">
            <a:off x="986935" y="354103"/>
            <a:ext cx="355704" cy="470530"/>
            <a:chOff x="286275" y="729525"/>
            <a:chExt cx="240000" cy="317475"/>
          </a:xfrm>
        </p:grpSpPr>
        <p:sp>
          <p:nvSpPr>
            <p:cNvPr id="626" name="Google Shape;626;p39"/>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39"/>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28" name="Google Shape;628;p39"/>
          <p:cNvGrpSpPr/>
          <p:nvPr/>
        </p:nvGrpSpPr>
        <p:grpSpPr>
          <a:xfrm rot="10800000">
            <a:off x="535247" y="4133566"/>
            <a:ext cx="355704" cy="470530"/>
            <a:chOff x="286275" y="729525"/>
            <a:chExt cx="240000" cy="317475"/>
          </a:xfrm>
        </p:grpSpPr>
        <p:sp>
          <p:nvSpPr>
            <p:cNvPr id="629" name="Google Shape;629;p39"/>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39"/>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31" name="Google Shape;631;p39"/>
          <p:cNvGrpSpPr/>
          <p:nvPr/>
        </p:nvGrpSpPr>
        <p:grpSpPr>
          <a:xfrm>
            <a:off x="6988197" y="386991"/>
            <a:ext cx="355704" cy="470530"/>
            <a:chOff x="286275" y="729525"/>
            <a:chExt cx="240000" cy="317475"/>
          </a:xfrm>
        </p:grpSpPr>
        <p:sp>
          <p:nvSpPr>
            <p:cNvPr id="632" name="Google Shape;632;p39"/>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39"/>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34" name="Google Shape;634;p39"/>
          <p:cNvSpPr/>
          <p:nvPr/>
        </p:nvSpPr>
        <p:spPr>
          <a:xfrm rot="-2700000">
            <a:off x="8848478" y="148443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39"/>
          <p:cNvSpPr/>
          <p:nvPr/>
        </p:nvSpPr>
        <p:spPr>
          <a:xfrm rot="2700000">
            <a:off x="-203260" y="3652662"/>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Section title and description 1">
  <p:cSld name="SECTION_TITLE_AND_DESCRIPTION_1">
    <p:spTree>
      <p:nvGrpSpPr>
        <p:cNvPr id="1" name="Shape 636"/>
        <p:cNvGrpSpPr/>
        <p:nvPr/>
      </p:nvGrpSpPr>
      <p:grpSpPr>
        <a:xfrm>
          <a:off x="0" y="0"/>
          <a:ext cx="0" cy="0"/>
          <a:chOff x="0" y="0"/>
          <a:chExt cx="0" cy="0"/>
        </a:xfrm>
      </p:grpSpPr>
      <p:sp>
        <p:nvSpPr>
          <p:cNvPr id="637" name="Google Shape;637;p40"/>
          <p:cNvSpPr txBox="1">
            <a:spLocks noGrp="1"/>
          </p:cNvSpPr>
          <p:nvPr>
            <p:ph type="title"/>
          </p:nvPr>
        </p:nvSpPr>
        <p:spPr>
          <a:xfrm>
            <a:off x="4112800" y="1326175"/>
            <a:ext cx="4318200" cy="6699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600"/>
              <a:buNone/>
              <a:defRPr sz="52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638" name="Google Shape;638;p40"/>
          <p:cNvSpPr txBox="1">
            <a:spLocks noGrp="1"/>
          </p:cNvSpPr>
          <p:nvPr>
            <p:ph type="subTitle" idx="1"/>
          </p:nvPr>
        </p:nvSpPr>
        <p:spPr>
          <a:xfrm>
            <a:off x="4112850" y="2135525"/>
            <a:ext cx="4318200" cy="16818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800">
                <a:solidFill>
                  <a:schemeClr val="dk1"/>
                </a:solidFill>
                <a:latin typeface="Jost Medium"/>
                <a:ea typeface="Jost Medium"/>
                <a:cs typeface="Jost Medium"/>
                <a:sym typeface="Jost Medium"/>
              </a:defRPr>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639" name="Google Shape;639;p40"/>
          <p:cNvSpPr/>
          <p:nvPr/>
        </p:nvSpPr>
        <p:spPr>
          <a:xfrm>
            <a:off x="-1489598" y="-228599"/>
            <a:ext cx="4842359" cy="1789322"/>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40"/>
          <p:cNvSpPr/>
          <p:nvPr/>
        </p:nvSpPr>
        <p:spPr>
          <a:xfrm rot="10800000">
            <a:off x="6833352" y="3621751"/>
            <a:ext cx="4842359" cy="1789322"/>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40"/>
          <p:cNvSpPr/>
          <p:nvPr/>
        </p:nvSpPr>
        <p:spPr>
          <a:xfrm rot="-5400000">
            <a:off x="9102" y="4228476"/>
            <a:ext cx="891532" cy="1298001"/>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40"/>
          <p:cNvSpPr/>
          <p:nvPr/>
        </p:nvSpPr>
        <p:spPr>
          <a:xfrm rot="-5081888">
            <a:off x="1866123" y="4575409"/>
            <a:ext cx="1978601" cy="2233931"/>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40"/>
          <p:cNvSpPr/>
          <p:nvPr/>
        </p:nvSpPr>
        <p:spPr>
          <a:xfrm>
            <a:off x="7415713" y="-104194"/>
            <a:ext cx="1786654" cy="127147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40"/>
          <p:cNvSpPr/>
          <p:nvPr/>
        </p:nvSpPr>
        <p:spPr>
          <a:xfrm>
            <a:off x="7548422" y="-104194"/>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74"/>
        <p:cNvGrpSpPr/>
        <p:nvPr/>
      </p:nvGrpSpPr>
      <p:grpSpPr>
        <a:xfrm>
          <a:off x="0" y="0"/>
          <a:ext cx="0" cy="0"/>
          <a:chOff x="0" y="0"/>
          <a:chExt cx="0" cy="0"/>
        </a:xfrm>
      </p:grpSpPr>
      <p:sp>
        <p:nvSpPr>
          <p:cNvPr id="75" name="Google Shape;75;p6"/>
          <p:cNvSpPr/>
          <p:nvPr/>
        </p:nvSpPr>
        <p:spPr>
          <a:xfrm rot="-2700000">
            <a:off x="8279765" y="3990962"/>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6"/>
          <p:cNvSpPr/>
          <p:nvPr/>
        </p:nvSpPr>
        <p:spPr>
          <a:xfrm rot="10800000">
            <a:off x="7500495" y="3373905"/>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6"/>
          <p:cNvSpPr/>
          <p:nvPr/>
        </p:nvSpPr>
        <p:spPr>
          <a:xfrm>
            <a:off x="-67875" y="4420848"/>
            <a:ext cx="2953813" cy="806983"/>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8" name="Google Shape;78;p6"/>
          <p:cNvGrpSpPr/>
          <p:nvPr/>
        </p:nvGrpSpPr>
        <p:grpSpPr>
          <a:xfrm>
            <a:off x="-67875" y="-381051"/>
            <a:ext cx="1113233" cy="5753003"/>
            <a:chOff x="74040" y="318198"/>
            <a:chExt cx="477025" cy="2465080"/>
          </a:xfrm>
        </p:grpSpPr>
        <p:sp>
          <p:nvSpPr>
            <p:cNvPr id="79" name="Google Shape;79;p6"/>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6"/>
            <p:cNvSpPr/>
            <p:nvPr/>
          </p:nvSpPr>
          <p:spPr>
            <a:xfrm>
              <a:off x="95140" y="1754202"/>
              <a:ext cx="455925" cy="1029075"/>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1" name="Google Shape;81;p6"/>
          <p:cNvSpPr/>
          <p:nvPr/>
        </p:nvSpPr>
        <p:spPr>
          <a:xfrm rot="8996209">
            <a:off x="8468300" y="1089353"/>
            <a:ext cx="1364738" cy="1986924"/>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6"/>
          <p:cNvSpPr/>
          <p:nvPr/>
        </p:nvSpPr>
        <p:spPr>
          <a:xfrm rot="2700000">
            <a:off x="-86585" y="1909387"/>
            <a:ext cx="520154" cy="591517"/>
          </a:xfrm>
          <a:custGeom>
            <a:avLst/>
            <a:gdLst/>
            <a:ahLst/>
            <a:cxnLst/>
            <a:rect l="l" t="t" r="r" b="b"/>
            <a:pathLst>
              <a:path w="5904" h="6714" extrusionOk="0">
                <a:moveTo>
                  <a:pt x="3343" y="1"/>
                </a:moveTo>
                <a:cubicBezTo>
                  <a:pt x="3273" y="1"/>
                  <a:pt x="3195" y="28"/>
                  <a:pt x="3136" y="65"/>
                </a:cubicBezTo>
                <a:cubicBezTo>
                  <a:pt x="2902" y="214"/>
                  <a:pt x="2751" y="432"/>
                  <a:pt x="2618" y="665"/>
                </a:cubicBezTo>
                <a:cubicBezTo>
                  <a:pt x="2018" y="1715"/>
                  <a:pt x="1818" y="2982"/>
                  <a:pt x="2068" y="4150"/>
                </a:cubicBezTo>
                <a:cubicBezTo>
                  <a:pt x="1868" y="3400"/>
                  <a:pt x="1684" y="2882"/>
                  <a:pt x="1335" y="2182"/>
                </a:cubicBezTo>
                <a:cubicBezTo>
                  <a:pt x="1284" y="2082"/>
                  <a:pt x="1201" y="1899"/>
                  <a:pt x="1035" y="1782"/>
                </a:cubicBezTo>
                <a:cubicBezTo>
                  <a:pt x="949" y="1713"/>
                  <a:pt x="845" y="1682"/>
                  <a:pt x="739" y="1682"/>
                </a:cubicBezTo>
                <a:cubicBezTo>
                  <a:pt x="537" y="1682"/>
                  <a:pt x="326" y="1796"/>
                  <a:pt x="217" y="1982"/>
                </a:cubicBezTo>
                <a:cubicBezTo>
                  <a:pt x="1" y="2299"/>
                  <a:pt x="17" y="2949"/>
                  <a:pt x="84" y="3500"/>
                </a:cubicBezTo>
                <a:cubicBezTo>
                  <a:pt x="117" y="3767"/>
                  <a:pt x="334" y="4400"/>
                  <a:pt x="450" y="4650"/>
                </a:cubicBezTo>
                <a:lnTo>
                  <a:pt x="817" y="5401"/>
                </a:lnTo>
                <a:cubicBezTo>
                  <a:pt x="1068" y="5901"/>
                  <a:pt x="1484" y="6301"/>
                  <a:pt x="1984" y="6517"/>
                </a:cubicBezTo>
                <a:cubicBezTo>
                  <a:pt x="2292" y="6647"/>
                  <a:pt x="2619" y="6714"/>
                  <a:pt x="2943" y="6714"/>
                </a:cubicBezTo>
                <a:cubicBezTo>
                  <a:pt x="3287" y="6714"/>
                  <a:pt x="3627" y="6639"/>
                  <a:pt x="3936" y="6484"/>
                </a:cubicBezTo>
                <a:cubicBezTo>
                  <a:pt x="4703" y="6084"/>
                  <a:pt x="5337" y="5450"/>
                  <a:pt x="5704" y="4667"/>
                </a:cubicBezTo>
                <a:cubicBezTo>
                  <a:pt x="5820" y="4416"/>
                  <a:pt x="5904" y="4116"/>
                  <a:pt x="5737" y="3867"/>
                </a:cubicBezTo>
                <a:cubicBezTo>
                  <a:pt x="5604" y="3667"/>
                  <a:pt x="5353" y="3583"/>
                  <a:pt x="5137" y="3583"/>
                </a:cubicBezTo>
                <a:cubicBezTo>
                  <a:pt x="4919" y="3600"/>
                  <a:pt x="4736" y="3700"/>
                  <a:pt x="4570" y="3816"/>
                </a:cubicBezTo>
                <a:cubicBezTo>
                  <a:pt x="4085" y="4150"/>
                  <a:pt x="3636" y="4617"/>
                  <a:pt x="3318" y="5150"/>
                </a:cubicBezTo>
                <a:cubicBezTo>
                  <a:pt x="3569" y="3934"/>
                  <a:pt x="3685" y="2666"/>
                  <a:pt x="3785" y="1432"/>
                </a:cubicBezTo>
                <a:cubicBezTo>
                  <a:pt x="3819" y="999"/>
                  <a:pt x="3769" y="548"/>
                  <a:pt x="3569" y="165"/>
                </a:cubicBezTo>
                <a:cubicBezTo>
                  <a:pt x="3536" y="98"/>
                  <a:pt x="3485" y="32"/>
                  <a:pt x="3418" y="14"/>
                </a:cubicBezTo>
                <a:cubicBezTo>
                  <a:pt x="3395" y="5"/>
                  <a:pt x="3370" y="1"/>
                  <a:pt x="334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6"/>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84"/>
        <p:cNvGrpSpPr/>
        <p:nvPr/>
      </p:nvGrpSpPr>
      <p:grpSpPr>
        <a:xfrm>
          <a:off x="0" y="0"/>
          <a:ext cx="0" cy="0"/>
          <a:chOff x="0" y="0"/>
          <a:chExt cx="0" cy="0"/>
        </a:xfrm>
      </p:grpSpPr>
      <p:sp>
        <p:nvSpPr>
          <p:cNvPr id="85" name="Google Shape;85;p7"/>
          <p:cNvSpPr txBox="1">
            <a:spLocks noGrp="1"/>
          </p:cNvSpPr>
          <p:nvPr>
            <p:ph type="body" idx="1"/>
          </p:nvPr>
        </p:nvSpPr>
        <p:spPr>
          <a:xfrm>
            <a:off x="720000" y="1536475"/>
            <a:ext cx="4090800" cy="3067500"/>
          </a:xfrm>
          <a:prstGeom prst="rect">
            <a:avLst/>
          </a:prstGeom>
        </p:spPr>
        <p:txBody>
          <a:bodyPr spcFirstLastPara="1" wrap="square" lIns="91425" tIns="91425" rIns="91425" bIns="91425" anchor="ctr" anchorCtr="0">
            <a:noAutofit/>
          </a:bodyPr>
          <a:lstStyle>
            <a:lvl1pPr marL="457200" lvl="0" indent="-292100" rtl="0">
              <a:lnSpc>
                <a:spcPct val="100000"/>
              </a:lnSpc>
              <a:spcBef>
                <a:spcPts val="0"/>
              </a:spcBef>
              <a:spcAft>
                <a:spcPts val="0"/>
              </a:spcAft>
              <a:buClr>
                <a:schemeClr val="dk1"/>
              </a:buClr>
              <a:buSzPts val="1000"/>
              <a:buAutoNum type="arabicPeriod"/>
              <a:defRPr sz="1600">
                <a:solidFill>
                  <a:schemeClr val="dk1"/>
                </a:solidFill>
                <a:latin typeface="Jost Medium"/>
                <a:ea typeface="Jost Medium"/>
                <a:cs typeface="Jost Medium"/>
                <a:sym typeface="Jost Medium"/>
              </a:defRPr>
            </a:lvl1pPr>
            <a:lvl2pPr marL="914400" lvl="1" indent="-317500" rtl="0">
              <a:lnSpc>
                <a:spcPct val="115000"/>
              </a:lnSpc>
              <a:spcBef>
                <a:spcPts val="0"/>
              </a:spcBef>
              <a:spcAft>
                <a:spcPts val="0"/>
              </a:spcAft>
              <a:buClr>
                <a:schemeClr val="dk1"/>
              </a:buClr>
              <a:buSzPts val="1400"/>
              <a:buAutoNum type="alphaLcPeriod"/>
              <a:defRPr>
                <a:solidFill>
                  <a:schemeClr val="dk1"/>
                </a:solidFill>
              </a:defRPr>
            </a:lvl2pPr>
            <a:lvl3pPr marL="1371600" lvl="2" indent="-317500" rtl="0">
              <a:lnSpc>
                <a:spcPct val="115000"/>
              </a:lnSpc>
              <a:spcBef>
                <a:spcPts val="1600"/>
              </a:spcBef>
              <a:spcAft>
                <a:spcPts val="0"/>
              </a:spcAft>
              <a:buClr>
                <a:schemeClr val="dk1"/>
              </a:buClr>
              <a:buSzPts val="1400"/>
              <a:buAutoNum type="romanLcPeriod"/>
              <a:defRPr>
                <a:solidFill>
                  <a:schemeClr val="dk1"/>
                </a:solidFill>
              </a:defRPr>
            </a:lvl3pPr>
            <a:lvl4pPr marL="1828800" lvl="3" indent="-317500" rtl="0">
              <a:lnSpc>
                <a:spcPct val="115000"/>
              </a:lnSpc>
              <a:spcBef>
                <a:spcPts val="1600"/>
              </a:spcBef>
              <a:spcAft>
                <a:spcPts val="0"/>
              </a:spcAft>
              <a:buClr>
                <a:schemeClr val="dk1"/>
              </a:buClr>
              <a:buSzPts val="1400"/>
              <a:buAutoNum type="arabicPeriod"/>
              <a:defRPr>
                <a:solidFill>
                  <a:schemeClr val="dk1"/>
                </a:solidFill>
              </a:defRPr>
            </a:lvl4pPr>
            <a:lvl5pPr marL="2286000" lvl="4" indent="-317500" rtl="0">
              <a:lnSpc>
                <a:spcPct val="115000"/>
              </a:lnSpc>
              <a:spcBef>
                <a:spcPts val="1600"/>
              </a:spcBef>
              <a:spcAft>
                <a:spcPts val="0"/>
              </a:spcAft>
              <a:buClr>
                <a:schemeClr val="dk1"/>
              </a:buClr>
              <a:buSzPts val="1400"/>
              <a:buAutoNum type="alphaLcPeriod"/>
              <a:defRPr>
                <a:solidFill>
                  <a:schemeClr val="dk1"/>
                </a:solidFill>
              </a:defRPr>
            </a:lvl5pPr>
            <a:lvl6pPr marL="2743200" lvl="5" indent="-317500" rtl="0">
              <a:lnSpc>
                <a:spcPct val="115000"/>
              </a:lnSpc>
              <a:spcBef>
                <a:spcPts val="1600"/>
              </a:spcBef>
              <a:spcAft>
                <a:spcPts val="0"/>
              </a:spcAft>
              <a:buClr>
                <a:schemeClr val="dk1"/>
              </a:buClr>
              <a:buSzPts val="1400"/>
              <a:buAutoNum type="romanLcPeriod"/>
              <a:defRPr>
                <a:solidFill>
                  <a:schemeClr val="dk1"/>
                </a:solidFill>
              </a:defRPr>
            </a:lvl6pPr>
            <a:lvl7pPr marL="3200400" lvl="6" indent="-317500" rtl="0">
              <a:lnSpc>
                <a:spcPct val="115000"/>
              </a:lnSpc>
              <a:spcBef>
                <a:spcPts val="1600"/>
              </a:spcBef>
              <a:spcAft>
                <a:spcPts val="0"/>
              </a:spcAft>
              <a:buClr>
                <a:schemeClr val="dk1"/>
              </a:buClr>
              <a:buSzPts val="1400"/>
              <a:buAutoNum type="arabicPeriod"/>
              <a:defRPr>
                <a:solidFill>
                  <a:schemeClr val="dk1"/>
                </a:solidFill>
              </a:defRPr>
            </a:lvl7pPr>
            <a:lvl8pPr marL="3657600" lvl="7" indent="-317500" rtl="0">
              <a:lnSpc>
                <a:spcPct val="115000"/>
              </a:lnSpc>
              <a:spcBef>
                <a:spcPts val="1600"/>
              </a:spcBef>
              <a:spcAft>
                <a:spcPts val="0"/>
              </a:spcAft>
              <a:buClr>
                <a:schemeClr val="dk1"/>
              </a:buClr>
              <a:buSzPts val="1400"/>
              <a:buAutoNum type="alphaLcPeriod"/>
              <a:defRPr>
                <a:solidFill>
                  <a:schemeClr val="dk1"/>
                </a:solidFill>
              </a:defRPr>
            </a:lvl8pPr>
            <a:lvl9pPr marL="4114800" lvl="8" indent="-317500" rtl="0">
              <a:lnSpc>
                <a:spcPct val="115000"/>
              </a:lnSpc>
              <a:spcBef>
                <a:spcPts val="1600"/>
              </a:spcBef>
              <a:spcAft>
                <a:spcPts val="1600"/>
              </a:spcAft>
              <a:buClr>
                <a:schemeClr val="dk1"/>
              </a:buClr>
              <a:buSzPts val="1400"/>
              <a:buAutoNum type="romanLcPeriod"/>
              <a:defRPr>
                <a:solidFill>
                  <a:schemeClr val="dk1"/>
                </a:solidFill>
              </a:defRPr>
            </a:lvl9pPr>
          </a:lstStyle>
          <a:p>
            <a:endParaRPr/>
          </a:p>
        </p:txBody>
      </p:sp>
      <p:sp>
        <p:nvSpPr>
          <p:cNvPr id="86" name="Google Shape;86;p7"/>
          <p:cNvSpPr txBox="1">
            <a:spLocks noGrp="1"/>
          </p:cNvSpPr>
          <p:nvPr>
            <p:ph type="title"/>
          </p:nvPr>
        </p:nvSpPr>
        <p:spPr>
          <a:xfrm>
            <a:off x="720000" y="519953"/>
            <a:ext cx="4294800" cy="958200"/>
          </a:xfrm>
          <a:prstGeom prst="rect">
            <a:avLst/>
          </a:prstGeom>
        </p:spPr>
        <p:txBody>
          <a:bodyPr spcFirstLastPara="1" wrap="square" lIns="91425" tIns="91425" rIns="91425" bIns="91425" anchor="ctr" anchorCtr="0">
            <a:noAutofit/>
          </a:bodyPr>
          <a:lstStyle>
            <a:lvl1pPr lvl="0" rtl="0">
              <a:lnSpc>
                <a:spcPct val="70000"/>
              </a:lnSpc>
              <a:spcBef>
                <a:spcPts val="0"/>
              </a:spcBef>
              <a:spcAft>
                <a:spcPts val="0"/>
              </a:spcAft>
              <a:buSzPts val="3500"/>
              <a:buNone/>
              <a:defRPr sz="4000">
                <a:latin typeface="Darker Grotesque ExtraBold"/>
                <a:ea typeface="Darker Grotesque ExtraBold"/>
                <a:cs typeface="Darker Grotesque ExtraBold"/>
                <a:sym typeface="Darker Grotesque ExtraBold"/>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87" name="Google Shape;87;p7"/>
          <p:cNvSpPr/>
          <p:nvPr/>
        </p:nvSpPr>
        <p:spPr>
          <a:xfrm rot="5400000">
            <a:off x="7406742" y="-107800"/>
            <a:ext cx="1687803" cy="1825618"/>
          </a:xfrm>
          <a:custGeom>
            <a:avLst/>
            <a:gdLst/>
            <a:ahLst/>
            <a:cxnLst/>
            <a:rect l="l" t="t" r="r" b="b"/>
            <a:pathLst>
              <a:path w="26747" h="28931" extrusionOk="0">
                <a:moveTo>
                  <a:pt x="0" y="1"/>
                </a:moveTo>
                <a:lnTo>
                  <a:pt x="0" y="28930"/>
                </a:lnTo>
                <a:cubicBezTo>
                  <a:pt x="7553" y="26629"/>
                  <a:pt x="617" y="11439"/>
                  <a:pt x="12056" y="9588"/>
                </a:cubicBezTo>
                <a:cubicBezTo>
                  <a:pt x="26747" y="7187"/>
                  <a:pt x="24228" y="17"/>
                  <a:pt x="24228" y="17"/>
                </a:cubicBezTo>
                <a:lnTo>
                  <a:pt x="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7"/>
          <p:cNvSpPr/>
          <p:nvPr/>
        </p:nvSpPr>
        <p:spPr>
          <a:xfrm flipH="1">
            <a:off x="5124225" y="3897046"/>
            <a:ext cx="4871094" cy="1330773"/>
          </a:xfrm>
          <a:custGeom>
            <a:avLst/>
            <a:gdLst/>
            <a:ahLst/>
            <a:cxnLst/>
            <a:rect l="l" t="t" r="r" b="b"/>
            <a:pathLst>
              <a:path w="17295" h="4725" extrusionOk="0">
                <a:moveTo>
                  <a:pt x="3039" y="0"/>
                </a:moveTo>
                <a:cubicBezTo>
                  <a:pt x="0" y="0"/>
                  <a:pt x="0" y="4725"/>
                  <a:pt x="0" y="4725"/>
                </a:cubicBezTo>
                <a:lnTo>
                  <a:pt x="17294" y="4725"/>
                </a:lnTo>
                <a:cubicBezTo>
                  <a:pt x="17294" y="4725"/>
                  <a:pt x="14809" y="2371"/>
                  <a:pt x="13105" y="2371"/>
                </a:cubicBezTo>
                <a:cubicBezTo>
                  <a:pt x="11199" y="2371"/>
                  <a:pt x="11854" y="3797"/>
                  <a:pt x="9257" y="3797"/>
                </a:cubicBezTo>
                <a:cubicBezTo>
                  <a:pt x="9110" y="3797"/>
                  <a:pt x="8954" y="3793"/>
                  <a:pt x="8786" y="3783"/>
                </a:cubicBezTo>
                <a:cubicBezTo>
                  <a:pt x="7194" y="3686"/>
                  <a:pt x="5554" y="16"/>
                  <a:pt x="3070" y="0"/>
                </a:cubicBezTo>
                <a:cubicBezTo>
                  <a:pt x="3059" y="0"/>
                  <a:pt x="3049" y="0"/>
                  <a:pt x="303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9" name="Google Shape;89;p7"/>
          <p:cNvGrpSpPr/>
          <p:nvPr/>
        </p:nvGrpSpPr>
        <p:grpSpPr>
          <a:xfrm>
            <a:off x="-462248" y="-381051"/>
            <a:ext cx="2831191" cy="6546696"/>
            <a:chOff x="-94951" y="318198"/>
            <a:chExt cx="1213177" cy="2805166"/>
          </a:xfrm>
        </p:grpSpPr>
        <p:sp>
          <p:nvSpPr>
            <p:cNvPr id="90" name="Google Shape;90;p7"/>
            <p:cNvSpPr/>
            <p:nvPr/>
          </p:nvSpPr>
          <p:spPr>
            <a:xfrm>
              <a:off x="74040" y="318198"/>
              <a:ext cx="382025" cy="556175"/>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7"/>
            <p:cNvSpPr/>
            <p:nvPr/>
          </p:nvSpPr>
          <p:spPr>
            <a:xfrm rot="-2162779">
              <a:off x="227750" y="1797456"/>
              <a:ext cx="567776" cy="1281537"/>
            </a:xfrm>
            <a:custGeom>
              <a:avLst/>
              <a:gdLst/>
              <a:ahLst/>
              <a:cxnLst/>
              <a:rect l="l" t="t" r="r" b="b"/>
              <a:pathLst>
                <a:path w="18237" h="41163" extrusionOk="0">
                  <a:moveTo>
                    <a:pt x="2129" y="1"/>
                  </a:moveTo>
                  <a:cubicBezTo>
                    <a:pt x="1462" y="1"/>
                    <a:pt x="797" y="114"/>
                    <a:pt x="131" y="358"/>
                  </a:cubicBezTo>
                  <a:cubicBezTo>
                    <a:pt x="1" y="406"/>
                    <a:pt x="50" y="601"/>
                    <a:pt x="163" y="601"/>
                  </a:cubicBezTo>
                  <a:lnTo>
                    <a:pt x="196" y="601"/>
                  </a:lnTo>
                  <a:cubicBezTo>
                    <a:pt x="830" y="358"/>
                    <a:pt x="1479" y="244"/>
                    <a:pt x="2112" y="244"/>
                  </a:cubicBezTo>
                  <a:cubicBezTo>
                    <a:pt x="4434" y="244"/>
                    <a:pt x="6691" y="1672"/>
                    <a:pt x="7957" y="3605"/>
                  </a:cubicBezTo>
                  <a:cubicBezTo>
                    <a:pt x="9858" y="6528"/>
                    <a:pt x="9906" y="10213"/>
                    <a:pt x="9549" y="13575"/>
                  </a:cubicBezTo>
                  <a:cubicBezTo>
                    <a:pt x="9176" y="17083"/>
                    <a:pt x="8412" y="20623"/>
                    <a:pt x="8949" y="24162"/>
                  </a:cubicBezTo>
                  <a:cubicBezTo>
                    <a:pt x="9176" y="25737"/>
                    <a:pt x="9679" y="27296"/>
                    <a:pt x="10540" y="28644"/>
                  </a:cubicBezTo>
                  <a:cubicBezTo>
                    <a:pt x="11432" y="30008"/>
                    <a:pt x="12699" y="31063"/>
                    <a:pt x="13950" y="32102"/>
                  </a:cubicBezTo>
                  <a:cubicBezTo>
                    <a:pt x="15379" y="33288"/>
                    <a:pt x="16888" y="34587"/>
                    <a:pt x="17555" y="36389"/>
                  </a:cubicBezTo>
                  <a:cubicBezTo>
                    <a:pt x="18139" y="37932"/>
                    <a:pt x="17927" y="39880"/>
                    <a:pt x="16563" y="40952"/>
                  </a:cubicBezTo>
                  <a:cubicBezTo>
                    <a:pt x="16466" y="41033"/>
                    <a:pt x="16548" y="41163"/>
                    <a:pt x="16645" y="41163"/>
                  </a:cubicBezTo>
                  <a:cubicBezTo>
                    <a:pt x="16678" y="41163"/>
                    <a:pt x="16710" y="41147"/>
                    <a:pt x="16726" y="41130"/>
                  </a:cubicBezTo>
                  <a:cubicBezTo>
                    <a:pt x="17847" y="40253"/>
                    <a:pt x="18237" y="38792"/>
                    <a:pt x="18057" y="37428"/>
                  </a:cubicBezTo>
                  <a:cubicBezTo>
                    <a:pt x="17862" y="35869"/>
                    <a:pt x="16921" y="34538"/>
                    <a:pt x="15833" y="33450"/>
                  </a:cubicBezTo>
                  <a:cubicBezTo>
                    <a:pt x="14615" y="32216"/>
                    <a:pt x="13153" y="31225"/>
                    <a:pt x="11936" y="29975"/>
                  </a:cubicBezTo>
                  <a:cubicBezTo>
                    <a:pt x="10670" y="28676"/>
                    <a:pt x="9858" y="27101"/>
                    <a:pt x="9419" y="25347"/>
                  </a:cubicBezTo>
                  <a:cubicBezTo>
                    <a:pt x="8509" y="21612"/>
                    <a:pt x="9321" y="17780"/>
                    <a:pt x="9744" y="14046"/>
                  </a:cubicBezTo>
                  <a:cubicBezTo>
                    <a:pt x="10133" y="10620"/>
                    <a:pt x="10183" y="6885"/>
                    <a:pt x="8380" y="3816"/>
                  </a:cubicBezTo>
                  <a:cubicBezTo>
                    <a:pt x="7097" y="1657"/>
                    <a:pt x="4645" y="1"/>
                    <a:pt x="21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dk1"/>
        </a:solidFill>
        <a:effectLst/>
      </p:bgPr>
    </p:bg>
    <p:spTree>
      <p:nvGrpSpPr>
        <p:cNvPr id="1" name="Shape 92"/>
        <p:cNvGrpSpPr/>
        <p:nvPr/>
      </p:nvGrpSpPr>
      <p:grpSpPr>
        <a:xfrm>
          <a:off x="0" y="0"/>
          <a:ext cx="0" cy="0"/>
          <a:chOff x="0" y="0"/>
          <a:chExt cx="0" cy="0"/>
        </a:xfrm>
      </p:grpSpPr>
      <p:pic>
        <p:nvPicPr>
          <p:cNvPr id="93" name="Google Shape;93;p8"/>
          <p:cNvPicPr preferRelativeResize="0"/>
          <p:nvPr/>
        </p:nvPicPr>
        <p:blipFill rotWithShape="1">
          <a:blip r:embed="rId2">
            <a:alphaModFix/>
          </a:blip>
          <a:srcRect l="29957"/>
          <a:stretch/>
        </p:blipFill>
        <p:spPr>
          <a:xfrm>
            <a:off x="-479700" y="-213912"/>
            <a:ext cx="4930350" cy="5571324"/>
          </a:xfrm>
          <a:prstGeom prst="rect">
            <a:avLst/>
          </a:prstGeom>
          <a:noFill/>
          <a:ln>
            <a:noFill/>
          </a:ln>
        </p:spPr>
      </p:pic>
      <p:pic>
        <p:nvPicPr>
          <p:cNvPr id="94" name="Google Shape;94;p8"/>
          <p:cNvPicPr preferRelativeResize="0"/>
          <p:nvPr/>
        </p:nvPicPr>
        <p:blipFill rotWithShape="1">
          <a:blip r:embed="rId2">
            <a:alphaModFix/>
          </a:blip>
          <a:srcRect l="29957"/>
          <a:stretch/>
        </p:blipFill>
        <p:spPr>
          <a:xfrm>
            <a:off x="4450650" y="-251575"/>
            <a:ext cx="4930350" cy="5571324"/>
          </a:xfrm>
          <a:prstGeom prst="rect">
            <a:avLst/>
          </a:prstGeom>
          <a:noFill/>
          <a:ln>
            <a:noFill/>
          </a:ln>
        </p:spPr>
      </p:pic>
      <p:sp>
        <p:nvSpPr>
          <p:cNvPr id="95" name="Google Shape;95;p8"/>
          <p:cNvSpPr/>
          <p:nvPr/>
        </p:nvSpPr>
        <p:spPr>
          <a:xfrm rot="-5081888">
            <a:off x="-1195152" y="1454784"/>
            <a:ext cx="1978601" cy="2233931"/>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8"/>
          <p:cNvSpPr/>
          <p:nvPr/>
        </p:nvSpPr>
        <p:spPr>
          <a:xfrm rot="5715905">
            <a:off x="7509033" y="1132861"/>
            <a:ext cx="4854747" cy="5481208"/>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8"/>
          <p:cNvSpPr/>
          <p:nvPr/>
        </p:nvSpPr>
        <p:spPr>
          <a:xfrm flipH="1">
            <a:off x="-91260" y="-209650"/>
            <a:ext cx="4836111" cy="1713057"/>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8"/>
          <p:cNvSpPr/>
          <p:nvPr/>
        </p:nvSpPr>
        <p:spPr>
          <a:xfrm rot="10800000">
            <a:off x="4622535" y="4408613"/>
            <a:ext cx="2376737" cy="87823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8"/>
          <p:cNvSpPr/>
          <p:nvPr/>
        </p:nvSpPr>
        <p:spPr>
          <a:xfrm rot="10800000">
            <a:off x="-73421" y="3928303"/>
            <a:ext cx="1786654" cy="127147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8"/>
          <p:cNvSpPr/>
          <p:nvPr/>
        </p:nvSpPr>
        <p:spPr>
          <a:xfrm rot="10800000">
            <a:off x="-73418" y="4176306"/>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8"/>
          <p:cNvSpPr/>
          <p:nvPr/>
        </p:nvSpPr>
        <p:spPr>
          <a:xfrm rot="10800000">
            <a:off x="6191226" y="-66296"/>
            <a:ext cx="2994474" cy="878248"/>
          </a:xfrm>
          <a:custGeom>
            <a:avLst/>
            <a:gdLst/>
            <a:ahLst/>
            <a:cxnLst/>
            <a:rect l="l" t="t" r="r" b="b"/>
            <a:pathLst>
              <a:path w="11579" h="3396" extrusionOk="0">
                <a:moveTo>
                  <a:pt x="0" y="1"/>
                </a:moveTo>
                <a:lnTo>
                  <a:pt x="0" y="3395"/>
                </a:lnTo>
                <a:lnTo>
                  <a:pt x="11579" y="3395"/>
                </a:lnTo>
                <a:cubicBezTo>
                  <a:pt x="11579" y="3395"/>
                  <a:pt x="9094" y="1040"/>
                  <a:pt x="7389" y="1040"/>
                </a:cubicBezTo>
                <a:cubicBezTo>
                  <a:pt x="5482" y="1040"/>
                  <a:pt x="6139" y="2467"/>
                  <a:pt x="3523" y="2467"/>
                </a:cubicBezTo>
                <a:cubicBezTo>
                  <a:pt x="3377" y="2467"/>
                  <a:pt x="3221" y="2463"/>
                  <a:pt x="3053" y="2453"/>
                </a:cubicBezTo>
                <a:cubicBezTo>
                  <a:pt x="2111" y="2404"/>
                  <a:pt x="1154" y="1072"/>
                  <a:pt x="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8"/>
          <p:cNvSpPr/>
          <p:nvPr/>
        </p:nvSpPr>
        <p:spPr>
          <a:xfrm flipH="1">
            <a:off x="-335861" y="816376"/>
            <a:ext cx="1786658" cy="578944"/>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8"/>
          <p:cNvSpPr/>
          <p:nvPr/>
        </p:nvSpPr>
        <p:spPr>
          <a:xfrm flipH="1">
            <a:off x="6054051" y="707808"/>
            <a:ext cx="1534216" cy="497098"/>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8"/>
          <p:cNvSpPr/>
          <p:nvPr/>
        </p:nvSpPr>
        <p:spPr>
          <a:xfrm flipH="1">
            <a:off x="7728907" y="3549924"/>
            <a:ext cx="947939" cy="307145"/>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5" name="Google Shape;105;p8"/>
          <p:cNvGrpSpPr/>
          <p:nvPr/>
        </p:nvGrpSpPr>
        <p:grpSpPr>
          <a:xfrm rot="10800000">
            <a:off x="642045" y="1915006"/>
            <a:ext cx="355704" cy="470530"/>
            <a:chOff x="286275" y="729525"/>
            <a:chExt cx="240000" cy="317475"/>
          </a:xfrm>
        </p:grpSpPr>
        <p:sp>
          <p:nvSpPr>
            <p:cNvPr id="106" name="Google Shape;106;p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8" name="Google Shape;108;p8"/>
          <p:cNvGrpSpPr/>
          <p:nvPr/>
        </p:nvGrpSpPr>
        <p:grpSpPr>
          <a:xfrm rot="-5400000">
            <a:off x="6871908" y="4023969"/>
            <a:ext cx="355704" cy="470530"/>
            <a:chOff x="286275" y="729525"/>
            <a:chExt cx="240000" cy="317475"/>
          </a:xfrm>
        </p:grpSpPr>
        <p:sp>
          <p:nvSpPr>
            <p:cNvPr id="109" name="Google Shape;109;p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1" name="Google Shape;111;p8"/>
          <p:cNvGrpSpPr/>
          <p:nvPr/>
        </p:nvGrpSpPr>
        <p:grpSpPr>
          <a:xfrm>
            <a:off x="3676633" y="960481"/>
            <a:ext cx="355704" cy="470530"/>
            <a:chOff x="286275" y="729525"/>
            <a:chExt cx="240000" cy="317475"/>
          </a:xfrm>
        </p:grpSpPr>
        <p:sp>
          <p:nvSpPr>
            <p:cNvPr id="112" name="Google Shape;112;p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4" name="Google Shape;114;p8"/>
          <p:cNvGrpSpPr/>
          <p:nvPr/>
        </p:nvGrpSpPr>
        <p:grpSpPr>
          <a:xfrm rot="10800000">
            <a:off x="1785045" y="4295881"/>
            <a:ext cx="355704" cy="470530"/>
            <a:chOff x="286275" y="729525"/>
            <a:chExt cx="240000" cy="317475"/>
          </a:xfrm>
        </p:grpSpPr>
        <p:sp>
          <p:nvSpPr>
            <p:cNvPr id="115" name="Google Shape;115;p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7" name="Google Shape;117;p8"/>
          <p:cNvSpPr/>
          <p:nvPr/>
        </p:nvSpPr>
        <p:spPr>
          <a:xfrm flipH="1">
            <a:off x="837109" y="3320976"/>
            <a:ext cx="947939" cy="307145"/>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8" name="Google Shape;118;p8"/>
          <p:cNvGrpSpPr/>
          <p:nvPr/>
        </p:nvGrpSpPr>
        <p:grpSpPr>
          <a:xfrm rot="10800000">
            <a:off x="8025020" y="1301219"/>
            <a:ext cx="355704" cy="470530"/>
            <a:chOff x="286275" y="729525"/>
            <a:chExt cx="240000" cy="317475"/>
          </a:xfrm>
        </p:grpSpPr>
        <p:sp>
          <p:nvSpPr>
            <p:cNvPr id="119" name="Google Shape;119;p8"/>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8"/>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1" name="Google Shape;121;p8"/>
          <p:cNvSpPr/>
          <p:nvPr/>
        </p:nvSpPr>
        <p:spPr>
          <a:xfrm rot="10800000" flipH="1">
            <a:off x="6999262" y="3681955"/>
            <a:ext cx="2407230" cy="1713010"/>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8"/>
          <p:cNvSpPr txBox="1">
            <a:spLocks noGrp="1"/>
          </p:cNvSpPr>
          <p:nvPr>
            <p:ph type="title"/>
          </p:nvPr>
        </p:nvSpPr>
        <p:spPr>
          <a:xfrm>
            <a:off x="2036250" y="1307100"/>
            <a:ext cx="5071500" cy="2529300"/>
          </a:xfrm>
          <a:prstGeom prst="rect">
            <a:avLst/>
          </a:prstGeom>
        </p:spPr>
        <p:txBody>
          <a:bodyPr spcFirstLastPara="1" wrap="square" lIns="91425" tIns="91425" rIns="91425" bIns="91425" anchor="ctr" anchorCtr="0">
            <a:noAutofit/>
          </a:bodyPr>
          <a:lstStyle>
            <a:lvl1pPr lvl="0" algn="ctr">
              <a:lnSpc>
                <a:spcPct val="80000"/>
              </a:lnSpc>
              <a:spcBef>
                <a:spcPts val="0"/>
              </a:spcBef>
              <a:spcAft>
                <a:spcPts val="0"/>
              </a:spcAft>
              <a:buSzPts val="4800"/>
              <a:buNone/>
              <a:defRPr sz="10000">
                <a:solidFill>
                  <a:schemeClr val="accent5"/>
                </a:solidFill>
                <a:latin typeface="Darker Grotesque ExtraBold"/>
                <a:ea typeface="Darker Grotesque ExtraBold"/>
                <a:cs typeface="Darker Grotesque ExtraBold"/>
                <a:sym typeface="Darker Grotesque ExtraBold"/>
              </a:defRPr>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23"/>
        <p:cNvGrpSpPr/>
        <p:nvPr/>
      </p:nvGrpSpPr>
      <p:grpSpPr>
        <a:xfrm>
          <a:off x="0" y="0"/>
          <a:ext cx="0" cy="0"/>
          <a:chOff x="0" y="0"/>
          <a:chExt cx="0" cy="0"/>
        </a:xfrm>
      </p:grpSpPr>
      <p:sp>
        <p:nvSpPr>
          <p:cNvPr id="124" name="Google Shape;124;p9"/>
          <p:cNvSpPr txBox="1">
            <a:spLocks noGrp="1"/>
          </p:cNvSpPr>
          <p:nvPr>
            <p:ph type="title"/>
          </p:nvPr>
        </p:nvSpPr>
        <p:spPr>
          <a:xfrm>
            <a:off x="4112800" y="1326175"/>
            <a:ext cx="4318200" cy="6699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600"/>
              <a:buNone/>
              <a:defRPr sz="5200">
                <a:solidFill>
                  <a:schemeClr val="dk1"/>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25" name="Google Shape;125;p9"/>
          <p:cNvSpPr txBox="1">
            <a:spLocks noGrp="1"/>
          </p:cNvSpPr>
          <p:nvPr>
            <p:ph type="subTitle" idx="1"/>
          </p:nvPr>
        </p:nvSpPr>
        <p:spPr>
          <a:xfrm>
            <a:off x="4112850" y="2135525"/>
            <a:ext cx="4318200" cy="16818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800">
                <a:solidFill>
                  <a:schemeClr val="dk1"/>
                </a:solidFill>
                <a:latin typeface="Jost Medium"/>
                <a:ea typeface="Jost Medium"/>
                <a:cs typeface="Jost Medium"/>
                <a:sym typeface="Jost Medium"/>
              </a:defRPr>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26" name="Google Shape;126;p9"/>
          <p:cNvSpPr/>
          <p:nvPr/>
        </p:nvSpPr>
        <p:spPr>
          <a:xfrm>
            <a:off x="-1489598" y="-228599"/>
            <a:ext cx="4842359" cy="1789322"/>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9"/>
          <p:cNvSpPr/>
          <p:nvPr/>
        </p:nvSpPr>
        <p:spPr>
          <a:xfrm rot="10800000">
            <a:off x="6833352" y="3621751"/>
            <a:ext cx="4842359" cy="1789322"/>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9"/>
          <p:cNvSpPr/>
          <p:nvPr/>
        </p:nvSpPr>
        <p:spPr>
          <a:xfrm rot="-5400000">
            <a:off x="9102" y="4228476"/>
            <a:ext cx="891532" cy="1298001"/>
          </a:xfrm>
          <a:custGeom>
            <a:avLst/>
            <a:gdLst/>
            <a:ahLst/>
            <a:cxnLst/>
            <a:rect l="l" t="t" r="r" b="b"/>
            <a:pathLst>
              <a:path w="15281" h="22247" extrusionOk="0">
                <a:moveTo>
                  <a:pt x="13592" y="1"/>
                </a:moveTo>
                <a:cubicBezTo>
                  <a:pt x="13510" y="1"/>
                  <a:pt x="13430" y="98"/>
                  <a:pt x="13478" y="195"/>
                </a:cubicBezTo>
                <a:cubicBezTo>
                  <a:pt x="15167" y="3898"/>
                  <a:pt x="15281" y="8249"/>
                  <a:pt x="13868" y="12065"/>
                </a:cubicBezTo>
                <a:cubicBezTo>
                  <a:pt x="12536" y="15669"/>
                  <a:pt x="9793" y="18625"/>
                  <a:pt x="6366" y="20346"/>
                </a:cubicBezTo>
                <a:cubicBezTo>
                  <a:pt x="4434" y="21320"/>
                  <a:pt x="2306" y="21889"/>
                  <a:pt x="147" y="22002"/>
                </a:cubicBezTo>
                <a:cubicBezTo>
                  <a:pt x="1" y="22002"/>
                  <a:pt x="1" y="22246"/>
                  <a:pt x="147" y="22246"/>
                </a:cubicBezTo>
                <a:cubicBezTo>
                  <a:pt x="4027" y="22067"/>
                  <a:pt x="7762" y="20395"/>
                  <a:pt x="10523" y="17683"/>
                </a:cubicBezTo>
                <a:cubicBezTo>
                  <a:pt x="13430" y="14825"/>
                  <a:pt x="15037" y="10863"/>
                  <a:pt x="15086" y="6804"/>
                </a:cubicBezTo>
                <a:cubicBezTo>
                  <a:pt x="15119" y="4482"/>
                  <a:pt x="14647" y="2176"/>
                  <a:pt x="13690" y="66"/>
                </a:cubicBezTo>
                <a:cubicBezTo>
                  <a:pt x="13657" y="33"/>
                  <a:pt x="13625" y="1"/>
                  <a:pt x="135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9"/>
          <p:cNvSpPr/>
          <p:nvPr/>
        </p:nvSpPr>
        <p:spPr>
          <a:xfrm rot="-5081888">
            <a:off x="1866123" y="4575409"/>
            <a:ext cx="1978601" cy="2233931"/>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9"/>
          <p:cNvSpPr/>
          <p:nvPr/>
        </p:nvSpPr>
        <p:spPr>
          <a:xfrm>
            <a:off x="7415713" y="-104194"/>
            <a:ext cx="1786654" cy="127147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9"/>
          <p:cNvSpPr/>
          <p:nvPr/>
        </p:nvSpPr>
        <p:spPr>
          <a:xfrm>
            <a:off x="7548422" y="-104194"/>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bg>
      <p:bgPr>
        <a:solidFill>
          <a:schemeClr val="dk1"/>
        </a:solidFill>
        <a:effectLst/>
      </p:bgPr>
    </p:bg>
    <p:spTree>
      <p:nvGrpSpPr>
        <p:cNvPr id="1" name="Shape 132"/>
        <p:cNvGrpSpPr/>
        <p:nvPr/>
      </p:nvGrpSpPr>
      <p:grpSpPr>
        <a:xfrm>
          <a:off x="0" y="0"/>
          <a:ext cx="0" cy="0"/>
          <a:chOff x="0" y="0"/>
          <a:chExt cx="0" cy="0"/>
        </a:xfrm>
      </p:grpSpPr>
      <p:sp>
        <p:nvSpPr>
          <p:cNvPr id="133" name="Google Shape;133;p10"/>
          <p:cNvSpPr/>
          <p:nvPr/>
        </p:nvSpPr>
        <p:spPr>
          <a:xfrm rot="10800000" flipH="1">
            <a:off x="2378274" y="1841272"/>
            <a:ext cx="11236087" cy="3980078"/>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0"/>
          <p:cNvSpPr/>
          <p:nvPr/>
        </p:nvSpPr>
        <p:spPr>
          <a:xfrm flipH="1">
            <a:off x="-91260" y="-209650"/>
            <a:ext cx="4836111" cy="1713057"/>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0"/>
          <p:cNvSpPr/>
          <p:nvPr/>
        </p:nvSpPr>
        <p:spPr>
          <a:xfrm rot="10800000">
            <a:off x="-73446" y="3210091"/>
            <a:ext cx="2795893" cy="1989680"/>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0"/>
          <p:cNvSpPr/>
          <p:nvPr/>
        </p:nvSpPr>
        <p:spPr>
          <a:xfrm rot="10800000">
            <a:off x="-73418" y="4176306"/>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0"/>
          <p:cNvSpPr txBox="1">
            <a:spLocks noGrp="1"/>
          </p:cNvSpPr>
          <p:nvPr>
            <p:ph type="title"/>
          </p:nvPr>
        </p:nvSpPr>
        <p:spPr>
          <a:xfrm>
            <a:off x="4917450" y="2524825"/>
            <a:ext cx="3506700" cy="2079300"/>
          </a:xfrm>
          <a:prstGeom prst="rect">
            <a:avLst/>
          </a:prstGeom>
        </p:spPr>
        <p:txBody>
          <a:bodyPr spcFirstLastPara="1" wrap="square" lIns="91425" tIns="91425" rIns="91425" bIns="91425" anchor="ctr" anchorCtr="0">
            <a:noAutofit/>
          </a:bodyPr>
          <a:lstStyle>
            <a:lvl1pPr lvl="0" algn="r" rtl="0">
              <a:lnSpc>
                <a:spcPct val="80000"/>
              </a:lnSpc>
              <a:spcBef>
                <a:spcPts val="0"/>
              </a:spcBef>
              <a:spcAft>
                <a:spcPts val="0"/>
              </a:spcAft>
              <a:buSzPts val="3500"/>
              <a:buNone/>
              <a:defRPr sz="4000">
                <a:solidFill>
                  <a:schemeClr val="accent5"/>
                </a:solidFill>
                <a:latin typeface="Darker Grotesque ExtraBold"/>
                <a:ea typeface="Darker Grotesque ExtraBold"/>
                <a:cs typeface="Darker Grotesque ExtraBold"/>
                <a:sym typeface="Darker Grotesque ExtraBold"/>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dk1"/>
        </a:solidFill>
        <a:effectLst/>
      </p:bgPr>
    </p:bg>
    <p:spTree>
      <p:nvGrpSpPr>
        <p:cNvPr id="1" name="Shape 138"/>
        <p:cNvGrpSpPr/>
        <p:nvPr/>
      </p:nvGrpSpPr>
      <p:grpSpPr>
        <a:xfrm>
          <a:off x="0" y="0"/>
          <a:ext cx="0" cy="0"/>
          <a:chOff x="0" y="0"/>
          <a:chExt cx="0" cy="0"/>
        </a:xfrm>
      </p:grpSpPr>
      <p:pic>
        <p:nvPicPr>
          <p:cNvPr id="139" name="Google Shape;139;p11"/>
          <p:cNvPicPr preferRelativeResize="0"/>
          <p:nvPr/>
        </p:nvPicPr>
        <p:blipFill rotWithShape="1">
          <a:blip r:embed="rId2">
            <a:alphaModFix/>
          </a:blip>
          <a:srcRect l="32308"/>
          <a:stretch/>
        </p:blipFill>
        <p:spPr>
          <a:xfrm>
            <a:off x="-110191" y="-327775"/>
            <a:ext cx="4764790" cy="5571324"/>
          </a:xfrm>
          <a:prstGeom prst="rect">
            <a:avLst/>
          </a:prstGeom>
          <a:noFill/>
          <a:ln>
            <a:noFill/>
          </a:ln>
        </p:spPr>
      </p:pic>
      <p:pic>
        <p:nvPicPr>
          <p:cNvPr id="140" name="Google Shape;140;p11"/>
          <p:cNvPicPr preferRelativeResize="0"/>
          <p:nvPr/>
        </p:nvPicPr>
        <p:blipFill rotWithShape="1">
          <a:blip r:embed="rId2">
            <a:alphaModFix/>
          </a:blip>
          <a:srcRect l="32308"/>
          <a:stretch/>
        </p:blipFill>
        <p:spPr>
          <a:xfrm>
            <a:off x="4582171" y="-327775"/>
            <a:ext cx="4764790" cy="5571324"/>
          </a:xfrm>
          <a:prstGeom prst="rect">
            <a:avLst/>
          </a:prstGeom>
          <a:noFill/>
          <a:ln>
            <a:noFill/>
          </a:ln>
        </p:spPr>
      </p:pic>
      <p:sp>
        <p:nvSpPr>
          <p:cNvPr id="141" name="Google Shape;141;p11"/>
          <p:cNvSpPr txBox="1">
            <a:spLocks noGrp="1"/>
          </p:cNvSpPr>
          <p:nvPr>
            <p:ph type="title" hasCustomPrompt="1"/>
          </p:nvPr>
        </p:nvSpPr>
        <p:spPr>
          <a:xfrm>
            <a:off x="1284000" y="1473088"/>
            <a:ext cx="6576000" cy="1547700"/>
          </a:xfrm>
          <a:prstGeom prst="rect">
            <a:avLst/>
          </a:prstGeom>
        </p:spPr>
        <p:txBody>
          <a:bodyPr spcFirstLastPara="1" wrap="square" lIns="91425" tIns="91425" rIns="91425" bIns="91425" anchor="ctr" anchorCtr="0">
            <a:noAutofit/>
          </a:bodyPr>
          <a:lstStyle>
            <a:lvl1pPr lvl="0" algn="ctr">
              <a:spcBef>
                <a:spcPts val="0"/>
              </a:spcBef>
              <a:spcAft>
                <a:spcPts val="0"/>
              </a:spcAft>
              <a:buSzPts val="9600"/>
              <a:buNone/>
              <a:defRPr sz="14500">
                <a:solidFill>
                  <a:schemeClr val="accent5"/>
                </a:solidFill>
                <a:latin typeface="Darker Grotesque ExtraBold"/>
                <a:ea typeface="Darker Grotesque ExtraBold"/>
                <a:cs typeface="Darker Grotesque ExtraBold"/>
                <a:sym typeface="Darker Grotesque ExtraBold"/>
              </a:defRPr>
            </a:lvl1pPr>
            <a:lvl2pPr lvl="1" algn="ctr">
              <a:spcBef>
                <a:spcPts val="0"/>
              </a:spcBef>
              <a:spcAft>
                <a:spcPts val="0"/>
              </a:spcAft>
              <a:buSzPts val="9600"/>
              <a:buNone/>
              <a:defRPr sz="9600"/>
            </a:lvl2pPr>
            <a:lvl3pPr lvl="2" algn="ctr">
              <a:spcBef>
                <a:spcPts val="0"/>
              </a:spcBef>
              <a:spcAft>
                <a:spcPts val="0"/>
              </a:spcAft>
              <a:buSzPts val="9600"/>
              <a:buNone/>
              <a:defRPr sz="9600"/>
            </a:lvl3pPr>
            <a:lvl4pPr lvl="3" algn="ctr">
              <a:spcBef>
                <a:spcPts val="0"/>
              </a:spcBef>
              <a:spcAft>
                <a:spcPts val="0"/>
              </a:spcAft>
              <a:buSzPts val="9600"/>
              <a:buNone/>
              <a:defRPr sz="9600"/>
            </a:lvl4pPr>
            <a:lvl5pPr lvl="4" algn="ctr">
              <a:spcBef>
                <a:spcPts val="0"/>
              </a:spcBef>
              <a:spcAft>
                <a:spcPts val="0"/>
              </a:spcAft>
              <a:buSzPts val="9600"/>
              <a:buNone/>
              <a:defRPr sz="9600"/>
            </a:lvl5pPr>
            <a:lvl6pPr lvl="5" algn="ctr">
              <a:spcBef>
                <a:spcPts val="0"/>
              </a:spcBef>
              <a:spcAft>
                <a:spcPts val="0"/>
              </a:spcAft>
              <a:buSzPts val="9600"/>
              <a:buNone/>
              <a:defRPr sz="9600"/>
            </a:lvl6pPr>
            <a:lvl7pPr lvl="6" algn="ctr">
              <a:spcBef>
                <a:spcPts val="0"/>
              </a:spcBef>
              <a:spcAft>
                <a:spcPts val="0"/>
              </a:spcAft>
              <a:buSzPts val="9600"/>
              <a:buNone/>
              <a:defRPr sz="9600"/>
            </a:lvl7pPr>
            <a:lvl8pPr lvl="7" algn="ctr">
              <a:spcBef>
                <a:spcPts val="0"/>
              </a:spcBef>
              <a:spcAft>
                <a:spcPts val="0"/>
              </a:spcAft>
              <a:buSzPts val="9600"/>
              <a:buNone/>
              <a:defRPr sz="9600"/>
            </a:lvl8pPr>
            <a:lvl9pPr lvl="8" algn="ctr">
              <a:spcBef>
                <a:spcPts val="0"/>
              </a:spcBef>
              <a:spcAft>
                <a:spcPts val="0"/>
              </a:spcAft>
              <a:buSzPts val="9600"/>
              <a:buNone/>
              <a:defRPr sz="9600"/>
            </a:lvl9pPr>
          </a:lstStyle>
          <a:p>
            <a:r>
              <a:t>xx%</a:t>
            </a:r>
          </a:p>
        </p:txBody>
      </p:sp>
      <p:sp>
        <p:nvSpPr>
          <p:cNvPr id="142" name="Google Shape;142;p11"/>
          <p:cNvSpPr txBox="1">
            <a:spLocks noGrp="1"/>
          </p:cNvSpPr>
          <p:nvPr>
            <p:ph type="subTitle" idx="1"/>
          </p:nvPr>
        </p:nvSpPr>
        <p:spPr>
          <a:xfrm>
            <a:off x="1284000" y="3173313"/>
            <a:ext cx="6576000" cy="4971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600"/>
              <a:buNone/>
              <a:defRPr sz="1800">
                <a:solidFill>
                  <a:schemeClr val="accent3"/>
                </a:solidFill>
                <a:latin typeface="Jost Medium"/>
                <a:ea typeface="Jost Medium"/>
                <a:cs typeface="Jost Medium"/>
                <a:sym typeface="Jost Medium"/>
              </a:defRPr>
            </a:lvl1pPr>
            <a:lvl2pPr lvl="1" algn="ctr" rtl="0">
              <a:lnSpc>
                <a:spcPct val="100000"/>
              </a:lnSpc>
              <a:spcBef>
                <a:spcPts val="0"/>
              </a:spcBef>
              <a:spcAft>
                <a:spcPts val="0"/>
              </a:spcAft>
              <a:buSzPts val="1600"/>
              <a:buNone/>
              <a:defRPr sz="1600"/>
            </a:lvl2pPr>
            <a:lvl3pPr lvl="2" algn="ctr" rtl="0">
              <a:lnSpc>
                <a:spcPct val="100000"/>
              </a:lnSpc>
              <a:spcBef>
                <a:spcPts val="1600"/>
              </a:spcBef>
              <a:spcAft>
                <a:spcPts val="0"/>
              </a:spcAft>
              <a:buSzPts val="1600"/>
              <a:buNone/>
              <a:defRPr sz="1600"/>
            </a:lvl3pPr>
            <a:lvl4pPr lvl="3" algn="ctr" rtl="0">
              <a:lnSpc>
                <a:spcPct val="100000"/>
              </a:lnSpc>
              <a:spcBef>
                <a:spcPts val="1600"/>
              </a:spcBef>
              <a:spcAft>
                <a:spcPts val="0"/>
              </a:spcAft>
              <a:buSzPts val="1600"/>
              <a:buNone/>
              <a:defRPr sz="1600"/>
            </a:lvl4pPr>
            <a:lvl5pPr lvl="4" algn="ctr" rtl="0">
              <a:lnSpc>
                <a:spcPct val="100000"/>
              </a:lnSpc>
              <a:spcBef>
                <a:spcPts val="1600"/>
              </a:spcBef>
              <a:spcAft>
                <a:spcPts val="0"/>
              </a:spcAft>
              <a:buSzPts val="1600"/>
              <a:buNone/>
              <a:defRPr sz="1600"/>
            </a:lvl5pPr>
            <a:lvl6pPr lvl="5" algn="ctr" rtl="0">
              <a:lnSpc>
                <a:spcPct val="100000"/>
              </a:lnSpc>
              <a:spcBef>
                <a:spcPts val="1600"/>
              </a:spcBef>
              <a:spcAft>
                <a:spcPts val="0"/>
              </a:spcAft>
              <a:buSzPts val="1600"/>
              <a:buNone/>
              <a:defRPr sz="1600"/>
            </a:lvl6pPr>
            <a:lvl7pPr lvl="6" algn="ctr" rtl="0">
              <a:lnSpc>
                <a:spcPct val="100000"/>
              </a:lnSpc>
              <a:spcBef>
                <a:spcPts val="1600"/>
              </a:spcBef>
              <a:spcAft>
                <a:spcPts val="0"/>
              </a:spcAft>
              <a:buSzPts val="1600"/>
              <a:buNone/>
              <a:defRPr sz="1600"/>
            </a:lvl7pPr>
            <a:lvl8pPr lvl="7" algn="ctr" rtl="0">
              <a:lnSpc>
                <a:spcPct val="100000"/>
              </a:lnSpc>
              <a:spcBef>
                <a:spcPts val="1600"/>
              </a:spcBef>
              <a:spcAft>
                <a:spcPts val="0"/>
              </a:spcAft>
              <a:buSzPts val="1600"/>
              <a:buNone/>
              <a:defRPr sz="1600"/>
            </a:lvl8pPr>
            <a:lvl9pPr lvl="8" algn="ctr" rtl="0">
              <a:lnSpc>
                <a:spcPct val="100000"/>
              </a:lnSpc>
              <a:spcBef>
                <a:spcPts val="1600"/>
              </a:spcBef>
              <a:spcAft>
                <a:spcPts val="1600"/>
              </a:spcAft>
              <a:buSzPts val="1600"/>
              <a:buNone/>
              <a:defRPr sz="1600"/>
            </a:lvl9pPr>
          </a:lstStyle>
          <a:p>
            <a:endParaRPr/>
          </a:p>
        </p:txBody>
      </p:sp>
      <p:sp>
        <p:nvSpPr>
          <p:cNvPr id="143" name="Google Shape;143;p11"/>
          <p:cNvSpPr/>
          <p:nvPr/>
        </p:nvSpPr>
        <p:spPr>
          <a:xfrm rot="5081888" flipH="1">
            <a:off x="8345498" y="1454784"/>
            <a:ext cx="1978601" cy="2233931"/>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1"/>
          <p:cNvSpPr/>
          <p:nvPr/>
        </p:nvSpPr>
        <p:spPr>
          <a:xfrm rot="-5715905" flipH="1">
            <a:off x="-3234834" y="1132861"/>
            <a:ext cx="4854747" cy="5481208"/>
          </a:xfrm>
          <a:custGeom>
            <a:avLst/>
            <a:gdLst/>
            <a:ahLst/>
            <a:cxnLst/>
            <a:rect l="l" t="t" r="r" b="b"/>
            <a:pathLst>
              <a:path w="10388" h="11729" extrusionOk="0">
                <a:moveTo>
                  <a:pt x="6252" y="1"/>
                </a:moveTo>
                <a:lnTo>
                  <a:pt x="6252" y="1"/>
                </a:lnTo>
                <a:cubicBezTo>
                  <a:pt x="4202" y="501"/>
                  <a:pt x="2284" y="1718"/>
                  <a:pt x="1201" y="3518"/>
                </a:cubicBezTo>
                <a:cubicBezTo>
                  <a:pt x="133" y="5337"/>
                  <a:pt x="0" y="7754"/>
                  <a:pt x="1134" y="9521"/>
                </a:cubicBezTo>
                <a:cubicBezTo>
                  <a:pt x="1976" y="10867"/>
                  <a:pt x="3557" y="11729"/>
                  <a:pt x="5120" y="11729"/>
                </a:cubicBezTo>
                <a:cubicBezTo>
                  <a:pt x="5630" y="11729"/>
                  <a:pt x="6139" y="11637"/>
                  <a:pt x="6619" y="11440"/>
                </a:cubicBezTo>
                <a:cubicBezTo>
                  <a:pt x="8404" y="10706"/>
                  <a:pt x="9454" y="8821"/>
                  <a:pt x="9921" y="6953"/>
                </a:cubicBezTo>
                <a:cubicBezTo>
                  <a:pt x="10354" y="5286"/>
                  <a:pt x="10388" y="3402"/>
                  <a:pt x="9405" y="2018"/>
                </a:cubicBezTo>
                <a:cubicBezTo>
                  <a:pt x="8579" y="876"/>
                  <a:pt x="7514" y="52"/>
                  <a:pt x="6624" y="52"/>
                </a:cubicBezTo>
                <a:cubicBezTo>
                  <a:pt x="6435" y="52"/>
                  <a:pt x="6255" y="89"/>
                  <a:pt x="6086" y="168"/>
                </a:cubicBezTo>
                <a:lnTo>
                  <a:pt x="6252" y="1"/>
                </a:lnTo>
                <a:close/>
              </a:path>
            </a:pathLst>
          </a:custGeom>
          <a:solidFill>
            <a:srgbClr val="5255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1"/>
          <p:cNvSpPr/>
          <p:nvPr/>
        </p:nvSpPr>
        <p:spPr>
          <a:xfrm>
            <a:off x="4036521" y="-209650"/>
            <a:ext cx="5183591" cy="1915487"/>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1"/>
          <p:cNvSpPr/>
          <p:nvPr/>
        </p:nvSpPr>
        <p:spPr>
          <a:xfrm rot="10800000" flipH="1">
            <a:off x="2129675" y="4408613"/>
            <a:ext cx="2376737" cy="878239"/>
          </a:xfrm>
          <a:custGeom>
            <a:avLst/>
            <a:gdLst/>
            <a:ahLst/>
            <a:cxnLst/>
            <a:rect l="l" t="t" r="r" b="b"/>
            <a:pathLst>
              <a:path w="80622" h="29791" extrusionOk="0">
                <a:moveTo>
                  <a:pt x="4775" y="0"/>
                </a:moveTo>
                <a:cubicBezTo>
                  <a:pt x="4775" y="0"/>
                  <a:pt x="1" y="8996"/>
                  <a:pt x="13023" y="10474"/>
                </a:cubicBezTo>
                <a:cubicBezTo>
                  <a:pt x="23627" y="11692"/>
                  <a:pt x="17278" y="22506"/>
                  <a:pt x="28596" y="28466"/>
                </a:cubicBezTo>
                <a:cubicBezTo>
                  <a:pt x="30197" y="29310"/>
                  <a:pt x="32305" y="29790"/>
                  <a:pt x="34648" y="29790"/>
                </a:cubicBezTo>
                <a:cubicBezTo>
                  <a:pt x="40148" y="29790"/>
                  <a:pt x="46941" y="27144"/>
                  <a:pt x="51507" y="20347"/>
                </a:cubicBezTo>
                <a:cubicBezTo>
                  <a:pt x="55077" y="15017"/>
                  <a:pt x="58268" y="12899"/>
                  <a:pt x="63173" y="12899"/>
                </a:cubicBezTo>
                <a:cubicBezTo>
                  <a:pt x="64604" y="12899"/>
                  <a:pt x="66181" y="13079"/>
                  <a:pt x="67957" y="13413"/>
                </a:cubicBezTo>
                <a:cubicBezTo>
                  <a:pt x="68607" y="13536"/>
                  <a:pt x="69226" y="13594"/>
                  <a:pt x="69813" y="13594"/>
                </a:cubicBezTo>
                <a:cubicBezTo>
                  <a:pt x="78819" y="13594"/>
                  <a:pt x="80622" y="0"/>
                  <a:pt x="8062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1"/>
          <p:cNvSpPr/>
          <p:nvPr/>
        </p:nvSpPr>
        <p:spPr>
          <a:xfrm rot="10800000" flipH="1">
            <a:off x="7415713" y="3928303"/>
            <a:ext cx="1786654" cy="1271479"/>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1"/>
          <p:cNvSpPr/>
          <p:nvPr/>
        </p:nvSpPr>
        <p:spPr>
          <a:xfrm rot="10800000" flipH="1">
            <a:off x="7548422" y="4176306"/>
            <a:ext cx="1653943" cy="1023476"/>
          </a:xfrm>
          <a:custGeom>
            <a:avLst/>
            <a:gdLst/>
            <a:ahLst/>
            <a:cxnLst/>
            <a:rect l="l" t="t" r="r" b="b"/>
            <a:pathLst>
              <a:path w="32590" h="20168" extrusionOk="0">
                <a:moveTo>
                  <a:pt x="1" y="0"/>
                </a:moveTo>
                <a:cubicBezTo>
                  <a:pt x="221" y="6273"/>
                  <a:pt x="6068" y="8542"/>
                  <a:pt x="13151" y="8542"/>
                </a:cubicBezTo>
                <a:cubicBezTo>
                  <a:pt x="14942" y="8542"/>
                  <a:pt x="16812" y="8397"/>
                  <a:pt x="18690" y="8135"/>
                </a:cubicBezTo>
                <a:cubicBezTo>
                  <a:pt x="19595" y="8008"/>
                  <a:pt x="20442" y="7949"/>
                  <a:pt x="21233" y="7949"/>
                </a:cubicBezTo>
                <a:cubicBezTo>
                  <a:pt x="32589" y="7949"/>
                  <a:pt x="32589" y="20168"/>
                  <a:pt x="32589" y="20168"/>
                </a:cubicBezTo>
                <a:lnTo>
                  <a:pt x="3258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1"/>
          <p:cNvSpPr/>
          <p:nvPr/>
        </p:nvSpPr>
        <p:spPr>
          <a:xfrm rot="10800000" flipH="1">
            <a:off x="-56754" y="-66296"/>
            <a:ext cx="2994474" cy="878248"/>
          </a:xfrm>
          <a:custGeom>
            <a:avLst/>
            <a:gdLst/>
            <a:ahLst/>
            <a:cxnLst/>
            <a:rect l="l" t="t" r="r" b="b"/>
            <a:pathLst>
              <a:path w="11579" h="3396" extrusionOk="0">
                <a:moveTo>
                  <a:pt x="0" y="1"/>
                </a:moveTo>
                <a:lnTo>
                  <a:pt x="0" y="3395"/>
                </a:lnTo>
                <a:lnTo>
                  <a:pt x="11579" y="3395"/>
                </a:lnTo>
                <a:cubicBezTo>
                  <a:pt x="11579" y="3395"/>
                  <a:pt x="9094" y="1040"/>
                  <a:pt x="7389" y="1040"/>
                </a:cubicBezTo>
                <a:cubicBezTo>
                  <a:pt x="5482" y="1040"/>
                  <a:pt x="6139" y="2467"/>
                  <a:pt x="3523" y="2467"/>
                </a:cubicBezTo>
                <a:cubicBezTo>
                  <a:pt x="3377" y="2467"/>
                  <a:pt x="3221" y="2463"/>
                  <a:pt x="3053" y="2453"/>
                </a:cubicBezTo>
                <a:cubicBezTo>
                  <a:pt x="2111" y="2404"/>
                  <a:pt x="1154" y="1072"/>
                  <a:pt x="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1"/>
          <p:cNvSpPr/>
          <p:nvPr/>
        </p:nvSpPr>
        <p:spPr>
          <a:xfrm>
            <a:off x="7678150" y="816376"/>
            <a:ext cx="1786658" cy="578944"/>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1"/>
          <p:cNvSpPr/>
          <p:nvPr/>
        </p:nvSpPr>
        <p:spPr>
          <a:xfrm>
            <a:off x="397680" y="707808"/>
            <a:ext cx="1534216" cy="497098"/>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1"/>
          <p:cNvSpPr/>
          <p:nvPr/>
        </p:nvSpPr>
        <p:spPr>
          <a:xfrm>
            <a:off x="452100" y="3549924"/>
            <a:ext cx="947939" cy="307145"/>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3" name="Google Shape;153;p11"/>
          <p:cNvGrpSpPr/>
          <p:nvPr/>
        </p:nvGrpSpPr>
        <p:grpSpPr>
          <a:xfrm rot="10800000" flipH="1">
            <a:off x="8131197" y="1915006"/>
            <a:ext cx="355704" cy="470530"/>
            <a:chOff x="286275" y="729525"/>
            <a:chExt cx="240000" cy="317475"/>
          </a:xfrm>
        </p:grpSpPr>
        <p:sp>
          <p:nvSpPr>
            <p:cNvPr id="154" name="Google Shape;154;p11"/>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1"/>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6" name="Google Shape;156;p11"/>
          <p:cNvGrpSpPr/>
          <p:nvPr/>
        </p:nvGrpSpPr>
        <p:grpSpPr>
          <a:xfrm rot="5400000" flipH="1">
            <a:off x="1901335" y="4023969"/>
            <a:ext cx="355704" cy="470530"/>
            <a:chOff x="286275" y="729525"/>
            <a:chExt cx="240000" cy="317475"/>
          </a:xfrm>
        </p:grpSpPr>
        <p:sp>
          <p:nvSpPr>
            <p:cNvPr id="157" name="Google Shape;157;p11"/>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1"/>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9" name="Google Shape;159;p11"/>
          <p:cNvGrpSpPr/>
          <p:nvPr/>
        </p:nvGrpSpPr>
        <p:grpSpPr>
          <a:xfrm flipH="1">
            <a:off x="5096610" y="960481"/>
            <a:ext cx="355704" cy="470530"/>
            <a:chOff x="286275" y="729525"/>
            <a:chExt cx="240000" cy="317475"/>
          </a:xfrm>
        </p:grpSpPr>
        <p:sp>
          <p:nvSpPr>
            <p:cNvPr id="160" name="Google Shape;160;p11"/>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1"/>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2" name="Google Shape;162;p11"/>
          <p:cNvGrpSpPr/>
          <p:nvPr/>
        </p:nvGrpSpPr>
        <p:grpSpPr>
          <a:xfrm rot="10800000" flipH="1">
            <a:off x="6988197" y="4295881"/>
            <a:ext cx="355704" cy="470530"/>
            <a:chOff x="286275" y="729525"/>
            <a:chExt cx="240000" cy="317475"/>
          </a:xfrm>
        </p:grpSpPr>
        <p:sp>
          <p:nvSpPr>
            <p:cNvPr id="163" name="Google Shape;163;p11"/>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1"/>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5" name="Google Shape;165;p11"/>
          <p:cNvSpPr/>
          <p:nvPr/>
        </p:nvSpPr>
        <p:spPr>
          <a:xfrm>
            <a:off x="7343898" y="3320976"/>
            <a:ext cx="947939" cy="307145"/>
          </a:xfrm>
          <a:custGeom>
            <a:avLst/>
            <a:gdLst/>
            <a:ahLst/>
            <a:cxnLst/>
            <a:rect l="l" t="t" r="r" b="b"/>
            <a:pathLst>
              <a:path w="13949" h="4520" extrusionOk="0">
                <a:moveTo>
                  <a:pt x="5778" y="1"/>
                </a:moveTo>
                <a:cubicBezTo>
                  <a:pt x="5351" y="1"/>
                  <a:pt x="4927" y="105"/>
                  <a:pt x="4559" y="314"/>
                </a:cubicBezTo>
                <a:cubicBezTo>
                  <a:pt x="3853" y="731"/>
                  <a:pt x="3404" y="1551"/>
                  <a:pt x="3468" y="2368"/>
                </a:cubicBezTo>
                <a:cubicBezTo>
                  <a:pt x="3187" y="2078"/>
                  <a:pt x="2786" y="1921"/>
                  <a:pt x="2385" y="1921"/>
                </a:cubicBezTo>
                <a:cubicBezTo>
                  <a:pt x="2166" y="1921"/>
                  <a:pt x="1948" y="1968"/>
                  <a:pt x="1750" y="2064"/>
                </a:cubicBezTo>
                <a:cubicBezTo>
                  <a:pt x="1189" y="2336"/>
                  <a:pt x="835" y="2978"/>
                  <a:pt x="900" y="3588"/>
                </a:cubicBezTo>
                <a:cubicBezTo>
                  <a:pt x="845" y="3574"/>
                  <a:pt x="789" y="3567"/>
                  <a:pt x="732" y="3567"/>
                </a:cubicBezTo>
                <a:cubicBezTo>
                  <a:pt x="535" y="3567"/>
                  <a:pt x="333" y="3652"/>
                  <a:pt x="209" y="3813"/>
                </a:cubicBezTo>
                <a:cubicBezTo>
                  <a:pt x="48" y="4006"/>
                  <a:pt x="1" y="4295"/>
                  <a:pt x="112" y="4519"/>
                </a:cubicBezTo>
                <a:lnTo>
                  <a:pt x="13820" y="4519"/>
                </a:lnTo>
                <a:cubicBezTo>
                  <a:pt x="13949" y="4006"/>
                  <a:pt x="13773" y="3428"/>
                  <a:pt x="13388" y="3075"/>
                </a:cubicBezTo>
                <a:cubicBezTo>
                  <a:pt x="13106" y="2805"/>
                  <a:pt x="12721" y="2664"/>
                  <a:pt x="12333" y="2664"/>
                </a:cubicBezTo>
                <a:cubicBezTo>
                  <a:pt x="12191" y="2664"/>
                  <a:pt x="12049" y="2683"/>
                  <a:pt x="11911" y="2722"/>
                </a:cubicBezTo>
                <a:cubicBezTo>
                  <a:pt x="12071" y="2176"/>
                  <a:pt x="11815" y="1534"/>
                  <a:pt x="11333" y="1213"/>
                </a:cubicBezTo>
                <a:cubicBezTo>
                  <a:pt x="11045" y="1021"/>
                  <a:pt x="10699" y="926"/>
                  <a:pt x="10351" y="926"/>
                </a:cubicBezTo>
                <a:cubicBezTo>
                  <a:pt x="10117" y="926"/>
                  <a:pt x="9883" y="969"/>
                  <a:pt x="9664" y="1052"/>
                </a:cubicBezTo>
                <a:cubicBezTo>
                  <a:pt x="9118" y="1245"/>
                  <a:pt x="8684" y="1662"/>
                  <a:pt x="8363" y="2144"/>
                </a:cubicBezTo>
                <a:cubicBezTo>
                  <a:pt x="8187" y="1358"/>
                  <a:pt x="7641" y="635"/>
                  <a:pt x="6918" y="266"/>
                </a:cubicBezTo>
                <a:cubicBezTo>
                  <a:pt x="6564" y="89"/>
                  <a:pt x="6170" y="1"/>
                  <a:pt x="57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6" name="Google Shape;166;p11"/>
          <p:cNvGrpSpPr/>
          <p:nvPr/>
        </p:nvGrpSpPr>
        <p:grpSpPr>
          <a:xfrm rot="10800000" flipH="1">
            <a:off x="748222" y="1301219"/>
            <a:ext cx="355704" cy="470530"/>
            <a:chOff x="286275" y="729525"/>
            <a:chExt cx="240000" cy="317475"/>
          </a:xfrm>
        </p:grpSpPr>
        <p:sp>
          <p:nvSpPr>
            <p:cNvPr id="167" name="Google Shape;167;p11"/>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1"/>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9" name="Google Shape;169;p11"/>
          <p:cNvSpPr/>
          <p:nvPr/>
        </p:nvSpPr>
        <p:spPr>
          <a:xfrm rot="10800000">
            <a:off x="-277545" y="3681955"/>
            <a:ext cx="2407230" cy="1713010"/>
          </a:xfrm>
          <a:custGeom>
            <a:avLst/>
            <a:gdLst/>
            <a:ahLst/>
            <a:cxnLst/>
            <a:rect l="l" t="t" r="r" b="b"/>
            <a:pathLst>
              <a:path w="35205" h="25055" extrusionOk="0">
                <a:moveTo>
                  <a:pt x="1" y="0"/>
                </a:moveTo>
                <a:cubicBezTo>
                  <a:pt x="33" y="3281"/>
                  <a:pt x="1414" y="6496"/>
                  <a:pt x="3833" y="8704"/>
                </a:cubicBezTo>
                <a:cubicBezTo>
                  <a:pt x="5019" y="9791"/>
                  <a:pt x="6415" y="10636"/>
                  <a:pt x="7925" y="11188"/>
                </a:cubicBezTo>
                <a:cubicBezTo>
                  <a:pt x="9315" y="11687"/>
                  <a:pt x="10771" y="11895"/>
                  <a:pt x="12249" y="11895"/>
                </a:cubicBezTo>
                <a:cubicBezTo>
                  <a:pt x="12550" y="11895"/>
                  <a:pt x="12851" y="11886"/>
                  <a:pt x="13154" y="11870"/>
                </a:cubicBezTo>
                <a:cubicBezTo>
                  <a:pt x="15584" y="11763"/>
                  <a:pt x="18077" y="11232"/>
                  <a:pt x="20537" y="11232"/>
                </a:cubicBezTo>
                <a:cubicBezTo>
                  <a:pt x="21808" y="11232"/>
                  <a:pt x="23070" y="11374"/>
                  <a:pt x="24310" y="11789"/>
                </a:cubicBezTo>
                <a:cubicBezTo>
                  <a:pt x="25998" y="12357"/>
                  <a:pt x="27330" y="13461"/>
                  <a:pt x="28369" y="14890"/>
                </a:cubicBezTo>
                <a:cubicBezTo>
                  <a:pt x="29391" y="16303"/>
                  <a:pt x="30106" y="17910"/>
                  <a:pt x="30853" y="19469"/>
                </a:cubicBezTo>
                <a:cubicBezTo>
                  <a:pt x="31714" y="21207"/>
                  <a:pt x="32656" y="22993"/>
                  <a:pt x="34150" y="24275"/>
                </a:cubicBezTo>
                <a:cubicBezTo>
                  <a:pt x="34474" y="24568"/>
                  <a:pt x="34832" y="24827"/>
                  <a:pt x="35204" y="25055"/>
                </a:cubicBezTo>
                <a:lnTo>
                  <a:pt x="35204" y="24827"/>
                </a:lnTo>
                <a:cubicBezTo>
                  <a:pt x="34847" y="24617"/>
                  <a:pt x="34522" y="24357"/>
                  <a:pt x="34198" y="24080"/>
                </a:cubicBezTo>
                <a:cubicBezTo>
                  <a:pt x="32899" y="22928"/>
                  <a:pt x="32022" y="21402"/>
                  <a:pt x="31259" y="19859"/>
                </a:cubicBezTo>
                <a:cubicBezTo>
                  <a:pt x="29830" y="16985"/>
                  <a:pt x="28547" y="13640"/>
                  <a:pt x="25511" y="12081"/>
                </a:cubicBezTo>
                <a:cubicBezTo>
                  <a:pt x="23962" y="11290"/>
                  <a:pt x="22286" y="11046"/>
                  <a:pt x="20586" y="11046"/>
                </a:cubicBezTo>
                <a:cubicBezTo>
                  <a:pt x="18829" y="11046"/>
                  <a:pt x="17046" y="11307"/>
                  <a:pt x="15346" y="11497"/>
                </a:cubicBezTo>
                <a:cubicBezTo>
                  <a:pt x="14315" y="11619"/>
                  <a:pt x="13278" y="11713"/>
                  <a:pt x="12244" y="11713"/>
                </a:cubicBezTo>
                <a:cubicBezTo>
                  <a:pt x="11358" y="11713"/>
                  <a:pt x="10475" y="11644"/>
                  <a:pt x="9598" y="11464"/>
                </a:cubicBezTo>
                <a:cubicBezTo>
                  <a:pt x="8022" y="11140"/>
                  <a:pt x="6513" y="10490"/>
                  <a:pt x="5181" y="9564"/>
                </a:cubicBezTo>
                <a:cubicBezTo>
                  <a:pt x="2079" y="7388"/>
                  <a:pt x="228" y="3768"/>
                  <a:pt x="18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theme" Target="../theme/theme1.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1pPr>
            <a:lvl2pPr lvl="1"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2pPr>
            <a:lvl3pPr lvl="2"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3pPr>
            <a:lvl4pPr lvl="3"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4pPr>
            <a:lvl5pPr lvl="4"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5pPr>
            <a:lvl6pPr lvl="5"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6pPr>
            <a:lvl7pPr lvl="6"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7pPr>
            <a:lvl8pPr lvl="7"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8pPr>
            <a:lvl9pPr lvl="8" rtl="0">
              <a:spcBef>
                <a:spcPts val="0"/>
              </a:spcBef>
              <a:spcAft>
                <a:spcPts val="0"/>
              </a:spcAft>
              <a:buClr>
                <a:srgbClr val="5F63AF"/>
              </a:buClr>
              <a:buSzPts val="3500"/>
              <a:buFont typeface="Darker Grotesque"/>
              <a:buNone/>
              <a:defRPr sz="3500">
                <a:solidFill>
                  <a:srgbClr val="5F63AF"/>
                </a:solidFill>
                <a:latin typeface="Darker Grotesque"/>
                <a:ea typeface="Darker Grotesque"/>
                <a:cs typeface="Darker Grotesque"/>
                <a:sym typeface="Darker Grotesque"/>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rgbClr val="5F63AF"/>
              </a:buClr>
              <a:buSzPts val="1400"/>
              <a:buFont typeface="Jost"/>
              <a:buChar char="●"/>
              <a:defRPr>
                <a:solidFill>
                  <a:srgbClr val="5F63AF"/>
                </a:solidFill>
                <a:latin typeface="Jost"/>
                <a:ea typeface="Jost"/>
                <a:cs typeface="Jost"/>
                <a:sym typeface="Jost"/>
              </a:defRPr>
            </a:lvl1pPr>
            <a:lvl2pPr marL="914400" lvl="1" indent="-317500">
              <a:lnSpc>
                <a:spcPct val="115000"/>
              </a:lnSpc>
              <a:spcBef>
                <a:spcPts val="1600"/>
              </a:spcBef>
              <a:spcAft>
                <a:spcPts val="0"/>
              </a:spcAft>
              <a:buClr>
                <a:srgbClr val="5F63AF"/>
              </a:buClr>
              <a:buSzPts val="1400"/>
              <a:buFont typeface="Jost"/>
              <a:buChar char="○"/>
              <a:defRPr>
                <a:solidFill>
                  <a:srgbClr val="5F63AF"/>
                </a:solidFill>
                <a:latin typeface="Jost"/>
                <a:ea typeface="Jost"/>
                <a:cs typeface="Jost"/>
                <a:sym typeface="Jost"/>
              </a:defRPr>
            </a:lvl2pPr>
            <a:lvl3pPr marL="1371600" lvl="2" indent="-317500">
              <a:lnSpc>
                <a:spcPct val="115000"/>
              </a:lnSpc>
              <a:spcBef>
                <a:spcPts val="1600"/>
              </a:spcBef>
              <a:spcAft>
                <a:spcPts val="0"/>
              </a:spcAft>
              <a:buClr>
                <a:srgbClr val="5F63AF"/>
              </a:buClr>
              <a:buSzPts val="1400"/>
              <a:buFont typeface="Jost"/>
              <a:buChar char="■"/>
              <a:defRPr>
                <a:solidFill>
                  <a:srgbClr val="5F63AF"/>
                </a:solidFill>
                <a:latin typeface="Jost"/>
                <a:ea typeface="Jost"/>
                <a:cs typeface="Jost"/>
                <a:sym typeface="Jost"/>
              </a:defRPr>
            </a:lvl3pPr>
            <a:lvl4pPr marL="1828800" lvl="3" indent="-317500">
              <a:lnSpc>
                <a:spcPct val="115000"/>
              </a:lnSpc>
              <a:spcBef>
                <a:spcPts val="1600"/>
              </a:spcBef>
              <a:spcAft>
                <a:spcPts val="0"/>
              </a:spcAft>
              <a:buClr>
                <a:srgbClr val="5F63AF"/>
              </a:buClr>
              <a:buSzPts val="1400"/>
              <a:buFont typeface="Jost"/>
              <a:buChar char="●"/>
              <a:defRPr>
                <a:solidFill>
                  <a:srgbClr val="5F63AF"/>
                </a:solidFill>
                <a:latin typeface="Jost"/>
                <a:ea typeface="Jost"/>
                <a:cs typeface="Jost"/>
                <a:sym typeface="Jost"/>
              </a:defRPr>
            </a:lvl4pPr>
            <a:lvl5pPr marL="2286000" lvl="4" indent="-317500">
              <a:lnSpc>
                <a:spcPct val="115000"/>
              </a:lnSpc>
              <a:spcBef>
                <a:spcPts val="1600"/>
              </a:spcBef>
              <a:spcAft>
                <a:spcPts val="0"/>
              </a:spcAft>
              <a:buClr>
                <a:srgbClr val="5F63AF"/>
              </a:buClr>
              <a:buSzPts val="1400"/>
              <a:buFont typeface="Jost"/>
              <a:buChar char="○"/>
              <a:defRPr>
                <a:solidFill>
                  <a:srgbClr val="5F63AF"/>
                </a:solidFill>
                <a:latin typeface="Jost"/>
                <a:ea typeface="Jost"/>
                <a:cs typeface="Jost"/>
                <a:sym typeface="Jost"/>
              </a:defRPr>
            </a:lvl5pPr>
            <a:lvl6pPr marL="2743200" lvl="5" indent="-317500">
              <a:lnSpc>
                <a:spcPct val="115000"/>
              </a:lnSpc>
              <a:spcBef>
                <a:spcPts val="1600"/>
              </a:spcBef>
              <a:spcAft>
                <a:spcPts val="0"/>
              </a:spcAft>
              <a:buClr>
                <a:srgbClr val="5F63AF"/>
              </a:buClr>
              <a:buSzPts val="1400"/>
              <a:buFont typeface="Jost"/>
              <a:buChar char="■"/>
              <a:defRPr>
                <a:solidFill>
                  <a:srgbClr val="5F63AF"/>
                </a:solidFill>
                <a:latin typeface="Jost"/>
                <a:ea typeface="Jost"/>
                <a:cs typeface="Jost"/>
                <a:sym typeface="Jost"/>
              </a:defRPr>
            </a:lvl6pPr>
            <a:lvl7pPr marL="3200400" lvl="6" indent="-317500">
              <a:lnSpc>
                <a:spcPct val="115000"/>
              </a:lnSpc>
              <a:spcBef>
                <a:spcPts val="1600"/>
              </a:spcBef>
              <a:spcAft>
                <a:spcPts val="0"/>
              </a:spcAft>
              <a:buClr>
                <a:srgbClr val="5F63AF"/>
              </a:buClr>
              <a:buSzPts val="1400"/>
              <a:buFont typeface="Jost"/>
              <a:buChar char="●"/>
              <a:defRPr>
                <a:solidFill>
                  <a:srgbClr val="5F63AF"/>
                </a:solidFill>
                <a:latin typeface="Jost"/>
                <a:ea typeface="Jost"/>
                <a:cs typeface="Jost"/>
                <a:sym typeface="Jost"/>
              </a:defRPr>
            </a:lvl7pPr>
            <a:lvl8pPr marL="3657600" lvl="7" indent="-317500">
              <a:lnSpc>
                <a:spcPct val="115000"/>
              </a:lnSpc>
              <a:spcBef>
                <a:spcPts val="1600"/>
              </a:spcBef>
              <a:spcAft>
                <a:spcPts val="0"/>
              </a:spcAft>
              <a:buClr>
                <a:srgbClr val="5F63AF"/>
              </a:buClr>
              <a:buSzPts val="1400"/>
              <a:buFont typeface="Jost"/>
              <a:buChar char="○"/>
              <a:defRPr>
                <a:solidFill>
                  <a:srgbClr val="5F63AF"/>
                </a:solidFill>
                <a:latin typeface="Jost"/>
                <a:ea typeface="Jost"/>
                <a:cs typeface="Jost"/>
                <a:sym typeface="Jost"/>
              </a:defRPr>
            </a:lvl8pPr>
            <a:lvl9pPr marL="4114800" lvl="8" indent="-317500">
              <a:lnSpc>
                <a:spcPct val="115000"/>
              </a:lnSpc>
              <a:spcBef>
                <a:spcPts val="1600"/>
              </a:spcBef>
              <a:spcAft>
                <a:spcPts val="1600"/>
              </a:spcAft>
              <a:buClr>
                <a:srgbClr val="5F63AF"/>
              </a:buClr>
              <a:buSzPts val="1400"/>
              <a:buFont typeface="Jost"/>
              <a:buChar char="■"/>
              <a:defRPr>
                <a:solidFill>
                  <a:srgbClr val="5F63AF"/>
                </a:solidFill>
                <a:latin typeface="Jost"/>
                <a:ea typeface="Jost"/>
                <a:cs typeface="Jost"/>
                <a:sym typeface="Jos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8.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38.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648"/>
        <p:cNvGrpSpPr/>
        <p:nvPr/>
      </p:nvGrpSpPr>
      <p:grpSpPr>
        <a:xfrm>
          <a:off x="0" y="0"/>
          <a:ext cx="0" cy="0"/>
          <a:chOff x="0" y="0"/>
          <a:chExt cx="0" cy="0"/>
        </a:xfrm>
      </p:grpSpPr>
      <p:sp>
        <p:nvSpPr>
          <p:cNvPr id="649" name="Google Shape;649;p41"/>
          <p:cNvSpPr txBox="1">
            <a:spLocks noGrp="1"/>
          </p:cNvSpPr>
          <p:nvPr>
            <p:ph type="ctrTitle"/>
          </p:nvPr>
        </p:nvSpPr>
        <p:spPr>
          <a:xfrm>
            <a:off x="713100" y="1355725"/>
            <a:ext cx="3992700" cy="1680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Weekly wellbeing</a:t>
            </a:r>
            <a:endParaRPr/>
          </a:p>
        </p:txBody>
      </p:sp>
      <p:sp>
        <p:nvSpPr>
          <p:cNvPr id="650" name="Google Shape;650;p41"/>
          <p:cNvSpPr txBox="1">
            <a:spLocks noGrp="1"/>
          </p:cNvSpPr>
          <p:nvPr>
            <p:ph type="subTitle" idx="1"/>
          </p:nvPr>
        </p:nvSpPr>
        <p:spPr>
          <a:xfrm>
            <a:off x="713100" y="3008078"/>
            <a:ext cx="3992700" cy="581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Emotional literacy 1</a:t>
            </a:r>
            <a:endParaRPr dirty="0"/>
          </a:p>
        </p:txBody>
      </p:sp>
      <p:grpSp>
        <p:nvGrpSpPr>
          <p:cNvPr id="652" name="Google Shape;652;p41"/>
          <p:cNvGrpSpPr/>
          <p:nvPr/>
        </p:nvGrpSpPr>
        <p:grpSpPr>
          <a:xfrm>
            <a:off x="5138547" y="1066542"/>
            <a:ext cx="3503092" cy="3484676"/>
            <a:chOff x="238125" y="591900"/>
            <a:chExt cx="2363600" cy="2351175"/>
          </a:xfrm>
        </p:grpSpPr>
        <p:sp>
          <p:nvSpPr>
            <p:cNvPr id="653" name="Google Shape;653;p41"/>
            <p:cNvSpPr/>
            <p:nvPr/>
          </p:nvSpPr>
          <p:spPr>
            <a:xfrm>
              <a:off x="2076825" y="683400"/>
              <a:ext cx="407350" cy="377825"/>
            </a:xfrm>
            <a:custGeom>
              <a:avLst/>
              <a:gdLst/>
              <a:ahLst/>
              <a:cxnLst/>
              <a:rect l="l" t="t" r="r" b="b"/>
              <a:pathLst>
                <a:path w="16294" h="15113" extrusionOk="0">
                  <a:moveTo>
                    <a:pt x="16293" y="1"/>
                  </a:moveTo>
                  <a:cubicBezTo>
                    <a:pt x="15217" y="80"/>
                    <a:pt x="14126" y="177"/>
                    <a:pt x="13130" y="611"/>
                  </a:cubicBezTo>
                  <a:cubicBezTo>
                    <a:pt x="11301" y="1429"/>
                    <a:pt x="10129" y="3339"/>
                    <a:pt x="8315" y="4206"/>
                  </a:cubicBezTo>
                  <a:cubicBezTo>
                    <a:pt x="7882" y="4414"/>
                    <a:pt x="7401" y="4559"/>
                    <a:pt x="7015" y="4831"/>
                  </a:cubicBezTo>
                  <a:cubicBezTo>
                    <a:pt x="5924" y="5602"/>
                    <a:pt x="5667" y="7128"/>
                    <a:pt x="4736" y="8074"/>
                  </a:cubicBezTo>
                  <a:cubicBezTo>
                    <a:pt x="4062" y="8733"/>
                    <a:pt x="3131" y="9037"/>
                    <a:pt x="2361" y="9567"/>
                  </a:cubicBezTo>
                  <a:cubicBezTo>
                    <a:pt x="1477" y="10145"/>
                    <a:pt x="803" y="11027"/>
                    <a:pt x="450" y="12023"/>
                  </a:cubicBezTo>
                  <a:cubicBezTo>
                    <a:pt x="145" y="12889"/>
                    <a:pt x="242" y="14206"/>
                    <a:pt x="0" y="15089"/>
                  </a:cubicBezTo>
                  <a:cubicBezTo>
                    <a:pt x="81" y="15105"/>
                    <a:pt x="174" y="15113"/>
                    <a:pt x="274" y="15113"/>
                  </a:cubicBezTo>
                  <a:cubicBezTo>
                    <a:pt x="970" y="15113"/>
                    <a:pt x="2069" y="14753"/>
                    <a:pt x="2714" y="14430"/>
                  </a:cubicBezTo>
                  <a:cubicBezTo>
                    <a:pt x="3324" y="14126"/>
                    <a:pt x="3821" y="13612"/>
                    <a:pt x="4109" y="13002"/>
                  </a:cubicBezTo>
                  <a:cubicBezTo>
                    <a:pt x="4366" y="12457"/>
                    <a:pt x="4463" y="11815"/>
                    <a:pt x="4848" y="11333"/>
                  </a:cubicBezTo>
                  <a:cubicBezTo>
                    <a:pt x="5426" y="10627"/>
                    <a:pt x="6421" y="10482"/>
                    <a:pt x="7288" y="10177"/>
                  </a:cubicBezTo>
                  <a:cubicBezTo>
                    <a:pt x="8492" y="9711"/>
                    <a:pt x="9520" y="8797"/>
                    <a:pt x="10097" y="7624"/>
                  </a:cubicBezTo>
                  <a:cubicBezTo>
                    <a:pt x="10402" y="7031"/>
                    <a:pt x="10579" y="6372"/>
                    <a:pt x="10883" y="5779"/>
                  </a:cubicBezTo>
                  <a:cubicBezTo>
                    <a:pt x="12120" y="3419"/>
                    <a:pt x="15138" y="2408"/>
                    <a:pt x="1629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41"/>
            <p:cNvSpPr/>
            <p:nvPr/>
          </p:nvSpPr>
          <p:spPr>
            <a:xfrm>
              <a:off x="2013075" y="742400"/>
              <a:ext cx="379925" cy="384200"/>
            </a:xfrm>
            <a:custGeom>
              <a:avLst/>
              <a:gdLst/>
              <a:ahLst/>
              <a:cxnLst/>
              <a:rect l="l" t="t" r="r" b="b"/>
              <a:pathLst>
                <a:path w="15197" h="15368" extrusionOk="0">
                  <a:moveTo>
                    <a:pt x="14816" y="1"/>
                  </a:moveTo>
                  <a:cubicBezTo>
                    <a:pt x="14761" y="1"/>
                    <a:pt x="14705" y="19"/>
                    <a:pt x="14653" y="64"/>
                  </a:cubicBezTo>
                  <a:cubicBezTo>
                    <a:pt x="10640" y="3788"/>
                    <a:pt x="6708" y="7625"/>
                    <a:pt x="3032" y="11670"/>
                  </a:cubicBezTo>
                  <a:cubicBezTo>
                    <a:pt x="2053" y="12729"/>
                    <a:pt x="1090" y="13821"/>
                    <a:pt x="159" y="14928"/>
                  </a:cubicBezTo>
                  <a:cubicBezTo>
                    <a:pt x="0" y="15111"/>
                    <a:pt x="166" y="15368"/>
                    <a:pt x="347" y="15368"/>
                  </a:cubicBezTo>
                  <a:cubicBezTo>
                    <a:pt x="404" y="15368"/>
                    <a:pt x="462" y="15342"/>
                    <a:pt x="512" y="15281"/>
                  </a:cubicBezTo>
                  <a:cubicBezTo>
                    <a:pt x="3980" y="11171"/>
                    <a:pt x="7768" y="7319"/>
                    <a:pt x="11635" y="3595"/>
                  </a:cubicBezTo>
                  <a:cubicBezTo>
                    <a:pt x="12759" y="2536"/>
                    <a:pt x="13883" y="1476"/>
                    <a:pt x="15006" y="434"/>
                  </a:cubicBezTo>
                  <a:cubicBezTo>
                    <a:pt x="15196" y="257"/>
                    <a:pt x="15018" y="1"/>
                    <a:pt x="1481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41"/>
            <p:cNvSpPr/>
            <p:nvPr/>
          </p:nvSpPr>
          <p:spPr>
            <a:xfrm>
              <a:off x="1984950" y="591900"/>
              <a:ext cx="146875" cy="441025"/>
            </a:xfrm>
            <a:custGeom>
              <a:avLst/>
              <a:gdLst/>
              <a:ahLst/>
              <a:cxnLst/>
              <a:rect l="l" t="t" r="r" b="b"/>
              <a:pathLst>
                <a:path w="5875" h="17641" extrusionOk="0">
                  <a:moveTo>
                    <a:pt x="5569" y="1"/>
                  </a:moveTo>
                  <a:lnTo>
                    <a:pt x="5569" y="1"/>
                  </a:lnTo>
                  <a:cubicBezTo>
                    <a:pt x="4880" y="530"/>
                    <a:pt x="4174" y="1092"/>
                    <a:pt x="3692" y="1831"/>
                  </a:cubicBezTo>
                  <a:cubicBezTo>
                    <a:pt x="2809" y="3227"/>
                    <a:pt x="2889" y="5056"/>
                    <a:pt x="2038" y="6469"/>
                  </a:cubicBezTo>
                  <a:cubicBezTo>
                    <a:pt x="1830" y="6807"/>
                    <a:pt x="1573" y="7111"/>
                    <a:pt x="1428" y="7481"/>
                  </a:cubicBezTo>
                  <a:cubicBezTo>
                    <a:pt x="1043" y="8491"/>
                    <a:pt x="1556" y="9664"/>
                    <a:pt x="1348" y="10723"/>
                  </a:cubicBezTo>
                  <a:cubicBezTo>
                    <a:pt x="1188" y="11477"/>
                    <a:pt x="706" y="12104"/>
                    <a:pt x="401" y="12810"/>
                  </a:cubicBezTo>
                  <a:cubicBezTo>
                    <a:pt x="64" y="13613"/>
                    <a:pt x="0" y="14511"/>
                    <a:pt x="225" y="15362"/>
                  </a:cubicBezTo>
                  <a:cubicBezTo>
                    <a:pt x="401" y="16085"/>
                    <a:pt x="1060" y="16935"/>
                    <a:pt x="1300" y="17641"/>
                  </a:cubicBezTo>
                  <a:cubicBezTo>
                    <a:pt x="1798" y="17448"/>
                    <a:pt x="2520" y="16549"/>
                    <a:pt x="2857" y="15956"/>
                  </a:cubicBezTo>
                  <a:cubicBezTo>
                    <a:pt x="3130" y="15490"/>
                    <a:pt x="3243" y="14912"/>
                    <a:pt x="3162" y="14366"/>
                  </a:cubicBezTo>
                  <a:cubicBezTo>
                    <a:pt x="3082" y="13869"/>
                    <a:pt x="2857" y="13388"/>
                    <a:pt x="2905" y="12890"/>
                  </a:cubicBezTo>
                  <a:cubicBezTo>
                    <a:pt x="2969" y="12151"/>
                    <a:pt x="3596" y="11606"/>
                    <a:pt x="4028" y="10996"/>
                  </a:cubicBezTo>
                  <a:cubicBezTo>
                    <a:pt x="4655" y="10145"/>
                    <a:pt x="4944" y="9037"/>
                    <a:pt x="4799" y="7995"/>
                  </a:cubicBezTo>
                  <a:cubicBezTo>
                    <a:pt x="4735" y="7449"/>
                    <a:pt x="4559" y="6918"/>
                    <a:pt x="4510" y="6373"/>
                  </a:cubicBezTo>
                  <a:cubicBezTo>
                    <a:pt x="4270" y="4206"/>
                    <a:pt x="5875" y="2152"/>
                    <a:pt x="556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41"/>
            <p:cNvSpPr/>
            <p:nvPr/>
          </p:nvSpPr>
          <p:spPr>
            <a:xfrm>
              <a:off x="1999800" y="675275"/>
              <a:ext cx="92725" cy="429250"/>
            </a:xfrm>
            <a:custGeom>
              <a:avLst/>
              <a:gdLst/>
              <a:ahLst/>
              <a:cxnLst/>
              <a:rect l="l" t="t" r="r" b="b"/>
              <a:pathLst>
                <a:path w="3709" h="17170" extrusionOk="0">
                  <a:moveTo>
                    <a:pt x="3400" y="0"/>
                  </a:moveTo>
                  <a:cubicBezTo>
                    <a:pt x="3303" y="0"/>
                    <a:pt x="3209" y="55"/>
                    <a:pt x="3178" y="181"/>
                  </a:cubicBezTo>
                  <a:cubicBezTo>
                    <a:pt x="2118" y="4547"/>
                    <a:pt x="1187" y="8945"/>
                    <a:pt x="498" y="13375"/>
                  </a:cubicBezTo>
                  <a:cubicBezTo>
                    <a:pt x="320" y="14563"/>
                    <a:pt x="160" y="15751"/>
                    <a:pt x="16" y="16923"/>
                  </a:cubicBezTo>
                  <a:cubicBezTo>
                    <a:pt x="0" y="17089"/>
                    <a:pt x="114" y="17170"/>
                    <a:pt x="238" y="17170"/>
                  </a:cubicBezTo>
                  <a:cubicBezTo>
                    <a:pt x="366" y="17170"/>
                    <a:pt x="505" y="17085"/>
                    <a:pt x="530" y="16923"/>
                  </a:cubicBezTo>
                  <a:cubicBezTo>
                    <a:pt x="1027" y="12589"/>
                    <a:pt x="1861" y="8271"/>
                    <a:pt x="2809" y="4017"/>
                  </a:cubicBezTo>
                  <a:cubicBezTo>
                    <a:pt x="3081" y="2781"/>
                    <a:pt x="3370" y="1546"/>
                    <a:pt x="3659" y="326"/>
                  </a:cubicBezTo>
                  <a:cubicBezTo>
                    <a:pt x="3708" y="131"/>
                    <a:pt x="3550" y="0"/>
                    <a:pt x="340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41"/>
            <p:cNvSpPr/>
            <p:nvPr/>
          </p:nvSpPr>
          <p:spPr>
            <a:xfrm>
              <a:off x="2057550" y="1041500"/>
              <a:ext cx="544175" cy="159925"/>
            </a:xfrm>
            <a:custGeom>
              <a:avLst/>
              <a:gdLst/>
              <a:ahLst/>
              <a:cxnLst/>
              <a:rect l="l" t="t" r="r" b="b"/>
              <a:pathLst>
                <a:path w="21767" h="6397" extrusionOk="0">
                  <a:moveTo>
                    <a:pt x="18085" y="0"/>
                  </a:moveTo>
                  <a:cubicBezTo>
                    <a:pt x="16510" y="0"/>
                    <a:pt x="14934" y="617"/>
                    <a:pt x="13349" y="617"/>
                  </a:cubicBezTo>
                  <a:cubicBezTo>
                    <a:pt x="13159" y="617"/>
                    <a:pt x="12968" y="608"/>
                    <a:pt x="12778" y="588"/>
                  </a:cubicBezTo>
                  <a:cubicBezTo>
                    <a:pt x="12349" y="546"/>
                    <a:pt x="11920" y="439"/>
                    <a:pt x="11491" y="439"/>
                  </a:cubicBezTo>
                  <a:cubicBezTo>
                    <a:pt x="11438" y="439"/>
                    <a:pt x="11386" y="441"/>
                    <a:pt x="11333" y="444"/>
                  </a:cubicBezTo>
                  <a:cubicBezTo>
                    <a:pt x="10002" y="524"/>
                    <a:pt x="8990" y="1696"/>
                    <a:pt x="7706" y="2017"/>
                  </a:cubicBezTo>
                  <a:cubicBezTo>
                    <a:pt x="7405" y="2091"/>
                    <a:pt x="7099" y="2114"/>
                    <a:pt x="6791" y="2114"/>
                  </a:cubicBezTo>
                  <a:cubicBezTo>
                    <a:pt x="6252" y="2114"/>
                    <a:pt x="5705" y="2043"/>
                    <a:pt x="5166" y="2043"/>
                  </a:cubicBezTo>
                  <a:cubicBezTo>
                    <a:pt x="5076" y="2043"/>
                    <a:pt x="4987" y="2045"/>
                    <a:pt x="4897" y="2049"/>
                  </a:cubicBezTo>
                  <a:cubicBezTo>
                    <a:pt x="3838" y="2081"/>
                    <a:pt x="2794" y="2482"/>
                    <a:pt x="1976" y="3156"/>
                  </a:cubicBezTo>
                  <a:cubicBezTo>
                    <a:pt x="1270" y="3734"/>
                    <a:pt x="660" y="4906"/>
                    <a:pt x="1" y="5532"/>
                  </a:cubicBezTo>
                  <a:cubicBezTo>
                    <a:pt x="467" y="5981"/>
                    <a:pt x="1831" y="6319"/>
                    <a:pt x="2665" y="6383"/>
                  </a:cubicBezTo>
                  <a:cubicBezTo>
                    <a:pt x="2756" y="6392"/>
                    <a:pt x="2848" y="6396"/>
                    <a:pt x="2939" y="6396"/>
                  </a:cubicBezTo>
                  <a:cubicBezTo>
                    <a:pt x="3524" y="6396"/>
                    <a:pt x="4106" y="6220"/>
                    <a:pt x="4592" y="5902"/>
                  </a:cubicBezTo>
                  <a:cubicBezTo>
                    <a:pt x="5105" y="5564"/>
                    <a:pt x="5523" y="5067"/>
                    <a:pt x="6100" y="4858"/>
                  </a:cubicBezTo>
                  <a:cubicBezTo>
                    <a:pt x="6322" y="4778"/>
                    <a:pt x="6549" y="4747"/>
                    <a:pt x="6780" y="4747"/>
                  </a:cubicBezTo>
                  <a:cubicBezTo>
                    <a:pt x="7435" y="4747"/>
                    <a:pt x="8117" y="5000"/>
                    <a:pt x="8782" y="5131"/>
                  </a:cubicBezTo>
                  <a:cubicBezTo>
                    <a:pt x="9105" y="5197"/>
                    <a:pt x="9435" y="5229"/>
                    <a:pt x="9764" y="5229"/>
                  </a:cubicBezTo>
                  <a:cubicBezTo>
                    <a:pt x="10728" y="5229"/>
                    <a:pt x="11692" y="4955"/>
                    <a:pt x="12506" y="4440"/>
                  </a:cubicBezTo>
                  <a:cubicBezTo>
                    <a:pt x="13083" y="4087"/>
                    <a:pt x="13565" y="3622"/>
                    <a:pt x="14143" y="3269"/>
                  </a:cubicBezTo>
                  <a:cubicBezTo>
                    <a:pt x="16422" y="1904"/>
                    <a:pt x="19536" y="2627"/>
                    <a:pt x="21767" y="1182"/>
                  </a:cubicBezTo>
                  <a:cubicBezTo>
                    <a:pt x="20820" y="684"/>
                    <a:pt x="19825" y="187"/>
                    <a:pt x="18766" y="42"/>
                  </a:cubicBezTo>
                  <a:cubicBezTo>
                    <a:pt x="18539" y="13"/>
                    <a:pt x="18312" y="0"/>
                    <a:pt x="1808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41"/>
            <p:cNvSpPr/>
            <p:nvPr/>
          </p:nvSpPr>
          <p:spPr>
            <a:xfrm>
              <a:off x="1970425" y="1067700"/>
              <a:ext cx="520900" cy="140125"/>
            </a:xfrm>
            <a:custGeom>
              <a:avLst/>
              <a:gdLst/>
              <a:ahLst/>
              <a:cxnLst/>
              <a:rect l="l" t="t" r="r" b="b"/>
              <a:pathLst>
                <a:path w="20836" h="5605" extrusionOk="0">
                  <a:moveTo>
                    <a:pt x="20460" y="0"/>
                  </a:moveTo>
                  <a:cubicBezTo>
                    <a:pt x="20442" y="0"/>
                    <a:pt x="20424" y="2"/>
                    <a:pt x="20404" y="6"/>
                  </a:cubicBezTo>
                  <a:cubicBezTo>
                    <a:pt x="15060" y="1081"/>
                    <a:pt x="9731" y="2285"/>
                    <a:pt x="4481" y="3810"/>
                  </a:cubicBezTo>
                  <a:cubicBezTo>
                    <a:pt x="3085" y="4212"/>
                    <a:pt x="1673" y="4644"/>
                    <a:pt x="292" y="5110"/>
                  </a:cubicBezTo>
                  <a:cubicBezTo>
                    <a:pt x="0" y="5198"/>
                    <a:pt x="93" y="5605"/>
                    <a:pt x="342" y="5605"/>
                  </a:cubicBezTo>
                  <a:cubicBezTo>
                    <a:pt x="367" y="5605"/>
                    <a:pt x="393" y="5601"/>
                    <a:pt x="421" y="5592"/>
                  </a:cubicBezTo>
                  <a:cubicBezTo>
                    <a:pt x="5508" y="3906"/>
                    <a:pt x="10726" y="2606"/>
                    <a:pt x="15959" y="1451"/>
                  </a:cubicBezTo>
                  <a:cubicBezTo>
                    <a:pt x="17483" y="1113"/>
                    <a:pt x="19008" y="809"/>
                    <a:pt x="20549" y="488"/>
                  </a:cubicBezTo>
                  <a:cubicBezTo>
                    <a:pt x="20835" y="442"/>
                    <a:pt x="20739" y="0"/>
                    <a:pt x="2046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41"/>
            <p:cNvSpPr/>
            <p:nvPr/>
          </p:nvSpPr>
          <p:spPr>
            <a:xfrm>
              <a:off x="238125" y="2312125"/>
              <a:ext cx="509275" cy="165875"/>
            </a:xfrm>
            <a:custGeom>
              <a:avLst/>
              <a:gdLst/>
              <a:ahLst/>
              <a:cxnLst/>
              <a:rect l="l" t="t" r="r" b="b"/>
              <a:pathLst>
                <a:path w="20371" h="6635" extrusionOk="0">
                  <a:moveTo>
                    <a:pt x="17682" y="1"/>
                  </a:moveTo>
                  <a:cubicBezTo>
                    <a:pt x="17100" y="1"/>
                    <a:pt x="16512" y="191"/>
                    <a:pt x="16019" y="535"/>
                  </a:cubicBezTo>
                  <a:cubicBezTo>
                    <a:pt x="15555" y="871"/>
                    <a:pt x="15185" y="1353"/>
                    <a:pt x="14639" y="1577"/>
                  </a:cubicBezTo>
                  <a:cubicBezTo>
                    <a:pt x="14406" y="1673"/>
                    <a:pt x="14163" y="1709"/>
                    <a:pt x="13914" y="1709"/>
                  </a:cubicBezTo>
                  <a:cubicBezTo>
                    <a:pt x="13324" y="1709"/>
                    <a:pt x="12702" y="1507"/>
                    <a:pt x="12103" y="1417"/>
                  </a:cubicBezTo>
                  <a:cubicBezTo>
                    <a:pt x="11865" y="1379"/>
                    <a:pt x="11624" y="1360"/>
                    <a:pt x="11382" y="1360"/>
                  </a:cubicBezTo>
                  <a:cubicBezTo>
                    <a:pt x="10402" y="1360"/>
                    <a:pt x="9415" y="1666"/>
                    <a:pt x="8604" y="2219"/>
                  </a:cubicBezTo>
                  <a:cubicBezTo>
                    <a:pt x="8090" y="2573"/>
                    <a:pt x="7641" y="3039"/>
                    <a:pt x="7111" y="3375"/>
                  </a:cubicBezTo>
                  <a:cubicBezTo>
                    <a:pt x="5008" y="4772"/>
                    <a:pt x="2055" y="4210"/>
                    <a:pt x="0" y="5654"/>
                  </a:cubicBezTo>
                  <a:cubicBezTo>
                    <a:pt x="916" y="6088"/>
                    <a:pt x="1862" y="6521"/>
                    <a:pt x="2889" y="6618"/>
                  </a:cubicBezTo>
                  <a:cubicBezTo>
                    <a:pt x="3024" y="6629"/>
                    <a:pt x="3159" y="6634"/>
                    <a:pt x="3293" y="6634"/>
                  </a:cubicBezTo>
                  <a:cubicBezTo>
                    <a:pt x="4924" y="6634"/>
                    <a:pt x="6534" y="5853"/>
                    <a:pt x="8177" y="5853"/>
                  </a:cubicBezTo>
                  <a:cubicBezTo>
                    <a:pt x="8287" y="5853"/>
                    <a:pt x="8397" y="5856"/>
                    <a:pt x="8507" y="5864"/>
                  </a:cubicBezTo>
                  <a:cubicBezTo>
                    <a:pt x="8869" y="5890"/>
                    <a:pt x="9241" y="5957"/>
                    <a:pt x="9607" y="5957"/>
                  </a:cubicBezTo>
                  <a:cubicBezTo>
                    <a:pt x="9696" y="5957"/>
                    <a:pt x="9784" y="5953"/>
                    <a:pt x="9872" y="5943"/>
                  </a:cubicBezTo>
                  <a:cubicBezTo>
                    <a:pt x="11124" y="5815"/>
                    <a:pt x="12039" y="4676"/>
                    <a:pt x="13243" y="4323"/>
                  </a:cubicBezTo>
                  <a:cubicBezTo>
                    <a:pt x="13632" y="4212"/>
                    <a:pt x="14035" y="4190"/>
                    <a:pt x="14442" y="4190"/>
                  </a:cubicBezTo>
                  <a:cubicBezTo>
                    <a:pt x="14728" y="4190"/>
                    <a:pt x="15017" y="4201"/>
                    <a:pt x="15304" y="4201"/>
                  </a:cubicBezTo>
                  <a:cubicBezTo>
                    <a:pt x="15501" y="4201"/>
                    <a:pt x="15697" y="4196"/>
                    <a:pt x="15891" y="4178"/>
                  </a:cubicBezTo>
                  <a:cubicBezTo>
                    <a:pt x="16886" y="4098"/>
                    <a:pt x="17849" y="3681"/>
                    <a:pt x="18588" y="3022"/>
                  </a:cubicBezTo>
                  <a:cubicBezTo>
                    <a:pt x="19246" y="2444"/>
                    <a:pt x="19760" y="1321"/>
                    <a:pt x="20370" y="695"/>
                  </a:cubicBezTo>
                  <a:cubicBezTo>
                    <a:pt x="19904" y="310"/>
                    <a:pt x="18604" y="36"/>
                    <a:pt x="17817" y="4"/>
                  </a:cubicBezTo>
                  <a:cubicBezTo>
                    <a:pt x="17772" y="2"/>
                    <a:pt x="17727" y="1"/>
                    <a:pt x="1768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41"/>
            <p:cNvSpPr/>
            <p:nvPr/>
          </p:nvSpPr>
          <p:spPr>
            <a:xfrm>
              <a:off x="341750" y="2299775"/>
              <a:ext cx="487100" cy="152675"/>
            </a:xfrm>
            <a:custGeom>
              <a:avLst/>
              <a:gdLst/>
              <a:ahLst/>
              <a:cxnLst/>
              <a:rect l="l" t="t" r="r" b="b"/>
              <a:pathLst>
                <a:path w="19484" h="6107" extrusionOk="0">
                  <a:moveTo>
                    <a:pt x="19170" y="0"/>
                  </a:moveTo>
                  <a:cubicBezTo>
                    <a:pt x="19143" y="0"/>
                    <a:pt x="19114" y="5"/>
                    <a:pt x="19082" y="17"/>
                  </a:cubicBezTo>
                  <a:cubicBezTo>
                    <a:pt x="14331" y="1799"/>
                    <a:pt x="9451" y="3244"/>
                    <a:pt x="4555" y="4528"/>
                  </a:cubicBezTo>
                  <a:cubicBezTo>
                    <a:pt x="3142" y="4896"/>
                    <a:pt x="1714" y="5266"/>
                    <a:pt x="302" y="5603"/>
                  </a:cubicBezTo>
                  <a:cubicBezTo>
                    <a:pt x="1" y="5679"/>
                    <a:pt x="95" y="6107"/>
                    <a:pt x="373" y="6107"/>
                  </a:cubicBezTo>
                  <a:cubicBezTo>
                    <a:pt x="391" y="6107"/>
                    <a:pt x="410" y="6105"/>
                    <a:pt x="430" y="6101"/>
                  </a:cubicBezTo>
                  <a:cubicBezTo>
                    <a:pt x="5438" y="4881"/>
                    <a:pt x="10430" y="3516"/>
                    <a:pt x="15326" y="1879"/>
                  </a:cubicBezTo>
                  <a:cubicBezTo>
                    <a:pt x="16626" y="1446"/>
                    <a:pt x="17927" y="980"/>
                    <a:pt x="19211" y="498"/>
                  </a:cubicBezTo>
                  <a:cubicBezTo>
                    <a:pt x="19484" y="398"/>
                    <a:pt x="19408" y="0"/>
                    <a:pt x="1917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41"/>
            <p:cNvSpPr/>
            <p:nvPr/>
          </p:nvSpPr>
          <p:spPr>
            <a:xfrm>
              <a:off x="492950" y="2379475"/>
              <a:ext cx="291350" cy="315225"/>
            </a:xfrm>
            <a:custGeom>
              <a:avLst/>
              <a:gdLst/>
              <a:ahLst/>
              <a:cxnLst/>
              <a:rect l="l" t="t" r="r" b="b"/>
              <a:pathLst>
                <a:path w="11654" h="12609" extrusionOk="0">
                  <a:moveTo>
                    <a:pt x="11511" y="0"/>
                  </a:moveTo>
                  <a:cubicBezTo>
                    <a:pt x="10987" y="0"/>
                    <a:pt x="10089" y="382"/>
                    <a:pt x="9567" y="681"/>
                  </a:cubicBezTo>
                  <a:cubicBezTo>
                    <a:pt x="9133" y="955"/>
                    <a:pt x="8780" y="1372"/>
                    <a:pt x="8587" y="1869"/>
                  </a:cubicBezTo>
                  <a:cubicBezTo>
                    <a:pt x="8427" y="2303"/>
                    <a:pt x="8395" y="2800"/>
                    <a:pt x="8122" y="3202"/>
                  </a:cubicBezTo>
                  <a:cubicBezTo>
                    <a:pt x="7721" y="3780"/>
                    <a:pt x="6950" y="3940"/>
                    <a:pt x="6325" y="4245"/>
                  </a:cubicBezTo>
                  <a:cubicBezTo>
                    <a:pt x="5409" y="4662"/>
                    <a:pt x="4671" y="5432"/>
                    <a:pt x="4302" y="6363"/>
                  </a:cubicBezTo>
                  <a:cubicBezTo>
                    <a:pt x="4110" y="6845"/>
                    <a:pt x="4013" y="7359"/>
                    <a:pt x="3804" y="7840"/>
                  </a:cubicBezTo>
                  <a:cubicBezTo>
                    <a:pt x="3001" y="9734"/>
                    <a:pt x="739" y="10697"/>
                    <a:pt x="0" y="12608"/>
                  </a:cubicBezTo>
                  <a:cubicBezTo>
                    <a:pt x="818" y="12480"/>
                    <a:pt x="1653" y="12351"/>
                    <a:pt x="2391" y="11949"/>
                  </a:cubicBezTo>
                  <a:cubicBezTo>
                    <a:pt x="3756" y="11211"/>
                    <a:pt x="4527" y="9670"/>
                    <a:pt x="5875" y="8900"/>
                  </a:cubicBezTo>
                  <a:cubicBezTo>
                    <a:pt x="6212" y="8707"/>
                    <a:pt x="6565" y="8563"/>
                    <a:pt x="6854" y="8322"/>
                  </a:cubicBezTo>
                  <a:cubicBezTo>
                    <a:pt x="7641" y="7680"/>
                    <a:pt x="7737" y="6492"/>
                    <a:pt x="8411" y="5706"/>
                  </a:cubicBezTo>
                  <a:cubicBezTo>
                    <a:pt x="8876" y="5143"/>
                    <a:pt x="9583" y="4855"/>
                    <a:pt x="10145" y="4405"/>
                  </a:cubicBezTo>
                  <a:cubicBezTo>
                    <a:pt x="10787" y="3908"/>
                    <a:pt x="11252" y="3185"/>
                    <a:pt x="11461" y="2399"/>
                  </a:cubicBezTo>
                  <a:cubicBezTo>
                    <a:pt x="11654" y="1708"/>
                    <a:pt x="11493" y="713"/>
                    <a:pt x="11622" y="7"/>
                  </a:cubicBezTo>
                  <a:cubicBezTo>
                    <a:pt x="11587" y="2"/>
                    <a:pt x="11550" y="0"/>
                    <a:pt x="1151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41"/>
            <p:cNvSpPr/>
            <p:nvPr/>
          </p:nvSpPr>
          <p:spPr>
            <a:xfrm>
              <a:off x="557250" y="2324800"/>
              <a:ext cx="274200" cy="320125"/>
            </a:xfrm>
            <a:custGeom>
              <a:avLst/>
              <a:gdLst/>
              <a:ahLst/>
              <a:cxnLst/>
              <a:rect l="l" t="t" r="r" b="b"/>
              <a:pathLst>
                <a:path w="10968" h="12805" extrusionOk="0">
                  <a:moveTo>
                    <a:pt x="10607" y="1"/>
                  </a:moveTo>
                  <a:cubicBezTo>
                    <a:pt x="10531" y="1"/>
                    <a:pt x="10454" y="32"/>
                    <a:pt x="10398" y="107"/>
                  </a:cubicBezTo>
                  <a:cubicBezTo>
                    <a:pt x="7990" y="3463"/>
                    <a:pt x="5326" y="6641"/>
                    <a:pt x="2580" y="9723"/>
                  </a:cubicBezTo>
                  <a:cubicBezTo>
                    <a:pt x="1778" y="10622"/>
                    <a:pt x="975" y="11488"/>
                    <a:pt x="173" y="12371"/>
                  </a:cubicBezTo>
                  <a:cubicBezTo>
                    <a:pt x="1" y="12555"/>
                    <a:pt x="176" y="12805"/>
                    <a:pt x="361" y="12805"/>
                  </a:cubicBezTo>
                  <a:cubicBezTo>
                    <a:pt x="418" y="12805"/>
                    <a:pt x="477" y="12781"/>
                    <a:pt x="526" y="12724"/>
                  </a:cubicBezTo>
                  <a:cubicBezTo>
                    <a:pt x="3415" y="9610"/>
                    <a:pt x="6208" y="6416"/>
                    <a:pt x="8808" y="3061"/>
                  </a:cubicBezTo>
                  <a:cubicBezTo>
                    <a:pt x="9499" y="2179"/>
                    <a:pt x="10173" y="1280"/>
                    <a:pt x="10831" y="364"/>
                  </a:cubicBezTo>
                  <a:cubicBezTo>
                    <a:pt x="10967" y="182"/>
                    <a:pt x="10791" y="1"/>
                    <a:pt x="1060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41"/>
            <p:cNvSpPr/>
            <p:nvPr/>
          </p:nvSpPr>
          <p:spPr>
            <a:xfrm>
              <a:off x="319175" y="2079650"/>
              <a:ext cx="498850" cy="188675"/>
            </a:xfrm>
            <a:custGeom>
              <a:avLst/>
              <a:gdLst/>
              <a:ahLst/>
              <a:cxnLst/>
              <a:rect l="l" t="t" r="r" b="b"/>
              <a:pathLst>
                <a:path w="19954" h="7547" extrusionOk="0">
                  <a:moveTo>
                    <a:pt x="286" y="1"/>
                  </a:moveTo>
                  <a:cubicBezTo>
                    <a:pt x="191" y="1"/>
                    <a:pt x="96" y="4"/>
                    <a:pt x="0" y="10"/>
                  </a:cubicBezTo>
                  <a:cubicBezTo>
                    <a:pt x="563" y="860"/>
                    <a:pt x="1141" y="1727"/>
                    <a:pt x="1959" y="2337"/>
                  </a:cubicBezTo>
                  <a:cubicBezTo>
                    <a:pt x="3484" y="3461"/>
                    <a:pt x="5586" y="3541"/>
                    <a:pt x="7144" y="4633"/>
                  </a:cubicBezTo>
                  <a:cubicBezTo>
                    <a:pt x="7513" y="4890"/>
                    <a:pt x="7850" y="5211"/>
                    <a:pt x="8268" y="5419"/>
                  </a:cubicBezTo>
                  <a:cubicBezTo>
                    <a:pt x="8731" y="5641"/>
                    <a:pt x="9232" y="5688"/>
                    <a:pt x="9745" y="5688"/>
                  </a:cubicBezTo>
                  <a:cubicBezTo>
                    <a:pt x="10117" y="5688"/>
                    <a:pt x="10496" y="5663"/>
                    <a:pt x="10872" y="5663"/>
                  </a:cubicBezTo>
                  <a:cubicBezTo>
                    <a:pt x="11252" y="5663"/>
                    <a:pt x="11628" y="5688"/>
                    <a:pt x="11992" y="5789"/>
                  </a:cubicBezTo>
                  <a:cubicBezTo>
                    <a:pt x="12842" y="6029"/>
                    <a:pt x="13516" y="6655"/>
                    <a:pt x="14318" y="7056"/>
                  </a:cubicBezTo>
                  <a:cubicBezTo>
                    <a:pt x="14957" y="7381"/>
                    <a:pt x="15679" y="7547"/>
                    <a:pt x="16400" y="7547"/>
                  </a:cubicBezTo>
                  <a:cubicBezTo>
                    <a:pt x="16677" y="7547"/>
                    <a:pt x="16953" y="7522"/>
                    <a:pt x="17224" y="7473"/>
                  </a:cubicBezTo>
                  <a:cubicBezTo>
                    <a:pt x="18074" y="7330"/>
                    <a:pt x="19118" y="6639"/>
                    <a:pt x="19953" y="6431"/>
                  </a:cubicBezTo>
                  <a:cubicBezTo>
                    <a:pt x="19761" y="5853"/>
                    <a:pt x="18797" y="4937"/>
                    <a:pt x="18155" y="4505"/>
                  </a:cubicBezTo>
                  <a:cubicBezTo>
                    <a:pt x="17683" y="4190"/>
                    <a:pt x="17110" y="4015"/>
                    <a:pt x="16547" y="4015"/>
                  </a:cubicBezTo>
                  <a:cubicBezTo>
                    <a:pt x="16478" y="4015"/>
                    <a:pt x="16409" y="4018"/>
                    <a:pt x="16341" y="4023"/>
                  </a:cubicBezTo>
                  <a:cubicBezTo>
                    <a:pt x="15864" y="4049"/>
                    <a:pt x="15387" y="4207"/>
                    <a:pt x="14919" y="4207"/>
                  </a:cubicBezTo>
                  <a:cubicBezTo>
                    <a:pt x="14820" y="4207"/>
                    <a:pt x="14722" y="4200"/>
                    <a:pt x="14624" y="4183"/>
                  </a:cubicBezTo>
                  <a:cubicBezTo>
                    <a:pt x="13773" y="4038"/>
                    <a:pt x="13195" y="3268"/>
                    <a:pt x="12537" y="2722"/>
                  </a:cubicBezTo>
                  <a:cubicBezTo>
                    <a:pt x="11653" y="1989"/>
                    <a:pt x="10519" y="1577"/>
                    <a:pt x="9380" y="1577"/>
                  </a:cubicBezTo>
                  <a:cubicBezTo>
                    <a:pt x="9298" y="1577"/>
                    <a:pt x="9216" y="1579"/>
                    <a:pt x="9134" y="1583"/>
                  </a:cubicBezTo>
                  <a:cubicBezTo>
                    <a:pt x="8508" y="1615"/>
                    <a:pt x="7882" y="1759"/>
                    <a:pt x="7240" y="1791"/>
                  </a:cubicBezTo>
                  <a:cubicBezTo>
                    <a:pt x="7191" y="1793"/>
                    <a:pt x="7142" y="1794"/>
                    <a:pt x="7093" y="1794"/>
                  </a:cubicBezTo>
                  <a:cubicBezTo>
                    <a:pt x="4744" y="1794"/>
                    <a:pt x="2627" y="1"/>
                    <a:pt x="28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41"/>
            <p:cNvSpPr/>
            <p:nvPr/>
          </p:nvSpPr>
          <p:spPr>
            <a:xfrm>
              <a:off x="410200" y="2126125"/>
              <a:ext cx="491600" cy="138525"/>
            </a:xfrm>
            <a:custGeom>
              <a:avLst/>
              <a:gdLst/>
              <a:ahLst/>
              <a:cxnLst/>
              <a:rect l="l" t="t" r="r" b="b"/>
              <a:pathLst>
                <a:path w="19664" h="5541" extrusionOk="0">
                  <a:moveTo>
                    <a:pt x="343" y="0"/>
                  </a:moveTo>
                  <a:cubicBezTo>
                    <a:pt x="93" y="0"/>
                    <a:pt x="1" y="407"/>
                    <a:pt x="293" y="495"/>
                  </a:cubicBezTo>
                  <a:cubicBezTo>
                    <a:pt x="5188" y="2068"/>
                    <a:pt x="10148" y="3528"/>
                    <a:pt x="15172" y="4683"/>
                  </a:cubicBezTo>
                  <a:cubicBezTo>
                    <a:pt x="16520" y="4989"/>
                    <a:pt x="17869" y="5278"/>
                    <a:pt x="19234" y="5535"/>
                  </a:cubicBezTo>
                  <a:cubicBezTo>
                    <a:pt x="19252" y="5539"/>
                    <a:pt x="19271" y="5541"/>
                    <a:pt x="19288" y="5541"/>
                  </a:cubicBezTo>
                  <a:cubicBezTo>
                    <a:pt x="19554" y="5541"/>
                    <a:pt x="19663" y="5113"/>
                    <a:pt x="19362" y="5053"/>
                  </a:cubicBezTo>
                  <a:cubicBezTo>
                    <a:pt x="14386" y="4106"/>
                    <a:pt x="9474" y="2774"/>
                    <a:pt x="4627" y="1329"/>
                  </a:cubicBezTo>
                  <a:cubicBezTo>
                    <a:pt x="3229" y="895"/>
                    <a:pt x="1817" y="462"/>
                    <a:pt x="421" y="13"/>
                  </a:cubicBezTo>
                  <a:cubicBezTo>
                    <a:pt x="394" y="4"/>
                    <a:pt x="367" y="0"/>
                    <a:pt x="34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41"/>
            <p:cNvSpPr/>
            <p:nvPr/>
          </p:nvSpPr>
          <p:spPr>
            <a:xfrm>
              <a:off x="257500" y="655625"/>
              <a:ext cx="2300100" cy="2287450"/>
            </a:xfrm>
            <a:custGeom>
              <a:avLst/>
              <a:gdLst/>
              <a:ahLst/>
              <a:cxnLst/>
              <a:rect l="l" t="t" r="r" b="b"/>
              <a:pathLst>
                <a:path w="92004" h="91498" extrusionOk="0">
                  <a:moveTo>
                    <a:pt x="39376" y="0"/>
                  </a:moveTo>
                  <a:cubicBezTo>
                    <a:pt x="0" y="0"/>
                    <a:pt x="496" y="43710"/>
                    <a:pt x="7347" y="52862"/>
                  </a:cubicBezTo>
                  <a:lnTo>
                    <a:pt x="7781" y="53664"/>
                  </a:lnTo>
                  <a:lnTo>
                    <a:pt x="19242" y="68047"/>
                  </a:lnTo>
                  <a:lnTo>
                    <a:pt x="10349" y="91497"/>
                  </a:lnTo>
                  <a:lnTo>
                    <a:pt x="57926" y="91497"/>
                  </a:lnTo>
                  <a:lnTo>
                    <a:pt x="62725" y="83953"/>
                  </a:lnTo>
                  <a:cubicBezTo>
                    <a:pt x="62725" y="83953"/>
                    <a:pt x="66635" y="84289"/>
                    <a:pt x="70466" y="84289"/>
                  </a:cubicBezTo>
                  <a:cubicBezTo>
                    <a:pt x="73339" y="84289"/>
                    <a:pt x="76167" y="84100"/>
                    <a:pt x="77268" y="83439"/>
                  </a:cubicBezTo>
                  <a:cubicBezTo>
                    <a:pt x="79836" y="81915"/>
                    <a:pt x="83175" y="63086"/>
                    <a:pt x="83175" y="63086"/>
                  </a:cubicBezTo>
                  <a:cubicBezTo>
                    <a:pt x="83175" y="63086"/>
                    <a:pt x="87397" y="62187"/>
                    <a:pt x="90237" y="60999"/>
                  </a:cubicBezTo>
                  <a:cubicBezTo>
                    <a:pt x="91442" y="60486"/>
                    <a:pt x="92003" y="59090"/>
                    <a:pt x="91474" y="57885"/>
                  </a:cubicBezTo>
                  <a:lnTo>
                    <a:pt x="83175" y="39073"/>
                  </a:lnTo>
                  <a:cubicBezTo>
                    <a:pt x="83175" y="39073"/>
                    <a:pt x="79964" y="470"/>
                    <a:pt x="39981" y="3"/>
                  </a:cubicBezTo>
                  <a:cubicBezTo>
                    <a:pt x="39778" y="1"/>
                    <a:pt x="39576" y="0"/>
                    <a:pt x="3937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41"/>
            <p:cNvSpPr/>
            <p:nvPr/>
          </p:nvSpPr>
          <p:spPr>
            <a:xfrm>
              <a:off x="584025" y="1799375"/>
              <a:ext cx="222350" cy="221950"/>
            </a:xfrm>
            <a:custGeom>
              <a:avLst/>
              <a:gdLst/>
              <a:ahLst/>
              <a:cxnLst/>
              <a:rect l="l" t="t" r="r" b="b"/>
              <a:pathLst>
                <a:path w="8894" h="8878" extrusionOk="0">
                  <a:moveTo>
                    <a:pt x="4447" y="0"/>
                  </a:moveTo>
                  <a:cubicBezTo>
                    <a:pt x="1991" y="0"/>
                    <a:pt x="0" y="1991"/>
                    <a:pt x="0" y="4431"/>
                  </a:cubicBezTo>
                  <a:cubicBezTo>
                    <a:pt x="0" y="6887"/>
                    <a:pt x="1991" y="8878"/>
                    <a:pt x="4447" y="8878"/>
                  </a:cubicBezTo>
                  <a:cubicBezTo>
                    <a:pt x="6903" y="8878"/>
                    <a:pt x="8893" y="6887"/>
                    <a:pt x="8893" y="4431"/>
                  </a:cubicBezTo>
                  <a:cubicBezTo>
                    <a:pt x="8893" y="1991"/>
                    <a:pt x="6903" y="0"/>
                    <a:pt x="444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41"/>
            <p:cNvSpPr/>
            <p:nvPr/>
          </p:nvSpPr>
          <p:spPr>
            <a:xfrm>
              <a:off x="916300" y="1037350"/>
              <a:ext cx="65825" cy="62625"/>
            </a:xfrm>
            <a:custGeom>
              <a:avLst/>
              <a:gdLst/>
              <a:ahLst/>
              <a:cxnLst/>
              <a:rect l="l" t="t" r="r" b="b"/>
              <a:pathLst>
                <a:path w="2633" h="2505" extrusionOk="0">
                  <a:moveTo>
                    <a:pt x="514" y="0"/>
                  </a:moveTo>
                  <a:lnTo>
                    <a:pt x="931" y="995"/>
                  </a:lnTo>
                  <a:lnTo>
                    <a:pt x="0" y="1556"/>
                  </a:lnTo>
                  <a:lnTo>
                    <a:pt x="1076" y="1460"/>
                  </a:lnTo>
                  <a:lnTo>
                    <a:pt x="1316" y="2504"/>
                  </a:lnTo>
                  <a:lnTo>
                    <a:pt x="1573" y="1460"/>
                  </a:lnTo>
                  <a:lnTo>
                    <a:pt x="2633" y="1556"/>
                  </a:lnTo>
                  <a:lnTo>
                    <a:pt x="2633" y="1556"/>
                  </a:lnTo>
                  <a:lnTo>
                    <a:pt x="1718" y="995"/>
                  </a:lnTo>
                  <a:lnTo>
                    <a:pt x="2136" y="0"/>
                  </a:lnTo>
                  <a:lnTo>
                    <a:pt x="1316" y="706"/>
                  </a:lnTo>
                  <a:lnTo>
                    <a:pt x="51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41"/>
            <p:cNvSpPr/>
            <p:nvPr/>
          </p:nvSpPr>
          <p:spPr>
            <a:xfrm>
              <a:off x="731325" y="2156525"/>
              <a:ext cx="65825" cy="62625"/>
            </a:xfrm>
            <a:custGeom>
              <a:avLst/>
              <a:gdLst/>
              <a:ahLst/>
              <a:cxnLst/>
              <a:rect l="l" t="t" r="r" b="b"/>
              <a:pathLst>
                <a:path w="2633" h="2505" extrusionOk="0">
                  <a:moveTo>
                    <a:pt x="2134" y="0"/>
                  </a:moveTo>
                  <a:lnTo>
                    <a:pt x="1316" y="707"/>
                  </a:lnTo>
                  <a:lnTo>
                    <a:pt x="497" y="0"/>
                  </a:lnTo>
                  <a:lnTo>
                    <a:pt x="497" y="0"/>
                  </a:lnTo>
                  <a:lnTo>
                    <a:pt x="914" y="995"/>
                  </a:lnTo>
                  <a:lnTo>
                    <a:pt x="0" y="1541"/>
                  </a:lnTo>
                  <a:lnTo>
                    <a:pt x="0" y="1541"/>
                  </a:lnTo>
                  <a:lnTo>
                    <a:pt x="1075" y="1462"/>
                  </a:lnTo>
                  <a:lnTo>
                    <a:pt x="1316" y="2504"/>
                  </a:lnTo>
                  <a:lnTo>
                    <a:pt x="1556" y="1462"/>
                  </a:lnTo>
                  <a:lnTo>
                    <a:pt x="2632" y="1541"/>
                  </a:lnTo>
                  <a:lnTo>
                    <a:pt x="1701" y="995"/>
                  </a:lnTo>
                  <a:lnTo>
                    <a:pt x="213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41"/>
            <p:cNvSpPr/>
            <p:nvPr/>
          </p:nvSpPr>
          <p:spPr>
            <a:xfrm>
              <a:off x="2177086" y="1712300"/>
              <a:ext cx="65850" cy="63025"/>
            </a:xfrm>
            <a:custGeom>
              <a:avLst/>
              <a:gdLst/>
              <a:ahLst/>
              <a:cxnLst/>
              <a:rect l="l" t="t" r="r" b="b"/>
              <a:pathLst>
                <a:path w="2634" h="2521" extrusionOk="0">
                  <a:moveTo>
                    <a:pt x="2104" y="1"/>
                  </a:moveTo>
                  <a:lnTo>
                    <a:pt x="1302" y="723"/>
                  </a:lnTo>
                  <a:lnTo>
                    <a:pt x="482" y="33"/>
                  </a:lnTo>
                  <a:lnTo>
                    <a:pt x="482" y="33"/>
                  </a:lnTo>
                  <a:lnTo>
                    <a:pt x="916" y="1011"/>
                  </a:lnTo>
                  <a:lnTo>
                    <a:pt x="1" y="1589"/>
                  </a:lnTo>
                  <a:lnTo>
                    <a:pt x="1077" y="1478"/>
                  </a:lnTo>
                  <a:lnTo>
                    <a:pt x="1349" y="2520"/>
                  </a:lnTo>
                  <a:lnTo>
                    <a:pt x="1558" y="1461"/>
                  </a:lnTo>
                  <a:lnTo>
                    <a:pt x="2633" y="1542"/>
                  </a:lnTo>
                  <a:lnTo>
                    <a:pt x="2633" y="1542"/>
                  </a:lnTo>
                  <a:lnTo>
                    <a:pt x="1702" y="996"/>
                  </a:lnTo>
                  <a:lnTo>
                    <a:pt x="210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41"/>
            <p:cNvSpPr/>
            <p:nvPr/>
          </p:nvSpPr>
          <p:spPr>
            <a:xfrm>
              <a:off x="698000" y="2754050"/>
              <a:ext cx="65825" cy="63025"/>
            </a:xfrm>
            <a:custGeom>
              <a:avLst/>
              <a:gdLst/>
              <a:ahLst/>
              <a:cxnLst/>
              <a:rect l="l" t="t" r="r" b="b"/>
              <a:pathLst>
                <a:path w="2633" h="2521" extrusionOk="0">
                  <a:moveTo>
                    <a:pt x="2103" y="1"/>
                  </a:moveTo>
                  <a:lnTo>
                    <a:pt x="1301" y="722"/>
                  </a:lnTo>
                  <a:lnTo>
                    <a:pt x="466" y="33"/>
                  </a:lnTo>
                  <a:lnTo>
                    <a:pt x="916" y="1028"/>
                  </a:lnTo>
                  <a:lnTo>
                    <a:pt x="0" y="1589"/>
                  </a:lnTo>
                  <a:lnTo>
                    <a:pt x="1076" y="1477"/>
                  </a:lnTo>
                  <a:lnTo>
                    <a:pt x="1333" y="2520"/>
                  </a:lnTo>
                  <a:lnTo>
                    <a:pt x="1558" y="1477"/>
                  </a:lnTo>
                  <a:lnTo>
                    <a:pt x="2633" y="1542"/>
                  </a:lnTo>
                  <a:lnTo>
                    <a:pt x="1702" y="996"/>
                  </a:lnTo>
                  <a:lnTo>
                    <a:pt x="2103"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41"/>
            <p:cNvSpPr/>
            <p:nvPr/>
          </p:nvSpPr>
          <p:spPr>
            <a:xfrm>
              <a:off x="1535875" y="2307400"/>
              <a:ext cx="65850" cy="62625"/>
            </a:xfrm>
            <a:custGeom>
              <a:avLst/>
              <a:gdLst/>
              <a:ahLst/>
              <a:cxnLst/>
              <a:rect l="l" t="t" r="r" b="b"/>
              <a:pathLst>
                <a:path w="2634" h="2505" extrusionOk="0">
                  <a:moveTo>
                    <a:pt x="2104" y="1"/>
                  </a:moveTo>
                  <a:lnTo>
                    <a:pt x="1302" y="724"/>
                  </a:lnTo>
                  <a:lnTo>
                    <a:pt x="467" y="33"/>
                  </a:lnTo>
                  <a:lnTo>
                    <a:pt x="467" y="33"/>
                  </a:lnTo>
                  <a:lnTo>
                    <a:pt x="916" y="1013"/>
                  </a:lnTo>
                  <a:lnTo>
                    <a:pt x="1" y="1590"/>
                  </a:lnTo>
                  <a:lnTo>
                    <a:pt x="1077" y="1477"/>
                  </a:lnTo>
                  <a:lnTo>
                    <a:pt x="1334" y="2505"/>
                  </a:lnTo>
                  <a:lnTo>
                    <a:pt x="1558" y="1462"/>
                  </a:lnTo>
                  <a:lnTo>
                    <a:pt x="2633" y="1526"/>
                  </a:lnTo>
                  <a:lnTo>
                    <a:pt x="2633" y="1526"/>
                  </a:lnTo>
                  <a:lnTo>
                    <a:pt x="1702" y="996"/>
                  </a:lnTo>
                  <a:lnTo>
                    <a:pt x="2104"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41"/>
            <p:cNvSpPr/>
            <p:nvPr/>
          </p:nvSpPr>
          <p:spPr>
            <a:xfrm>
              <a:off x="1553150" y="839500"/>
              <a:ext cx="65425" cy="63025"/>
            </a:xfrm>
            <a:custGeom>
              <a:avLst/>
              <a:gdLst/>
              <a:ahLst/>
              <a:cxnLst/>
              <a:rect l="l" t="t" r="r" b="b"/>
              <a:pathLst>
                <a:path w="2617" h="2521" extrusionOk="0">
                  <a:moveTo>
                    <a:pt x="2087" y="0"/>
                  </a:moveTo>
                  <a:lnTo>
                    <a:pt x="1285" y="723"/>
                  </a:lnTo>
                  <a:lnTo>
                    <a:pt x="465" y="32"/>
                  </a:lnTo>
                  <a:lnTo>
                    <a:pt x="900" y="1012"/>
                  </a:lnTo>
                  <a:lnTo>
                    <a:pt x="1" y="1590"/>
                  </a:lnTo>
                  <a:lnTo>
                    <a:pt x="1060" y="1477"/>
                  </a:lnTo>
                  <a:lnTo>
                    <a:pt x="1332" y="2521"/>
                  </a:lnTo>
                  <a:lnTo>
                    <a:pt x="1557" y="1461"/>
                  </a:lnTo>
                  <a:lnTo>
                    <a:pt x="2616" y="1541"/>
                  </a:lnTo>
                  <a:lnTo>
                    <a:pt x="1685" y="995"/>
                  </a:lnTo>
                  <a:lnTo>
                    <a:pt x="2087"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41"/>
            <p:cNvSpPr/>
            <p:nvPr/>
          </p:nvSpPr>
          <p:spPr>
            <a:xfrm>
              <a:off x="1126575" y="965625"/>
              <a:ext cx="140825" cy="137275"/>
            </a:xfrm>
            <a:custGeom>
              <a:avLst/>
              <a:gdLst/>
              <a:ahLst/>
              <a:cxnLst/>
              <a:rect l="l" t="t" r="r" b="b"/>
              <a:pathLst>
                <a:path w="5633" h="5491" extrusionOk="0">
                  <a:moveTo>
                    <a:pt x="3351" y="0"/>
                  </a:moveTo>
                  <a:cubicBezTo>
                    <a:pt x="3239" y="0"/>
                    <a:pt x="3123" y="9"/>
                    <a:pt x="3002" y="27"/>
                  </a:cubicBezTo>
                  <a:cubicBezTo>
                    <a:pt x="2932" y="21"/>
                    <a:pt x="2860" y="19"/>
                    <a:pt x="2789" y="19"/>
                  </a:cubicBezTo>
                  <a:cubicBezTo>
                    <a:pt x="2086" y="19"/>
                    <a:pt x="1378" y="302"/>
                    <a:pt x="867" y="798"/>
                  </a:cubicBezTo>
                  <a:cubicBezTo>
                    <a:pt x="321" y="1328"/>
                    <a:pt x="0" y="2114"/>
                    <a:pt x="49" y="2885"/>
                  </a:cubicBezTo>
                  <a:cubicBezTo>
                    <a:pt x="81" y="3704"/>
                    <a:pt x="498" y="4490"/>
                    <a:pt x="1156" y="4971"/>
                  </a:cubicBezTo>
                  <a:cubicBezTo>
                    <a:pt x="1637" y="5317"/>
                    <a:pt x="2229" y="5491"/>
                    <a:pt x="2820" y="5491"/>
                  </a:cubicBezTo>
                  <a:cubicBezTo>
                    <a:pt x="3353" y="5491"/>
                    <a:pt x="3885" y="5350"/>
                    <a:pt x="4334" y="5068"/>
                  </a:cubicBezTo>
                  <a:cubicBezTo>
                    <a:pt x="5282" y="4458"/>
                    <a:pt x="5571" y="3575"/>
                    <a:pt x="5603" y="2452"/>
                  </a:cubicBezTo>
                  <a:cubicBezTo>
                    <a:pt x="5633" y="1658"/>
                    <a:pt x="4895" y="0"/>
                    <a:pt x="33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41"/>
            <p:cNvSpPr/>
            <p:nvPr/>
          </p:nvSpPr>
          <p:spPr>
            <a:xfrm>
              <a:off x="1548350" y="2012625"/>
              <a:ext cx="50925" cy="49825"/>
            </a:xfrm>
            <a:custGeom>
              <a:avLst/>
              <a:gdLst/>
              <a:ahLst/>
              <a:cxnLst/>
              <a:rect l="l" t="t" r="r" b="b"/>
              <a:pathLst>
                <a:path w="2037" h="1993" extrusionOk="0">
                  <a:moveTo>
                    <a:pt x="1214" y="0"/>
                  </a:moveTo>
                  <a:cubicBezTo>
                    <a:pt x="1174" y="0"/>
                    <a:pt x="1134" y="3"/>
                    <a:pt x="1092" y="10"/>
                  </a:cubicBezTo>
                  <a:cubicBezTo>
                    <a:pt x="1072" y="9"/>
                    <a:pt x="1052" y="8"/>
                    <a:pt x="1032" y="8"/>
                  </a:cubicBezTo>
                  <a:cubicBezTo>
                    <a:pt x="763" y="8"/>
                    <a:pt x="500" y="105"/>
                    <a:pt x="321" y="299"/>
                  </a:cubicBezTo>
                  <a:cubicBezTo>
                    <a:pt x="112" y="491"/>
                    <a:pt x="0" y="765"/>
                    <a:pt x="15" y="1054"/>
                  </a:cubicBezTo>
                  <a:cubicBezTo>
                    <a:pt x="32" y="1343"/>
                    <a:pt x="176" y="1632"/>
                    <a:pt x="417" y="1808"/>
                  </a:cubicBezTo>
                  <a:cubicBezTo>
                    <a:pt x="592" y="1933"/>
                    <a:pt x="801" y="1993"/>
                    <a:pt x="1011" y="1993"/>
                  </a:cubicBezTo>
                  <a:cubicBezTo>
                    <a:pt x="1206" y="1993"/>
                    <a:pt x="1403" y="1941"/>
                    <a:pt x="1573" y="1840"/>
                  </a:cubicBezTo>
                  <a:cubicBezTo>
                    <a:pt x="1910" y="1615"/>
                    <a:pt x="2023" y="1294"/>
                    <a:pt x="2023" y="893"/>
                  </a:cubicBezTo>
                  <a:cubicBezTo>
                    <a:pt x="2037" y="608"/>
                    <a:pt x="1772" y="0"/>
                    <a:pt x="1214"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41"/>
            <p:cNvSpPr/>
            <p:nvPr/>
          </p:nvSpPr>
          <p:spPr>
            <a:xfrm>
              <a:off x="1581250" y="2026125"/>
              <a:ext cx="825" cy="400"/>
            </a:xfrm>
            <a:custGeom>
              <a:avLst/>
              <a:gdLst/>
              <a:ahLst/>
              <a:cxnLst/>
              <a:rect l="l" t="t" r="r" b="b"/>
              <a:pathLst>
                <a:path w="33" h="16" extrusionOk="0">
                  <a:moveTo>
                    <a:pt x="0" y="0"/>
                  </a:moveTo>
                  <a:cubicBezTo>
                    <a:pt x="0" y="0"/>
                    <a:pt x="7" y="0"/>
                    <a:pt x="16" y="5"/>
                  </a:cubicBezTo>
                  <a:lnTo>
                    <a:pt x="16" y="5"/>
                  </a:lnTo>
                  <a:cubicBezTo>
                    <a:pt x="16" y="2"/>
                    <a:pt x="16" y="0"/>
                    <a:pt x="16" y="0"/>
                  </a:cubicBezTo>
                  <a:close/>
                  <a:moveTo>
                    <a:pt x="16" y="5"/>
                  </a:moveTo>
                  <a:cubicBezTo>
                    <a:pt x="18" y="9"/>
                    <a:pt x="22" y="16"/>
                    <a:pt x="32" y="16"/>
                  </a:cubicBezTo>
                  <a:cubicBezTo>
                    <a:pt x="27" y="10"/>
                    <a:pt x="21" y="7"/>
                    <a:pt x="16" y="5"/>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41"/>
            <p:cNvSpPr/>
            <p:nvPr/>
          </p:nvSpPr>
          <p:spPr>
            <a:xfrm>
              <a:off x="1561975" y="2041375"/>
              <a:ext cx="425" cy="1200"/>
            </a:xfrm>
            <a:custGeom>
              <a:avLst/>
              <a:gdLst/>
              <a:ahLst/>
              <a:cxnLst/>
              <a:rect l="l" t="t" r="r" b="b"/>
              <a:pathLst>
                <a:path w="17" h="48" extrusionOk="0">
                  <a:moveTo>
                    <a:pt x="1" y="0"/>
                  </a:moveTo>
                  <a:cubicBezTo>
                    <a:pt x="16" y="16"/>
                    <a:pt x="16" y="32"/>
                    <a:pt x="16" y="48"/>
                  </a:cubicBezTo>
                  <a:lnTo>
                    <a:pt x="16" y="48"/>
                  </a:lnTo>
                  <a:cubicBezTo>
                    <a:pt x="16" y="32"/>
                    <a:pt x="16" y="16"/>
                    <a:pt x="1"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41"/>
            <p:cNvSpPr/>
            <p:nvPr/>
          </p:nvSpPr>
          <p:spPr>
            <a:xfrm>
              <a:off x="1561575" y="2035750"/>
              <a:ext cx="25" cy="825"/>
            </a:xfrm>
            <a:custGeom>
              <a:avLst/>
              <a:gdLst/>
              <a:ahLst/>
              <a:cxnLst/>
              <a:rect l="l" t="t" r="r" b="b"/>
              <a:pathLst>
                <a:path w="1" h="33" extrusionOk="0">
                  <a:moveTo>
                    <a:pt x="0" y="0"/>
                  </a:moveTo>
                  <a:lnTo>
                    <a:pt x="0" y="0"/>
                  </a:lnTo>
                  <a:lnTo>
                    <a:pt x="0" y="32"/>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41"/>
            <p:cNvSpPr/>
            <p:nvPr/>
          </p:nvSpPr>
          <p:spPr>
            <a:xfrm>
              <a:off x="1575200" y="2049400"/>
              <a:ext cx="1625" cy="400"/>
            </a:xfrm>
            <a:custGeom>
              <a:avLst/>
              <a:gdLst/>
              <a:ahLst/>
              <a:cxnLst/>
              <a:rect l="l" t="t" r="r" b="b"/>
              <a:pathLst>
                <a:path w="65" h="16" extrusionOk="0">
                  <a:moveTo>
                    <a:pt x="65" y="0"/>
                  </a:moveTo>
                  <a:lnTo>
                    <a:pt x="65" y="0"/>
                  </a:lnTo>
                  <a:cubicBezTo>
                    <a:pt x="49" y="0"/>
                    <a:pt x="33" y="0"/>
                    <a:pt x="1" y="16"/>
                  </a:cubicBezTo>
                  <a:lnTo>
                    <a:pt x="18" y="16"/>
                  </a:lnTo>
                  <a:cubicBezTo>
                    <a:pt x="33" y="0"/>
                    <a:pt x="49" y="0"/>
                    <a:pt x="65"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41"/>
            <p:cNvSpPr/>
            <p:nvPr/>
          </p:nvSpPr>
          <p:spPr>
            <a:xfrm>
              <a:off x="1582050" y="2026500"/>
              <a:ext cx="825" cy="825"/>
            </a:xfrm>
            <a:custGeom>
              <a:avLst/>
              <a:gdLst/>
              <a:ahLst/>
              <a:cxnLst/>
              <a:rect l="l" t="t" r="r" b="b"/>
              <a:pathLst>
                <a:path w="33" h="33" extrusionOk="0">
                  <a:moveTo>
                    <a:pt x="0" y="1"/>
                  </a:moveTo>
                  <a:cubicBezTo>
                    <a:pt x="0" y="17"/>
                    <a:pt x="16" y="17"/>
                    <a:pt x="32" y="33"/>
                  </a:cubicBezTo>
                  <a:lnTo>
                    <a:pt x="0" y="1"/>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41"/>
            <p:cNvSpPr/>
            <p:nvPr/>
          </p:nvSpPr>
          <p:spPr>
            <a:xfrm>
              <a:off x="1535075" y="2000225"/>
              <a:ext cx="76700" cy="74750"/>
            </a:xfrm>
            <a:custGeom>
              <a:avLst/>
              <a:gdLst/>
              <a:ahLst/>
              <a:cxnLst/>
              <a:rect l="l" t="t" r="r" b="b"/>
              <a:pathLst>
                <a:path w="3068" h="2990" extrusionOk="0">
                  <a:moveTo>
                    <a:pt x="1766" y="1004"/>
                  </a:moveTo>
                  <a:cubicBezTo>
                    <a:pt x="1766" y="1004"/>
                    <a:pt x="1783" y="1004"/>
                    <a:pt x="1783" y="1019"/>
                  </a:cubicBezTo>
                  <a:cubicBezTo>
                    <a:pt x="1783" y="1012"/>
                    <a:pt x="1783" y="1008"/>
                    <a:pt x="1785" y="1008"/>
                  </a:cubicBezTo>
                  <a:cubicBezTo>
                    <a:pt x="1787" y="1008"/>
                    <a:pt x="1791" y="1012"/>
                    <a:pt x="1798" y="1019"/>
                  </a:cubicBezTo>
                  <a:lnTo>
                    <a:pt x="1831" y="1019"/>
                  </a:lnTo>
                  <a:cubicBezTo>
                    <a:pt x="1847" y="1019"/>
                    <a:pt x="1847" y="1036"/>
                    <a:pt x="1863" y="1036"/>
                  </a:cubicBezTo>
                  <a:cubicBezTo>
                    <a:pt x="1863" y="1036"/>
                    <a:pt x="1863" y="1052"/>
                    <a:pt x="1879" y="1052"/>
                  </a:cubicBezTo>
                  <a:lnTo>
                    <a:pt x="1895" y="1052"/>
                  </a:lnTo>
                  <a:cubicBezTo>
                    <a:pt x="1918" y="1075"/>
                    <a:pt x="1933" y="1090"/>
                    <a:pt x="1927" y="1090"/>
                  </a:cubicBezTo>
                  <a:cubicBezTo>
                    <a:pt x="1925" y="1090"/>
                    <a:pt x="1920" y="1088"/>
                    <a:pt x="1911" y="1084"/>
                  </a:cubicBezTo>
                  <a:lnTo>
                    <a:pt x="1911" y="1084"/>
                  </a:lnTo>
                  <a:cubicBezTo>
                    <a:pt x="1927" y="1100"/>
                    <a:pt x="1944" y="1100"/>
                    <a:pt x="1944" y="1116"/>
                  </a:cubicBezTo>
                  <a:cubicBezTo>
                    <a:pt x="1976" y="1148"/>
                    <a:pt x="1991" y="1197"/>
                    <a:pt x="2008" y="1229"/>
                  </a:cubicBezTo>
                  <a:lnTo>
                    <a:pt x="2023" y="1244"/>
                  </a:lnTo>
                  <a:cubicBezTo>
                    <a:pt x="2023" y="1261"/>
                    <a:pt x="2040" y="1293"/>
                    <a:pt x="2040" y="1325"/>
                  </a:cubicBezTo>
                  <a:cubicBezTo>
                    <a:pt x="2055" y="1340"/>
                    <a:pt x="2055" y="1340"/>
                    <a:pt x="2055" y="1357"/>
                  </a:cubicBezTo>
                  <a:lnTo>
                    <a:pt x="2055" y="1389"/>
                  </a:lnTo>
                  <a:cubicBezTo>
                    <a:pt x="2055" y="1437"/>
                    <a:pt x="2055" y="1486"/>
                    <a:pt x="2040" y="1533"/>
                  </a:cubicBezTo>
                  <a:lnTo>
                    <a:pt x="2040" y="1565"/>
                  </a:lnTo>
                  <a:cubicBezTo>
                    <a:pt x="2023" y="1614"/>
                    <a:pt x="2023" y="1662"/>
                    <a:pt x="2008" y="1694"/>
                  </a:cubicBezTo>
                  <a:cubicBezTo>
                    <a:pt x="2008" y="1710"/>
                    <a:pt x="1991" y="1710"/>
                    <a:pt x="1991" y="1726"/>
                  </a:cubicBezTo>
                  <a:cubicBezTo>
                    <a:pt x="1976" y="1758"/>
                    <a:pt x="1959" y="1790"/>
                    <a:pt x="1944" y="1807"/>
                  </a:cubicBezTo>
                  <a:lnTo>
                    <a:pt x="1895" y="1854"/>
                  </a:lnTo>
                  <a:cubicBezTo>
                    <a:pt x="1895" y="1854"/>
                    <a:pt x="1879" y="1871"/>
                    <a:pt x="1863" y="1871"/>
                  </a:cubicBezTo>
                  <a:lnTo>
                    <a:pt x="1815" y="1918"/>
                  </a:lnTo>
                  <a:cubicBezTo>
                    <a:pt x="1798" y="1918"/>
                    <a:pt x="1719" y="1950"/>
                    <a:pt x="1751" y="1950"/>
                  </a:cubicBezTo>
                  <a:cubicBezTo>
                    <a:pt x="1719" y="1950"/>
                    <a:pt x="1702" y="1967"/>
                    <a:pt x="1670" y="1967"/>
                  </a:cubicBezTo>
                  <a:cubicBezTo>
                    <a:pt x="1670" y="1967"/>
                    <a:pt x="1670" y="1983"/>
                    <a:pt x="1638" y="1983"/>
                  </a:cubicBezTo>
                  <a:lnTo>
                    <a:pt x="1494" y="1983"/>
                  </a:lnTo>
                  <a:cubicBezTo>
                    <a:pt x="1477" y="1983"/>
                    <a:pt x="1430" y="1967"/>
                    <a:pt x="1413" y="1967"/>
                  </a:cubicBezTo>
                  <a:cubicBezTo>
                    <a:pt x="1398" y="1967"/>
                    <a:pt x="1381" y="1950"/>
                    <a:pt x="1366" y="1950"/>
                  </a:cubicBezTo>
                  <a:lnTo>
                    <a:pt x="1317" y="1935"/>
                  </a:lnTo>
                  <a:cubicBezTo>
                    <a:pt x="1285" y="1918"/>
                    <a:pt x="1269" y="1903"/>
                    <a:pt x="1253" y="1903"/>
                  </a:cubicBezTo>
                  <a:lnTo>
                    <a:pt x="1253" y="1886"/>
                  </a:lnTo>
                  <a:cubicBezTo>
                    <a:pt x="1237" y="1886"/>
                    <a:pt x="1221" y="1871"/>
                    <a:pt x="1221" y="1871"/>
                  </a:cubicBezTo>
                  <a:lnTo>
                    <a:pt x="1156" y="1807"/>
                  </a:lnTo>
                  <a:cubicBezTo>
                    <a:pt x="1141" y="1775"/>
                    <a:pt x="1109" y="1726"/>
                    <a:pt x="1092" y="1694"/>
                  </a:cubicBezTo>
                  <a:cubicBezTo>
                    <a:pt x="1092" y="1678"/>
                    <a:pt x="1092" y="1678"/>
                    <a:pt x="1077" y="1678"/>
                  </a:cubicBezTo>
                  <a:cubicBezTo>
                    <a:pt x="1060" y="1646"/>
                    <a:pt x="1077" y="1646"/>
                    <a:pt x="1077" y="1646"/>
                  </a:cubicBezTo>
                  <a:lnTo>
                    <a:pt x="1077" y="1629"/>
                  </a:lnTo>
                  <a:cubicBezTo>
                    <a:pt x="1077" y="1614"/>
                    <a:pt x="1060" y="1597"/>
                    <a:pt x="1060" y="1582"/>
                  </a:cubicBezTo>
                  <a:lnTo>
                    <a:pt x="1060" y="1453"/>
                  </a:lnTo>
                  <a:cubicBezTo>
                    <a:pt x="1060" y="1469"/>
                    <a:pt x="1056" y="1481"/>
                    <a:pt x="1054" y="1481"/>
                  </a:cubicBezTo>
                  <a:cubicBezTo>
                    <a:pt x="1052" y="1481"/>
                    <a:pt x="1052" y="1469"/>
                    <a:pt x="1060" y="1437"/>
                  </a:cubicBezTo>
                  <a:lnTo>
                    <a:pt x="1060" y="1421"/>
                  </a:lnTo>
                  <a:cubicBezTo>
                    <a:pt x="1060" y="1405"/>
                    <a:pt x="1077" y="1389"/>
                    <a:pt x="1077" y="1357"/>
                  </a:cubicBezTo>
                  <a:cubicBezTo>
                    <a:pt x="1077" y="1340"/>
                    <a:pt x="1092" y="1325"/>
                    <a:pt x="1092" y="1308"/>
                  </a:cubicBezTo>
                  <a:cubicBezTo>
                    <a:pt x="1124" y="1261"/>
                    <a:pt x="1141" y="1229"/>
                    <a:pt x="1156" y="1197"/>
                  </a:cubicBezTo>
                  <a:lnTo>
                    <a:pt x="1237" y="1116"/>
                  </a:lnTo>
                  <a:cubicBezTo>
                    <a:pt x="1253" y="1116"/>
                    <a:pt x="1269" y="1100"/>
                    <a:pt x="1285" y="1084"/>
                  </a:cubicBezTo>
                  <a:cubicBezTo>
                    <a:pt x="1301" y="1084"/>
                    <a:pt x="1317" y="1068"/>
                    <a:pt x="1334" y="1052"/>
                  </a:cubicBezTo>
                  <a:lnTo>
                    <a:pt x="1349" y="1052"/>
                  </a:lnTo>
                  <a:cubicBezTo>
                    <a:pt x="1381" y="1052"/>
                    <a:pt x="1430" y="1036"/>
                    <a:pt x="1462" y="1019"/>
                  </a:cubicBezTo>
                  <a:lnTo>
                    <a:pt x="1494" y="1019"/>
                  </a:lnTo>
                  <a:cubicBezTo>
                    <a:pt x="1510" y="1014"/>
                    <a:pt x="1519" y="1013"/>
                    <a:pt x="1523" y="1013"/>
                  </a:cubicBezTo>
                  <a:cubicBezTo>
                    <a:pt x="1531" y="1013"/>
                    <a:pt x="1521" y="1019"/>
                    <a:pt x="1510" y="1019"/>
                  </a:cubicBezTo>
                  <a:lnTo>
                    <a:pt x="1558" y="1019"/>
                  </a:lnTo>
                  <a:cubicBezTo>
                    <a:pt x="1606" y="1019"/>
                    <a:pt x="1638" y="1019"/>
                    <a:pt x="1687" y="1004"/>
                  </a:cubicBezTo>
                  <a:close/>
                  <a:moveTo>
                    <a:pt x="1776" y="1"/>
                  </a:moveTo>
                  <a:cubicBezTo>
                    <a:pt x="1730" y="1"/>
                    <a:pt x="1684" y="4"/>
                    <a:pt x="1638" y="9"/>
                  </a:cubicBezTo>
                  <a:cubicBezTo>
                    <a:pt x="1623" y="9"/>
                    <a:pt x="1604" y="9"/>
                    <a:pt x="1583" y="11"/>
                  </a:cubicBezTo>
                  <a:lnTo>
                    <a:pt x="1583" y="11"/>
                  </a:lnTo>
                  <a:cubicBezTo>
                    <a:pt x="1589" y="9"/>
                    <a:pt x="1581" y="9"/>
                    <a:pt x="1558" y="9"/>
                  </a:cubicBezTo>
                  <a:cubicBezTo>
                    <a:pt x="1548" y="3"/>
                    <a:pt x="1537" y="1"/>
                    <a:pt x="1526" y="1"/>
                  </a:cubicBezTo>
                  <a:cubicBezTo>
                    <a:pt x="1505" y="1"/>
                    <a:pt x="1483" y="9"/>
                    <a:pt x="1462" y="9"/>
                  </a:cubicBezTo>
                  <a:cubicBezTo>
                    <a:pt x="1366" y="9"/>
                    <a:pt x="1253" y="24"/>
                    <a:pt x="1156" y="56"/>
                  </a:cubicBezTo>
                  <a:cubicBezTo>
                    <a:pt x="996" y="88"/>
                    <a:pt x="835" y="169"/>
                    <a:pt x="692" y="266"/>
                  </a:cubicBezTo>
                  <a:cubicBezTo>
                    <a:pt x="386" y="474"/>
                    <a:pt x="161" y="795"/>
                    <a:pt x="82" y="1148"/>
                  </a:cubicBezTo>
                  <a:cubicBezTo>
                    <a:pt x="1" y="1518"/>
                    <a:pt x="49" y="1854"/>
                    <a:pt x="210" y="2175"/>
                  </a:cubicBezTo>
                  <a:cubicBezTo>
                    <a:pt x="459" y="2700"/>
                    <a:pt x="998" y="2989"/>
                    <a:pt x="1555" y="2989"/>
                  </a:cubicBezTo>
                  <a:cubicBezTo>
                    <a:pt x="1679" y="2989"/>
                    <a:pt x="1804" y="2975"/>
                    <a:pt x="1927" y="2946"/>
                  </a:cubicBezTo>
                  <a:cubicBezTo>
                    <a:pt x="2297" y="2866"/>
                    <a:pt x="2618" y="2625"/>
                    <a:pt x="2810" y="2320"/>
                  </a:cubicBezTo>
                  <a:cubicBezTo>
                    <a:pt x="3003" y="2047"/>
                    <a:pt x="3050" y="1710"/>
                    <a:pt x="3067" y="1389"/>
                  </a:cubicBezTo>
                  <a:cubicBezTo>
                    <a:pt x="3067" y="908"/>
                    <a:pt x="2794" y="458"/>
                    <a:pt x="2425" y="201"/>
                  </a:cubicBezTo>
                  <a:cubicBezTo>
                    <a:pt x="2238" y="68"/>
                    <a:pt x="2006" y="1"/>
                    <a:pt x="1776"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41"/>
            <p:cNvSpPr/>
            <p:nvPr/>
          </p:nvSpPr>
          <p:spPr>
            <a:xfrm>
              <a:off x="1571625" y="2025700"/>
              <a:ext cx="1200" cy="25"/>
            </a:xfrm>
            <a:custGeom>
              <a:avLst/>
              <a:gdLst/>
              <a:ahLst/>
              <a:cxnLst/>
              <a:rect l="l" t="t" r="r" b="b"/>
              <a:pathLst>
                <a:path w="48" h="1" extrusionOk="0">
                  <a:moveTo>
                    <a:pt x="48" y="0"/>
                  </a:moveTo>
                  <a:lnTo>
                    <a:pt x="0" y="0"/>
                  </a:lnTo>
                  <a:lnTo>
                    <a:pt x="0" y="0"/>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41"/>
            <p:cNvSpPr/>
            <p:nvPr/>
          </p:nvSpPr>
          <p:spPr>
            <a:xfrm>
              <a:off x="1581625" y="2026125"/>
              <a:ext cx="25" cy="25"/>
            </a:xfrm>
            <a:custGeom>
              <a:avLst/>
              <a:gdLst/>
              <a:ahLst/>
              <a:cxnLst/>
              <a:rect l="l" t="t" r="r" b="b"/>
              <a:pathLst>
                <a:path w="1" h="1" extrusionOk="0">
                  <a:moveTo>
                    <a:pt x="1" y="0"/>
                  </a:moveTo>
                  <a:lnTo>
                    <a:pt x="1" y="0"/>
                  </a:lnTo>
                  <a:lnTo>
                    <a:pt x="1" y="0"/>
                  </a:ln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41"/>
            <p:cNvSpPr/>
            <p:nvPr/>
          </p:nvSpPr>
          <p:spPr>
            <a:xfrm>
              <a:off x="1578825" y="2025325"/>
              <a:ext cx="2450" cy="825"/>
            </a:xfrm>
            <a:custGeom>
              <a:avLst/>
              <a:gdLst/>
              <a:ahLst/>
              <a:cxnLst/>
              <a:rect l="l" t="t" r="r" b="b"/>
              <a:pathLst>
                <a:path w="98" h="33" extrusionOk="0">
                  <a:moveTo>
                    <a:pt x="1" y="0"/>
                  </a:moveTo>
                  <a:cubicBezTo>
                    <a:pt x="16" y="15"/>
                    <a:pt x="16" y="15"/>
                    <a:pt x="33" y="15"/>
                  </a:cubicBezTo>
                  <a:cubicBezTo>
                    <a:pt x="16" y="0"/>
                    <a:pt x="16" y="0"/>
                    <a:pt x="1" y="0"/>
                  </a:cubicBezTo>
                  <a:close/>
                  <a:moveTo>
                    <a:pt x="33" y="15"/>
                  </a:moveTo>
                  <a:cubicBezTo>
                    <a:pt x="46" y="15"/>
                    <a:pt x="60" y="15"/>
                    <a:pt x="84" y="26"/>
                  </a:cubicBezTo>
                  <a:lnTo>
                    <a:pt x="84" y="26"/>
                  </a:lnTo>
                  <a:cubicBezTo>
                    <a:pt x="81" y="21"/>
                    <a:pt x="81" y="15"/>
                    <a:pt x="81" y="15"/>
                  </a:cubicBezTo>
                  <a:close/>
                  <a:moveTo>
                    <a:pt x="84" y="26"/>
                  </a:moveTo>
                  <a:cubicBezTo>
                    <a:pt x="86" y="29"/>
                    <a:pt x="90" y="32"/>
                    <a:pt x="97" y="32"/>
                  </a:cubicBezTo>
                  <a:cubicBezTo>
                    <a:pt x="92" y="30"/>
                    <a:pt x="88" y="28"/>
                    <a:pt x="84" y="26"/>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41"/>
            <p:cNvSpPr/>
            <p:nvPr/>
          </p:nvSpPr>
          <p:spPr>
            <a:xfrm>
              <a:off x="2183175" y="1563525"/>
              <a:ext cx="50950" cy="49650"/>
            </a:xfrm>
            <a:custGeom>
              <a:avLst/>
              <a:gdLst/>
              <a:ahLst/>
              <a:cxnLst/>
              <a:rect l="l" t="t" r="r" b="b"/>
              <a:pathLst>
                <a:path w="2038" h="1986" extrusionOk="0">
                  <a:moveTo>
                    <a:pt x="1220" y="0"/>
                  </a:moveTo>
                  <a:cubicBezTo>
                    <a:pt x="1174" y="0"/>
                    <a:pt x="1125" y="4"/>
                    <a:pt x="1075" y="13"/>
                  </a:cubicBezTo>
                  <a:cubicBezTo>
                    <a:pt x="1044" y="9"/>
                    <a:pt x="1013" y="7"/>
                    <a:pt x="981" y="7"/>
                  </a:cubicBezTo>
                  <a:cubicBezTo>
                    <a:pt x="738" y="7"/>
                    <a:pt x="490" y="114"/>
                    <a:pt x="305" y="285"/>
                  </a:cubicBezTo>
                  <a:cubicBezTo>
                    <a:pt x="112" y="478"/>
                    <a:pt x="1" y="767"/>
                    <a:pt x="16" y="1040"/>
                  </a:cubicBezTo>
                  <a:cubicBezTo>
                    <a:pt x="33" y="1329"/>
                    <a:pt x="177" y="1618"/>
                    <a:pt x="418" y="1794"/>
                  </a:cubicBezTo>
                  <a:cubicBezTo>
                    <a:pt x="587" y="1921"/>
                    <a:pt x="800" y="1985"/>
                    <a:pt x="1013" y="1985"/>
                  </a:cubicBezTo>
                  <a:cubicBezTo>
                    <a:pt x="1205" y="1985"/>
                    <a:pt x="1397" y="1933"/>
                    <a:pt x="1557" y="1826"/>
                  </a:cubicBezTo>
                  <a:cubicBezTo>
                    <a:pt x="1910" y="1618"/>
                    <a:pt x="2006" y="1297"/>
                    <a:pt x="2023" y="880"/>
                  </a:cubicBezTo>
                  <a:cubicBezTo>
                    <a:pt x="2037" y="597"/>
                    <a:pt x="1779" y="0"/>
                    <a:pt x="122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41"/>
            <p:cNvSpPr/>
            <p:nvPr/>
          </p:nvSpPr>
          <p:spPr>
            <a:xfrm>
              <a:off x="990925" y="1110850"/>
              <a:ext cx="50975" cy="49650"/>
            </a:xfrm>
            <a:custGeom>
              <a:avLst/>
              <a:gdLst/>
              <a:ahLst/>
              <a:cxnLst/>
              <a:rect l="l" t="t" r="r" b="b"/>
              <a:pathLst>
                <a:path w="2039" h="1986" extrusionOk="0">
                  <a:moveTo>
                    <a:pt x="1221" y="1"/>
                  </a:moveTo>
                  <a:cubicBezTo>
                    <a:pt x="1175" y="1"/>
                    <a:pt x="1127" y="5"/>
                    <a:pt x="1077" y="14"/>
                  </a:cubicBezTo>
                  <a:cubicBezTo>
                    <a:pt x="1046" y="10"/>
                    <a:pt x="1014" y="8"/>
                    <a:pt x="982" y="8"/>
                  </a:cubicBezTo>
                  <a:cubicBezTo>
                    <a:pt x="738" y="8"/>
                    <a:pt x="492" y="115"/>
                    <a:pt x="322" y="286"/>
                  </a:cubicBezTo>
                  <a:cubicBezTo>
                    <a:pt x="114" y="478"/>
                    <a:pt x="1" y="767"/>
                    <a:pt x="17" y="1041"/>
                  </a:cubicBezTo>
                  <a:cubicBezTo>
                    <a:pt x="33" y="1330"/>
                    <a:pt x="178" y="1619"/>
                    <a:pt x="418" y="1795"/>
                  </a:cubicBezTo>
                  <a:cubicBezTo>
                    <a:pt x="596" y="1922"/>
                    <a:pt x="808" y="1986"/>
                    <a:pt x="1021" y="1986"/>
                  </a:cubicBezTo>
                  <a:cubicBezTo>
                    <a:pt x="1213" y="1986"/>
                    <a:pt x="1406" y="1933"/>
                    <a:pt x="1574" y="1827"/>
                  </a:cubicBezTo>
                  <a:cubicBezTo>
                    <a:pt x="1912" y="1619"/>
                    <a:pt x="2023" y="1281"/>
                    <a:pt x="2023" y="880"/>
                  </a:cubicBezTo>
                  <a:cubicBezTo>
                    <a:pt x="2039" y="598"/>
                    <a:pt x="1779" y="1"/>
                    <a:pt x="12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41"/>
            <p:cNvSpPr/>
            <p:nvPr/>
          </p:nvSpPr>
          <p:spPr>
            <a:xfrm>
              <a:off x="1201200" y="2260075"/>
              <a:ext cx="162575" cy="145300"/>
            </a:xfrm>
            <a:custGeom>
              <a:avLst/>
              <a:gdLst/>
              <a:ahLst/>
              <a:cxnLst/>
              <a:rect l="l" t="t" r="r" b="b"/>
              <a:pathLst>
                <a:path w="6503" h="5812" extrusionOk="0">
                  <a:moveTo>
                    <a:pt x="3581" y="1"/>
                  </a:moveTo>
                  <a:cubicBezTo>
                    <a:pt x="3124" y="1"/>
                    <a:pt x="2579" y="78"/>
                    <a:pt x="1927" y="256"/>
                  </a:cubicBezTo>
                  <a:cubicBezTo>
                    <a:pt x="788" y="626"/>
                    <a:pt x="1" y="1814"/>
                    <a:pt x="50" y="3002"/>
                  </a:cubicBezTo>
                  <a:cubicBezTo>
                    <a:pt x="114" y="4190"/>
                    <a:pt x="981" y="5297"/>
                    <a:pt x="2104" y="5666"/>
                  </a:cubicBezTo>
                  <a:cubicBezTo>
                    <a:pt x="2402" y="5764"/>
                    <a:pt x="2715" y="5811"/>
                    <a:pt x="3030" y="5811"/>
                  </a:cubicBezTo>
                  <a:cubicBezTo>
                    <a:pt x="3899" y="5811"/>
                    <a:pt x="4777" y="5452"/>
                    <a:pt x="5379" y="4815"/>
                  </a:cubicBezTo>
                  <a:cubicBezTo>
                    <a:pt x="6149" y="4029"/>
                    <a:pt x="6502" y="2906"/>
                    <a:pt x="6100" y="1878"/>
                  </a:cubicBezTo>
                  <a:cubicBezTo>
                    <a:pt x="5784" y="1079"/>
                    <a:pt x="5297" y="1"/>
                    <a:pt x="358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41"/>
            <p:cNvSpPr/>
            <p:nvPr/>
          </p:nvSpPr>
          <p:spPr>
            <a:xfrm>
              <a:off x="1726900" y="2211225"/>
              <a:ext cx="483975" cy="280575"/>
            </a:xfrm>
            <a:custGeom>
              <a:avLst/>
              <a:gdLst/>
              <a:ahLst/>
              <a:cxnLst/>
              <a:rect l="l" t="t" r="r" b="b"/>
              <a:pathLst>
                <a:path w="19359" h="11223" extrusionOk="0">
                  <a:moveTo>
                    <a:pt x="2546" y="506"/>
                  </a:moveTo>
                  <a:cubicBezTo>
                    <a:pt x="2591" y="506"/>
                    <a:pt x="2637" y="507"/>
                    <a:pt x="2682" y="509"/>
                  </a:cubicBezTo>
                  <a:cubicBezTo>
                    <a:pt x="3435" y="573"/>
                    <a:pt x="4094" y="958"/>
                    <a:pt x="4655" y="1440"/>
                  </a:cubicBezTo>
                  <a:cubicBezTo>
                    <a:pt x="5875" y="2531"/>
                    <a:pt x="6662" y="4057"/>
                    <a:pt x="8075" y="4924"/>
                  </a:cubicBezTo>
                  <a:cubicBezTo>
                    <a:pt x="8929" y="5447"/>
                    <a:pt x="9872" y="5555"/>
                    <a:pt x="10832" y="5555"/>
                  </a:cubicBezTo>
                  <a:cubicBezTo>
                    <a:pt x="11511" y="5555"/>
                    <a:pt x="12198" y="5501"/>
                    <a:pt x="12868" y="5501"/>
                  </a:cubicBezTo>
                  <a:cubicBezTo>
                    <a:pt x="12908" y="5501"/>
                    <a:pt x="12947" y="5501"/>
                    <a:pt x="12987" y="5502"/>
                  </a:cubicBezTo>
                  <a:cubicBezTo>
                    <a:pt x="14239" y="5517"/>
                    <a:pt x="15619" y="5630"/>
                    <a:pt x="16758" y="6176"/>
                  </a:cubicBezTo>
                  <a:cubicBezTo>
                    <a:pt x="16860" y="6223"/>
                    <a:pt x="16959" y="6276"/>
                    <a:pt x="17056" y="6337"/>
                  </a:cubicBezTo>
                  <a:lnTo>
                    <a:pt x="17056" y="6337"/>
                  </a:lnTo>
                  <a:cubicBezTo>
                    <a:pt x="17071" y="6354"/>
                    <a:pt x="17089" y="6370"/>
                    <a:pt x="17111" y="6384"/>
                  </a:cubicBezTo>
                  <a:cubicBezTo>
                    <a:pt x="17689" y="6801"/>
                    <a:pt x="18284" y="7331"/>
                    <a:pt x="18524" y="8021"/>
                  </a:cubicBezTo>
                  <a:cubicBezTo>
                    <a:pt x="18684" y="8455"/>
                    <a:pt x="18669" y="8920"/>
                    <a:pt x="18556" y="9354"/>
                  </a:cubicBezTo>
                  <a:cubicBezTo>
                    <a:pt x="18395" y="9947"/>
                    <a:pt x="18059" y="10413"/>
                    <a:pt x="17481" y="10621"/>
                  </a:cubicBezTo>
                  <a:cubicBezTo>
                    <a:pt x="17294" y="10687"/>
                    <a:pt x="17101" y="10720"/>
                    <a:pt x="16912" y="10720"/>
                  </a:cubicBezTo>
                  <a:cubicBezTo>
                    <a:pt x="16777" y="10720"/>
                    <a:pt x="16645" y="10703"/>
                    <a:pt x="16518" y="10670"/>
                  </a:cubicBezTo>
                  <a:cubicBezTo>
                    <a:pt x="16148" y="10557"/>
                    <a:pt x="15827" y="10300"/>
                    <a:pt x="15523" y="10076"/>
                  </a:cubicBezTo>
                  <a:cubicBezTo>
                    <a:pt x="14974" y="9697"/>
                    <a:pt x="14403" y="9499"/>
                    <a:pt x="13768" y="9499"/>
                  </a:cubicBezTo>
                  <a:cubicBezTo>
                    <a:pt x="13623" y="9499"/>
                    <a:pt x="13475" y="9509"/>
                    <a:pt x="13323" y="9530"/>
                  </a:cubicBezTo>
                  <a:cubicBezTo>
                    <a:pt x="12488" y="9643"/>
                    <a:pt x="11718" y="9996"/>
                    <a:pt x="10900" y="10204"/>
                  </a:cubicBezTo>
                  <a:cubicBezTo>
                    <a:pt x="10458" y="10328"/>
                    <a:pt x="10011" y="10385"/>
                    <a:pt x="9566" y="10385"/>
                  </a:cubicBezTo>
                  <a:cubicBezTo>
                    <a:pt x="8332" y="10385"/>
                    <a:pt x="7114" y="9946"/>
                    <a:pt x="6052" y="9273"/>
                  </a:cubicBezTo>
                  <a:cubicBezTo>
                    <a:pt x="4576" y="8342"/>
                    <a:pt x="3420" y="6994"/>
                    <a:pt x="2328" y="5645"/>
                  </a:cubicBezTo>
                  <a:cubicBezTo>
                    <a:pt x="1766" y="4988"/>
                    <a:pt x="1173" y="4297"/>
                    <a:pt x="820" y="3495"/>
                  </a:cubicBezTo>
                  <a:cubicBezTo>
                    <a:pt x="531" y="2805"/>
                    <a:pt x="450" y="1954"/>
                    <a:pt x="867" y="1296"/>
                  </a:cubicBezTo>
                  <a:cubicBezTo>
                    <a:pt x="1227" y="726"/>
                    <a:pt x="1896" y="506"/>
                    <a:pt x="2546" y="506"/>
                  </a:cubicBezTo>
                  <a:close/>
                  <a:moveTo>
                    <a:pt x="2489" y="1"/>
                  </a:moveTo>
                  <a:cubicBezTo>
                    <a:pt x="1892" y="1"/>
                    <a:pt x="1294" y="180"/>
                    <a:pt x="835" y="573"/>
                  </a:cubicBezTo>
                  <a:cubicBezTo>
                    <a:pt x="225" y="1087"/>
                    <a:pt x="0" y="1938"/>
                    <a:pt x="97" y="2709"/>
                  </a:cubicBezTo>
                  <a:cubicBezTo>
                    <a:pt x="193" y="3591"/>
                    <a:pt x="659" y="4346"/>
                    <a:pt x="1188" y="5035"/>
                  </a:cubicBezTo>
                  <a:cubicBezTo>
                    <a:pt x="2312" y="6512"/>
                    <a:pt x="3532" y="8006"/>
                    <a:pt x="4993" y="9145"/>
                  </a:cubicBezTo>
                  <a:cubicBezTo>
                    <a:pt x="6282" y="10156"/>
                    <a:pt x="7878" y="10899"/>
                    <a:pt x="9538" y="10899"/>
                  </a:cubicBezTo>
                  <a:cubicBezTo>
                    <a:pt x="9697" y="10899"/>
                    <a:pt x="9857" y="10892"/>
                    <a:pt x="10016" y="10878"/>
                  </a:cubicBezTo>
                  <a:cubicBezTo>
                    <a:pt x="10932" y="10799"/>
                    <a:pt x="11767" y="10445"/>
                    <a:pt x="12649" y="10189"/>
                  </a:cubicBezTo>
                  <a:cubicBezTo>
                    <a:pt x="13050" y="10084"/>
                    <a:pt x="13450" y="9994"/>
                    <a:pt x="13863" y="9994"/>
                  </a:cubicBezTo>
                  <a:cubicBezTo>
                    <a:pt x="13897" y="9994"/>
                    <a:pt x="13931" y="9995"/>
                    <a:pt x="13965" y="9996"/>
                  </a:cubicBezTo>
                  <a:cubicBezTo>
                    <a:pt x="14415" y="10011"/>
                    <a:pt x="14800" y="10204"/>
                    <a:pt x="15170" y="10445"/>
                  </a:cubicBezTo>
                  <a:cubicBezTo>
                    <a:pt x="15747" y="10840"/>
                    <a:pt x="16276" y="11222"/>
                    <a:pt x="16962" y="11222"/>
                  </a:cubicBezTo>
                  <a:cubicBezTo>
                    <a:pt x="17057" y="11222"/>
                    <a:pt x="17155" y="11215"/>
                    <a:pt x="17256" y="11199"/>
                  </a:cubicBezTo>
                  <a:cubicBezTo>
                    <a:pt x="17946" y="11088"/>
                    <a:pt x="18588" y="10638"/>
                    <a:pt x="18877" y="9996"/>
                  </a:cubicBezTo>
                  <a:cubicBezTo>
                    <a:pt x="19359" y="8905"/>
                    <a:pt x="19166" y="7732"/>
                    <a:pt x="18380" y="6833"/>
                  </a:cubicBezTo>
                  <a:cubicBezTo>
                    <a:pt x="18205" y="6629"/>
                    <a:pt x="18000" y="6443"/>
                    <a:pt x="17784" y="6270"/>
                  </a:cubicBezTo>
                  <a:lnTo>
                    <a:pt x="17784" y="6270"/>
                  </a:lnTo>
                  <a:cubicBezTo>
                    <a:pt x="17319" y="5822"/>
                    <a:pt x="16693" y="5566"/>
                    <a:pt x="16084" y="5389"/>
                  </a:cubicBezTo>
                  <a:cubicBezTo>
                    <a:pt x="15378" y="5196"/>
                    <a:pt x="14656" y="5100"/>
                    <a:pt x="13933" y="5035"/>
                  </a:cubicBezTo>
                  <a:cubicBezTo>
                    <a:pt x="13519" y="5009"/>
                    <a:pt x="13115" y="4998"/>
                    <a:pt x="12710" y="4998"/>
                  </a:cubicBezTo>
                  <a:cubicBezTo>
                    <a:pt x="12376" y="4998"/>
                    <a:pt x="12043" y="5006"/>
                    <a:pt x="11703" y="5020"/>
                  </a:cubicBezTo>
                  <a:cubicBezTo>
                    <a:pt x="11374" y="5037"/>
                    <a:pt x="11040" y="5053"/>
                    <a:pt x="10706" y="5053"/>
                  </a:cubicBezTo>
                  <a:cubicBezTo>
                    <a:pt x="10077" y="5053"/>
                    <a:pt x="9448" y="4994"/>
                    <a:pt x="8861" y="4763"/>
                  </a:cubicBezTo>
                  <a:cubicBezTo>
                    <a:pt x="7159" y="4089"/>
                    <a:pt x="6325" y="2243"/>
                    <a:pt x="5008" y="1087"/>
                  </a:cubicBezTo>
                  <a:cubicBezTo>
                    <a:pt x="4415" y="541"/>
                    <a:pt x="3692" y="140"/>
                    <a:pt x="2890" y="27"/>
                  </a:cubicBezTo>
                  <a:cubicBezTo>
                    <a:pt x="2757" y="10"/>
                    <a:pt x="2623" y="1"/>
                    <a:pt x="248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41"/>
            <p:cNvSpPr/>
            <p:nvPr/>
          </p:nvSpPr>
          <p:spPr>
            <a:xfrm>
              <a:off x="1291100" y="1215100"/>
              <a:ext cx="32550" cy="25325"/>
            </a:xfrm>
            <a:custGeom>
              <a:avLst/>
              <a:gdLst/>
              <a:ahLst/>
              <a:cxnLst/>
              <a:rect l="l" t="t" r="r" b="b"/>
              <a:pathLst>
                <a:path w="1302" h="1013" extrusionOk="0">
                  <a:moveTo>
                    <a:pt x="659" y="0"/>
                  </a:moveTo>
                  <a:cubicBezTo>
                    <a:pt x="0" y="0"/>
                    <a:pt x="0" y="1012"/>
                    <a:pt x="659" y="1012"/>
                  </a:cubicBezTo>
                  <a:cubicBezTo>
                    <a:pt x="1301" y="1012"/>
                    <a:pt x="1301" y="0"/>
                    <a:pt x="659"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41"/>
            <p:cNvSpPr/>
            <p:nvPr/>
          </p:nvSpPr>
          <p:spPr>
            <a:xfrm>
              <a:off x="633775" y="1576250"/>
              <a:ext cx="32950" cy="25325"/>
            </a:xfrm>
            <a:custGeom>
              <a:avLst/>
              <a:gdLst/>
              <a:ahLst/>
              <a:cxnLst/>
              <a:rect l="l" t="t" r="r" b="b"/>
              <a:pathLst>
                <a:path w="1318" h="1013" extrusionOk="0">
                  <a:moveTo>
                    <a:pt x="660" y="1"/>
                  </a:moveTo>
                  <a:cubicBezTo>
                    <a:pt x="1" y="1"/>
                    <a:pt x="1" y="1013"/>
                    <a:pt x="660" y="1013"/>
                  </a:cubicBezTo>
                  <a:cubicBezTo>
                    <a:pt x="1317" y="1013"/>
                    <a:pt x="1317" y="1"/>
                    <a:pt x="6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41"/>
            <p:cNvSpPr/>
            <p:nvPr/>
          </p:nvSpPr>
          <p:spPr>
            <a:xfrm>
              <a:off x="1784675" y="2081075"/>
              <a:ext cx="32925" cy="25325"/>
            </a:xfrm>
            <a:custGeom>
              <a:avLst/>
              <a:gdLst/>
              <a:ahLst/>
              <a:cxnLst/>
              <a:rect l="l" t="t" r="r" b="b"/>
              <a:pathLst>
                <a:path w="1317" h="1013" extrusionOk="0">
                  <a:moveTo>
                    <a:pt x="660" y="1"/>
                  </a:moveTo>
                  <a:cubicBezTo>
                    <a:pt x="17" y="1"/>
                    <a:pt x="1" y="1012"/>
                    <a:pt x="660" y="1012"/>
                  </a:cubicBezTo>
                  <a:cubicBezTo>
                    <a:pt x="1317" y="1012"/>
                    <a:pt x="1317" y="1"/>
                    <a:pt x="6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41"/>
            <p:cNvSpPr/>
            <p:nvPr/>
          </p:nvSpPr>
          <p:spPr>
            <a:xfrm>
              <a:off x="1635400" y="2205100"/>
              <a:ext cx="32550" cy="25275"/>
            </a:xfrm>
            <a:custGeom>
              <a:avLst/>
              <a:gdLst/>
              <a:ahLst/>
              <a:cxnLst/>
              <a:rect l="l" t="t" r="r" b="b"/>
              <a:pathLst>
                <a:path w="1302" h="1011" extrusionOk="0">
                  <a:moveTo>
                    <a:pt x="659" y="0"/>
                  </a:moveTo>
                  <a:cubicBezTo>
                    <a:pt x="1" y="0"/>
                    <a:pt x="1" y="1011"/>
                    <a:pt x="659" y="1011"/>
                  </a:cubicBezTo>
                  <a:cubicBezTo>
                    <a:pt x="1301" y="1011"/>
                    <a:pt x="1301" y="0"/>
                    <a:pt x="65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41"/>
            <p:cNvSpPr/>
            <p:nvPr/>
          </p:nvSpPr>
          <p:spPr>
            <a:xfrm>
              <a:off x="1191575" y="2480375"/>
              <a:ext cx="32925" cy="25300"/>
            </a:xfrm>
            <a:custGeom>
              <a:avLst/>
              <a:gdLst/>
              <a:ahLst/>
              <a:cxnLst/>
              <a:rect l="l" t="t" r="r" b="b"/>
              <a:pathLst>
                <a:path w="1317" h="1012" extrusionOk="0">
                  <a:moveTo>
                    <a:pt x="659" y="1"/>
                  </a:moveTo>
                  <a:cubicBezTo>
                    <a:pt x="1" y="1"/>
                    <a:pt x="1" y="1011"/>
                    <a:pt x="659" y="1011"/>
                  </a:cubicBezTo>
                  <a:cubicBezTo>
                    <a:pt x="1317" y="1011"/>
                    <a:pt x="1317" y="1"/>
                    <a:pt x="659"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41"/>
            <p:cNvSpPr/>
            <p:nvPr/>
          </p:nvSpPr>
          <p:spPr>
            <a:xfrm>
              <a:off x="571975" y="2857175"/>
              <a:ext cx="32950" cy="25700"/>
            </a:xfrm>
            <a:custGeom>
              <a:avLst/>
              <a:gdLst/>
              <a:ahLst/>
              <a:cxnLst/>
              <a:rect l="l" t="t" r="r" b="b"/>
              <a:pathLst>
                <a:path w="1318" h="1028" extrusionOk="0">
                  <a:moveTo>
                    <a:pt x="660" y="0"/>
                  </a:moveTo>
                  <a:cubicBezTo>
                    <a:pt x="1" y="0"/>
                    <a:pt x="1" y="1028"/>
                    <a:pt x="660" y="1028"/>
                  </a:cubicBezTo>
                  <a:cubicBezTo>
                    <a:pt x="1317" y="1028"/>
                    <a:pt x="1317" y="0"/>
                    <a:pt x="66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41"/>
            <p:cNvSpPr/>
            <p:nvPr/>
          </p:nvSpPr>
          <p:spPr>
            <a:xfrm>
              <a:off x="1423125" y="2901300"/>
              <a:ext cx="32950" cy="25325"/>
            </a:xfrm>
            <a:custGeom>
              <a:avLst/>
              <a:gdLst/>
              <a:ahLst/>
              <a:cxnLst/>
              <a:rect l="l" t="t" r="r" b="b"/>
              <a:pathLst>
                <a:path w="1318" h="1013" extrusionOk="0">
                  <a:moveTo>
                    <a:pt x="658" y="1"/>
                  </a:moveTo>
                  <a:cubicBezTo>
                    <a:pt x="1" y="1"/>
                    <a:pt x="1" y="1013"/>
                    <a:pt x="658" y="1013"/>
                  </a:cubicBezTo>
                  <a:cubicBezTo>
                    <a:pt x="1317" y="1013"/>
                    <a:pt x="1317" y="1"/>
                    <a:pt x="6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41"/>
            <p:cNvSpPr/>
            <p:nvPr/>
          </p:nvSpPr>
          <p:spPr>
            <a:xfrm>
              <a:off x="1542300" y="764850"/>
              <a:ext cx="32550" cy="25325"/>
            </a:xfrm>
            <a:custGeom>
              <a:avLst/>
              <a:gdLst/>
              <a:ahLst/>
              <a:cxnLst/>
              <a:rect l="l" t="t" r="r" b="b"/>
              <a:pathLst>
                <a:path w="1302" h="1013" extrusionOk="0">
                  <a:moveTo>
                    <a:pt x="659" y="0"/>
                  </a:moveTo>
                  <a:cubicBezTo>
                    <a:pt x="1" y="0"/>
                    <a:pt x="1" y="1012"/>
                    <a:pt x="659" y="1012"/>
                  </a:cubicBezTo>
                  <a:cubicBezTo>
                    <a:pt x="1301" y="1012"/>
                    <a:pt x="1301" y="0"/>
                    <a:pt x="65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41"/>
            <p:cNvSpPr/>
            <p:nvPr/>
          </p:nvSpPr>
          <p:spPr>
            <a:xfrm>
              <a:off x="1058350" y="2128050"/>
              <a:ext cx="32925" cy="25275"/>
            </a:xfrm>
            <a:custGeom>
              <a:avLst/>
              <a:gdLst/>
              <a:ahLst/>
              <a:cxnLst/>
              <a:rect l="l" t="t" r="r" b="b"/>
              <a:pathLst>
                <a:path w="1317" h="1011" extrusionOk="0">
                  <a:moveTo>
                    <a:pt x="659" y="0"/>
                  </a:moveTo>
                  <a:cubicBezTo>
                    <a:pt x="0" y="0"/>
                    <a:pt x="0" y="1011"/>
                    <a:pt x="659" y="1011"/>
                  </a:cubicBezTo>
                  <a:cubicBezTo>
                    <a:pt x="1317" y="1011"/>
                    <a:pt x="1317" y="0"/>
                    <a:pt x="659" y="0"/>
                  </a:cubicBezTo>
                  <a:close/>
                </a:path>
              </a:pathLst>
            </a:custGeom>
            <a:solidFill>
              <a:srgbClr val="2941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41"/>
            <p:cNvSpPr/>
            <p:nvPr/>
          </p:nvSpPr>
          <p:spPr>
            <a:xfrm>
              <a:off x="778675" y="2799800"/>
              <a:ext cx="32925" cy="25300"/>
            </a:xfrm>
            <a:custGeom>
              <a:avLst/>
              <a:gdLst/>
              <a:ahLst/>
              <a:cxnLst/>
              <a:rect l="l" t="t" r="r" b="b"/>
              <a:pathLst>
                <a:path w="1317" h="1012" extrusionOk="0">
                  <a:moveTo>
                    <a:pt x="658" y="1"/>
                  </a:moveTo>
                  <a:cubicBezTo>
                    <a:pt x="0" y="1"/>
                    <a:pt x="0" y="1011"/>
                    <a:pt x="658" y="1011"/>
                  </a:cubicBezTo>
                  <a:cubicBezTo>
                    <a:pt x="1316" y="1011"/>
                    <a:pt x="1316" y="1"/>
                    <a:pt x="6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41"/>
            <p:cNvSpPr/>
            <p:nvPr/>
          </p:nvSpPr>
          <p:spPr>
            <a:xfrm>
              <a:off x="1508600" y="2816250"/>
              <a:ext cx="32550" cy="25300"/>
            </a:xfrm>
            <a:custGeom>
              <a:avLst/>
              <a:gdLst/>
              <a:ahLst/>
              <a:cxnLst/>
              <a:rect l="l" t="t" r="r" b="b"/>
              <a:pathLst>
                <a:path w="1302" h="1012" extrusionOk="0">
                  <a:moveTo>
                    <a:pt x="642" y="0"/>
                  </a:moveTo>
                  <a:cubicBezTo>
                    <a:pt x="0" y="0"/>
                    <a:pt x="0" y="1012"/>
                    <a:pt x="642" y="1012"/>
                  </a:cubicBezTo>
                  <a:cubicBezTo>
                    <a:pt x="1301" y="1012"/>
                    <a:pt x="1301" y="0"/>
                    <a:pt x="64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41"/>
            <p:cNvSpPr/>
            <p:nvPr/>
          </p:nvSpPr>
          <p:spPr>
            <a:xfrm>
              <a:off x="1181150" y="1579075"/>
              <a:ext cx="32550" cy="25300"/>
            </a:xfrm>
            <a:custGeom>
              <a:avLst/>
              <a:gdLst/>
              <a:ahLst/>
              <a:cxnLst/>
              <a:rect l="l" t="t" r="r" b="b"/>
              <a:pathLst>
                <a:path w="1302" h="1012" extrusionOk="0">
                  <a:moveTo>
                    <a:pt x="642" y="1"/>
                  </a:moveTo>
                  <a:cubicBezTo>
                    <a:pt x="0" y="1"/>
                    <a:pt x="0" y="1011"/>
                    <a:pt x="642" y="1011"/>
                  </a:cubicBezTo>
                  <a:cubicBezTo>
                    <a:pt x="1301" y="1011"/>
                    <a:pt x="1301" y="1"/>
                    <a:pt x="642" y="1"/>
                  </a:cubicBezTo>
                  <a:close/>
                </a:path>
              </a:pathLst>
            </a:custGeom>
            <a:solidFill>
              <a:srgbClr val="2941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41"/>
            <p:cNvSpPr/>
            <p:nvPr/>
          </p:nvSpPr>
          <p:spPr>
            <a:xfrm>
              <a:off x="642600" y="2164150"/>
              <a:ext cx="32950" cy="25300"/>
            </a:xfrm>
            <a:custGeom>
              <a:avLst/>
              <a:gdLst/>
              <a:ahLst/>
              <a:cxnLst/>
              <a:rect l="l" t="t" r="r" b="b"/>
              <a:pathLst>
                <a:path w="1318" h="1012" extrusionOk="0">
                  <a:moveTo>
                    <a:pt x="660" y="1"/>
                  </a:moveTo>
                  <a:cubicBezTo>
                    <a:pt x="18" y="1"/>
                    <a:pt x="1" y="1012"/>
                    <a:pt x="660" y="1012"/>
                  </a:cubicBezTo>
                  <a:cubicBezTo>
                    <a:pt x="1317" y="1012"/>
                    <a:pt x="1317" y="1"/>
                    <a:pt x="6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41"/>
            <p:cNvSpPr/>
            <p:nvPr/>
          </p:nvSpPr>
          <p:spPr>
            <a:xfrm>
              <a:off x="495750" y="1201450"/>
              <a:ext cx="32525" cy="25325"/>
            </a:xfrm>
            <a:custGeom>
              <a:avLst/>
              <a:gdLst/>
              <a:ahLst/>
              <a:cxnLst/>
              <a:rect l="l" t="t" r="r" b="b"/>
              <a:pathLst>
                <a:path w="1301" h="1013" extrusionOk="0">
                  <a:moveTo>
                    <a:pt x="659" y="1"/>
                  </a:moveTo>
                  <a:cubicBezTo>
                    <a:pt x="0" y="1"/>
                    <a:pt x="0" y="1012"/>
                    <a:pt x="659" y="1012"/>
                  </a:cubicBezTo>
                  <a:cubicBezTo>
                    <a:pt x="1301" y="1012"/>
                    <a:pt x="1301" y="1"/>
                    <a:pt x="65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41"/>
            <p:cNvSpPr/>
            <p:nvPr/>
          </p:nvSpPr>
          <p:spPr>
            <a:xfrm>
              <a:off x="1433575" y="743975"/>
              <a:ext cx="32500" cy="25325"/>
            </a:xfrm>
            <a:custGeom>
              <a:avLst/>
              <a:gdLst/>
              <a:ahLst/>
              <a:cxnLst/>
              <a:rect l="l" t="t" r="r" b="b"/>
              <a:pathLst>
                <a:path w="1300" h="1013" extrusionOk="0">
                  <a:moveTo>
                    <a:pt x="658" y="1"/>
                  </a:moveTo>
                  <a:cubicBezTo>
                    <a:pt x="0" y="1"/>
                    <a:pt x="0" y="1013"/>
                    <a:pt x="658" y="1013"/>
                  </a:cubicBezTo>
                  <a:cubicBezTo>
                    <a:pt x="1300" y="1013"/>
                    <a:pt x="1300" y="1"/>
                    <a:pt x="6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41"/>
            <p:cNvSpPr/>
            <p:nvPr/>
          </p:nvSpPr>
          <p:spPr>
            <a:xfrm>
              <a:off x="1495375" y="1373625"/>
              <a:ext cx="30900" cy="33625"/>
            </a:xfrm>
            <a:custGeom>
              <a:avLst/>
              <a:gdLst/>
              <a:ahLst/>
              <a:cxnLst/>
              <a:rect l="l" t="t" r="r" b="b"/>
              <a:pathLst>
                <a:path w="1236" h="1345" extrusionOk="0">
                  <a:moveTo>
                    <a:pt x="450" y="0"/>
                  </a:moveTo>
                  <a:cubicBezTo>
                    <a:pt x="369" y="16"/>
                    <a:pt x="305" y="32"/>
                    <a:pt x="257" y="65"/>
                  </a:cubicBezTo>
                  <a:cubicBezTo>
                    <a:pt x="225" y="97"/>
                    <a:pt x="193" y="129"/>
                    <a:pt x="144" y="144"/>
                  </a:cubicBezTo>
                  <a:cubicBezTo>
                    <a:pt x="97" y="208"/>
                    <a:pt x="48" y="289"/>
                    <a:pt x="16" y="369"/>
                  </a:cubicBezTo>
                  <a:cubicBezTo>
                    <a:pt x="16" y="418"/>
                    <a:pt x="16" y="465"/>
                    <a:pt x="0" y="497"/>
                  </a:cubicBezTo>
                  <a:cubicBezTo>
                    <a:pt x="0" y="594"/>
                    <a:pt x="32" y="674"/>
                    <a:pt x="64" y="754"/>
                  </a:cubicBezTo>
                  <a:cubicBezTo>
                    <a:pt x="144" y="867"/>
                    <a:pt x="225" y="979"/>
                    <a:pt x="289" y="1092"/>
                  </a:cubicBezTo>
                  <a:cubicBezTo>
                    <a:pt x="321" y="1156"/>
                    <a:pt x="369" y="1204"/>
                    <a:pt x="418" y="1236"/>
                  </a:cubicBezTo>
                  <a:cubicBezTo>
                    <a:pt x="465" y="1284"/>
                    <a:pt x="529" y="1317"/>
                    <a:pt x="593" y="1332"/>
                  </a:cubicBezTo>
                  <a:cubicBezTo>
                    <a:pt x="626" y="1340"/>
                    <a:pt x="662" y="1344"/>
                    <a:pt x="698" y="1344"/>
                  </a:cubicBezTo>
                  <a:cubicBezTo>
                    <a:pt x="734" y="1344"/>
                    <a:pt x="771" y="1340"/>
                    <a:pt x="803" y="1332"/>
                  </a:cubicBezTo>
                  <a:cubicBezTo>
                    <a:pt x="867" y="1332"/>
                    <a:pt x="931" y="1317"/>
                    <a:pt x="979" y="1268"/>
                  </a:cubicBezTo>
                  <a:cubicBezTo>
                    <a:pt x="1028" y="1252"/>
                    <a:pt x="1060" y="1220"/>
                    <a:pt x="1092" y="1204"/>
                  </a:cubicBezTo>
                  <a:cubicBezTo>
                    <a:pt x="1156" y="1139"/>
                    <a:pt x="1203" y="1060"/>
                    <a:pt x="1220" y="979"/>
                  </a:cubicBezTo>
                  <a:cubicBezTo>
                    <a:pt x="1220" y="931"/>
                    <a:pt x="1236" y="883"/>
                    <a:pt x="1236" y="835"/>
                  </a:cubicBezTo>
                  <a:cubicBezTo>
                    <a:pt x="1236" y="754"/>
                    <a:pt x="1220" y="658"/>
                    <a:pt x="1171" y="578"/>
                  </a:cubicBezTo>
                  <a:cubicBezTo>
                    <a:pt x="1092" y="465"/>
                    <a:pt x="1028" y="353"/>
                    <a:pt x="947" y="257"/>
                  </a:cubicBezTo>
                  <a:cubicBezTo>
                    <a:pt x="915" y="193"/>
                    <a:pt x="867" y="144"/>
                    <a:pt x="818" y="112"/>
                  </a:cubicBezTo>
                  <a:cubicBezTo>
                    <a:pt x="771" y="65"/>
                    <a:pt x="706" y="32"/>
                    <a:pt x="642" y="16"/>
                  </a:cubicBezTo>
                  <a:cubicBezTo>
                    <a:pt x="578" y="0"/>
                    <a:pt x="514" y="0"/>
                    <a:pt x="45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41"/>
            <p:cNvSpPr/>
            <p:nvPr/>
          </p:nvSpPr>
          <p:spPr>
            <a:xfrm>
              <a:off x="2285100" y="1734375"/>
              <a:ext cx="32925" cy="25300"/>
            </a:xfrm>
            <a:custGeom>
              <a:avLst/>
              <a:gdLst/>
              <a:ahLst/>
              <a:cxnLst/>
              <a:rect l="l" t="t" r="r" b="b"/>
              <a:pathLst>
                <a:path w="1317" h="1012" extrusionOk="0">
                  <a:moveTo>
                    <a:pt x="658" y="0"/>
                  </a:moveTo>
                  <a:cubicBezTo>
                    <a:pt x="1" y="0"/>
                    <a:pt x="1" y="1012"/>
                    <a:pt x="658" y="1012"/>
                  </a:cubicBezTo>
                  <a:cubicBezTo>
                    <a:pt x="1317" y="1012"/>
                    <a:pt x="1317" y="0"/>
                    <a:pt x="65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41"/>
            <p:cNvSpPr/>
            <p:nvPr/>
          </p:nvSpPr>
          <p:spPr>
            <a:xfrm>
              <a:off x="1281075" y="1872825"/>
              <a:ext cx="32525" cy="25700"/>
            </a:xfrm>
            <a:custGeom>
              <a:avLst/>
              <a:gdLst/>
              <a:ahLst/>
              <a:cxnLst/>
              <a:rect l="l" t="t" r="r" b="b"/>
              <a:pathLst>
                <a:path w="1301" h="1028" extrusionOk="0">
                  <a:moveTo>
                    <a:pt x="643" y="0"/>
                  </a:moveTo>
                  <a:cubicBezTo>
                    <a:pt x="1" y="0"/>
                    <a:pt x="1" y="1028"/>
                    <a:pt x="643" y="1028"/>
                  </a:cubicBezTo>
                  <a:cubicBezTo>
                    <a:pt x="1300" y="1028"/>
                    <a:pt x="1300" y="0"/>
                    <a:pt x="643" y="0"/>
                  </a:cubicBezTo>
                  <a:close/>
                </a:path>
              </a:pathLst>
            </a:custGeom>
            <a:solidFill>
              <a:srgbClr val="29415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41"/>
            <p:cNvSpPr/>
            <p:nvPr/>
          </p:nvSpPr>
          <p:spPr>
            <a:xfrm>
              <a:off x="1262625" y="2073050"/>
              <a:ext cx="24900" cy="18900"/>
            </a:xfrm>
            <a:custGeom>
              <a:avLst/>
              <a:gdLst/>
              <a:ahLst/>
              <a:cxnLst/>
              <a:rect l="l" t="t" r="r" b="b"/>
              <a:pathLst>
                <a:path w="996" h="756" extrusionOk="0">
                  <a:moveTo>
                    <a:pt x="497" y="1"/>
                  </a:moveTo>
                  <a:cubicBezTo>
                    <a:pt x="16" y="1"/>
                    <a:pt x="0" y="756"/>
                    <a:pt x="497" y="756"/>
                  </a:cubicBezTo>
                  <a:cubicBezTo>
                    <a:pt x="979" y="756"/>
                    <a:pt x="995" y="1"/>
                    <a:pt x="497"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41"/>
            <p:cNvSpPr/>
            <p:nvPr/>
          </p:nvSpPr>
          <p:spPr>
            <a:xfrm>
              <a:off x="460850" y="1778925"/>
              <a:ext cx="24475" cy="19275"/>
            </a:xfrm>
            <a:custGeom>
              <a:avLst/>
              <a:gdLst/>
              <a:ahLst/>
              <a:cxnLst/>
              <a:rect l="l" t="t" r="r" b="b"/>
              <a:pathLst>
                <a:path w="979" h="771" extrusionOk="0">
                  <a:moveTo>
                    <a:pt x="497" y="0"/>
                  </a:moveTo>
                  <a:cubicBezTo>
                    <a:pt x="0" y="0"/>
                    <a:pt x="0" y="771"/>
                    <a:pt x="497" y="771"/>
                  </a:cubicBezTo>
                  <a:cubicBezTo>
                    <a:pt x="979" y="771"/>
                    <a:pt x="979" y="0"/>
                    <a:pt x="49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41"/>
            <p:cNvSpPr/>
            <p:nvPr/>
          </p:nvSpPr>
          <p:spPr>
            <a:xfrm>
              <a:off x="753775" y="1008025"/>
              <a:ext cx="16075" cy="12875"/>
            </a:xfrm>
            <a:custGeom>
              <a:avLst/>
              <a:gdLst/>
              <a:ahLst/>
              <a:cxnLst/>
              <a:rect l="l" t="t" r="r" b="b"/>
              <a:pathLst>
                <a:path w="643" h="515" extrusionOk="0">
                  <a:moveTo>
                    <a:pt x="322" y="1"/>
                  </a:moveTo>
                  <a:cubicBezTo>
                    <a:pt x="1" y="1"/>
                    <a:pt x="1" y="514"/>
                    <a:pt x="322" y="514"/>
                  </a:cubicBezTo>
                  <a:cubicBezTo>
                    <a:pt x="643" y="514"/>
                    <a:pt x="643" y="1"/>
                    <a:pt x="322"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41"/>
            <p:cNvSpPr/>
            <p:nvPr/>
          </p:nvSpPr>
          <p:spPr>
            <a:xfrm>
              <a:off x="1450000" y="1260450"/>
              <a:ext cx="16500" cy="12875"/>
            </a:xfrm>
            <a:custGeom>
              <a:avLst/>
              <a:gdLst/>
              <a:ahLst/>
              <a:cxnLst/>
              <a:rect l="l" t="t" r="r" b="b"/>
              <a:pathLst>
                <a:path w="660" h="515" extrusionOk="0">
                  <a:moveTo>
                    <a:pt x="322" y="1"/>
                  </a:moveTo>
                  <a:cubicBezTo>
                    <a:pt x="1" y="1"/>
                    <a:pt x="1" y="514"/>
                    <a:pt x="322" y="514"/>
                  </a:cubicBezTo>
                  <a:cubicBezTo>
                    <a:pt x="659" y="514"/>
                    <a:pt x="659" y="1"/>
                    <a:pt x="322"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41"/>
            <p:cNvSpPr/>
            <p:nvPr/>
          </p:nvSpPr>
          <p:spPr>
            <a:xfrm>
              <a:off x="1835650" y="880425"/>
              <a:ext cx="16475" cy="12850"/>
            </a:xfrm>
            <a:custGeom>
              <a:avLst/>
              <a:gdLst/>
              <a:ahLst/>
              <a:cxnLst/>
              <a:rect l="l" t="t" r="r" b="b"/>
              <a:pathLst>
                <a:path w="659" h="514" extrusionOk="0">
                  <a:moveTo>
                    <a:pt x="322" y="0"/>
                  </a:moveTo>
                  <a:cubicBezTo>
                    <a:pt x="1" y="0"/>
                    <a:pt x="1" y="514"/>
                    <a:pt x="322" y="514"/>
                  </a:cubicBezTo>
                  <a:cubicBezTo>
                    <a:pt x="658" y="514"/>
                    <a:pt x="658" y="0"/>
                    <a:pt x="322"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41"/>
            <p:cNvSpPr/>
            <p:nvPr/>
          </p:nvSpPr>
          <p:spPr>
            <a:xfrm>
              <a:off x="1055950" y="1607550"/>
              <a:ext cx="16475" cy="12475"/>
            </a:xfrm>
            <a:custGeom>
              <a:avLst/>
              <a:gdLst/>
              <a:ahLst/>
              <a:cxnLst/>
              <a:rect l="l" t="t" r="r" b="b"/>
              <a:pathLst>
                <a:path w="659" h="499" extrusionOk="0">
                  <a:moveTo>
                    <a:pt x="338" y="1"/>
                  </a:moveTo>
                  <a:cubicBezTo>
                    <a:pt x="0" y="1"/>
                    <a:pt x="0" y="499"/>
                    <a:pt x="338" y="499"/>
                  </a:cubicBezTo>
                  <a:cubicBezTo>
                    <a:pt x="659" y="499"/>
                    <a:pt x="659" y="1"/>
                    <a:pt x="338"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41"/>
            <p:cNvSpPr/>
            <p:nvPr/>
          </p:nvSpPr>
          <p:spPr>
            <a:xfrm>
              <a:off x="1759800" y="1926600"/>
              <a:ext cx="15275" cy="15275"/>
            </a:xfrm>
            <a:custGeom>
              <a:avLst/>
              <a:gdLst/>
              <a:ahLst/>
              <a:cxnLst/>
              <a:rect l="l" t="t" r="r" b="b"/>
              <a:pathLst>
                <a:path w="611" h="611" extrusionOk="0">
                  <a:moveTo>
                    <a:pt x="289" y="0"/>
                  </a:moveTo>
                  <a:cubicBezTo>
                    <a:pt x="257" y="16"/>
                    <a:pt x="210" y="32"/>
                    <a:pt x="178" y="65"/>
                  </a:cubicBezTo>
                  <a:cubicBezTo>
                    <a:pt x="146" y="112"/>
                    <a:pt x="114" y="144"/>
                    <a:pt x="81" y="176"/>
                  </a:cubicBezTo>
                  <a:cubicBezTo>
                    <a:pt x="49" y="208"/>
                    <a:pt x="33" y="225"/>
                    <a:pt x="17" y="257"/>
                  </a:cubicBezTo>
                  <a:cubicBezTo>
                    <a:pt x="1" y="289"/>
                    <a:pt x="1" y="321"/>
                    <a:pt x="1" y="354"/>
                  </a:cubicBezTo>
                  <a:cubicBezTo>
                    <a:pt x="1" y="401"/>
                    <a:pt x="1" y="433"/>
                    <a:pt x="17" y="450"/>
                  </a:cubicBezTo>
                  <a:cubicBezTo>
                    <a:pt x="33" y="482"/>
                    <a:pt x="49" y="514"/>
                    <a:pt x="81" y="546"/>
                  </a:cubicBezTo>
                  <a:cubicBezTo>
                    <a:pt x="97" y="546"/>
                    <a:pt x="114" y="562"/>
                    <a:pt x="129" y="578"/>
                  </a:cubicBezTo>
                  <a:cubicBezTo>
                    <a:pt x="161" y="594"/>
                    <a:pt x="210" y="610"/>
                    <a:pt x="257" y="610"/>
                  </a:cubicBezTo>
                  <a:lnTo>
                    <a:pt x="322" y="610"/>
                  </a:lnTo>
                  <a:cubicBezTo>
                    <a:pt x="370" y="594"/>
                    <a:pt x="402" y="578"/>
                    <a:pt x="435" y="546"/>
                  </a:cubicBezTo>
                  <a:cubicBezTo>
                    <a:pt x="467" y="497"/>
                    <a:pt x="499" y="465"/>
                    <a:pt x="546" y="433"/>
                  </a:cubicBezTo>
                  <a:cubicBezTo>
                    <a:pt x="563" y="401"/>
                    <a:pt x="578" y="386"/>
                    <a:pt x="595" y="354"/>
                  </a:cubicBezTo>
                  <a:cubicBezTo>
                    <a:pt x="611" y="321"/>
                    <a:pt x="611" y="289"/>
                    <a:pt x="611" y="241"/>
                  </a:cubicBezTo>
                  <a:cubicBezTo>
                    <a:pt x="611" y="208"/>
                    <a:pt x="611" y="176"/>
                    <a:pt x="595" y="144"/>
                  </a:cubicBezTo>
                  <a:cubicBezTo>
                    <a:pt x="578" y="112"/>
                    <a:pt x="563" y="97"/>
                    <a:pt x="546" y="65"/>
                  </a:cubicBezTo>
                  <a:cubicBezTo>
                    <a:pt x="531" y="65"/>
                    <a:pt x="514" y="48"/>
                    <a:pt x="499" y="32"/>
                  </a:cubicBezTo>
                  <a:cubicBezTo>
                    <a:pt x="450" y="0"/>
                    <a:pt x="402" y="0"/>
                    <a:pt x="370"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41"/>
            <p:cNvSpPr/>
            <p:nvPr/>
          </p:nvSpPr>
          <p:spPr>
            <a:xfrm>
              <a:off x="1347275" y="2841925"/>
              <a:ext cx="16500" cy="12850"/>
            </a:xfrm>
            <a:custGeom>
              <a:avLst/>
              <a:gdLst/>
              <a:ahLst/>
              <a:cxnLst/>
              <a:rect l="l" t="t" r="r" b="b"/>
              <a:pathLst>
                <a:path w="660" h="514" extrusionOk="0">
                  <a:moveTo>
                    <a:pt x="322" y="0"/>
                  </a:moveTo>
                  <a:cubicBezTo>
                    <a:pt x="1" y="0"/>
                    <a:pt x="1" y="514"/>
                    <a:pt x="322" y="514"/>
                  </a:cubicBezTo>
                  <a:cubicBezTo>
                    <a:pt x="659" y="514"/>
                    <a:pt x="659" y="0"/>
                    <a:pt x="322"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41"/>
            <p:cNvSpPr/>
            <p:nvPr/>
          </p:nvSpPr>
          <p:spPr>
            <a:xfrm>
              <a:off x="2362950" y="1876425"/>
              <a:ext cx="16075" cy="12850"/>
            </a:xfrm>
            <a:custGeom>
              <a:avLst/>
              <a:gdLst/>
              <a:ahLst/>
              <a:cxnLst/>
              <a:rect l="l" t="t" r="r" b="b"/>
              <a:pathLst>
                <a:path w="643" h="514" extrusionOk="0">
                  <a:moveTo>
                    <a:pt x="322" y="0"/>
                  </a:moveTo>
                  <a:cubicBezTo>
                    <a:pt x="1" y="0"/>
                    <a:pt x="1" y="514"/>
                    <a:pt x="322" y="514"/>
                  </a:cubicBezTo>
                  <a:cubicBezTo>
                    <a:pt x="643" y="514"/>
                    <a:pt x="643" y="0"/>
                    <a:pt x="3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41"/>
            <p:cNvSpPr/>
            <p:nvPr/>
          </p:nvSpPr>
          <p:spPr>
            <a:xfrm>
              <a:off x="429050" y="1016275"/>
              <a:ext cx="427500" cy="218550"/>
            </a:xfrm>
            <a:custGeom>
              <a:avLst/>
              <a:gdLst/>
              <a:ahLst/>
              <a:cxnLst/>
              <a:rect l="l" t="t" r="r" b="b"/>
              <a:pathLst>
                <a:path w="17100" h="8742" extrusionOk="0">
                  <a:moveTo>
                    <a:pt x="3098" y="1"/>
                  </a:moveTo>
                  <a:cubicBezTo>
                    <a:pt x="2903" y="1"/>
                    <a:pt x="2722" y="255"/>
                    <a:pt x="2910" y="441"/>
                  </a:cubicBezTo>
                  <a:cubicBezTo>
                    <a:pt x="4466" y="1935"/>
                    <a:pt x="6537" y="3090"/>
                    <a:pt x="8671" y="3395"/>
                  </a:cubicBezTo>
                  <a:cubicBezTo>
                    <a:pt x="8999" y="3434"/>
                    <a:pt x="9321" y="3462"/>
                    <a:pt x="9643" y="3462"/>
                  </a:cubicBezTo>
                  <a:cubicBezTo>
                    <a:pt x="9843" y="3462"/>
                    <a:pt x="10042" y="3451"/>
                    <a:pt x="10244" y="3427"/>
                  </a:cubicBezTo>
                  <a:cubicBezTo>
                    <a:pt x="10903" y="3347"/>
                    <a:pt x="11545" y="3202"/>
                    <a:pt x="12187" y="3090"/>
                  </a:cubicBezTo>
                  <a:cubicBezTo>
                    <a:pt x="12636" y="3011"/>
                    <a:pt x="13096" y="2951"/>
                    <a:pt x="13548" y="2951"/>
                  </a:cubicBezTo>
                  <a:cubicBezTo>
                    <a:pt x="14197" y="2951"/>
                    <a:pt x="14831" y="3074"/>
                    <a:pt x="15398" y="3443"/>
                  </a:cubicBezTo>
                  <a:cubicBezTo>
                    <a:pt x="15798" y="3700"/>
                    <a:pt x="16119" y="4069"/>
                    <a:pt x="16248" y="4518"/>
                  </a:cubicBezTo>
                  <a:cubicBezTo>
                    <a:pt x="16393" y="5049"/>
                    <a:pt x="16248" y="5578"/>
                    <a:pt x="15975" y="6044"/>
                  </a:cubicBezTo>
                  <a:cubicBezTo>
                    <a:pt x="15413" y="7007"/>
                    <a:pt x="14354" y="7649"/>
                    <a:pt x="13311" y="7970"/>
                  </a:cubicBezTo>
                  <a:cubicBezTo>
                    <a:pt x="12740" y="8148"/>
                    <a:pt x="12152" y="8241"/>
                    <a:pt x="11567" y="8241"/>
                  </a:cubicBezTo>
                  <a:cubicBezTo>
                    <a:pt x="11049" y="8241"/>
                    <a:pt x="10534" y="8168"/>
                    <a:pt x="10036" y="8018"/>
                  </a:cubicBezTo>
                  <a:cubicBezTo>
                    <a:pt x="8881" y="7664"/>
                    <a:pt x="7869" y="6975"/>
                    <a:pt x="6858" y="6348"/>
                  </a:cubicBezTo>
                  <a:cubicBezTo>
                    <a:pt x="5814" y="5691"/>
                    <a:pt x="4755" y="5113"/>
                    <a:pt x="3552" y="4871"/>
                  </a:cubicBezTo>
                  <a:cubicBezTo>
                    <a:pt x="3169" y="4801"/>
                    <a:pt x="2774" y="4758"/>
                    <a:pt x="2381" y="4758"/>
                  </a:cubicBezTo>
                  <a:cubicBezTo>
                    <a:pt x="1618" y="4758"/>
                    <a:pt x="864" y="4919"/>
                    <a:pt x="228" y="5353"/>
                  </a:cubicBezTo>
                  <a:cubicBezTo>
                    <a:pt x="1" y="5501"/>
                    <a:pt x="143" y="5828"/>
                    <a:pt x="355" y="5828"/>
                  </a:cubicBezTo>
                  <a:cubicBezTo>
                    <a:pt x="396" y="5828"/>
                    <a:pt x="441" y="5816"/>
                    <a:pt x="485" y="5787"/>
                  </a:cubicBezTo>
                  <a:cubicBezTo>
                    <a:pt x="1046" y="5406"/>
                    <a:pt x="1707" y="5257"/>
                    <a:pt x="2374" y="5257"/>
                  </a:cubicBezTo>
                  <a:cubicBezTo>
                    <a:pt x="2776" y="5257"/>
                    <a:pt x="3181" y="5311"/>
                    <a:pt x="3567" y="5402"/>
                  </a:cubicBezTo>
                  <a:cubicBezTo>
                    <a:pt x="4707" y="5642"/>
                    <a:pt x="5686" y="6204"/>
                    <a:pt x="6666" y="6830"/>
                  </a:cubicBezTo>
                  <a:cubicBezTo>
                    <a:pt x="7693" y="7472"/>
                    <a:pt x="8720" y="8146"/>
                    <a:pt x="9891" y="8499"/>
                  </a:cubicBezTo>
                  <a:cubicBezTo>
                    <a:pt x="10444" y="8662"/>
                    <a:pt x="11018" y="8742"/>
                    <a:pt x="11592" y="8742"/>
                  </a:cubicBezTo>
                  <a:cubicBezTo>
                    <a:pt x="12150" y="8742"/>
                    <a:pt x="12708" y="8666"/>
                    <a:pt x="13247" y="8516"/>
                  </a:cubicBezTo>
                  <a:cubicBezTo>
                    <a:pt x="14306" y="8227"/>
                    <a:pt x="15366" y="7632"/>
                    <a:pt x="16072" y="6765"/>
                  </a:cubicBezTo>
                  <a:cubicBezTo>
                    <a:pt x="16746" y="5947"/>
                    <a:pt x="17099" y="4807"/>
                    <a:pt x="16505" y="3844"/>
                  </a:cubicBezTo>
                  <a:cubicBezTo>
                    <a:pt x="15975" y="2994"/>
                    <a:pt x="14980" y="2560"/>
                    <a:pt x="14033" y="2448"/>
                  </a:cubicBezTo>
                  <a:cubicBezTo>
                    <a:pt x="13882" y="2434"/>
                    <a:pt x="13732" y="2427"/>
                    <a:pt x="13583" y="2427"/>
                  </a:cubicBezTo>
                  <a:cubicBezTo>
                    <a:pt x="12410" y="2427"/>
                    <a:pt x="11268" y="2830"/>
                    <a:pt x="10101" y="2930"/>
                  </a:cubicBezTo>
                  <a:cubicBezTo>
                    <a:pt x="9938" y="2944"/>
                    <a:pt x="9775" y="2951"/>
                    <a:pt x="9612" y="2951"/>
                  </a:cubicBezTo>
                  <a:cubicBezTo>
                    <a:pt x="8518" y="2951"/>
                    <a:pt x="7417" y="2638"/>
                    <a:pt x="6424" y="2191"/>
                  </a:cubicBezTo>
                  <a:cubicBezTo>
                    <a:pt x="5268" y="1678"/>
                    <a:pt x="4177" y="955"/>
                    <a:pt x="3263" y="73"/>
                  </a:cubicBezTo>
                  <a:cubicBezTo>
                    <a:pt x="3212" y="22"/>
                    <a:pt x="3154" y="1"/>
                    <a:pt x="3098" y="1"/>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41"/>
            <p:cNvSpPr/>
            <p:nvPr/>
          </p:nvSpPr>
          <p:spPr>
            <a:xfrm>
              <a:off x="348475" y="1322350"/>
              <a:ext cx="2209125" cy="1052500"/>
            </a:xfrm>
            <a:custGeom>
              <a:avLst/>
              <a:gdLst/>
              <a:ahLst/>
              <a:cxnLst/>
              <a:rect l="l" t="t" r="r" b="b"/>
              <a:pathLst>
                <a:path w="88365" h="42100" extrusionOk="0">
                  <a:moveTo>
                    <a:pt x="28531" y="1"/>
                  </a:moveTo>
                  <a:cubicBezTo>
                    <a:pt x="26979" y="1"/>
                    <a:pt x="25429" y="235"/>
                    <a:pt x="23950" y="718"/>
                  </a:cubicBezTo>
                  <a:cubicBezTo>
                    <a:pt x="22007" y="1360"/>
                    <a:pt x="20226" y="2372"/>
                    <a:pt x="18283" y="2998"/>
                  </a:cubicBezTo>
                  <a:cubicBezTo>
                    <a:pt x="17310" y="3314"/>
                    <a:pt x="16264" y="3520"/>
                    <a:pt x="15239" y="3520"/>
                  </a:cubicBezTo>
                  <a:cubicBezTo>
                    <a:pt x="14234" y="3520"/>
                    <a:pt x="13250" y="3322"/>
                    <a:pt x="12376" y="2837"/>
                  </a:cubicBezTo>
                  <a:cubicBezTo>
                    <a:pt x="11252" y="2227"/>
                    <a:pt x="10402" y="1200"/>
                    <a:pt x="9262" y="622"/>
                  </a:cubicBezTo>
                  <a:cubicBezTo>
                    <a:pt x="8488" y="235"/>
                    <a:pt x="7662" y="89"/>
                    <a:pt x="6812" y="89"/>
                  </a:cubicBezTo>
                  <a:cubicBezTo>
                    <a:pt x="5159" y="89"/>
                    <a:pt x="3414" y="642"/>
                    <a:pt x="1782" y="1056"/>
                  </a:cubicBezTo>
                  <a:cubicBezTo>
                    <a:pt x="1557" y="1120"/>
                    <a:pt x="1332" y="1168"/>
                    <a:pt x="1108" y="1217"/>
                  </a:cubicBezTo>
                  <a:cubicBezTo>
                    <a:pt x="226" y="5566"/>
                    <a:pt x="1" y="9884"/>
                    <a:pt x="258" y="13752"/>
                  </a:cubicBezTo>
                  <a:cubicBezTo>
                    <a:pt x="3564" y="12982"/>
                    <a:pt x="7336" y="8937"/>
                    <a:pt x="9615" y="8183"/>
                  </a:cubicBezTo>
                  <a:cubicBezTo>
                    <a:pt x="9922" y="8081"/>
                    <a:pt x="10206" y="8033"/>
                    <a:pt x="10473" y="8033"/>
                  </a:cubicBezTo>
                  <a:cubicBezTo>
                    <a:pt x="12557" y="8033"/>
                    <a:pt x="13669" y="10943"/>
                    <a:pt x="17240" y="13816"/>
                  </a:cubicBezTo>
                  <a:cubicBezTo>
                    <a:pt x="17948" y="14387"/>
                    <a:pt x="18660" y="14626"/>
                    <a:pt x="19374" y="14626"/>
                  </a:cubicBezTo>
                  <a:cubicBezTo>
                    <a:pt x="22746" y="14626"/>
                    <a:pt x="26179" y="9296"/>
                    <a:pt x="29504" y="8183"/>
                  </a:cubicBezTo>
                  <a:cubicBezTo>
                    <a:pt x="29956" y="8032"/>
                    <a:pt x="30392" y="7960"/>
                    <a:pt x="30819" y="7960"/>
                  </a:cubicBezTo>
                  <a:cubicBezTo>
                    <a:pt x="34207" y="7960"/>
                    <a:pt x="36915" y="12531"/>
                    <a:pt x="41093" y="18649"/>
                  </a:cubicBezTo>
                  <a:cubicBezTo>
                    <a:pt x="43734" y="22507"/>
                    <a:pt x="47459" y="23353"/>
                    <a:pt x="50217" y="23353"/>
                  </a:cubicBezTo>
                  <a:cubicBezTo>
                    <a:pt x="52370" y="23353"/>
                    <a:pt x="53934" y="22837"/>
                    <a:pt x="53934" y="22837"/>
                  </a:cubicBezTo>
                  <a:cubicBezTo>
                    <a:pt x="58075" y="23672"/>
                    <a:pt x="61494" y="27349"/>
                    <a:pt x="62024" y="31537"/>
                  </a:cubicBezTo>
                  <a:cubicBezTo>
                    <a:pt x="62328" y="33945"/>
                    <a:pt x="61992" y="36915"/>
                    <a:pt x="64030" y="38247"/>
                  </a:cubicBezTo>
                  <a:cubicBezTo>
                    <a:pt x="64791" y="38751"/>
                    <a:pt x="65687" y="38863"/>
                    <a:pt x="66615" y="38863"/>
                  </a:cubicBezTo>
                  <a:cubicBezTo>
                    <a:pt x="67313" y="38863"/>
                    <a:pt x="68028" y="38800"/>
                    <a:pt x="68717" y="38793"/>
                  </a:cubicBezTo>
                  <a:cubicBezTo>
                    <a:pt x="68734" y="38793"/>
                    <a:pt x="68750" y="38793"/>
                    <a:pt x="68767" y="38793"/>
                  </a:cubicBezTo>
                  <a:cubicBezTo>
                    <a:pt x="72230" y="38793"/>
                    <a:pt x="75330" y="40391"/>
                    <a:pt x="78412" y="42099"/>
                  </a:cubicBezTo>
                  <a:cubicBezTo>
                    <a:pt x="79103" y="38874"/>
                    <a:pt x="79536" y="36417"/>
                    <a:pt x="79536" y="36417"/>
                  </a:cubicBezTo>
                  <a:cubicBezTo>
                    <a:pt x="79536" y="36417"/>
                    <a:pt x="83758" y="35518"/>
                    <a:pt x="86598" y="34330"/>
                  </a:cubicBezTo>
                  <a:cubicBezTo>
                    <a:pt x="87803" y="33817"/>
                    <a:pt x="88364" y="32421"/>
                    <a:pt x="87835" y="31216"/>
                  </a:cubicBezTo>
                  <a:lnTo>
                    <a:pt x="85732" y="26450"/>
                  </a:lnTo>
                  <a:cubicBezTo>
                    <a:pt x="83982" y="27017"/>
                    <a:pt x="82354" y="28313"/>
                    <a:pt x="80501" y="28313"/>
                  </a:cubicBezTo>
                  <a:cubicBezTo>
                    <a:pt x="80469" y="28313"/>
                    <a:pt x="80436" y="28313"/>
                    <a:pt x="80402" y="28312"/>
                  </a:cubicBezTo>
                  <a:cubicBezTo>
                    <a:pt x="78605" y="28280"/>
                    <a:pt x="77048" y="26963"/>
                    <a:pt x="76053" y="25454"/>
                  </a:cubicBezTo>
                  <a:cubicBezTo>
                    <a:pt x="75073" y="23946"/>
                    <a:pt x="74480" y="22212"/>
                    <a:pt x="73597" y="20654"/>
                  </a:cubicBezTo>
                  <a:cubicBezTo>
                    <a:pt x="71164" y="16420"/>
                    <a:pt x="66350" y="13709"/>
                    <a:pt x="61499" y="13709"/>
                  </a:cubicBezTo>
                  <a:cubicBezTo>
                    <a:pt x="61037" y="13709"/>
                    <a:pt x="60574" y="13734"/>
                    <a:pt x="60113" y="13784"/>
                  </a:cubicBezTo>
                  <a:cubicBezTo>
                    <a:pt x="57568" y="14057"/>
                    <a:pt x="55068" y="15045"/>
                    <a:pt x="52556" y="15045"/>
                  </a:cubicBezTo>
                  <a:cubicBezTo>
                    <a:pt x="52106" y="15045"/>
                    <a:pt x="51656" y="15013"/>
                    <a:pt x="51205" y="14940"/>
                  </a:cubicBezTo>
                  <a:cubicBezTo>
                    <a:pt x="48396" y="14475"/>
                    <a:pt x="46084" y="12485"/>
                    <a:pt x="44239" y="10317"/>
                  </a:cubicBezTo>
                  <a:cubicBezTo>
                    <a:pt x="42392" y="8134"/>
                    <a:pt x="40851" y="5694"/>
                    <a:pt x="38717" y="3800"/>
                  </a:cubicBezTo>
                  <a:cubicBezTo>
                    <a:pt x="35946" y="1335"/>
                    <a:pt x="32234" y="1"/>
                    <a:pt x="2853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41"/>
            <p:cNvSpPr/>
            <p:nvPr/>
          </p:nvSpPr>
          <p:spPr>
            <a:xfrm>
              <a:off x="669100" y="697575"/>
              <a:ext cx="1457125" cy="542800"/>
            </a:xfrm>
            <a:custGeom>
              <a:avLst/>
              <a:gdLst/>
              <a:ahLst/>
              <a:cxnLst/>
              <a:rect l="l" t="t" r="r" b="b"/>
              <a:pathLst>
                <a:path w="58285" h="21712" extrusionOk="0">
                  <a:moveTo>
                    <a:pt x="18078" y="1"/>
                  </a:moveTo>
                  <a:cubicBezTo>
                    <a:pt x="16249" y="1"/>
                    <a:pt x="14390" y="193"/>
                    <a:pt x="12569" y="252"/>
                  </a:cubicBezTo>
                  <a:cubicBezTo>
                    <a:pt x="12289" y="262"/>
                    <a:pt x="12004" y="268"/>
                    <a:pt x="11718" y="268"/>
                  </a:cubicBezTo>
                  <a:cubicBezTo>
                    <a:pt x="11153" y="268"/>
                    <a:pt x="10582" y="247"/>
                    <a:pt x="10017" y="204"/>
                  </a:cubicBezTo>
                  <a:cubicBezTo>
                    <a:pt x="6100" y="1456"/>
                    <a:pt x="2778" y="3301"/>
                    <a:pt x="0" y="5549"/>
                  </a:cubicBezTo>
                  <a:cubicBezTo>
                    <a:pt x="3235" y="7948"/>
                    <a:pt x="7871" y="9987"/>
                    <a:pt x="10501" y="9987"/>
                  </a:cubicBezTo>
                  <a:cubicBezTo>
                    <a:pt x="10599" y="9987"/>
                    <a:pt x="10695" y="9985"/>
                    <a:pt x="10787" y="9979"/>
                  </a:cubicBezTo>
                  <a:cubicBezTo>
                    <a:pt x="13925" y="9782"/>
                    <a:pt x="16862" y="7953"/>
                    <a:pt x="19990" y="7953"/>
                  </a:cubicBezTo>
                  <a:cubicBezTo>
                    <a:pt x="20175" y="7953"/>
                    <a:pt x="20360" y="7960"/>
                    <a:pt x="20546" y="7973"/>
                  </a:cubicBezTo>
                  <a:cubicBezTo>
                    <a:pt x="23709" y="8213"/>
                    <a:pt x="26357" y="10493"/>
                    <a:pt x="28396" y="12917"/>
                  </a:cubicBezTo>
                  <a:cubicBezTo>
                    <a:pt x="30434" y="15357"/>
                    <a:pt x="32184" y="18101"/>
                    <a:pt x="34768" y="19963"/>
                  </a:cubicBezTo>
                  <a:cubicBezTo>
                    <a:pt x="36262" y="21030"/>
                    <a:pt x="38159" y="21711"/>
                    <a:pt x="39970" y="21711"/>
                  </a:cubicBezTo>
                  <a:cubicBezTo>
                    <a:pt x="41293" y="21711"/>
                    <a:pt x="42570" y="21348"/>
                    <a:pt x="43613" y="20509"/>
                  </a:cubicBezTo>
                  <a:cubicBezTo>
                    <a:pt x="44865" y="19498"/>
                    <a:pt x="45636" y="17940"/>
                    <a:pt x="46984" y="17074"/>
                  </a:cubicBezTo>
                  <a:cubicBezTo>
                    <a:pt x="48023" y="16393"/>
                    <a:pt x="49242" y="16217"/>
                    <a:pt x="50504" y="16217"/>
                  </a:cubicBezTo>
                  <a:cubicBezTo>
                    <a:pt x="51504" y="16217"/>
                    <a:pt x="52531" y="16327"/>
                    <a:pt x="53516" y="16384"/>
                  </a:cubicBezTo>
                  <a:cubicBezTo>
                    <a:pt x="53720" y="16396"/>
                    <a:pt x="53928" y="16402"/>
                    <a:pt x="54137" y="16402"/>
                  </a:cubicBezTo>
                  <a:cubicBezTo>
                    <a:pt x="55627" y="16402"/>
                    <a:pt x="57215" y="16086"/>
                    <a:pt x="58284" y="15228"/>
                  </a:cubicBezTo>
                  <a:cubicBezTo>
                    <a:pt x="56598" y="12836"/>
                    <a:pt x="54560" y="10493"/>
                    <a:pt x="52136" y="8342"/>
                  </a:cubicBezTo>
                  <a:cubicBezTo>
                    <a:pt x="51719" y="8390"/>
                    <a:pt x="51318" y="8438"/>
                    <a:pt x="50916" y="8487"/>
                  </a:cubicBezTo>
                  <a:cubicBezTo>
                    <a:pt x="47393" y="8994"/>
                    <a:pt x="43729" y="9865"/>
                    <a:pt x="40220" y="9865"/>
                  </a:cubicBezTo>
                  <a:cubicBezTo>
                    <a:pt x="38070" y="9865"/>
                    <a:pt x="35978" y="9538"/>
                    <a:pt x="34014" y="8598"/>
                  </a:cubicBezTo>
                  <a:cubicBezTo>
                    <a:pt x="29921" y="6640"/>
                    <a:pt x="27241" y="2338"/>
                    <a:pt x="23003" y="750"/>
                  </a:cubicBezTo>
                  <a:cubicBezTo>
                    <a:pt x="21424" y="165"/>
                    <a:pt x="19764" y="1"/>
                    <a:pt x="1807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41"/>
            <p:cNvSpPr/>
            <p:nvPr/>
          </p:nvSpPr>
          <p:spPr>
            <a:xfrm>
              <a:off x="639400" y="2245325"/>
              <a:ext cx="1587525" cy="579775"/>
            </a:xfrm>
            <a:custGeom>
              <a:avLst/>
              <a:gdLst/>
              <a:ahLst/>
              <a:cxnLst/>
              <a:rect l="l" t="t" r="r" b="b"/>
              <a:pathLst>
                <a:path w="63501" h="23191" extrusionOk="0">
                  <a:moveTo>
                    <a:pt x="9904" y="0"/>
                  </a:moveTo>
                  <a:cubicBezTo>
                    <a:pt x="8859" y="0"/>
                    <a:pt x="7791" y="207"/>
                    <a:pt x="6759" y="414"/>
                  </a:cubicBezTo>
                  <a:cubicBezTo>
                    <a:pt x="5025" y="750"/>
                    <a:pt x="3307" y="1103"/>
                    <a:pt x="1574" y="1456"/>
                  </a:cubicBezTo>
                  <a:lnTo>
                    <a:pt x="3966" y="4459"/>
                  </a:lnTo>
                  <a:lnTo>
                    <a:pt x="1" y="14924"/>
                  </a:lnTo>
                  <a:cubicBezTo>
                    <a:pt x="370" y="15085"/>
                    <a:pt x="756" y="15277"/>
                    <a:pt x="1109" y="15470"/>
                  </a:cubicBezTo>
                  <a:cubicBezTo>
                    <a:pt x="4287" y="17171"/>
                    <a:pt x="6999" y="19708"/>
                    <a:pt x="10241" y="21296"/>
                  </a:cubicBezTo>
                  <a:cubicBezTo>
                    <a:pt x="12680" y="22497"/>
                    <a:pt x="15393" y="23111"/>
                    <a:pt x="18104" y="23111"/>
                  </a:cubicBezTo>
                  <a:cubicBezTo>
                    <a:pt x="18981" y="23111"/>
                    <a:pt x="19857" y="23047"/>
                    <a:pt x="20724" y="22918"/>
                  </a:cubicBezTo>
                  <a:cubicBezTo>
                    <a:pt x="24865" y="22308"/>
                    <a:pt x="28733" y="20253"/>
                    <a:pt x="32923" y="20061"/>
                  </a:cubicBezTo>
                  <a:cubicBezTo>
                    <a:pt x="33150" y="20050"/>
                    <a:pt x="33377" y="20045"/>
                    <a:pt x="33603" y="20045"/>
                  </a:cubicBezTo>
                  <a:cubicBezTo>
                    <a:pt x="37748" y="20045"/>
                    <a:pt x="41663" y="21806"/>
                    <a:pt x="45651" y="23190"/>
                  </a:cubicBezTo>
                  <a:lnTo>
                    <a:pt x="47449" y="20365"/>
                  </a:lnTo>
                  <a:cubicBezTo>
                    <a:pt x="47449" y="20365"/>
                    <a:pt x="51359" y="20701"/>
                    <a:pt x="55190" y="20701"/>
                  </a:cubicBezTo>
                  <a:cubicBezTo>
                    <a:pt x="58063" y="20701"/>
                    <a:pt x="60891" y="20512"/>
                    <a:pt x="61992" y="19851"/>
                  </a:cubicBezTo>
                  <a:cubicBezTo>
                    <a:pt x="62473" y="19563"/>
                    <a:pt x="62987" y="18664"/>
                    <a:pt x="63501" y="17380"/>
                  </a:cubicBezTo>
                  <a:cubicBezTo>
                    <a:pt x="63436" y="17364"/>
                    <a:pt x="63372" y="17364"/>
                    <a:pt x="63308" y="17347"/>
                  </a:cubicBezTo>
                  <a:cubicBezTo>
                    <a:pt x="63040" y="17324"/>
                    <a:pt x="62772" y="17314"/>
                    <a:pt x="62505" y="17314"/>
                  </a:cubicBezTo>
                  <a:cubicBezTo>
                    <a:pt x="60548" y="17314"/>
                    <a:pt x="58612" y="17871"/>
                    <a:pt x="56663" y="18054"/>
                  </a:cubicBezTo>
                  <a:cubicBezTo>
                    <a:pt x="56238" y="18092"/>
                    <a:pt x="55812" y="18110"/>
                    <a:pt x="55385" y="18110"/>
                  </a:cubicBezTo>
                  <a:cubicBezTo>
                    <a:pt x="51834" y="18110"/>
                    <a:pt x="48281" y="16814"/>
                    <a:pt x="45587" y="14507"/>
                  </a:cubicBezTo>
                  <a:cubicBezTo>
                    <a:pt x="43453" y="12660"/>
                    <a:pt x="41719" y="10156"/>
                    <a:pt x="39038" y="9274"/>
                  </a:cubicBezTo>
                  <a:cubicBezTo>
                    <a:pt x="38293" y="9024"/>
                    <a:pt x="37535" y="8918"/>
                    <a:pt x="36772" y="8918"/>
                  </a:cubicBezTo>
                  <a:cubicBezTo>
                    <a:pt x="34444" y="8918"/>
                    <a:pt x="32065" y="9904"/>
                    <a:pt x="29841" y="10798"/>
                  </a:cubicBezTo>
                  <a:cubicBezTo>
                    <a:pt x="27984" y="11545"/>
                    <a:pt x="25917" y="12216"/>
                    <a:pt x="23956" y="12216"/>
                  </a:cubicBezTo>
                  <a:cubicBezTo>
                    <a:pt x="22798" y="12216"/>
                    <a:pt x="21678" y="11982"/>
                    <a:pt x="20660" y="11393"/>
                  </a:cubicBezTo>
                  <a:cubicBezTo>
                    <a:pt x="16486" y="8953"/>
                    <a:pt x="16405" y="1874"/>
                    <a:pt x="11847" y="301"/>
                  </a:cubicBezTo>
                  <a:cubicBezTo>
                    <a:pt x="11218" y="83"/>
                    <a:pt x="10566" y="0"/>
                    <a:pt x="990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41"/>
            <p:cNvSpPr/>
            <p:nvPr/>
          </p:nvSpPr>
          <p:spPr>
            <a:xfrm>
              <a:off x="1667125" y="1111975"/>
              <a:ext cx="353550" cy="353550"/>
            </a:xfrm>
            <a:custGeom>
              <a:avLst/>
              <a:gdLst/>
              <a:ahLst/>
              <a:cxnLst/>
              <a:rect l="l" t="t" r="r" b="b"/>
              <a:pathLst>
                <a:path w="14142" h="14142" extrusionOk="0">
                  <a:moveTo>
                    <a:pt x="7078" y="1"/>
                  </a:moveTo>
                  <a:cubicBezTo>
                    <a:pt x="3162" y="1"/>
                    <a:pt x="0" y="3162"/>
                    <a:pt x="0" y="7063"/>
                  </a:cubicBezTo>
                  <a:cubicBezTo>
                    <a:pt x="0" y="10980"/>
                    <a:pt x="3162" y="14141"/>
                    <a:pt x="7078" y="14141"/>
                  </a:cubicBezTo>
                  <a:cubicBezTo>
                    <a:pt x="10980" y="14141"/>
                    <a:pt x="14141" y="10980"/>
                    <a:pt x="14141" y="7063"/>
                  </a:cubicBezTo>
                  <a:cubicBezTo>
                    <a:pt x="14141" y="3162"/>
                    <a:pt x="10980" y="1"/>
                    <a:pt x="707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41"/>
            <p:cNvSpPr/>
            <p:nvPr/>
          </p:nvSpPr>
          <p:spPr>
            <a:xfrm>
              <a:off x="1679193" y="1200621"/>
              <a:ext cx="304651" cy="107396"/>
            </a:xfrm>
            <a:custGeom>
              <a:avLst/>
              <a:gdLst/>
              <a:ahLst/>
              <a:cxnLst/>
              <a:rect l="l" t="t" r="r" b="b"/>
              <a:pathLst>
                <a:path w="13602" h="4795" extrusionOk="0">
                  <a:moveTo>
                    <a:pt x="13271" y="1"/>
                  </a:moveTo>
                  <a:cubicBezTo>
                    <a:pt x="13247" y="1"/>
                    <a:pt x="13222" y="5"/>
                    <a:pt x="13195" y="13"/>
                  </a:cubicBezTo>
                  <a:cubicBezTo>
                    <a:pt x="12296" y="270"/>
                    <a:pt x="11493" y="800"/>
                    <a:pt x="10931" y="1539"/>
                  </a:cubicBezTo>
                  <a:cubicBezTo>
                    <a:pt x="10659" y="1892"/>
                    <a:pt x="10449" y="2292"/>
                    <a:pt x="10161" y="2630"/>
                  </a:cubicBezTo>
                  <a:cubicBezTo>
                    <a:pt x="9840" y="2999"/>
                    <a:pt x="9407" y="3176"/>
                    <a:pt x="8925" y="3223"/>
                  </a:cubicBezTo>
                  <a:cubicBezTo>
                    <a:pt x="8774" y="3241"/>
                    <a:pt x="8622" y="3248"/>
                    <a:pt x="8470" y="3248"/>
                  </a:cubicBezTo>
                  <a:cubicBezTo>
                    <a:pt x="7888" y="3248"/>
                    <a:pt x="7302" y="3145"/>
                    <a:pt x="6718" y="3145"/>
                  </a:cubicBezTo>
                  <a:cubicBezTo>
                    <a:pt x="6485" y="3145"/>
                    <a:pt x="6251" y="3162"/>
                    <a:pt x="6019" y="3208"/>
                  </a:cubicBezTo>
                  <a:cubicBezTo>
                    <a:pt x="5538" y="3304"/>
                    <a:pt x="5152" y="3561"/>
                    <a:pt x="4767" y="3833"/>
                  </a:cubicBezTo>
                  <a:cubicBezTo>
                    <a:pt x="4438" y="4067"/>
                    <a:pt x="4098" y="4288"/>
                    <a:pt x="3687" y="4288"/>
                  </a:cubicBezTo>
                  <a:cubicBezTo>
                    <a:pt x="3616" y="4288"/>
                    <a:pt x="3543" y="4282"/>
                    <a:pt x="3468" y="4267"/>
                  </a:cubicBezTo>
                  <a:cubicBezTo>
                    <a:pt x="2531" y="4118"/>
                    <a:pt x="1756" y="3327"/>
                    <a:pt x="812" y="3327"/>
                  </a:cubicBezTo>
                  <a:cubicBezTo>
                    <a:pt x="639" y="3327"/>
                    <a:pt x="460" y="3354"/>
                    <a:pt x="273" y="3416"/>
                  </a:cubicBezTo>
                  <a:cubicBezTo>
                    <a:pt x="0" y="3517"/>
                    <a:pt x="75" y="3915"/>
                    <a:pt x="324" y="3915"/>
                  </a:cubicBezTo>
                  <a:cubicBezTo>
                    <a:pt x="353" y="3915"/>
                    <a:pt x="385" y="3909"/>
                    <a:pt x="418" y="3898"/>
                  </a:cubicBezTo>
                  <a:cubicBezTo>
                    <a:pt x="561" y="3851"/>
                    <a:pt x="701" y="3830"/>
                    <a:pt x="840" y="3830"/>
                  </a:cubicBezTo>
                  <a:cubicBezTo>
                    <a:pt x="1701" y="3830"/>
                    <a:pt x="2496" y="4613"/>
                    <a:pt x="3339" y="4764"/>
                  </a:cubicBezTo>
                  <a:cubicBezTo>
                    <a:pt x="3453" y="4785"/>
                    <a:pt x="3566" y="4795"/>
                    <a:pt x="3677" y="4795"/>
                  </a:cubicBezTo>
                  <a:cubicBezTo>
                    <a:pt x="4005" y="4795"/>
                    <a:pt x="4319" y="4707"/>
                    <a:pt x="4607" y="4540"/>
                  </a:cubicBezTo>
                  <a:cubicBezTo>
                    <a:pt x="5009" y="4315"/>
                    <a:pt x="5345" y="3994"/>
                    <a:pt x="5762" y="3818"/>
                  </a:cubicBezTo>
                  <a:cubicBezTo>
                    <a:pt x="6089" y="3683"/>
                    <a:pt x="6432" y="3640"/>
                    <a:pt x="6782" y="3640"/>
                  </a:cubicBezTo>
                  <a:cubicBezTo>
                    <a:pt x="7366" y="3640"/>
                    <a:pt x="7968" y="3758"/>
                    <a:pt x="8548" y="3758"/>
                  </a:cubicBezTo>
                  <a:cubicBezTo>
                    <a:pt x="8610" y="3758"/>
                    <a:pt x="8671" y="3757"/>
                    <a:pt x="8733" y="3754"/>
                  </a:cubicBezTo>
                  <a:cubicBezTo>
                    <a:pt x="9182" y="3722"/>
                    <a:pt x="9631" y="3641"/>
                    <a:pt x="10017" y="3401"/>
                  </a:cubicBezTo>
                  <a:cubicBezTo>
                    <a:pt x="10402" y="3176"/>
                    <a:pt x="10674" y="2806"/>
                    <a:pt x="10931" y="2438"/>
                  </a:cubicBezTo>
                  <a:cubicBezTo>
                    <a:pt x="11205" y="2003"/>
                    <a:pt x="11493" y="1603"/>
                    <a:pt x="11894" y="1265"/>
                  </a:cubicBezTo>
                  <a:cubicBezTo>
                    <a:pt x="12311" y="912"/>
                    <a:pt x="12793" y="655"/>
                    <a:pt x="13323" y="495"/>
                  </a:cubicBezTo>
                  <a:cubicBezTo>
                    <a:pt x="13601" y="422"/>
                    <a:pt x="13518" y="1"/>
                    <a:pt x="1327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41"/>
            <p:cNvSpPr/>
            <p:nvPr/>
          </p:nvSpPr>
          <p:spPr>
            <a:xfrm>
              <a:off x="1697247" y="1132397"/>
              <a:ext cx="204444" cy="65781"/>
            </a:xfrm>
            <a:custGeom>
              <a:avLst/>
              <a:gdLst/>
              <a:ahLst/>
              <a:cxnLst/>
              <a:rect l="l" t="t" r="r" b="b"/>
              <a:pathLst>
                <a:path w="9128" h="2937" extrusionOk="0">
                  <a:moveTo>
                    <a:pt x="8786" y="1"/>
                  </a:moveTo>
                  <a:cubicBezTo>
                    <a:pt x="8728" y="1"/>
                    <a:pt x="8668" y="27"/>
                    <a:pt x="8616" y="90"/>
                  </a:cubicBezTo>
                  <a:cubicBezTo>
                    <a:pt x="7653" y="1310"/>
                    <a:pt x="6225" y="2145"/>
                    <a:pt x="4684" y="2321"/>
                  </a:cubicBezTo>
                  <a:cubicBezTo>
                    <a:pt x="4498" y="2344"/>
                    <a:pt x="4310" y="2353"/>
                    <a:pt x="4120" y="2353"/>
                  </a:cubicBezTo>
                  <a:cubicBezTo>
                    <a:pt x="3316" y="2353"/>
                    <a:pt x="2486" y="2187"/>
                    <a:pt x="1678" y="2187"/>
                  </a:cubicBezTo>
                  <a:cubicBezTo>
                    <a:pt x="1197" y="2187"/>
                    <a:pt x="724" y="2246"/>
                    <a:pt x="269" y="2434"/>
                  </a:cubicBezTo>
                  <a:cubicBezTo>
                    <a:pt x="0" y="2547"/>
                    <a:pt x="82" y="2937"/>
                    <a:pt x="304" y="2937"/>
                  </a:cubicBezTo>
                  <a:cubicBezTo>
                    <a:pt x="333" y="2937"/>
                    <a:pt x="364" y="2930"/>
                    <a:pt x="398" y="2915"/>
                  </a:cubicBezTo>
                  <a:cubicBezTo>
                    <a:pt x="803" y="2750"/>
                    <a:pt x="1240" y="2700"/>
                    <a:pt x="1681" y="2700"/>
                  </a:cubicBezTo>
                  <a:cubicBezTo>
                    <a:pt x="2009" y="2700"/>
                    <a:pt x="2340" y="2727"/>
                    <a:pt x="2662" y="2755"/>
                  </a:cubicBezTo>
                  <a:cubicBezTo>
                    <a:pt x="3155" y="2796"/>
                    <a:pt x="3648" y="2850"/>
                    <a:pt x="4146" y="2850"/>
                  </a:cubicBezTo>
                  <a:cubicBezTo>
                    <a:pt x="4425" y="2850"/>
                    <a:pt x="4706" y="2833"/>
                    <a:pt x="4989" y="2787"/>
                  </a:cubicBezTo>
                  <a:cubicBezTo>
                    <a:pt x="6546" y="2545"/>
                    <a:pt x="8006" y="1679"/>
                    <a:pt x="8969" y="443"/>
                  </a:cubicBezTo>
                  <a:cubicBezTo>
                    <a:pt x="9127" y="250"/>
                    <a:pt x="8965" y="1"/>
                    <a:pt x="878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41"/>
            <p:cNvSpPr/>
            <p:nvPr/>
          </p:nvSpPr>
          <p:spPr>
            <a:xfrm>
              <a:off x="1776448" y="1395529"/>
              <a:ext cx="196448" cy="57898"/>
            </a:xfrm>
            <a:custGeom>
              <a:avLst/>
              <a:gdLst/>
              <a:ahLst/>
              <a:cxnLst/>
              <a:rect l="l" t="t" r="r" b="b"/>
              <a:pathLst>
                <a:path w="8771" h="2585" extrusionOk="0">
                  <a:moveTo>
                    <a:pt x="7968" y="0"/>
                  </a:moveTo>
                  <a:cubicBezTo>
                    <a:pt x="7333" y="0"/>
                    <a:pt x="6694" y="139"/>
                    <a:pt x="6075" y="268"/>
                  </a:cubicBezTo>
                  <a:cubicBezTo>
                    <a:pt x="5675" y="364"/>
                    <a:pt x="5257" y="477"/>
                    <a:pt x="4840" y="509"/>
                  </a:cubicBezTo>
                  <a:cubicBezTo>
                    <a:pt x="4753" y="515"/>
                    <a:pt x="4666" y="518"/>
                    <a:pt x="4579" y="518"/>
                  </a:cubicBezTo>
                  <a:cubicBezTo>
                    <a:pt x="4201" y="518"/>
                    <a:pt x="3825" y="468"/>
                    <a:pt x="3460" y="428"/>
                  </a:cubicBezTo>
                  <a:cubicBezTo>
                    <a:pt x="3252" y="402"/>
                    <a:pt x="3050" y="380"/>
                    <a:pt x="2848" y="380"/>
                  </a:cubicBezTo>
                  <a:cubicBezTo>
                    <a:pt x="2689" y="380"/>
                    <a:pt x="2530" y="393"/>
                    <a:pt x="2368" y="428"/>
                  </a:cubicBezTo>
                  <a:cubicBezTo>
                    <a:pt x="2047" y="509"/>
                    <a:pt x="1741" y="653"/>
                    <a:pt x="1469" y="830"/>
                  </a:cubicBezTo>
                  <a:cubicBezTo>
                    <a:pt x="923" y="1151"/>
                    <a:pt x="361" y="1616"/>
                    <a:pt x="89" y="2194"/>
                  </a:cubicBezTo>
                  <a:cubicBezTo>
                    <a:pt x="0" y="2393"/>
                    <a:pt x="178" y="2585"/>
                    <a:pt x="345" y="2585"/>
                  </a:cubicBezTo>
                  <a:cubicBezTo>
                    <a:pt x="420" y="2585"/>
                    <a:pt x="493" y="2546"/>
                    <a:pt x="538" y="2451"/>
                  </a:cubicBezTo>
                  <a:cubicBezTo>
                    <a:pt x="778" y="1905"/>
                    <a:pt x="1324" y="1488"/>
                    <a:pt x="1838" y="1199"/>
                  </a:cubicBezTo>
                  <a:cubicBezTo>
                    <a:pt x="2095" y="1055"/>
                    <a:pt x="2384" y="927"/>
                    <a:pt x="2672" y="895"/>
                  </a:cubicBezTo>
                  <a:cubicBezTo>
                    <a:pt x="2753" y="884"/>
                    <a:pt x="2836" y="879"/>
                    <a:pt x="2920" y="879"/>
                  </a:cubicBezTo>
                  <a:cubicBezTo>
                    <a:pt x="3223" y="879"/>
                    <a:pt x="3544" y="937"/>
                    <a:pt x="3845" y="974"/>
                  </a:cubicBezTo>
                  <a:cubicBezTo>
                    <a:pt x="4110" y="995"/>
                    <a:pt x="4381" y="1015"/>
                    <a:pt x="4655" y="1015"/>
                  </a:cubicBezTo>
                  <a:cubicBezTo>
                    <a:pt x="4812" y="1015"/>
                    <a:pt x="4971" y="1008"/>
                    <a:pt x="5129" y="991"/>
                  </a:cubicBezTo>
                  <a:cubicBezTo>
                    <a:pt x="5498" y="942"/>
                    <a:pt x="5851" y="830"/>
                    <a:pt x="6204" y="766"/>
                  </a:cubicBezTo>
                  <a:cubicBezTo>
                    <a:pt x="6788" y="639"/>
                    <a:pt x="7382" y="512"/>
                    <a:pt x="7970" y="512"/>
                  </a:cubicBezTo>
                  <a:cubicBezTo>
                    <a:pt x="8126" y="512"/>
                    <a:pt x="8281" y="521"/>
                    <a:pt x="8436" y="541"/>
                  </a:cubicBezTo>
                  <a:cubicBezTo>
                    <a:pt x="8450" y="543"/>
                    <a:pt x="8465" y="544"/>
                    <a:pt x="8478" y="544"/>
                  </a:cubicBezTo>
                  <a:cubicBezTo>
                    <a:pt x="8770" y="544"/>
                    <a:pt x="8742" y="73"/>
                    <a:pt x="8436" y="28"/>
                  </a:cubicBezTo>
                  <a:cubicBezTo>
                    <a:pt x="8280" y="9"/>
                    <a:pt x="8124" y="0"/>
                    <a:pt x="7968"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41"/>
            <p:cNvSpPr/>
            <p:nvPr/>
          </p:nvSpPr>
          <p:spPr>
            <a:xfrm>
              <a:off x="834425" y="2502425"/>
              <a:ext cx="234375" cy="234375"/>
            </a:xfrm>
            <a:custGeom>
              <a:avLst/>
              <a:gdLst/>
              <a:ahLst/>
              <a:cxnLst/>
              <a:rect l="l" t="t" r="r" b="b"/>
              <a:pathLst>
                <a:path w="9375" h="9375" extrusionOk="0">
                  <a:moveTo>
                    <a:pt x="4688" y="1"/>
                  </a:moveTo>
                  <a:cubicBezTo>
                    <a:pt x="2087" y="1"/>
                    <a:pt x="1" y="2087"/>
                    <a:pt x="1" y="4688"/>
                  </a:cubicBezTo>
                  <a:cubicBezTo>
                    <a:pt x="1" y="7273"/>
                    <a:pt x="2087" y="9375"/>
                    <a:pt x="4688" y="9375"/>
                  </a:cubicBezTo>
                  <a:cubicBezTo>
                    <a:pt x="7273" y="9375"/>
                    <a:pt x="9375" y="7273"/>
                    <a:pt x="9375" y="4688"/>
                  </a:cubicBezTo>
                  <a:cubicBezTo>
                    <a:pt x="9375" y="2087"/>
                    <a:pt x="7273" y="1"/>
                    <a:pt x="468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41"/>
            <p:cNvSpPr/>
            <p:nvPr/>
          </p:nvSpPr>
          <p:spPr>
            <a:xfrm>
              <a:off x="862089" y="2573427"/>
              <a:ext cx="162569" cy="56463"/>
            </a:xfrm>
            <a:custGeom>
              <a:avLst/>
              <a:gdLst/>
              <a:ahLst/>
              <a:cxnLst/>
              <a:rect l="l" t="t" r="r" b="b"/>
              <a:pathLst>
                <a:path w="8914" h="3096" extrusionOk="0">
                  <a:moveTo>
                    <a:pt x="8744" y="0"/>
                  </a:moveTo>
                  <a:cubicBezTo>
                    <a:pt x="8731" y="0"/>
                    <a:pt x="8718" y="2"/>
                    <a:pt x="8703" y="7"/>
                  </a:cubicBezTo>
                  <a:cubicBezTo>
                    <a:pt x="7965" y="216"/>
                    <a:pt x="7404" y="697"/>
                    <a:pt x="6986" y="1339"/>
                  </a:cubicBezTo>
                  <a:cubicBezTo>
                    <a:pt x="6745" y="1725"/>
                    <a:pt x="6488" y="2029"/>
                    <a:pt x="6007" y="2110"/>
                  </a:cubicBezTo>
                  <a:cubicBezTo>
                    <a:pt x="5859" y="2138"/>
                    <a:pt x="5712" y="2148"/>
                    <a:pt x="5565" y="2148"/>
                  </a:cubicBezTo>
                  <a:cubicBezTo>
                    <a:pt x="5297" y="2148"/>
                    <a:pt x="5030" y="2114"/>
                    <a:pt x="4771" y="2093"/>
                  </a:cubicBezTo>
                  <a:cubicBezTo>
                    <a:pt x="4653" y="2083"/>
                    <a:pt x="4533" y="2076"/>
                    <a:pt x="4413" y="2076"/>
                  </a:cubicBezTo>
                  <a:cubicBezTo>
                    <a:pt x="4158" y="2076"/>
                    <a:pt x="3903" y="2108"/>
                    <a:pt x="3663" y="2206"/>
                  </a:cubicBezTo>
                  <a:cubicBezTo>
                    <a:pt x="3295" y="2367"/>
                    <a:pt x="3021" y="2703"/>
                    <a:pt x="2636" y="2816"/>
                  </a:cubicBezTo>
                  <a:cubicBezTo>
                    <a:pt x="2555" y="2839"/>
                    <a:pt x="2476" y="2849"/>
                    <a:pt x="2398" y="2849"/>
                  </a:cubicBezTo>
                  <a:cubicBezTo>
                    <a:pt x="1977" y="2849"/>
                    <a:pt x="1589" y="2561"/>
                    <a:pt x="1223" y="2399"/>
                  </a:cubicBezTo>
                  <a:cubicBezTo>
                    <a:pt x="976" y="2286"/>
                    <a:pt x="721" y="2205"/>
                    <a:pt x="463" y="2205"/>
                  </a:cubicBezTo>
                  <a:cubicBezTo>
                    <a:pt x="353" y="2205"/>
                    <a:pt x="243" y="2220"/>
                    <a:pt x="132" y="2254"/>
                  </a:cubicBezTo>
                  <a:cubicBezTo>
                    <a:pt x="0" y="2298"/>
                    <a:pt x="43" y="2517"/>
                    <a:pt x="161" y="2517"/>
                  </a:cubicBezTo>
                  <a:cubicBezTo>
                    <a:pt x="172" y="2517"/>
                    <a:pt x="184" y="2515"/>
                    <a:pt x="196" y="2511"/>
                  </a:cubicBezTo>
                  <a:cubicBezTo>
                    <a:pt x="302" y="2476"/>
                    <a:pt x="406" y="2461"/>
                    <a:pt x="508" y="2461"/>
                  </a:cubicBezTo>
                  <a:cubicBezTo>
                    <a:pt x="1170" y="2461"/>
                    <a:pt x="1739" y="3096"/>
                    <a:pt x="2414" y="3096"/>
                  </a:cubicBezTo>
                  <a:cubicBezTo>
                    <a:pt x="2507" y="3096"/>
                    <a:pt x="2602" y="3084"/>
                    <a:pt x="2700" y="3056"/>
                  </a:cubicBezTo>
                  <a:cubicBezTo>
                    <a:pt x="3053" y="2945"/>
                    <a:pt x="3327" y="2671"/>
                    <a:pt x="3648" y="2495"/>
                  </a:cubicBezTo>
                  <a:cubicBezTo>
                    <a:pt x="3889" y="2369"/>
                    <a:pt x="4148" y="2331"/>
                    <a:pt x="4411" y="2331"/>
                  </a:cubicBezTo>
                  <a:cubicBezTo>
                    <a:pt x="4584" y="2331"/>
                    <a:pt x="4759" y="2347"/>
                    <a:pt x="4932" y="2367"/>
                  </a:cubicBezTo>
                  <a:cubicBezTo>
                    <a:pt x="5133" y="2384"/>
                    <a:pt x="5336" y="2399"/>
                    <a:pt x="5534" y="2399"/>
                  </a:cubicBezTo>
                  <a:cubicBezTo>
                    <a:pt x="6079" y="2399"/>
                    <a:pt x="6593" y="2287"/>
                    <a:pt x="6970" y="1804"/>
                  </a:cubicBezTo>
                  <a:cubicBezTo>
                    <a:pt x="7211" y="1500"/>
                    <a:pt x="7387" y="1147"/>
                    <a:pt x="7676" y="873"/>
                  </a:cubicBezTo>
                  <a:cubicBezTo>
                    <a:pt x="7982" y="569"/>
                    <a:pt x="8367" y="360"/>
                    <a:pt x="8767" y="248"/>
                  </a:cubicBezTo>
                  <a:cubicBezTo>
                    <a:pt x="8914" y="204"/>
                    <a:pt x="8873" y="0"/>
                    <a:pt x="874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41"/>
            <p:cNvSpPr/>
            <p:nvPr/>
          </p:nvSpPr>
          <p:spPr>
            <a:xfrm>
              <a:off x="868838" y="2534165"/>
              <a:ext cx="114477" cy="38828"/>
            </a:xfrm>
            <a:custGeom>
              <a:avLst/>
              <a:gdLst/>
              <a:ahLst/>
              <a:cxnLst/>
              <a:rect l="l" t="t" r="r" b="b"/>
              <a:pathLst>
                <a:path w="6277" h="2129" extrusionOk="0">
                  <a:moveTo>
                    <a:pt x="5935" y="0"/>
                  </a:moveTo>
                  <a:cubicBezTo>
                    <a:pt x="5876" y="0"/>
                    <a:pt x="5816" y="26"/>
                    <a:pt x="5765" y="90"/>
                  </a:cubicBezTo>
                  <a:cubicBezTo>
                    <a:pt x="5123" y="892"/>
                    <a:pt x="4177" y="1453"/>
                    <a:pt x="3149" y="1550"/>
                  </a:cubicBezTo>
                  <a:cubicBezTo>
                    <a:pt x="3055" y="1558"/>
                    <a:pt x="2959" y="1561"/>
                    <a:pt x="2864" y="1561"/>
                  </a:cubicBezTo>
                  <a:cubicBezTo>
                    <a:pt x="2322" y="1561"/>
                    <a:pt x="1766" y="1451"/>
                    <a:pt x="1219" y="1451"/>
                  </a:cubicBezTo>
                  <a:cubicBezTo>
                    <a:pt x="894" y="1451"/>
                    <a:pt x="572" y="1490"/>
                    <a:pt x="260" y="1614"/>
                  </a:cubicBezTo>
                  <a:cubicBezTo>
                    <a:pt x="1" y="1729"/>
                    <a:pt x="78" y="2129"/>
                    <a:pt x="316" y="2129"/>
                  </a:cubicBezTo>
                  <a:cubicBezTo>
                    <a:pt x="343" y="2129"/>
                    <a:pt x="373" y="2123"/>
                    <a:pt x="404" y="2112"/>
                  </a:cubicBezTo>
                  <a:cubicBezTo>
                    <a:pt x="680" y="1998"/>
                    <a:pt x="977" y="1963"/>
                    <a:pt x="1278" y="1963"/>
                  </a:cubicBezTo>
                  <a:cubicBezTo>
                    <a:pt x="1485" y="1963"/>
                    <a:pt x="1694" y="1980"/>
                    <a:pt x="1897" y="1999"/>
                  </a:cubicBezTo>
                  <a:cubicBezTo>
                    <a:pt x="2212" y="2029"/>
                    <a:pt x="2527" y="2058"/>
                    <a:pt x="2845" y="2058"/>
                  </a:cubicBezTo>
                  <a:cubicBezTo>
                    <a:pt x="3046" y="2058"/>
                    <a:pt x="3249" y="2047"/>
                    <a:pt x="3454" y="2016"/>
                  </a:cubicBezTo>
                  <a:cubicBezTo>
                    <a:pt x="4498" y="1855"/>
                    <a:pt x="5461" y="1261"/>
                    <a:pt x="6118" y="443"/>
                  </a:cubicBezTo>
                  <a:cubicBezTo>
                    <a:pt x="6276" y="249"/>
                    <a:pt x="6114" y="0"/>
                    <a:pt x="593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41"/>
            <p:cNvSpPr/>
            <p:nvPr/>
          </p:nvSpPr>
          <p:spPr>
            <a:xfrm>
              <a:off x="911570" y="2676223"/>
              <a:ext cx="110136" cy="34487"/>
            </a:xfrm>
            <a:custGeom>
              <a:avLst/>
              <a:gdLst/>
              <a:ahLst/>
              <a:cxnLst/>
              <a:rect l="l" t="t" r="r" b="b"/>
              <a:pathLst>
                <a:path w="6039" h="1891" extrusionOk="0">
                  <a:moveTo>
                    <a:pt x="5396" y="1"/>
                  </a:moveTo>
                  <a:cubicBezTo>
                    <a:pt x="4969" y="1"/>
                    <a:pt x="4538" y="91"/>
                    <a:pt x="4128" y="180"/>
                  </a:cubicBezTo>
                  <a:cubicBezTo>
                    <a:pt x="3856" y="244"/>
                    <a:pt x="3599" y="325"/>
                    <a:pt x="3326" y="341"/>
                  </a:cubicBezTo>
                  <a:cubicBezTo>
                    <a:pt x="3281" y="343"/>
                    <a:pt x="3236" y="344"/>
                    <a:pt x="3190" y="344"/>
                  </a:cubicBezTo>
                  <a:cubicBezTo>
                    <a:pt x="2911" y="344"/>
                    <a:pt x="2623" y="304"/>
                    <a:pt x="2347" y="277"/>
                  </a:cubicBezTo>
                  <a:cubicBezTo>
                    <a:pt x="2260" y="268"/>
                    <a:pt x="2176" y="263"/>
                    <a:pt x="2094" y="263"/>
                  </a:cubicBezTo>
                  <a:cubicBezTo>
                    <a:pt x="1720" y="263"/>
                    <a:pt x="1388" y="355"/>
                    <a:pt x="1046" y="565"/>
                  </a:cubicBezTo>
                  <a:cubicBezTo>
                    <a:pt x="678" y="790"/>
                    <a:pt x="293" y="1096"/>
                    <a:pt x="100" y="1496"/>
                  </a:cubicBezTo>
                  <a:cubicBezTo>
                    <a:pt x="1" y="1705"/>
                    <a:pt x="179" y="1891"/>
                    <a:pt x="342" y="1891"/>
                  </a:cubicBezTo>
                  <a:cubicBezTo>
                    <a:pt x="419" y="1891"/>
                    <a:pt x="492" y="1850"/>
                    <a:pt x="533" y="1753"/>
                  </a:cubicBezTo>
                  <a:cubicBezTo>
                    <a:pt x="710" y="1400"/>
                    <a:pt x="1046" y="1128"/>
                    <a:pt x="1400" y="951"/>
                  </a:cubicBezTo>
                  <a:cubicBezTo>
                    <a:pt x="1642" y="816"/>
                    <a:pt x="1875" y="777"/>
                    <a:pt x="2120" y="777"/>
                  </a:cubicBezTo>
                  <a:cubicBezTo>
                    <a:pt x="2313" y="777"/>
                    <a:pt x="2513" y="801"/>
                    <a:pt x="2732" y="822"/>
                  </a:cubicBezTo>
                  <a:cubicBezTo>
                    <a:pt x="2837" y="832"/>
                    <a:pt x="2940" y="837"/>
                    <a:pt x="3042" y="837"/>
                  </a:cubicBezTo>
                  <a:cubicBezTo>
                    <a:pt x="3438" y="837"/>
                    <a:pt x="3816" y="767"/>
                    <a:pt x="4225" y="678"/>
                  </a:cubicBezTo>
                  <a:cubicBezTo>
                    <a:pt x="4608" y="602"/>
                    <a:pt x="5002" y="515"/>
                    <a:pt x="5406" y="515"/>
                  </a:cubicBezTo>
                  <a:cubicBezTo>
                    <a:pt x="5509" y="515"/>
                    <a:pt x="5613" y="520"/>
                    <a:pt x="5718" y="533"/>
                  </a:cubicBezTo>
                  <a:cubicBezTo>
                    <a:pt x="5733" y="536"/>
                    <a:pt x="5746" y="537"/>
                    <a:pt x="5760" y="537"/>
                  </a:cubicBezTo>
                  <a:cubicBezTo>
                    <a:pt x="6038" y="537"/>
                    <a:pt x="6025" y="66"/>
                    <a:pt x="5718" y="20"/>
                  </a:cubicBezTo>
                  <a:cubicBezTo>
                    <a:pt x="5611" y="7"/>
                    <a:pt x="5504" y="1"/>
                    <a:pt x="539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41"/>
            <p:cNvSpPr/>
            <p:nvPr/>
          </p:nvSpPr>
          <p:spPr>
            <a:xfrm>
              <a:off x="1722500" y="1616000"/>
              <a:ext cx="16075" cy="12875"/>
            </a:xfrm>
            <a:custGeom>
              <a:avLst/>
              <a:gdLst/>
              <a:ahLst/>
              <a:cxnLst/>
              <a:rect l="l" t="t" r="r" b="b"/>
              <a:pathLst>
                <a:path w="643" h="515" extrusionOk="0">
                  <a:moveTo>
                    <a:pt x="321" y="0"/>
                  </a:moveTo>
                  <a:cubicBezTo>
                    <a:pt x="0" y="0"/>
                    <a:pt x="0" y="514"/>
                    <a:pt x="321" y="514"/>
                  </a:cubicBezTo>
                  <a:cubicBezTo>
                    <a:pt x="642" y="514"/>
                    <a:pt x="642" y="0"/>
                    <a:pt x="321" y="0"/>
                  </a:cubicBezTo>
                  <a:close/>
                </a:path>
              </a:pathLst>
            </a:custGeom>
            <a:solidFill>
              <a:srgbClr val="4D58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41"/>
            <p:cNvSpPr/>
            <p:nvPr/>
          </p:nvSpPr>
          <p:spPr>
            <a:xfrm>
              <a:off x="1822825" y="1630825"/>
              <a:ext cx="32500" cy="25325"/>
            </a:xfrm>
            <a:custGeom>
              <a:avLst/>
              <a:gdLst/>
              <a:ahLst/>
              <a:cxnLst/>
              <a:rect l="l" t="t" r="r" b="b"/>
              <a:pathLst>
                <a:path w="1300" h="1013" extrusionOk="0">
                  <a:moveTo>
                    <a:pt x="642" y="1"/>
                  </a:moveTo>
                  <a:cubicBezTo>
                    <a:pt x="0" y="1"/>
                    <a:pt x="0" y="1013"/>
                    <a:pt x="642" y="1013"/>
                  </a:cubicBezTo>
                  <a:cubicBezTo>
                    <a:pt x="1300" y="1013"/>
                    <a:pt x="1300" y="1"/>
                    <a:pt x="642" y="1"/>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41"/>
            <p:cNvSpPr/>
            <p:nvPr/>
          </p:nvSpPr>
          <p:spPr>
            <a:xfrm>
              <a:off x="843675" y="2181825"/>
              <a:ext cx="32925" cy="25275"/>
            </a:xfrm>
            <a:custGeom>
              <a:avLst/>
              <a:gdLst/>
              <a:ahLst/>
              <a:cxnLst/>
              <a:rect l="l" t="t" r="r" b="b"/>
              <a:pathLst>
                <a:path w="1317" h="1011" extrusionOk="0">
                  <a:moveTo>
                    <a:pt x="658" y="0"/>
                  </a:moveTo>
                  <a:cubicBezTo>
                    <a:pt x="0" y="0"/>
                    <a:pt x="0" y="1011"/>
                    <a:pt x="658" y="1011"/>
                  </a:cubicBezTo>
                  <a:cubicBezTo>
                    <a:pt x="1317" y="1011"/>
                    <a:pt x="1317" y="0"/>
                    <a:pt x="658" y="0"/>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41"/>
            <p:cNvSpPr/>
            <p:nvPr/>
          </p:nvSpPr>
          <p:spPr>
            <a:xfrm>
              <a:off x="1841275" y="2526500"/>
              <a:ext cx="32525" cy="25325"/>
            </a:xfrm>
            <a:custGeom>
              <a:avLst/>
              <a:gdLst/>
              <a:ahLst/>
              <a:cxnLst/>
              <a:rect l="l" t="t" r="r" b="b"/>
              <a:pathLst>
                <a:path w="1301" h="1013" extrusionOk="0">
                  <a:moveTo>
                    <a:pt x="643" y="1"/>
                  </a:moveTo>
                  <a:cubicBezTo>
                    <a:pt x="1" y="1"/>
                    <a:pt x="1" y="1013"/>
                    <a:pt x="643" y="1013"/>
                  </a:cubicBezTo>
                  <a:cubicBezTo>
                    <a:pt x="1300" y="1013"/>
                    <a:pt x="1300" y="1"/>
                    <a:pt x="643" y="1"/>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41"/>
            <p:cNvSpPr/>
            <p:nvPr/>
          </p:nvSpPr>
          <p:spPr>
            <a:xfrm>
              <a:off x="933150" y="1248800"/>
              <a:ext cx="32550" cy="25700"/>
            </a:xfrm>
            <a:custGeom>
              <a:avLst/>
              <a:gdLst/>
              <a:ahLst/>
              <a:cxnLst/>
              <a:rect l="l" t="t" r="r" b="b"/>
              <a:pathLst>
                <a:path w="1302" h="1028" extrusionOk="0">
                  <a:moveTo>
                    <a:pt x="642" y="1"/>
                  </a:moveTo>
                  <a:cubicBezTo>
                    <a:pt x="0" y="1"/>
                    <a:pt x="0" y="1028"/>
                    <a:pt x="642" y="1028"/>
                  </a:cubicBezTo>
                  <a:cubicBezTo>
                    <a:pt x="1301" y="1028"/>
                    <a:pt x="1301" y="1"/>
                    <a:pt x="642" y="1"/>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41"/>
            <p:cNvSpPr/>
            <p:nvPr/>
          </p:nvSpPr>
          <p:spPr>
            <a:xfrm>
              <a:off x="2059575" y="1159725"/>
              <a:ext cx="32925" cy="25325"/>
            </a:xfrm>
            <a:custGeom>
              <a:avLst/>
              <a:gdLst/>
              <a:ahLst/>
              <a:cxnLst/>
              <a:rect l="l" t="t" r="r" b="b"/>
              <a:pathLst>
                <a:path w="1317" h="1013" extrusionOk="0">
                  <a:moveTo>
                    <a:pt x="658" y="0"/>
                  </a:moveTo>
                  <a:cubicBezTo>
                    <a:pt x="1" y="0"/>
                    <a:pt x="1" y="1012"/>
                    <a:pt x="658" y="1012"/>
                  </a:cubicBezTo>
                  <a:cubicBezTo>
                    <a:pt x="1317" y="1012"/>
                    <a:pt x="1317" y="0"/>
                    <a:pt x="658" y="0"/>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41"/>
            <p:cNvSpPr/>
            <p:nvPr/>
          </p:nvSpPr>
          <p:spPr>
            <a:xfrm>
              <a:off x="1150650" y="2864400"/>
              <a:ext cx="32550" cy="25325"/>
            </a:xfrm>
            <a:custGeom>
              <a:avLst/>
              <a:gdLst/>
              <a:ahLst/>
              <a:cxnLst/>
              <a:rect l="l" t="t" r="r" b="b"/>
              <a:pathLst>
                <a:path w="1302" h="1013" extrusionOk="0">
                  <a:moveTo>
                    <a:pt x="642" y="0"/>
                  </a:moveTo>
                  <a:cubicBezTo>
                    <a:pt x="0" y="0"/>
                    <a:pt x="0" y="1012"/>
                    <a:pt x="642" y="1012"/>
                  </a:cubicBezTo>
                  <a:cubicBezTo>
                    <a:pt x="1301" y="1012"/>
                    <a:pt x="1301" y="0"/>
                    <a:pt x="642" y="0"/>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41"/>
            <p:cNvSpPr/>
            <p:nvPr/>
          </p:nvSpPr>
          <p:spPr>
            <a:xfrm>
              <a:off x="528650" y="1649300"/>
              <a:ext cx="32925" cy="25300"/>
            </a:xfrm>
            <a:custGeom>
              <a:avLst/>
              <a:gdLst/>
              <a:ahLst/>
              <a:cxnLst/>
              <a:rect l="l" t="t" r="r" b="b"/>
              <a:pathLst>
                <a:path w="1317" h="1012" extrusionOk="0">
                  <a:moveTo>
                    <a:pt x="659" y="0"/>
                  </a:moveTo>
                  <a:cubicBezTo>
                    <a:pt x="0" y="0"/>
                    <a:pt x="0" y="1012"/>
                    <a:pt x="659" y="1012"/>
                  </a:cubicBezTo>
                  <a:cubicBezTo>
                    <a:pt x="1317" y="1012"/>
                    <a:pt x="1317" y="0"/>
                    <a:pt x="659" y="0"/>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41"/>
            <p:cNvSpPr/>
            <p:nvPr/>
          </p:nvSpPr>
          <p:spPr>
            <a:xfrm>
              <a:off x="2097300" y="2074650"/>
              <a:ext cx="32925" cy="25325"/>
            </a:xfrm>
            <a:custGeom>
              <a:avLst/>
              <a:gdLst/>
              <a:ahLst/>
              <a:cxnLst/>
              <a:rect l="l" t="t" r="r" b="b"/>
              <a:pathLst>
                <a:path w="1317" h="1013" extrusionOk="0">
                  <a:moveTo>
                    <a:pt x="658" y="1"/>
                  </a:moveTo>
                  <a:cubicBezTo>
                    <a:pt x="1" y="1"/>
                    <a:pt x="1" y="1013"/>
                    <a:pt x="658" y="1013"/>
                  </a:cubicBezTo>
                  <a:cubicBezTo>
                    <a:pt x="1317" y="1013"/>
                    <a:pt x="1317" y="1"/>
                    <a:pt x="658" y="1"/>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41"/>
            <p:cNvSpPr/>
            <p:nvPr/>
          </p:nvSpPr>
          <p:spPr>
            <a:xfrm>
              <a:off x="1137300" y="834250"/>
              <a:ext cx="140175" cy="124675"/>
            </a:xfrm>
            <a:custGeom>
              <a:avLst/>
              <a:gdLst/>
              <a:ahLst/>
              <a:cxnLst/>
              <a:rect l="l" t="t" r="r" b="b"/>
              <a:pathLst>
                <a:path w="5607" h="4987" extrusionOk="0">
                  <a:moveTo>
                    <a:pt x="64" y="1"/>
                  </a:moveTo>
                  <a:cubicBezTo>
                    <a:pt x="28" y="1"/>
                    <a:pt x="1" y="46"/>
                    <a:pt x="37" y="82"/>
                  </a:cubicBezTo>
                  <a:cubicBezTo>
                    <a:pt x="502" y="516"/>
                    <a:pt x="615" y="1141"/>
                    <a:pt x="855" y="1687"/>
                  </a:cubicBezTo>
                  <a:cubicBezTo>
                    <a:pt x="1112" y="2217"/>
                    <a:pt x="1529" y="2570"/>
                    <a:pt x="2075" y="2778"/>
                  </a:cubicBezTo>
                  <a:cubicBezTo>
                    <a:pt x="2734" y="3020"/>
                    <a:pt x="3456" y="3035"/>
                    <a:pt x="4114" y="3260"/>
                  </a:cubicBezTo>
                  <a:cubicBezTo>
                    <a:pt x="4821" y="3485"/>
                    <a:pt x="5559" y="4111"/>
                    <a:pt x="5366" y="4929"/>
                  </a:cubicBezTo>
                  <a:cubicBezTo>
                    <a:pt x="5366" y="4965"/>
                    <a:pt x="5397" y="4987"/>
                    <a:pt x="5427" y="4987"/>
                  </a:cubicBezTo>
                  <a:cubicBezTo>
                    <a:pt x="5449" y="4987"/>
                    <a:pt x="5471" y="4974"/>
                    <a:pt x="5478" y="4946"/>
                  </a:cubicBezTo>
                  <a:cubicBezTo>
                    <a:pt x="5607" y="4383"/>
                    <a:pt x="5286" y="3838"/>
                    <a:pt x="4836" y="3501"/>
                  </a:cubicBezTo>
                  <a:cubicBezTo>
                    <a:pt x="4226" y="3035"/>
                    <a:pt x="3424" y="3003"/>
                    <a:pt x="2702" y="2842"/>
                  </a:cubicBezTo>
                  <a:cubicBezTo>
                    <a:pt x="1947" y="2682"/>
                    <a:pt x="1289" y="2361"/>
                    <a:pt x="952" y="1639"/>
                  </a:cubicBezTo>
                  <a:cubicBezTo>
                    <a:pt x="695" y="1077"/>
                    <a:pt x="583" y="451"/>
                    <a:pt x="102" y="17"/>
                  </a:cubicBezTo>
                  <a:cubicBezTo>
                    <a:pt x="89" y="6"/>
                    <a:pt x="76" y="1"/>
                    <a:pt x="64" y="1"/>
                  </a:cubicBezTo>
                  <a:close/>
                </a:path>
              </a:pathLst>
            </a:custGeom>
            <a:solidFill>
              <a:srgbClr val="33141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41"/>
            <p:cNvSpPr/>
            <p:nvPr/>
          </p:nvSpPr>
          <p:spPr>
            <a:xfrm>
              <a:off x="286275" y="984375"/>
              <a:ext cx="65450" cy="62625"/>
            </a:xfrm>
            <a:custGeom>
              <a:avLst/>
              <a:gdLst/>
              <a:ahLst/>
              <a:cxnLst/>
              <a:rect l="l" t="t" r="r" b="b"/>
              <a:pathLst>
                <a:path w="2618" h="2505" extrusionOk="0">
                  <a:moveTo>
                    <a:pt x="498" y="0"/>
                  </a:moveTo>
                  <a:lnTo>
                    <a:pt x="916" y="995"/>
                  </a:lnTo>
                  <a:lnTo>
                    <a:pt x="0" y="1557"/>
                  </a:lnTo>
                  <a:lnTo>
                    <a:pt x="1060" y="1460"/>
                  </a:lnTo>
                  <a:lnTo>
                    <a:pt x="1316" y="2504"/>
                  </a:lnTo>
                  <a:lnTo>
                    <a:pt x="1558" y="1460"/>
                  </a:lnTo>
                  <a:lnTo>
                    <a:pt x="2617" y="1557"/>
                  </a:lnTo>
                  <a:lnTo>
                    <a:pt x="1702" y="995"/>
                  </a:lnTo>
                  <a:lnTo>
                    <a:pt x="2119" y="0"/>
                  </a:lnTo>
                  <a:lnTo>
                    <a:pt x="1316" y="707"/>
                  </a:lnTo>
                  <a:lnTo>
                    <a:pt x="49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41"/>
            <p:cNvSpPr/>
            <p:nvPr/>
          </p:nvSpPr>
          <p:spPr>
            <a:xfrm>
              <a:off x="2437975" y="2394075"/>
              <a:ext cx="54600" cy="51825"/>
            </a:xfrm>
            <a:custGeom>
              <a:avLst/>
              <a:gdLst/>
              <a:ahLst/>
              <a:cxnLst/>
              <a:rect l="l" t="t" r="r" b="b"/>
              <a:pathLst>
                <a:path w="2184" h="2073" extrusionOk="0">
                  <a:moveTo>
                    <a:pt x="418" y="1"/>
                  </a:moveTo>
                  <a:lnTo>
                    <a:pt x="756" y="820"/>
                  </a:lnTo>
                  <a:lnTo>
                    <a:pt x="1" y="1285"/>
                  </a:lnTo>
                  <a:lnTo>
                    <a:pt x="1" y="1285"/>
                  </a:lnTo>
                  <a:lnTo>
                    <a:pt x="884" y="1205"/>
                  </a:lnTo>
                  <a:lnTo>
                    <a:pt x="1092" y="2072"/>
                  </a:lnTo>
                  <a:lnTo>
                    <a:pt x="1302" y="1205"/>
                  </a:lnTo>
                  <a:lnTo>
                    <a:pt x="2184" y="1285"/>
                  </a:lnTo>
                  <a:lnTo>
                    <a:pt x="2184" y="1285"/>
                  </a:lnTo>
                  <a:lnTo>
                    <a:pt x="1413" y="820"/>
                  </a:lnTo>
                  <a:lnTo>
                    <a:pt x="1766" y="1"/>
                  </a:lnTo>
                  <a:lnTo>
                    <a:pt x="1766" y="1"/>
                  </a:lnTo>
                  <a:lnTo>
                    <a:pt x="1092" y="579"/>
                  </a:lnTo>
                  <a:lnTo>
                    <a:pt x="418"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41"/>
            <p:cNvSpPr/>
            <p:nvPr/>
          </p:nvSpPr>
          <p:spPr>
            <a:xfrm>
              <a:off x="1918325" y="2833100"/>
              <a:ext cx="45775" cy="43775"/>
            </a:xfrm>
            <a:custGeom>
              <a:avLst/>
              <a:gdLst/>
              <a:ahLst/>
              <a:cxnLst/>
              <a:rect l="l" t="t" r="r" b="b"/>
              <a:pathLst>
                <a:path w="1831" h="1751" extrusionOk="0">
                  <a:moveTo>
                    <a:pt x="354" y="0"/>
                  </a:moveTo>
                  <a:lnTo>
                    <a:pt x="643" y="691"/>
                  </a:lnTo>
                  <a:lnTo>
                    <a:pt x="1" y="1076"/>
                  </a:lnTo>
                  <a:lnTo>
                    <a:pt x="754" y="1012"/>
                  </a:lnTo>
                  <a:lnTo>
                    <a:pt x="915" y="1750"/>
                  </a:lnTo>
                  <a:lnTo>
                    <a:pt x="1092" y="1012"/>
                  </a:lnTo>
                  <a:lnTo>
                    <a:pt x="1830" y="1076"/>
                  </a:lnTo>
                  <a:lnTo>
                    <a:pt x="1188" y="691"/>
                  </a:lnTo>
                  <a:lnTo>
                    <a:pt x="1493" y="0"/>
                  </a:lnTo>
                  <a:lnTo>
                    <a:pt x="915" y="498"/>
                  </a:lnTo>
                  <a:lnTo>
                    <a:pt x="35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41"/>
            <p:cNvSpPr/>
            <p:nvPr/>
          </p:nvSpPr>
          <p:spPr>
            <a:xfrm>
              <a:off x="2351725" y="2652525"/>
              <a:ext cx="90700" cy="88725"/>
            </a:xfrm>
            <a:custGeom>
              <a:avLst/>
              <a:gdLst/>
              <a:ahLst/>
              <a:cxnLst/>
              <a:rect l="l" t="t" r="r" b="b"/>
              <a:pathLst>
                <a:path w="3628" h="3549" extrusionOk="0">
                  <a:moveTo>
                    <a:pt x="1959" y="0"/>
                  </a:moveTo>
                  <a:lnTo>
                    <a:pt x="1460" y="1397"/>
                  </a:lnTo>
                  <a:lnTo>
                    <a:pt x="0" y="1108"/>
                  </a:lnTo>
                  <a:lnTo>
                    <a:pt x="0" y="1108"/>
                  </a:lnTo>
                  <a:lnTo>
                    <a:pt x="1188" y="2007"/>
                  </a:lnTo>
                  <a:lnTo>
                    <a:pt x="465" y="3307"/>
                  </a:lnTo>
                  <a:lnTo>
                    <a:pt x="1685" y="2472"/>
                  </a:lnTo>
                  <a:lnTo>
                    <a:pt x="2697" y="3548"/>
                  </a:lnTo>
                  <a:lnTo>
                    <a:pt x="2263" y="2136"/>
                  </a:lnTo>
                  <a:lnTo>
                    <a:pt x="3628" y="1509"/>
                  </a:lnTo>
                  <a:lnTo>
                    <a:pt x="2134" y="1477"/>
                  </a:lnTo>
                  <a:lnTo>
                    <a:pt x="1959"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41"/>
            <p:cNvSpPr/>
            <p:nvPr/>
          </p:nvSpPr>
          <p:spPr>
            <a:xfrm>
              <a:off x="423125" y="729525"/>
              <a:ext cx="103150" cy="106400"/>
            </a:xfrm>
            <a:custGeom>
              <a:avLst/>
              <a:gdLst/>
              <a:ahLst/>
              <a:cxnLst/>
              <a:rect l="l" t="t" r="r" b="b"/>
              <a:pathLst>
                <a:path w="4126" h="4256" extrusionOk="0">
                  <a:moveTo>
                    <a:pt x="2712" y="1"/>
                  </a:moveTo>
                  <a:lnTo>
                    <a:pt x="1717" y="1446"/>
                  </a:lnTo>
                  <a:lnTo>
                    <a:pt x="161" y="675"/>
                  </a:lnTo>
                  <a:lnTo>
                    <a:pt x="1220" y="2056"/>
                  </a:lnTo>
                  <a:lnTo>
                    <a:pt x="0" y="3308"/>
                  </a:lnTo>
                  <a:lnTo>
                    <a:pt x="0" y="3308"/>
                  </a:lnTo>
                  <a:lnTo>
                    <a:pt x="1653" y="2714"/>
                  </a:lnTo>
                  <a:lnTo>
                    <a:pt x="2456" y="4255"/>
                  </a:lnTo>
                  <a:lnTo>
                    <a:pt x="2408" y="2522"/>
                  </a:lnTo>
                  <a:lnTo>
                    <a:pt x="4125" y="2216"/>
                  </a:lnTo>
                  <a:lnTo>
                    <a:pt x="2456" y="1734"/>
                  </a:lnTo>
                  <a:lnTo>
                    <a:pt x="271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42" name="Google Shape;742;p41"/>
          <p:cNvGrpSpPr/>
          <p:nvPr/>
        </p:nvGrpSpPr>
        <p:grpSpPr>
          <a:xfrm>
            <a:off x="5948105" y="920403"/>
            <a:ext cx="1588863" cy="3785559"/>
            <a:chOff x="2950025" y="816400"/>
            <a:chExt cx="845950" cy="2015525"/>
          </a:xfrm>
        </p:grpSpPr>
        <p:sp>
          <p:nvSpPr>
            <p:cNvPr id="743" name="Google Shape;743;p41"/>
            <p:cNvSpPr/>
            <p:nvPr/>
          </p:nvSpPr>
          <p:spPr>
            <a:xfrm>
              <a:off x="3029100" y="816400"/>
              <a:ext cx="382425" cy="388625"/>
            </a:xfrm>
            <a:custGeom>
              <a:avLst/>
              <a:gdLst/>
              <a:ahLst/>
              <a:cxnLst/>
              <a:rect l="l" t="t" r="r" b="b"/>
              <a:pathLst>
                <a:path w="15297" h="15545" extrusionOk="0">
                  <a:moveTo>
                    <a:pt x="4462" y="0"/>
                  </a:moveTo>
                  <a:cubicBezTo>
                    <a:pt x="4414" y="0"/>
                    <a:pt x="4366" y="3"/>
                    <a:pt x="4318" y="10"/>
                  </a:cubicBezTo>
                  <a:cubicBezTo>
                    <a:pt x="3500" y="106"/>
                    <a:pt x="3098" y="1037"/>
                    <a:pt x="2408" y="1502"/>
                  </a:cubicBezTo>
                  <a:cubicBezTo>
                    <a:pt x="1749" y="1951"/>
                    <a:pt x="786" y="2016"/>
                    <a:pt x="386" y="2722"/>
                  </a:cubicBezTo>
                  <a:cubicBezTo>
                    <a:pt x="0" y="3413"/>
                    <a:pt x="450" y="4263"/>
                    <a:pt x="979" y="4857"/>
                  </a:cubicBezTo>
                  <a:cubicBezTo>
                    <a:pt x="1525" y="5435"/>
                    <a:pt x="2183" y="5981"/>
                    <a:pt x="2327" y="6751"/>
                  </a:cubicBezTo>
                  <a:cubicBezTo>
                    <a:pt x="2488" y="7586"/>
                    <a:pt x="2023" y="8613"/>
                    <a:pt x="2616" y="9223"/>
                  </a:cubicBezTo>
                  <a:cubicBezTo>
                    <a:pt x="3194" y="9817"/>
                    <a:pt x="4382" y="9496"/>
                    <a:pt x="4863" y="10186"/>
                  </a:cubicBezTo>
                  <a:cubicBezTo>
                    <a:pt x="5329" y="10876"/>
                    <a:pt x="4591" y="11952"/>
                    <a:pt x="5088" y="12626"/>
                  </a:cubicBezTo>
                  <a:cubicBezTo>
                    <a:pt x="5522" y="13204"/>
                    <a:pt x="6453" y="12947"/>
                    <a:pt x="7127" y="13204"/>
                  </a:cubicBezTo>
                  <a:cubicBezTo>
                    <a:pt x="7592" y="13380"/>
                    <a:pt x="7930" y="13782"/>
                    <a:pt x="8219" y="14183"/>
                  </a:cubicBezTo>
                  <a:cubicBezTo>
                    <a:pt x="8508" y="14600"/>
                    <a:pt x="8780" y="15017"/>
                    <a:pt x="9182" y="15306"/>
                  </a:cubicBezTo>
                  <a:cubicBezTo>
                    <a:pt x="9407" y="15454"/>
                    <a:pt x="9683" y="15545"/>
                    <a:pt x="9947" y="15545"/>
                  </a:cubicBezTo>
                  <a:cubicBezTo>
                    <a:pt x="10174" y="15545"/>
                    <a:pt x="10392" y="15478"/>
                    <a:pt x="10562" y="15323"/>
                  </a:cubicBezTo>
                  <a:lnTo>
                    <a:pt x="15089" y="13348"/>
                  </a:lnTo>
                  <a:cubicBezTo>
                    <a:pt x="14704" y="12642"/>
                    <a:pt x="14623" y="11775"/>
                    <a:pt x="14864" y="11004"/>
                  </a:cubicBezTo>
                  <a:cubicBezTo>
                    <a:pt x="15025" y="10523"/>
                    <a:pt x="15297" y="9977"/>
                    <a:pt x="15057" y="9528"/>
                  </a:cubicBezTo>
                  <a:cubicBezTo>
                    <a:pt x="14879" y="9207"/>
                    <a:pt x="14511" y="9046"/>
                    <a:pt x="14254" y="8774"/>
                  </a:cubicBezTo>
                  <a:cubicBezTo>
                    <a:pt x="13788" y="8260"/>
                    <a:pt x="13901" y="7409"/>
                    <a:pt x="13484" y="6863"/>
                  </a:cubicBezTo>
                  <a:cubicBezTo>
                    <a:pt x="12889" y="6093"/>
                    <a:pt x="11637" y="6270"/>
                    <a:pt x="10931" y="5611"/>
                  </a:cubicBezTo>
                  <a:cubicBezTo>
                    <a:pt x="10096" y="4809"/>
                    <a:pt x="10417" y="3203"/>
                    <a:pt x="9471" y="2561"/>
                  </a:cubicBezTo>
                  <a:cubicBezTo>
                    <a:pt x="8829" y="2129"/>
                    <a:pt x="7945" y="2369"/>
                    <a:pt x="7239" y="2080"/>
                  </a:cubicBezTo>
                  <a:cubicBezTo>
                    <a:pt x="6678" y="1855"/>
                    <a:pt x="6293" y="1309"/>
                    <a:pt x="5891" y="844"/>
                  </a:cubicBezTo>
                  <a:cubicBezTo>
                    <a:pt x="5522" y="415"/>
                    <a:pt x="5016" y="0"/>
                    <a:pt x="4462"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41"/>
            <p:cNvSpPr/>
            <p:nvPr/>
          </p:nvSpPr>
          <p:spPr>
            <a:xfrm>
              <a:off x="3406300" y="1132850"/>
              <a:ext cx="27700" cy="67025"/>
            </a:xfrm>
            <a:custGeom>
              <a:avLst/>
              <a:gdLst/>
              <a:ahLst/>
              <a:cxnLst/>
              <a:rect l="l" t="t" r="r" b="b"/>
              <a:pathLst>
                <a:path w="1108" h="2681" extrusionOk="0">
                  <a:moveTo>
                    <a:pt x="1" y="0"/>
                  </a:moveTo>
                  <a:lnTo>
                    <a:pt x="65" y="2680"/>
                  </a:lnTo>
                  <a:cubicBezTo>
                    <a:pt x="65" y="2680"/>
                    <a:pt x="498" y="2183"/>
                    <a:pt x="739" y="1685"/>
                  </a:cubicBezTo>
                  <a:cubicBezTo>
                    <a:pt x="979" y="1171"/>
                    <a:pt x="1060" y="610"/>
                    <a:pt x="1060" y="610"/>
                  </a:cubicBezTo>
                  <a:lnTo>
                    <a:pt x="1108" y="354"/>
                  </a:lnTo>
                  <a:lnTo>
                    <a:pt x="1" y="0"/>
                  </a:lnTo>
                  <a:close/>
                </a:path>
              </a:pathLst>
            </a:custGeom>
            <a:solidFill>
              <a:srgbClr val="E7803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41"/>
            <p:cNvSpPr/>
            <p:nvPr/>
          </p:nvSpPr>
          <p:spPr>
            <a:xfrm>
              <a:off x="3291125" y="1240400"/>
              <a:ext cx="97925" cy="96700"/>
            </a:xfrm>
            <a:custGeom>
              <a:avLst/>
              <a:gdLst/>
              <a:ahLst/>
              <a:cxnLst/>
              <a:rect l="l" t="t" r="r" b="b"/>
              <a:pathLst>
                <a:path w="3917" h="3868" extrusionOk="0">
                  <a:moveTo>
                    <a:pt x="3741" y="0"/>
                  </a:moveTo>
                  <a:lnTo>
                    <a:pt x="0" y="176"/>
                  </a:lnTo>
                  <a:lnTo>
                    <a:pt x="306" y="3868"/>
                  </a:lnTo>
                  <a:lnTo>
                    <a:pt x="3917" y="3596"/>
                  </a:lnTo>
                  <a:lnTo>
                    <a:pt x="3741" y="0"/>
                  </a:ln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41"/>
            <p:cNvSpPr/>
            <p:nvPr/>
          </p:nvSpPr>
          <p:spPr>
            <a:xfrm>
              <a:off x="3290325" y="1244800"/>
              <a:ext cx="91125" cy="45225"/>
            </a:xfrm>
            <a:custGeom>
              <a:avLst/>
              <a:gdLst/>
              <a:ahLst/>
              <a:cxnLst/>
              <a:rect l="l" t="t" r="r" b="b"/>
              <a:pathLst>
                <a:path w="3645" h="1809" extrusionOk="0">
                  <a:moveTo>
                    <a:pt x="0" y="0"/>
                  </a:moveTo>
                  <a:lnTo>
                    <a:pt x="145" y="1766"/>
                  </a:lnTo>
                  <a:cubicBezTo>
                    <a:pt x="145" y="1766"/>
                    <a:pt x="357" y="1808"/>
                    <a:pt x="706" y="1808"/>
                  </a:cubicBezTo>
                  <a:cubicBezTo>
                    <a:pt x="1037" y="1808"/>
                    <a:pt x="1492" y="1770"/>
                    <a:pt x="2007" y="1622"/>
                  </a:cubicBezTo>
                  <a:cubicBezTo>
                    <a:pt x="3484" y="1188"/>
                    <a:pt x="3645" y="402"/>
                    <a:pt x="3645" y="402"/>
                  </a:cubicBezTo>
                  <a:lnTo>
                    <a:pt x="3645" y="402"/>
                  </a:lnTo>
                  <a:cubicBezTo>
                    <a:pt x="3644" y="402"/>
                    <a:pt x="2649" y="1156"/>
                    <a:pt x="2055" y="1220"/>
                  </a:cubicBezTo>
                  <a:cubicBezTo>
                    <a:pt x="2013" y="1225"/>
                    <a:pt x="1971" y="1227"/>
                    <a:pt x="1930" y="1227"/>
                  </a:cubicBezTo>
                  <a:cubicBezTo>
                    <a:pt x="946" y="1227"/>
                    <a:pt x="0" y="0"/>
                    <a:pt x="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41"/>
            <p:cNvSpPr/>
            <p:nvPr/>
          </p:nvSpPr>
          <p:spPr>
            <a:xfrm>
              <a:off x="3241775" y="1153250"/>
              <a:ext cx="32925" cy="60675"/>
            </a:xfrm>
            <a:custGeom>
              <a:avLst/>
              <a:gdLst/>
              <a:ahLst/>
              <a:cxnLst/>
              <a:rect l="l" t="t" r="r" b="b"/>
              <a:pathLst>
                <a:path w="1317" h="2427" extrusionOk="0">
                  <a:moveTo>
                    <a:pt x="890" y="0"/>
                  </a:moveTo>
                  <a:cubicBezTo>
                    <a:pt x="796" y="0"/>
                    <a:pt x="689" y="32"/>
                    <a:pt x="611" y="51"/>
                  </a:cubicBezTo>
                  <a:cubicBezTo>
                    <a:pt x="482" y="67"/>
                    <a:pt x="354" y="147"/>
                    <a:pt x="273" y="259"/>
                  </a:cubicBezTo>
                  <a:cubicBezTo>
                    <a:pt x="1" y="597"/>
                    <a:pt x="33" y="1111"/>
                    <a:pt x="241" y="1496"/>
                  </a:cubicBezTo>
                  <a:cubicBezTo>
                    <a:pt x="465" y="1864"/>
                    <a:pt x="964" y="2170"/>
                    <a:pt x="1317" y="2427"/>
                  </a:cubicBezTo>
                  <a:lnTo>
                    <a:pt x="1043" y="51"/>
                  </a:lnTo>
                  <a:cubicBezTo>
                    <a:pt x="1006" y="13"/>
                    <a:pt x="951" y="0"/>
                    <a:pt x="890" y="0"/>
                  </a:cubicBez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41"/>
            <p:cNvSpPr/>
            <p:nvPr/>
          </p:nvSpPr>
          <p:spPr>
            <a:xfrm>
              <a:off x="3404700" y="1152650"/>
              <a:ext cx="32525" cy="60050"/>
            </a:xfrm>
            <a:custGeom>
              <a:avLst/>
              <a:gdLst/>
              <a:ahLst/>
              <a:cxnLst/>
              <a:rect l="l" t="t" r="r" b="b"/>
              <a:pathLst>
                <a:path w="1301" h="2402" extrusionOk="0">
                  <a:moveTo>
                    <a:pt x="548" y="1"/>
                  </a:moveTo>
                  <a:cubicBezTo>
                    <a:pt x="380" y="1"/>
                    <a:pt x="124" y="47"/>
                    <a:pt x="48" y="123"/>
                  </a:cubicBezTo>
                  <a:lnTo>
                    <a:pt x="1" y="2402"/>
                  </a:lnTo>
                  <a:cubicBezTo>
                    <a:pt x="337" y="2130"/>
                    <a:pt x="851" y="1824"/>
                    <a:pt x="1060" y="1439"/>
                  </a:cubicBezTo>
                  <a:cubicBezTo>
                    <a:pt x="1268" y="1054"/>
                    <a:pt x="1300" y="540"/>
                    <a:pt x="1011" y="219"/>
                  </a:cubicBezTo>
                  <a:cubicBezTo>
                    <a:pt x="915" y="107"/>
                    <a:pt x="803" y="26"/>
                    <a:pt x="658" y="11"/>
                  </a:cubicBezTo>
                  <a:cubicBezTo>
                    <a:pt x="631" y="4"/>
                    <a:pt x="593" y="1"/>
                    <a:pt x="548" y="1"/>
                  </a:cubicBez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41"/>
            <p:cNvSpPr/>
            <p:nvPr/>
          </p:nvSpPr>
          <p:spPr>
            <a:xfrm>
              <a:off x="3260225" y="1063825"/>
              <a:ext cx="149325" cy="212525"/>
            </a:xfrm>
            <a:custGeom>
              <a:avLst/>
              <a:gdLst/>
              <a:ahLst/>
              <a:cxnLst/>
              <a:rect l="l" t="t" r="r" b="b"/>
              <a:pathLst>
                <a:path w="5973" h="8501" extrusionOk="0">
                  <a:moveTo>
                    <a:pt x="2970" y="1"/>
                  </a:moveTo>
                  <a:cubicBezTo>
                    <a:pt x="2970" y="1"/>
                    <a:pt x="1" y="209"/>
                    <a:pt x="305" y="4559"/>
                  </a:cubicBezTo>
                  <a:cubicBezTo>
                    <a:pt x="534" y="8009"/>
                    <a:pt x="2278" y="8500"/>
                    <a:pt x="3142" y="8500"/>
                  </a:cubicBezTo>
                  <a:cubicBezTo>
                    <a:pt x="3368" y="8500"/>
                    <a:pt x="3533" y="8467"/>
                    <a:pt x="3597" y="8444"/>
                  </a:cubicBezTo>
                  <a:cubicBezTo>
                    <a:pt x="3676" y="8412"/>
                    <a:pt x="5972" y="7689"/>
                    <a:pt x="5940" y="4720"/>
                  </a:cubicBezTo>
                  <a:cubicBezTo>
                    <a:pt x="5923" y="1734"/>
                    <a:pt x="5602" y="80"/>
                    <a:pt x="2970" y="1"/>
                  </a:cubicBez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41"/>
            <p:cNvSpPr/>
            <p:nvPr/>
          </p:nvSpPr>
          <p:spPr>
            <a:xfrm>
              <a:off x="3280775" y="1129025"/>
              <a:ext cx="43275" cy="12100"/>
            </a:xfrm>
            <a:custGeom>
              <a:avLst/>
              <a:gdLst/>
              <a:ahLst/>
              <a:cxnLst/>
              <a:rect l="l" t="t" r="r" b="b"/>
              <a:pathLst>
                <a:path w="1731" h="484" extrusionOk="0">
                  <a:moveTo>
                    <a:pt x="1343" y="0"/>
                  </a:moveTo>
                  <a:cubicBezTo>
                    <a:pt x="943" y="0"/>
                    <a:pt x="548" y="65"/>
                    <a:pt x="174" y="185"/>
                  </a:cubicBezTo>
                  <a:cubicBezTo>
                    <a:pt x="1" y="243"/>
                    <a:pt x="48" y="484"/>
                    <a:pt x="200" y="484"/>
                  </a:cubicBezTo>
                  <a:cubicBezTo>
                    <a:pt x="217" y="484"/>
                    <a:pt x="235" y="481"/>
                    <a:pt x="254" y="474"/>
                  </a:cubicBezTo>
                  <a:cubicBezTo>
                    <a:pt x="613" y="368"/>
                    <a:pt x="984" y="306"/>
                    <a:pt x="1355" y="306"/>
                  </a:cubicBezTo>
                  <a:cubicBezTo>
                    <a:pt x="1433" y="306"/>
                    <a:pt x="1510" y="308"/>
                    <a:pt x="1587" y="314"/>
                  </a:cubicBezTo>
                  <a:cubicBezTo>
                    <a:pt x="1666" y="314"/>
                    <a:pt x="1731" y="250"/>
                    <a:pt x="1731" y="169"/>
                  </a:cubicBezTo>
                  <a:cubicBezTo>
                    <a:pt x="1731" y="72"/>
                    <a:pt x="1666" y="8"/>
                    <a:pt x="1587" y="8"/>
                  </a:cubicBezTo>
                  <a:cubicBezTo>
                    <a:pt x="1505" y="3"/>
                    <a:pt x="1424" y="0"/>
                    <a:pt x="134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41"/>
            <p:cNvSpPr/>
            <p:nvPr/>
          </p:nvSpPr>
          <p:spPr>
            <a:xfrm>
              <a:off x="3351325" y="1126450"/>
              <a:ext cx="38150" cy="8925"/>
            </a:xfrm>
            <a:custGeom>
              <a:avLst/>
              <a:gdLst/>
              <a:ahLst/>
              <a:cxnLst/>
              <a:rect l="l" t="t" r="r" b="b"/>
              <a:pathLst>
                <a:path w="1526" h="357" extrusionOk="0">
                  <a:moveTo>
                    <a:pt x="726" y="1"/>
                  </a:moveTo>
                  <a:cubicBezTo>
                    <a:pt x="525" y="1"/>
                    <a:pt x="325" y="17"/>
                    <a:pt x="128" y="47"/>
                  </a:cubicBezTo>
                  <a:cubicBezTo>
                    <a:pt x="49" y="64"/>
                    <a:pt x="0" y="160"/>
                    <a:pt x="17" y="240"/>
                  </a:cubicBezTo>
                  <a:cubicBezTo>
                    <a:pt x="43" y="307"/>
                    <a:pt x="103" y="340"/>
                    <a:pt x="168" y="340"/>
                  </a:cubicBezTo>
                  <a:cubicBezTo>
                    <a:pt x="182" y="340"/>
                    <a:pt x="196" y="339"/>
                    <a:pt x="209" y="336"/>
                  </a:cubicBezTo>
                  <a:cubicBezTo>
                    <a:pt x="370" y="308"/>
                    <a:pt x="534" y="295"/>
                    <a:pt x="697" y="295"/>
                  </a:cubicBezTo>
                  <a:cubicBezTo>
                    <a:pt x="908" y="295"/>
                    <a:pt x="1117" y="316"/>
                    <a:pt x="1316" y="353"/>
                  </a:cubicBezTo>
                  <a:cubicBezTo>
                    <a:pt x="1329" y="355"/>
                    <a:pt x="1342" y="356"/>
                    <a:pt x="1355" y="356"/>
                  </a:cubicBezTo>
                  <a:cubicBezTo>
                    <a:pt x="1426" y="356"/>
                    <a:pt x="1496" y="321"/>
                    <a:pt x="1509" y="240"/>
                  </a:cubicBezTo>
                  <a:cubicBezTo>
                    <a:pt x="1526" y="175"/>
                    <a:pt x="1477" y="79"/>
                    <a:pt x="1397" y="64"/>
                  </a:cubicBezTo>
                  <a:cubicBezTo>
                    <a:pt x="1176" y="21"/>
                    <a:pt x="951" y="1"/>
                    <a:pt x="72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41"/>
            <p:cNvSpPr/>
            <p:nvPr/>
          </p:nvSpPr>
          <p:spPr>
            <a:xfrm>
              <a:off x="3325050" y="1196075"/>
              <a:ext cx="26450" cy="5900"/>
            </a:xfrm>
            <a:custGeom>
              <a:avLst/>
              <a:gdLst/>
              <a:ahLst/>
              <a:cxnLst/>
              <a:rect l="l" t="t" r="r" b="b"/>
              <a:pathLst>
                <a:path w="1058" h="236" extrusionOk="0">
                  <a:moveTo>
                    <a:pt x="979" y="0"/>
                  </a:moveTo>
                  <a:cubicBezTo>
                    <a:pt x="971" y="0"/>
                    <a:pt x="963" y="2"/>
                    <a:pt x="955" y="8"/>
                  </a:cubicBezTo>
                  <a:cubicBezTo>
                    <a:pt x="823" y="90"/>
                    <a:pt x="671" y="130"/>
                    <a:pt x="518" y="130"/>
                  </a:cubicBezTo>
                  <a:cubicBezTo>
                    <a:pt x="374" y="130"/>
                    <a:pt x="230" y="94"/>
                    <a:pt x="105" y="23"/>
                  </a:cubicBezTo>
                  <a:cubicBezTo>
                    <a:pt x="96" y="18"/>
                    <a:pt x="87" y="16"/>
                    <a:pt x="79" y="16"/>
                  </a:cubicBezTo>
                  <a:cubicBezTo>
                    <a:pt x="29" y="16"/>
                    <a:pt x="1" y="92"/>
                    <a:pt x="56" y="119"/>
                  </a:cubicBezTo>
                  <a:cubicBezTo>
                    <a:pt x="194" y="196"/>
                    <a:pt x="350" y="236"/>
                    <a:pt x="507" y="236"/>
                  </a:cubicBezTo>
                  <a:cubicBezTo>
                    <a:pt x="679" y="236"/>
                    <a:pt x="853" y="188"/>
                    <a:pt x="1004" y="87"/>
                  </a:cubicBezTo>
                  <a:cubicBezTo>
                    <a:pt x="1057" y="60"/>
                    <a:pt x="1021" y="0"/>
                    <a:pt x="97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41"/>
            <p:cNvSpPr/>
            <p:nvPr/>
          </p:nvSpPr>
          <p:spPr>
            <a:xfrm>
              <a:off x="3217700" y="1015300"/>
              <a:ext cx="218325" cy="182975"/>
            </a:xfrm>
            <a:custGeom>
              <a:avLst/>
              <a:gdLst/>
              <a:ahLst/>
              <a:cxnLst/>
              <a:rect l="l" t="t" r="r" b="b"/>
              <a:pathLst>
                <a:path w="8733" h="7319" extrusionOk="0">
                  <a:moveTo>
                    <a:pt x="4154" y="0"/>
                  </a:moveTo>
                  <a:cubicBezTo>
                    <a:pt x="3903" y="0"/>
                    <a:pt x="3598" y="59"/>
                    <a:pt x="3226" y="208"/>
                  </a:cubicBezTo>
                  <a:cubicBezTo>
                    <a:pt x="3226" y="208"/>
                    <a:pt x="2280" y="529"/>
                    <a:pt x="2023" y="1588"/>
                  </a:cubicBezTo>
                  <a:cubicBezTo>
                    <a:pt x="1766" y="2648"/>
                    <a:pt x="273" y="1781"/>
                    <a:pt x="771" y="4542"/>
                  </a:cubicBezTo>
                  <a:cubicBezTo>
                    <a:pt x="771" y="4542"/>
                    <a:pt x="1" y="5922"/>
                    <a:pt x="932" y="6629"/>
                  </a:cubicBezTo>
                  <a:cubicBezTo>
                    <a:pt x="1820" y="7303"/>
                    <a:pt x="2066" y="7318"/>
                    <a:pt x="2086" y="7318"/>
                  </a:cubicBezTo>
                  <a:cubicBezTo>
                    <a:pt x="2087" y="7318"/>
                    <a:pt x="2087" y="7318"/>
                    <a:pt x="2087" y="7318"/>
                  </a:cubicBezTo>
                  <a:lnTo>
                    <a:pt x="1974" y="5537"/>
                  </a:lnTo>
                  <a:cubicBezTo>
                    <a:pt x="1974" y="5537"/>
                    <a:pt x="2937" y="4654"/>
                    <a:pt x="3002" y="3915"/>
                  </a:cubicBezTo>
                  <a:cubicBezTo>
                    <a:pt x="3082" y="3177"/>
                    <a:pt x="3034" y="2374"/>
                    <a:pt x="4206" y="2359"/>
                  </a:cubicBezTo>
                  <a:cubicBezTo>
                    <a:pt x="5394" y="2342"/>
                    <a:pt x="5409" y="2038"/>
                    <a:pt x="5409" y="2038"/>
                  </a:cubicBezTo>
                  <a:lnTo>
                    <a:pt x="5698" y="2406"/>
                  </a:lnTo>
                  <a:cubicBezTo>
                    <a:pt x="5987" y="2455"/>
                    <a:pt x="6164" y="2519"/>
                    <a:pt x="6421" y="2631"/>
                  </a:cubicBezTo>
                  <a:cubicBezTo>
                    <a:pt x="6693" y="2744"/>
                    <a:pt x="6935" y="2937"/>
                    <a:pt x="7031" y="3209"/>
                  </a:cubicBezTo>
                  <a:cubicBezTo>
                    <a:pt x="7127" y="3450"/>
                    <a:pt x="7224" y="3690"/>
                    <a:pt x="7239" y="3964"/>
                  </a:cubicBezTo>
                  <a:cubicBezTo>
                    <a:pt x="7271" y="4525"/>
                    <a:pt x="7545" y="5056"/>
                    <a:pt x="7962" y="5409"/>
                  </a:cubicBezTo>
                  <a:cubicBezTo>
                    <a:pt x="8066" y="5315"/>
                    <a:pt x="8216" y="5262"/>
                    <a:pt x="8365" y="5262"/>
                  </a:cubicBezTo>
                  <a:cubicBezTo>
                    <a:pt x="8448" y="5262"/>
                    <a:pt x="8530" y="5278"/>
                    <a:pt x="8604" y="5312"/>
                  </a:cubicBezTo>
                  <a:cubicBezTo>
                    <a:pt x="8733" y="4831"/>
                    <a:pt x="8684" y="4285"/>
                    <a:pt x="8427" y="3851"/>
                  </a:cubicBezTo>
                  <a:cubicBezTo>
                    <a:pt x="8331" y="3675"/>
                    <a:pt x="8202" y="3515"/>
                    <a:pt x="8155" y="3322"/>
                  </a:cubicBezTo>
                  <a:cubicBezTo>
                    <a:pt x="8091" y="3016"/>
                    <a:pt x="8251" y="2695"/>
                    <a:pt x="8234" y="2391"/>
                  </a:cubicBezTo>
                  <a:cubicBezTo>
                    <a:pt x="8220" y="1935"/>
                    <a:pt x="7786" y="1536"/>
                    <a:pt x="7331" y="1536"/>
                  </a:cubicBezTo>
                  <a:cubicBezTo>
                    <a:pt x="7306" y="1536"/>
                    <a:pt x="7281" y="1537"/>
                    <a:pt x="7256" y="1540"/>
                  </a:cubicBezTo>
                  <a:cubicBezTo>
                    <a:pt x="7154" y="1558"/>
                    <a:pt x="7046" y="1587"/>
                    <a:pt x="6946" y="1587"/>
                  </a:cubicBezTo>
                  <a:cubicBezTo>
                    <a:pt x="6873" y="1587"/>
                    <a:pt x="6803" y="1571"/>
                    <a:pt x="6742" y="1524"/>
                  </a:cubicBezTo>
                  <a:cubicBezTo>
                    <a:pt x="6646" y="1460"/>
                    <a:pt x="6629" y="1315"/>
                    <a:pt x="6582" y="1203"/>
                  </a:cubicBezTo>
                  <a:cubicBezTo>
                    <a:pt x="6485" y="962"/>
                    <a:pt x="6276" y="754"/>
                    <a:pt x="6019" y="673"/>
                  </a:cubicBezTo>
                  <a:cubicBezTo>
                    <a:pt x="5928" y="644"/>
                    <a:pt x="5832" y="630"/>
                    <a:pt x="5737" y="630"/>
                  </a:cubicBezTo>
                  <a:cubicBezTo>
                    <a:pt x="5565" y="630"/>
                    <a:pt x="5393" y="677"/>
                    <a:pt x="5249" y="769"/>
                  </a:cubicBezTo>
                  <a:cubicBezTo>
                    <a:pt x="5249" y="769"/>
                    <a:pt x="5062" y="0"/>
                    <a:pt x="415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41"/>
            <p:cNvSpPr/>
            <p:nvPr/>
          </p:nvSpPr>
          <p:spPr>
            <a:xfrm>
              <a:off x="3295925" y="1161750"/>
              <a:ext cx="18725" cy="9675"/>
            </a:xfrm>
            <a:custGeom>
              <a:avLst/>
              <a:gdLst/>
              <a:ahLst/>
              <a:cxnLst/>
              <a:rect l="l" t="t" r="r" b="b"/>
              <a:pathLst>
                <a:path w="749" h="387" extrusionOk="0">
                  <a:moveTo>
                    <a:pt x="50" y="0"/>
                  </a:moveTo>
                  <a:cubicBezTo>
                    <a:pt x="18" y="0"/>
                    <a:pt x="1" y="15"/>
                    <a:pt x="1" y="48"/>
                  </a:cubicBezTo>
                  <a:cubicBezTo>
                    <a:pt x="18" y="225"/>
                    <a:pt x="161" y="369"/>
                    <a:pt x="339" y="385"/>
                  </a:cubicBezTo>
                  <a:cubicBezTo>
                    <a:pt x="349" y="386"/>
                    <a:pt x="360" y="387"/>
                    <a:pt x="371" y="387"/>
                  </a:cubicBezTo>
                  <a:cubicBezTo>
                    <a:pt x="534" y="387"/>
                    <a:pt x="679" y="278"/>
                    <a:pt x="739" y="112"/>
                  </a:cubicBezTo>
                  <a:cubicBezTo>
                    <a:pt x="749" y="76"/>
                    <a:pt x="723" y="55"/>
                    <a:pt x="692" y="55"/>
                  </a:cubicBezTo>
                  <a:cubicBezTo>
                    <a:pt x="668" y="55"/>
                    <a:pt x="642" y="68"/>
                    <a:pt x="628" y="96"/>
                  </a:cubicBezTo>
                  <a:cubicBezTo>
                    <a:pt x="596" y="208"/>
                    <a:pt x="467" y="289"/>
                    <a:pt x="354" y="289"/>
                  </a:cubicBezTo>
                  <a:cubicBezTo>
                    <a:pt x="226" y="272"/>
                    <a:pt x="114" y="176"/>
                    <a:pt x="97" y="48"/>
                  </a:cubicBezTo>
                  <a:cubicBezTo>
                    <a:pt x="97" y="15"/>
                    <a:pt x="82" y="0"/>
                    <a:pt x="5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41"/>
            <p:cNvSpPr/>
            <p:nvPr/>
          </p:nvSpPr>
          <p:spPr>
            <a:xfrm>
              <a:off x="3361750" y="1161750"/>
              <a:ext cx="18725" cy="9675"/>
            </a:xfrm>
            <a:custGeom>
              <a:avLst/>
              <a:gdLst/>
              <a:ahLst/>
              <a:cxnLst/>
              <a:rect l="l" t="t" r="r" b="b"/>
              <a:pathLst>
                <a:path w="749" h="387" extrusionOk="0">
                  <a:moveTo>
                    <a:pt x="49" y="0"/>
                  </a:moveTo>
                  <a:cubicBezTo>
                    <a:pt x="33" y="0"/>
                    <a:pt x="0" y="15"/>
                    <a:pt x="0" y="48"/>
                  </a:cubicBezTo>
                  <a:cubicBezTo>
                    <a:pt x="33" y="225"/>
                    <a:pt x="161" y="369"/>
                    <a:pt x="354" y="385"/>
                  </a:cubicBezTo>
                  <a:cubicBezTo>
                    <a:pt x="363" y="386"/>
                    <a:pt x="373" y="387"/>
                    <a:pt x="383" y="387"/>
                  </a:cubicBezTo>
                  <a:cubicBezTo>
                    <a:pt x="535" y="387"/>
                    <a:pt x="694" y="278"/>
                    <a:pt x="739" y="112"/>
                  </a:cubicBezTo>
                  <a:cubicBezTo>
                    <a:pt x="748" y="76"/>
                    <a:pt x="722" y="55"/>
                    <a:pt x="694" y="55"/>
                  </a:cubicBezTo>
                  <a:cubicBezTo>
                    <a:pt x="673" y="55"/>
                    <a:pt x="650" y="68"/>
                    <a:pt x="642" y="96"/>
                  </a:cubicBezTo>
                  <a:cubicBezTo>
                    <a:pt x="610" y="208"/>
                    <a:pt x="482" y="289"/>
                    <a:pt x="354" y="289"/>
                  </a:cubicBezTo>
                  <a:cubicBezTo>
                    <a:pt x="242" y="272"/>
                    <a:pt x="129" y="176"/>
                    <a:pt x="113" y="48"/>
                  </a:cubicBezTo>
                  <a:cubicBezTo>
                    <a:pt x="97" y="15"/>
                    <a:pt x="81" y="0"/>
                    <a:pt x="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41"/>
            <p:cNvSpPr/>
            <p:nvPr/>
          </p:nvSpPr>
          <p:spPr>
            <a:xfrm>
              <a:off x="3202450" y="1311025"/>
              <a:ext cx="254450" cy="334275"/>
            </a:xfrm>
            <a:custGeom>
              <a:avLst/>
              <a:gdLst/>
              <a:ahLst/>
              <a:cxnLst/>
              <a:rect l="l" t="t" r="r" b="b"/>
              <a:pathLst>
                <a:path w="10178" h="13371" extrusionOk="0">
                  <a:moveTo>
                    <a:pt x="7303" y="0"/>
                  </a:moveTo>
                  <a:lnTo>
                    <a:pt x="2055" y="321"/>
                  </a:lnTo>
                  <a:cubicBezTo>
                    <a:pt x="2055" y="321"/>
                    <a:pt x="65" y="1011"/>
                    <a:pt x="1" y="2697"/>
                  </a:cubicBezTo>
                  <a:lnTo>
                    <a:pt x="465" y="5891"/>
                  </a:lnTo>
                  <a:cubicBezTo>
                    <a:pt x="465" y="5891"/>
                    <a:pt x="722" y="10963"/>
                    <a:pt x="996" y="11943"/>
                  </a:cubicBezTo>
                  <a:cubicBezTo>
                    <a:pt x="1349" y="13291"/>
                    <a:pt x="2248" y="13371"/>
                    <a:pt x="2248" y="13371"/>
                  </a:cubicBezTo>
                  <a:lnTo>
                    <a:pt x="9407" y="12664"/>
                  </a:lnTo>
                  <a:cubicBezTo>
                    <a:pt x="9407" y="12664"/>
                    <a:pt x="9775" y="11862"/>
                    <a:pt x="9968" y="10305"/>
                  </a:cubicBezTo>
                  <a:cubicBezTo>
                    <a:pt x="10177" y="8732"/>
                    <a:pt x="10096" y="4719"/>
                    <a:pt x="10096" y="4719"/>
                  </a:cubicBezTo>
                  <a:lnTo>
                    <a:pt x="9775" y="450"/>
                  </a:lnTo>
                  <a:lnTo>
                    <a:pt x="730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41"/>
            <p:cNvSpPr/>
            <p:nvPr/>
          </p:nvSpPr>
          <p:spPr>
            <a:xfrm>
              <a:off x="3173550" y="1881650"/>
              <a:ext cx="199875" cy="736000"/>
            </a:xfrm>
            <a:custGeom>
              <a:avLst/>
              <a:gdLst/>
              <a:ahLst/>
              <a:cxnLst/>
              <a:rect l="l" t="t" r="r" b="b"/>
              <a:pathLst>
                <a:path w="7995" h="29440" extrusionOk="0">
                  <a:moveTo>
                    <a:pt x="7336" y="1"/>
                  </a:moveTo>
                  <a:lnTo>
                    <a:pt x="1365" y="33"/>
                  </a:lnTo>
                  <a:lnTo>
                    <a:pt x="1" y="2841"/>
                  </a:lnTo>
                  <a:lnTo>
                    <a:pt x="2344" y="14366"/>
                  </a:lnTo>
                  <a:lnTo>
                    <a:pt x="2858" y="17737"/>
                  </a:lnTo>
                  <a:lnTo>
                    <a:pt x="3548" y="29439"/>
                  </a:lnTo>
                  <a:lnTo>
                    <a:pt x="6036" y="29422"/>
                  </a:lnTo>
                  <a:cubicBezTo>
                    <a:pt x="6036" y="29422"/>
                    <a:pt x="6871" y="23869"/>
                    <a:pt x="7128" y="21478"/>
                  </a:cubicBezTo>
                  <a:cubicBezTo>
                    <a:pt x="7385" y="19085"/>
                    <a:pt x="7031" y="16549"/>
                    <a:pt x="7031" y="16549"/>
                  </a:cubicBezTo>
                  <a:lnTo>
                    <a:pt x="7995" y="5730"/>
                  </a:lnTo>
                  <a:lnTo>
                    <a:pt x="7336" y="1"/>
                  </a:ln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41"/>
            <p:cNvSpPr/>
            <p:nvPr/>
          </p:nvSpPr>
          <p:spPr>
            <a:xfrm>
              <a:off x="3391050" y="1845125"/>
              <a:ext cx="276500" cy="469150"/>
            </a:xfrm>
            <a:custGeom>
              <a:avLst/>
              <a:gdLst/>
              <a:ahLst/>
              <a:cxnLst/>
              <a:rect l="l" t="t" r="r" b="b"/>
              <a:pathLst>
                <a:path w="11060" h="18766" extrusionOk="0">
                  <a:moveTo>
                    <a:pt x="6052" y="0"/>
                  </a:moveTo>
                  <a:lnTo>
                    <a:pt x="498" y="4030"/>
                  </a:lnTo>
                  <a:lnTo>
                    <a:pt x="5330" y="9423"/>
                  </a:lnTo>
                  <a:cubicBezTo>
                    <a:pt x="5217" y="9552"/>
                    <a:pt x="4029" y="10386"/>
                    <a:pt x="3227" y="11638"/>
                  </a:cubicBezTo>
                  <a:cubicBezTo>
                    <a:pt x="2167" y="13323"/>
                    <a:pt x="1" y="17385"/>
                    <a:pt x="65" y="17850"/>
                  </a:cubicBezTo>
                  <a:lnTo>
                    <a:pt x="2071" y="18765"/>
                  </a:lnTo>
                  <a:cubicBezTo>
                    <a:pt x="2071" y="18765"/>
                    <a:pt x="9069" y="12039"/>
                    <a:pt x="10065" y="10723"/>
                  </a:cubicBezTo>
                  <a:cubicBezTo>
                    <a:pt x="11060" y="9423"/>
                    <a:pt x="7207" y="2087"/>
                    <a:pt x="7207" y="2087"/>
                  </a:cubicBezTo>
                  <a:lnTo>
                    <a:pt x="6052" y="0"/>
                  </a:ln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41"/>
            <p:cNvSpPr/>
            <p:nvPr/>
          </p:nvSpPr>
          <p:spPr>
            <a:xfrm>
              <a:off x="3555575" y="1907325"/>
              <a:ext cx="425" cy="425"/>
            </a:xfrm>
            <a:custGeom>
              <a:avLst/>
              <a:gdLst/>
              <a:ahLst/>
              <a:cxnLst/>
              <a:rect l="l" t="t" r="r" b="b"/>
              <a:pathLst>
                <a:path w="17" h="17" extrusionOk="0">
                  <a:moveTo>
                    <a:pt x="1" y="1"/>
                  </a:moveTo>
                  <a:lnTo>
                    <a:pt x="1" y="16"/>
                  </a:lnTo>
                  <a:cubicBezTo>
                    <a:pt x="1" y="16"/>
                    <a:pt x="16" y="16"/>
                    <a:pt x="1" y="1"/>
                  </a:cubicBezTo>
                  <a:close/>
                </a:path>
              </a:pathLst>
            </a:custGeom>
            <a:solidFill>
              <a:srgbClr val="FAE9C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41"/>
            <p:cNvSpPr/>
            <p:nvPr/>
          </p:nvSpPr>
          <p:spPr>
            <a:xfrm>
              <a:off x="3259025" y="2593925"/>
              <a:ext cx="75075" cy="95525"/>
            </a:xfrm>
            <a:custGeom>
              <a:avLst/>
              <a:gdLst/>
              <a:ahLst/>
              <a:cxnLst/>
              <a:rect l="l" t="t" r="r" b="b"/>
              <a:pathLst>
                <a:path w="3003" h="3821" extrusionOk="0">
                  <a:moveTo>
                    <a:pt x="3002" y="0"/>
                  </a:moveTo>
                  <a:lnTo>
                    <a:pt x="0" y="578"/>
                  </a:lnTo>
                  <a:lnTo>
                    <a:pt x="97" y="2939"/>
                  </a:lnTo>
                  <a:lnTo>
                    <a:pt x="1815" y="3821"/>
                  </a:lnTo>
                  <a:lnTo>
                    <a:pt x="2825" y="2826"/>
                  </a:lnTo>
                  <a:lnTo>
                    <a:pt x="2986" y="1509"/>
                  </a:lnTo>
                  <a:lnTo>
                    <a:pt x="2857" y="1141"/>
                  </a:lnTo>
                  <a:lnTo>
                    <a:pt x="300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41"/>
            <p:cNvSpPr/>
            <p:nvPr/>
          </p:nvSpPr>
          <p:spPr>
            <a:xfrm>
              <a:off x="3258625" y="2622425"/>
              <a:ext cx="126025" cy="209500"/>
            </a:xfrm>
            <a:custGeom>
              <a:avLst/>
              <a:gdLst/>
              <a:ahLst/>
              <a:cxnLst/>
              <a:rect l="l" t="t" r="r" b="b"/>
              <a:pathLst>
                <a:path w="5041" h="8380" extrusionOk="0">
                  <a:moveTo>
                    <a:pt x="2873" y="1"/>
                  </a:moveTo>
                  <a:cubicBezTo>
                    <a:pt x="2873" y="1"/>
                    <a:pt x="3275" y="707"/>
                    <a:pt x="2730" y="1189"/>
                  </a:cubicBezTo>
                  <a:cubicBezTo>
                    <a:pt x="2199" y="1670"/>
                    <a:pt x="1268" y="1878"/>
                    <a:pt x="1268" y="1878"/>
                  </a:cubicBezTo>
                  <a:cubicBezTo>
                    <a:pt x="1268" y="1878"/>
                    <a:pt x="879" y="1441"/>
                    <a:pt x="525" y="1441"/>
                  </a:cubicBezTo>
                  <a:cubicBezTo>
                    <a:pt x="300" y="1441"/>
                    <a:pt x="88" y="1619"/>
                    <a:pt x="1" y="2199"/>
                  </a:cubicBezTo>
                  <a:lnTo>
                    <a:pt x="562" y="5201"/>
                  </a:lnTo>
                  <a:cubicBezTo>
                    <a:pt x="562" y="5201"/>
                    <a:pt x="258" y="7031"/>
                    <a:pt x="835" y="8010"/>
                  </a:cubicBezTo>
                  <a:cubicBezTo>
                    <a:pt x="964" y="8235"/>
                    <a:pt x="1236" y="8380"/>
                    <a:pt x="1510" y="8380"/>
                  </a:cubicBezTo>
                  <a:lnTo>
                    <a:pt x="1766" y="8363"/>
                  </a:lnTo>
                  <a:cubicBezTo>
                    <a:pt x="2633" y="8363"/>
                    <a:pt x="3468" y="7962"/>
                    <a:pt x="3965" y="7256"/>
                  </a:cubicBezTo>
                  <a:cubicBezTo>
                    <a:pt x="4190" y="6935"/>
                    <a:pt x="4367" y="6533"/>
                    <a:pt x="4382" y="6052"/>
                  </a:cubicBezTo>
                  <a:cubicBezTo>
                    <a:pt x="4463" y="4431"/>
                    <a:pt x="3997" y="4607"/>
                    <a:pt x="4110" y="3997"/>
                  </a:cubicBezTo>
                  <a:cubicBezTo>
                    <a:pt x="4367" y="2409"/>
                    <a:pt x="5041" y="2552"/>
                    <a:pt x="4656" y="1285"/>
                  </a:cubicBezTo>
                  <a:cubicBezTo>
                    <a:pt x="4495" y="739"/>
                    <a:pt x="2874" y="1"/>
                    <a:pt x="287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41"/>
            <p:cNvSpPr/>
            <p:nvPr/>
          </p:nvSpPr>
          <p:spPr>
            <a:xfrm>
              <a:off x="3271700" y="2745600"/>
              <a:ext cx="40200" cy="11900"/>
            </a:xfrm>
            <a:custGeom>
              <a:avLst/>
              <a:gdLst/>
              <a:ahLst/>
              <a:cxnLst/>
              <a:rect l="l" t="t" r="r" b="b"/>
              <a:pathLst>
                <a:path w="1608" h="476" extrusionOk="0">
                  <a:moveTo>
                    <a:pt x="1138" y="1"/>
                  </a:moveTo>
                  <a:cubicBezTo>
                    <a:pt x="740" y="1"/>
                    <a:pt x="349" y="136"/>
                    <a:pt x="39" y="386"/>
                  </a:cubicBezTo>
                  <a:cubicBezTo>
                    <a:pt x="0" y="426"/>
                    <a:pt x="46" y="476"/>
                    <a:pt x="90" y="476"/>
                  </a:cubicBezTo>
                  <a:cubicBezTo>
                    <a:pt x="101" y="476"/>
                    <a:pt x="111" y="473"/>
                    <a:pt x="120" y="467"/>
                  </a:cubicBezTo>
                  <a:cubicBezTo>
                    <a:pt x="408" y="227"/>
                    <a:pt x="776" y="103"/>
                    <a:pt x="1145" y="103"/>
                  </a:cubicBezTo>
                  <a:cubicBezTo>
                    <a:pt x="1269" y="103"/>
                    <a:pt x="1394" y="118"/>
                    <a:pt x="1516" y="146"/>
                  </a:cubicBezTo>
                  <a:cubicBezTo>
                    <a:pt x="1520" y="147"/>
                    <a:pt x="1525" y="148"/>
                    <a:pt x="1529" y="148"/>
                  </a:cubicBezTo>
                  <a:cubicBezTo>
                    <a:pt x="1584" y="148"/>
                    <a:pt x="1607" y="64"/>
                    <a:pt x="1548" y="50"/>
                  </a:cubicBezTo>
                  <a:cubicBezTo>
                    <a:pt x="1412" y="17"/>
                    <a:pt x="1274" y="1"/>
                    <a:pt x="113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41"/>
            <p:cNvSpPr/>
            <p:nvPr/>
          </p:nvSpPr>
          <p:spPr>
            <a:xfrm>
              <a:off x="3272550" y="2728050"/>
              <a:ext cx="36550" cy="9950"/>
            </a:xfrm>
            <a:custGeom>
              <a:avLst/>
              <a:gdLst/>
              <a:ahLst/>
              <a:cxnLst/>
              <a:rect l="l" t="t" r="r" b="b"/>
              <a:pathLst>
                <a:path w="1462" h="398" extrusionOk="0">
                  <a:moveTo>
                    <a:pt x="942" y="1"/>
                  </a:moveTo>
                  <a:cubicBezTo>
                    <a:pt x="618" y="1"/>
                    <a:pt x="298" y="112"/>
                    <a:pt x="37" y="318"/>
                  </a:cubicBezTo>
                  <a:cubicBezTo>
                    <a:pt x="0" y="343"/>
                    <a:pt x="31" y="397"/>
                    <a:pt x="76" y="397"/>
                  </a:cubicBezTo>
                  <a:cubicBezTo>
                    <a:pt x="89" y="397"/>
                    <a:pt x="104" y="393"/>
                    <a:pt x="118" y="382"/>
                  </a:cubicBezTo>
                  <a:cubicBezTo>
                    <a:pt x="344" y="199"/>
                    <a:pt x="642" y="103"/>
                    <a:pt x="940" y="103"/>
                  </a:cubicBezTo>
                  <a:cubicBezTo>
                    <a:pt x="1086" y="103"/>
                    <a:pt x="1233" y="126"/>
                    <a:pt x="1370" y="174"/>
                  </a:cubicBezTo>
                  <a:cubicBezTo>
                    <a:pt x="1375" y="175"/>
                    <a:pt x="1379" y="176"/>
                    <a:pt x="1384" y="176"/>
                  </a:cubicBezTo>
                  <a:cubicBezTo>
                    <a:pt x="1438" y="176"/>
                    <a:pt x="1462" y="92"/>
                    <a:pt x="1402" y="78"/>
                  </a:cubicBezTo>
                  <a:cubicBezTo>
                    <a:pt x="1252" y="26"/>
                    <a:pt x="1097" y="1"/>
                    <a:pt x="94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41"/>
            <p:cNvSpPr/>
            <p:nvPr/>
          </p:nvSpPr>
          <p:spPr>
            <a:xfrm>
              <a:off x="3272550" y="2709175"/>
              <a:ext cx="38525" cy="11575"/>
            </a:xfrm>
            <a:custGeom>
              <a:avLst/>
              <a:gdLst/>
              <a:ahLst/>
              <a:cxnLst/>
              <a:rect l="l" t="t" r="r" b="b"/>
              <a:pathLst>
                <a:path w="1541" h="463" extrusionOk="0">
                  <a:moveTo>
                    <a:pt x="1064" y="1"/>
                  </a:moveTo>
                  <a:cubicBezTo>
                    <a:pt x="694" y="1"/>
                    <a:pt x="325" y="130"/>
                    <a:pt x="37" y="383"/>
                  </a:cubicBezTo>
                  <a:cubicBezTo>
                    <a:pt x="0" y="408"/>
                    <a:pt x="40" y="462"/>
                    <a:pt x="83" y="462"/>
                  </a:cubicBezTo>
                  <a:cubicBezTo>
                    <a:pt x="95" y="462"/>
                    <a:pt x="107" y="458"/>
                    <a:pt x="118" y="447"/>
                  </a:cubicBezTo>
                  <a:cubicBezTo>
                    <a:pt x="381" y="218"/>
                    <a:pt x="718" y="103"/>
                    <a:pt x="1060" y="103"/>
                  </a:cubicBezTo>
                  <a:cubicBezTo>
                    <a:pt x="1196" y="103"/>
                    <a:pt x="1333" y="122"/>
                    <a:pt x="1466" y="158"/>
                  </a:cubicBezTo>
                  <a:cubicBezTo>
                    <a:pt x="1474" y="162"/>
                    <a:pt x="1481" y="164"/>
                    <a:pt x="1488" y="164"/>
                  </a:cubicBezTo>
                  <a:cubicBezTo>
                    <a:pt x="1533" y="164"/>
                    <a:pt x="1540" y="76"/>
                    <a:pt x="1498" y="62"/>
                  </a:cubicBezTo>
                  <a:cubicBezTo>
                    <a:pt x="1357" y="21"/>
                    <a:pt x="1210" y="1"/>
                    <a:pt x="106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41"/>
            <p:cNvSpPr/>
            <p:nvPr/>
          </p:nvSpPr>
          <p:spPr>
            <a:xfrm>
              <a:off x="3252975" y="2663750"/>
              <a:ext cx="54225" cy="35375"/>
            </a:xfrm>
            <a:custGeom>
              <a:avLst/>
              <a:gdLst/>
              <a:ahLst/>
              <a:cxnLst/>
              <a:rect l="l" t="t" r="r" b="b"/>
              <a:pathLst>
                <a:path w="2169" h="1415" extrusionOk="0">
                  <a:moveTo>
                    <a:pt x="227" y="563"/>
                  </a:moveTo>
                  <a:cubicBezTo>
                    <a:pt x="242" y="563"/>
                    <a:pt x="259" y="563"/>
                    <a:pt x="259" y="578"/>
                  </a:cubicBezTo>
                  <a:cubicBezTo>
                    <a:pt x="306" y="578"/>
                    <a:pt x="355" y="610"/>
                    <a:pt x="403" y="643"/>
                  </a:cubicBezTo>
                  <a:cubicBezTo>
                    <a:pt x="711" y="817"/>
                    <a:pt x="985" y="1024"/>
                    <a:pt x="1244" y="1255"/>
                  </a:cubicBezTo>
                  <a:lnTo>
                    <a:pt x="1244" y="1255"/>
                  </a:lnTo>
                  <a:cubicBezTo>
                    <a:pt x="1104" y="1220"/>
                    <a:pt x="973" y="1169"/>
                    <a:pt x="852" y="1109"/>
                  </a:cubicBezTo>
                  <a:cubicBezTo>
                    <a:pt x="676" y="1028"/>
                    <a:pt x="516" y="948"/>
                    <a:pt x="371" y="835"/>
                  </a:cubicBezTo>
                  <a:cubicBezTo>
                    <a:pt x="291" y="788"/>
                    <a:pt x="163" y="707"/>
                    <a:pt x="163" y="610"/>
                  </a:cubicBezTo>
                  <a:cubicBezTo>
                    <a:pt x="178" y="563"/>
                    <a:pt x="178" y="563"/>
                    <a:pt x="227" y="563"/>
                  </a:cubicBezTo>
                  <a:close/>
                  <a:moveTo>
                    <a:pt x="1944" y="113"/>
                  </a:moveTo>
                  <a:cubicBezTo>
                    <a:pt x="1958" y="113"/>
                    <a:pt x="1974" y="121"/>
                    <a:pt x="1992" y="146"/>
                  </a:cubicBezTo>
                  <a:lnTo>
                    <a:pt x="1992" y="193"/>
                  </a:lnTo>
                  <a:cubicBezTo>
                    <a:pt x="1992" y="289"/>
                    <a:pt x="1976" y="402"/>
                    <a:pt x="1976" y="499"/>
                  </a:cubicBezTo>
                  <a:cubicBezTo>
                    <a:pt x="1944" y="675"/>
                    <a:pt x="1912" y="867"/>
                    <a:pt x="1832" y="1028"/>
                  </a:cubicBezTo>
                  <a:cubicBezTo>
                    <a:pt x="1773" y="1181"/>
                    <a:pt x="1671" y="1264"/>
                    <a:pt x="1540" y="1286"/>
                  </a:cubicBezTo>
                  <a:lnTo>
                    <a:pt x="1540" y="1286"/>
                  </a:lnTo>
                  <a:cubicBezTo>
                    <a:pt x="1528" y="912"/>
                    <a:pt x="1680" y="592"/>
                    <a:pt x="1832" y="257"/>
                  </a:cubicBezTo>
                  <a:cubicBezTo>
                    <a:pt x="1847" y="225"/>
                    <a:pt x="1864" y="178"/>
                    <a:pt x="1896" y="146"/>
                  </a:cubicBezTo>
                  <a:cubicBezTo>
                    <a:pt x="1906" y="135"/>
                    <a:pt x="1922" y="113"/>
                    <a:pt x="1944" y="113"/>
                  </a:cubicBezTo>
                  <a:close/>
                  <a:moveTo>
                    <a:pt x="1960" y="0"/>
                  </a:moveTo>
                  <a:cubicBezTo>
                    <a:pt x="1879" y="0"/>
                    <a:pt x="1800" y="81"/>
                    <a:pt x="1768" y="161"/>
                  </a:cubicBezTo>
                  <a:cubicBezTo>
                    <a:pt x="1704" y="274"/>
                    <a:pt x="1655" y="402"/>
                    <a:pt x="1607" y="531"/>
                  </a:cubicBezTo>
                  <a:cubicBezTo>
                    <a:pt x="1502" y="770"/>
                    <a:pt x="1426" y="1023"/>
                    <a:pt x="1428" y="1290"/>
                  </a:cubicBezTo>
                  <a:lnTo>
                    <a:pt x="1428" y="1290"/>
                  </a:lnTo>
                  <a:cubicBezTo>
                    <a:pt x="1425" y="1290"/>
                    <a:pt x="1421" y="1289"/>
                    <a:pt x="1417" y="1289"/>
                  </a:cubicBezTo>
                  <a:lnTo>
                    <a:pt x="1417" y="1289"/>
                  </a:lnTo>
                  <a:cubicBezTo>
                    <a:pt x="1254" y="1129"/>
                    <a:pt x="1077" y="982"/>
                    <a:pt x="901" y="835"/>
                  </a:cubicBezTo>
                  <a:cubicBezTo>
                    <a:pt x="805" y="771"/>
                    <a:pt x="692" y="707"/>
                    <a:pt x="595" y="627"/>
                  </a:cubicBezTo>
                  <a:cubicBezTo>
                    <a:pt x="499" y="578"/>
                    <a:pt x="403" y="499"/>
                    <a:pt x="291" y="467"/>
                  </a:cubicBezTo>
                  <a:cubicBezTo>
                    <a:pt x="267" y="460"/>
                    <a:pt x="244" y="457"/>
                    <a:pt x="223" y="457"/>
                  </a:cubicBezTo>
                  <a:cubicBezTo>
                    <a:pt x="84" y="457"/>
                    <a:pt x="1" y="584"/>
                    <a:pt x="98" y="723"/>
                  </a:cubicBezTo>
                  <a:cubicBezTo>
                    <a:pt x="146" y="820"/>
                    <a:pt x="242" y="867"/>
                    <a:pt x="323" y="931"/>
                  </a:cubicBezTo>
                  <a:cubicBezTo>
                    <a:pt x="435" y="1012"/>
                    <a:pt x="548" y="1077"/>
                    <a:pt x="660" y="1124"/>
                  </a:cubicBezTo>
                  <a:cubicBezTo>
                    <a:pt x="851" y="1224"/>
                    <a:pt x="1129" y="1360"/>
                    <a:pt x="1384" y="1384"/>
                  </a:cubicBezTo>
                  <a:lnTo>
                    <a:pt x="1384" y="1384"/>
                  </a:lnTo>
                  <a:cubicBezTo>
                    <a:pt x="1388" y="1388"/>
                    <a:pt x="1393" y="1393"/>
                    <a:pt x="1398" y="1398"/>
                  </a:cubicBezTo>
                  <a:cubicBezTo>
                    <a:pt x="1406" y="1409"/>
                    <a:pt x="1417" y="1414"/>
                    <a:pt x="1428" y="1414"/>
                  </a:cubicBezTo>
                  <a:cubicBezTo>
                    <a:pt x="1443" y="1414"/>
                    <a:pt x="1459" y="1405"/>
                    <a:pt x="1468" y="1392"/>
                  </a:cubicBezTo>
                  <a:lnTo>
                    <a:pt x="1468" y="1392"/>
                  </a:lnTo>
                  <a:cubicBezTo>
                    <a:pt x="1476" y="1395"/>
                    <a:pt x="1485" y="1397"/>
                    <a:pt x="1493" y="1397"/>
                  </a:cubicBezTo>
                  <a:cubicBezTo>
                    <a:pt x="1506" y="1397"/>
                    <a:pt x="1519" y="1393"/>
                    <a:pt x="1529" y="1384"/>
                  </a:cubicBezTo>
                  <a:lnTo>
                    <a:pt x="1529" y="1384"/>
                  </a:lnTo>
                  <a:cubicBezTo>
                    <a:pt x="1667" y="1369"/>
                    <a:pt x="1791" y="1308"/>
                    <a:pt x="1879" y="1173"/>
                  </a:cubicBezTo>
                  <a:cubicBezTo>
                    <a:pt x="2008" y="980"/>
                    <a:pt x="2040" y="707"/>
                    <a:pt x="2072" y="482"/>
                  </a:cubicBezTo>
                  <a:cubicBezTo>
                    <a:pt x="2089" y="370"/>
                    <a:pt x="2168" y="17"/>
                    <a:pt x="196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41"/>
            <p:cNvSpPr/>
            <p:nvPr/>
          </p:nvSpPr>
          <p:spPr>
            <a:xfrm>
              <a:off x="3278025" y="2646825"/>
              <a:ext cx="97800" cy="176000"/>
            </a:xfrm>
            <a:custGeom>
              <a:avLst/>
              <a:gdLst/>
              <a:ahLst/>
              <a:cxnLst/>
              <a:rect l="l" t="t" r="r" b="b"/>
              <a:pathLst>
                <a:path w="3912" h="7040" extrusionOk="0">
                  <a:moveTo>
                    <a:pt x="3703" y="0"/>
                  </a:moveTo>
                  <a:cubicBezTo>
                    <a:pt x="3675" y="0"/>
                    <a:pt x="3638" y="28"/>
                    <a:pt x="3638" y="67"/>
                  </a:cubicBezTo>
                  <a:cubicBezTo>
                    <a:pt x="3799" y="790"/>
                    <a:pt x="3349" y="1433"/>
                    <a:pt x="3125" y="2090"/>
                  </a:cubicBezTo>
                  <a:cubicBezTo>
                    <a:pt x="3013" y="2411"/>
                    <a:pt x="2964" y="2732"/>
                    <a:pt x="2996" y="3070"/>
                  </a:cubicBezTo>
                  <a:cubicBezTo>
                    <a:pt x="3045" y="3470"/>
                    <a:pt x="3173" y="3872"/>
                    <a:pt x="3189" y="4290"/>
                  </a:cubicBezTo>
                  <a:cubicBezTo>
                    <a:pt x="3261" y="5763"/>
                    <a:pt x="2030" y="6944"/>
                    <a:pt x="614" y="6944"/>
                  </a:cubicBezTo>
                  <a:cubicBezTo>
                    <a:pt x="442" y="6944"/>
                    <a:pt x="267" y="6926"/>
                    <a:pt x="92" y="6890"/>
                  </a:cubicBezTo>
                  <a:cubicBezTo>
                    <a:pt x="86" y="6889"/>
                    <a:pt x="82" y="6888"/>
                    <a:pt x="77" y="6888"/>
                  </a:cubicBezTo>
                  <a:cubicBezTo>
                    <a:pt x="23" y="6888"/>
                    <a:pt x="0" y="6971"/>
                    <a:pt x="59" y="6986"/>
                  </a:cubicBezTo>
                  <a:cubicBezTo>
                    <a:pt x="240" y="7022"/>
                    <a:pt x="421" y="7040"/>
                    <a:pt x="598" y="7040"/>
                  </a:cubicBezTo>
                  <a:cubicBezTo>
                    <a:pt x="1920" y="7040"/>
                    <a:pt x="3100" y="6081"/>
                    <a:pt x="3270" y="4722"/>
                  </a:cubicBezTo>
                  <a:cubicBezTo>
                    <a:pt x="3334" y="4305"/>
                    <a:pt x="3253" y="3920"/>
                    <a:pt x="3173" y="3503"/>
                  </a:cubicBezTo>
                  <a:cubicBezTo>
                    <a:pt x="3093" y="3021"/>
                    <a:pt x="3060" y="2588"/>
                    <a:pt x="3221" y="2122"/>
                  </a:cubicBezTo>
                  <a:cubicBezTo>
                    <a:pt x="3446" y="1448"/>
                    <a:pt x="3912" y="790"/>
                    <a:pt x="3735" y="35"/>
                  </a:cubicBezTo>
                  <a:cubicBezTo>
                    <a:pt x="3735" y="11"/>
                    <a:pt x="3721" y="0"/>
                    <a:pt x="370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41"/>
            <p:cNvSpPr/>
            <p:nvPr/>
          </p:nvSpPr>
          <p:spPr>
            <a:xfrm>
              <a:off x="3338900" y="2630150"/>
              <a:ext cx="22650" cy="42675"/>
            </a:xfrm>
            <a:custGeom>
              <a:avLst/>
              <a:gdLst/>
              <a:ahLst/>
              <a:cxnLst/>
              <a:rect l="l" t="t" r="r" b="b"/>
              <a:pathLst>
                <a:path w="906" h="1707" extrusionOk="0">
                  <a:moveTo>
                    <a:pt x="48" y="1"/>
                  </a:moveTo>
                  <a:cubicBezTo>
                    <a:pt x="24" y="1"/>
                    <a:pt x="0" y="21"/>
                    <a:pt x="0" y="60"/>
                  </a:cubicBezTo>
                  <a:cubicBezTo>
                    <a:pt x="0" y="687"/>
                    <a:pt x="304" y="1297"/>
                    <a:pt x="803" y="1698"/>
                  </a:cubicBezTo>
                  <a:cubicBezTo>
                    <a:pt x="812" y="1704"/>
                    <a:pt x="821" y="1706"/>
                    <a:pt x="830" y="1706"/>
                  </a:cubicBezTo>
                  <a:cubicBezTo>
                    <a:pt x="870" y="1706"/>
                    <a:pt x="906" y="1657"/>
                    <a:pt x="867" y="1618"/>
                  </a:cubicBezTo>
                  <a:cubicBezTo>
                    <a:pt x="401" y="1248"/>
                    <a:pt x="112" y="655"/>
                    <a:pt x="96" y="60"/>
                  </a:cubicBezTo>
                  <a:cubicBezTo>
                    <a:pt x="96" y="21"/>
                    <a:pt x="72" y="1"/>
                    <a:pt x="4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41"/>
            <p:cNvSpPr/>
            <p:nvPr/>
          </p:nvSpPr>
          <p:spPr>
            <a:xfrm>
              <a:off x="3382602" y="2207500"/>
              <a:ext cx="112375" cy="104750"/>
            </a:xfrm>
            <a:custGeom>
              <a:avLst/>
              <a:gdLst/>
              <a:ahLst/>
              <a:cxnLst/>
              <a:rect l="l" t="t" r="r" b="b"/>
              <a:pathLst>
                <a:path w="4495" h="4190" extrusionOk="0">
                  <a:moveTo>
                    <a:pt x="1862" y="0"/>
                  </a:moveTo>
                  <a:lnTo>
                    <a:pt x="1156" y="1204"/>
                  </a:lnTo>
                  <a:lnTo>
                    <a:pt x="0" y="1798"/>
                  </a:lnTo>
                  <a:lnTo>
                    <a:pt x="385" y="3082"/>
                  </a:lnTo>
                  <a:lnTo>
                    <a:pt x="1284" y="4189"/>
                  </a:lnTo>
                  <a:lnTo>
                    <a:pt x="3097" y="3500"/>
                  </a:lnTo>
                  <a:lnTo>
                    <a:pt x="4494" y="2248"/>
                  </a:lnTo>
                  <a:lnTo>
                    <a:pt x="186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41"/>
            <p:cNvSpPr/>
            <p:nvPr/>
          </p:nvSpPr>
          <p:spPr>
            <a:xfrm>
              <a:off x="3330050" y="2242400"/>
              <a:ext cx="126425" cy="212175"/>
            </a:xfrm>
            <a:custGeom>
              <a:avLst/>
              <a:gdLst/>
              <a:ahLst/>
              <a:cxnLst/>
              <a:rect l="l" t="t" r="r" b="b"/>
              <a:pathLst>
                <a:path w="5057" h="8487" extrusionOk="0">
                  <a:moveTo>
                    <a:pt x="2441" y="0"/>
                  </a:moveTo>
                  <a:cubicBezTo>
                    <a:pt x="2441" y="0"/>
                    <a:pt x="755" y="563"/>
                    <a:pt x="530" y="1092"/>
                  </a:cubicBezTo>
                  <a:cubicBezTo>
                    <a:pt x="1" y="2296"/>
                    <a:pt x="691" y="2232"/>
                    <a:pt x="771" y="3837"/>
                  </a:cubicBezTo>
                  <a:cubicBezTo>
                    <a:pt x="804" y="4463"/>
                    <a:pt x="370" y="4223"/>
                    <a:pt x="258" y="5843"/>
                  </a:cubicBezTo>
                  <a:cubicBezTo>
                    <a:pt x="241" y="6325"/>
                    <a:pt x="354" y="6742"/>
                    <a:pt x="547" y="7095"/>
                  </a:cubicBezTo>
                  <a:cubicBezTo>
                    <a:pt x="964" y="7850"/>
                    <a:pt x="1750" y="8332"/>
                    <a:pt x="2601" y="8443"/>
                  </a:cubicBezTo>
                  <a:lnTo>
                    <a:pt x="2858" y="8476"/>
                  </a:lnTo>
                  <a:cubicBezTo>
                    <a:pt x="2900" y="8483"/>
                    <a:pt x="2942" y="8487"/>
                    <a:pt x="2984" y="8487"/>
                  </a:cubicBezTo>
                  <a:cubicBezTo>
                    <a:pt x="3213" y="8487"/>
                    <a:pt x="3431" y="8377"/>
                    <a:pt x="3580" y="8187"/>
                  </a:cubicBezTo>
                  <a:cubicBezTo>
                    <a:pt x="4254" y="7288"/>
                    <a:pt x="4158" y="5442"/>
                    <a:pt x="4158" y="5442"/>
                  </a:cubicBezTo>
                  <a:lnTo>
                    <a:pt x="5057" y="2504"/>
                  </a:lnTo>
                  <a:cubicBezTo>
                    <a:pt x="5030" y="1877"/>
                    <a:pt x="4809" y="1695"/>
                    <a:pt x="4563" y="1695"/>
                  </a:cubicBezTo>
                  <a:cubicBezTo>
                    <a:pt x="4224" y="1695"/>
                    <a:pt x="3837" y="2039"/>
                    <a:pt x="3837" y="2039"/>
                  </a:cubicBezTo>
                  <a:cubicBezTo>
                    <a:pt x="3837" y="2039"/>
                    <a:pt x="2938" y="1734"/>
                    <a:pt x="2456" y="1205"/>
                  </a:cubicBezTo>
                  <a:cubicBezTo>
                    <a:pt x="1975" y="659"/>
                    <a:pt x="2441" y="0"/>
                    <a:pt x="24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41"/>
            <p:cNvSpPr/>
            <p:nvPr/>
          </p:nvSpPr>
          <p:spPr>
            <a:xfrm>
              <a:off x="3395875" y="2368100"/>
              <a:ext cx="38675" cy="15150"/>
            </a:xfrm>
            <a:custGeom>
              <a:avLst/>
              <a:gdLst/>
              <a:ahLst/>
              <a:cxnLst/>
              <a:rect l="l" t="t" r="r" b="b"/>
              <a:pathLst>
                <a:path w="1547" h="606" extrusionOk="0">
                  <a:moveTo>
                    <a:pt x="267" y="0"/>
                  </a:moveTo>
                  <a:cubicBezTo>
                    <a:pt x="200" y="0"/>
                    <a:pt x="132" y="4"/>
                    <a:pt x="65" y="12"/>
                  </a:cubicBezTo>
                  <a:cubicBezTo>
                    <a:pt x="0" y="12"/>
                    <a:pt x="0" y="109"/>
                    <a:pt x="65" y="109"/>
                  </a:cubicBezTo>
                  <a:cubicBezTo>
                    <a:pt x="132" y="100"/>
                    <a:pt x="199" y="96"/>
                    <a:pt x="266" y="96"/>
                  </a:cubicBezTo>
                  <a:cubicBezTo>
                    <a:pt x="697" y="96"/>
                    <a:pt x="1123" y="272"/>
                    <a:pt x="1428" y="590"/>
                  </a:cubicBezTo>
                  <a:cubicBezTo>
                    <a:pt x="1439" y="601"/>
                    <a:pt x="1451" y="605"/>
                    <a:pt x="1463" y="605"/>
                  </a:cubicBezTo>
                  <a:cubicBezTo>
                    <a:pt x="1506" y="605"/>
                    <a:pt x="1546" y="548"/>
                    <a:pt x="1509" y="511"/>
                  </a:cubicBezTo>
                  <a:cubicBezTo>
                    <a:pt x="1173" y="188"/>
                    <a:pt x="727" y="0"/>
                    <a:pt x="26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41"/>
            <p:cNvSpPr/>
            <p:nvPr/>
          </p:nvSpPr>
          <p:spPr>
            <a:xfrm>
              <a:off x="3400400" y="2351025"/>
              <a:ext cx="35325" cy="12625"/>
            </a:xfrm>
            <a:custGeom>
              <a:avLst/>
              <a:gdLst/>
              <a:ahLst/>
              <a:cxnLst/>
              <a:rect l="l" t="t" r="r" b="b"/>
              <a:pathLst>
                <a:path w="1413" h="505" extrusionOk="0">
                  <a:moveTo>
                    <a:pt x="377" y="0"/>
                  </a:moveTo>
                  <a:cubicBezTo>
                    <a:pt x="271" y="0"/>
                    <a:pt x="164" y="13"/>
                    <a:pt x="60" y="38"/>
                  </a:cubicBezTo>
                  <a:cubicBezTo>
                    <a:pt x="0" y="52"/>
                    <a:pt x="10" y="136"/>
                    <a:pt x="63" y="136"/>
                  </a:cubicBezTo>
                  <a:cubicBezTo>
                    <a:pt x="67" y="136"/>
                    <a:pt x="72" y="135"/>
                    <a:pt x="76" y="134"/>
                  </a:cubicBezTo>
                  <a:cubicBezTo>
                    <a:pt x="174" y="113"/>
                    <a:pt x="273" y="103"/>
                    <a:pt x="370" y="103"/>
                  </a:cubicBezTo>
                  <a:cubicBezTo>
                    <a:pt x="721" y="103"/>
                    <a:pt x="1060" y="236"/>
                    <a:pt x="1312" y="487"/>
                  </a:cubicBezTo>
                  <a:cubicBezTo>
                    <a:pt x="1324" y="499"/>
                    <a:pt x="1337" y="504"/>
                    <a:pt x="1349" y="504"/>
                  </a:cubicBezTo>
                  <a:cubicBezTo>
                    <a:pt x="1385" y="504"/>
                    <a:pt x="1412" y="459"/>
                    <a:pt x="1376" y="423"/>
                  </a:cubicBezTo>
                  <a:cubicBezTo>
                    <a:pt x="1115" y="149"/>
                    <a:pt x="747" y="0"/>
                    <a:pt x="37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41"/>
            <p:cNvSpPr/>
            <p:nvPr/>
          </p:nvSpPr>
          <p:spPr>
            <a:xfrm>
              <a:off x="3400000" y="2332050"/>
              <a:ext cx="37725" cy="14350"/>
            </a:xfrm>
            <a:custGeom>
              <a:avLst/>
              <a:gdLst/>
              <a:ahLst/>
              <a:cxnLst/>
              <a:rect l="l" t="t" r="r" b="b"/>
              <a:pathLst>
                <a:path w="1509" h="574" extrusionOk="0">
                  <a:moveTo>
                    <a:pt x="340" y="1"/>
                  </a:moveTo>
                  <a:cubicBezTo>
                    <a:pt x="247" y="1"/>
                    <a:pt x="153" y="9"/>
                    <a:pt x="60" y="27"/>
                  </a:cubicBezTo>
                  <a:cubicBezTo>
                    <a:pt x="1" y="41"/>
                    <a:pt x="24" y="125"/>
                    <a:pt x="79" y="125"/>
                  </a:cubicBezTo>
                  <a:cubicBezTo>
                    <a:pt x="83" y="125"/>
                    <a:pt x="88" y="124"/>
                    <a:pt x="92" y="123"/>
                  </a:cubicBezTo>
                  <a:cubicBezTo>
                    <a:pt x="174" y="109"/>
                    <a:pt x="257" y="102"/>
                    <a:pt x="339" y="102"/>
                  </a:cubicBezTo>
                  <a:cubicBezTo>
                    <a:pt x="738" y="102"/>
                    <a:pt x="1125" y="263"/>
                    <a:pt x="1392" y="556"/>
                  </a:cubicBezTo>
                  <a:cubicBezTo>
                    <a:pt x="1404" y="568"/>
                    <a:pt x="1418" y="573"/>
                    <a:pt x="1432" y="573"/>
                  </a:cubicBezTo>
                  <a:cubicBezTo>
                    <a:pt x="1473" y="573"/>
                    <a:pt x="1508" y="528"/>
                    <a:pt x="1473" y="491"/>
                  </a:cubicBezTo>
                  <a:cubicBezTo>
                    <a:pt x="1183" y="176"/>
                    <a:pt x="765" y="1"/>
                    <a:pt x="34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41"/>
            <p:cNvSpPr/>
            <p:nvPr/>
          </p:nvSpPr>
          <p:spPr>
            <a:xfrm>
              <a:off x="3410325" y="2286875"/>
              <a:ext cx="50575" cy="36600"/>
            </a:xfrm>
            <a:custGeom>
              <a:avLst/>
              <a:gdLst/>
              <a:ahLst/>
              <a:cxnLst/>
              <a:rect l="l" t="t" r="r" b="b"/>
              <a:pathLst>
                <a:path w="2023" h="1464" extrusionOk="0">
                  <a:moveTo>
                    <a:pt x="1832" y="749"/>
                  </a:moveTo>
                  <a:cubicBezTo>
                    <a:pt x="1871" y="749"/>
                    <a:pt x="1910" y="766"/>
                    <a:pt x="1910" y="822"/>
                  </a:cubicBezTo>
                  <a:cubicBezTo>
                    <a:pt x="1910" y="870"/>
                    <a:pt x="1830" y="918"/>
                    <a:pt x="1781" y="935"/>
                  </a:cubicBezTo>
                  <a:cubicBezTo>
                    <a:pt x="1621" y="1031"/>
                    <a:pt x="1460" y="1111"/>
                    <a:pt x="1284" y="1175"/>
                  </a:cubicBezTo>
                  <a:cubicBezTo>
                    <a:pt x="1112" y="1237"/>
                    <a:pt x="941" y="1285"/>
                    <a:pt x="768" y="1317"/>
                  </a:cubicBezTo>
                  <a:lnTo>
                    <a:pt x="768" y="1317"/>
                  </a:lnTo>
                  <a:cubicBezTo>
                    <a:pt x="1010" y="1143"/>
                    <a:pt x="1270" y="983"/>
                    <a:pt x="1541" y="854"/>
                  </a:cubicBezTo>
                  <a:cubicBezTo>
                    <a:pt x="1621" y="822"/>
                    <a:pt x="1702" y="774"/>
                    <a:pt x="1781" y="757"/>
                  </a:cubicBezTo>
                  <a:cubicBezTo>
                    <a:pt x="1796" y="753"/>
                    <a:pt x="1814" y="749"/>
                    <a:pt x="1832" y="749"/>
                  </a:cubicBezTo>
                  <a:close/>
                  <a:moveTo>
                    <a:pt x="179" y="113"/>
                  </a:moveTo>
                  <a:cubicBezTo>
                    <a:pt x="183" y="113"/>
                    <a:pt x="188" y="114"/>
                    <a:pt x="193" y="115"/>
                  </a:cubicBezTo>
                  <a:cubicBezTo>
                    <a:pt x="273" y="132"/>
                    <a:pt x="305" y="340"/>
                    <a:pt x="321" y="404"/>
                  </a:cubicBezTo>
                  <a:lnTo>
                    <a:pt x="418" y="693"/>
                  </a:lnTo>
                  <a:cubicBezTo>
                    <a:pt x="462" y="903"/>
                    <a:pt x="493" y="1113"/>
                    <a:pt x="458" y="1323"/>
                  </a:cubicBezTo>
                  <a:lnTo>
                    <a:pt x="458" y="1323"/>
                  </a:lnTo>
                  <a:cubicBezTo>
                    <a:pt x="379" y="1304"/>
                    <a:pt x="308" y="1265"/>
                    <a:pt x="257" y="1191"/>
                  </a:cubicBezTo>
                  <a:cubicBezTo>
                    <a:pt x="161" y="1046"/>
                    <a:pt x="144" y="870"/>
                    <a:pt x="129" y="710"/>
                  </a:cubicBezTo>
                  <a:cubicBezTo>
                    <a:pt x="129" y="614"/>
                    <a:pt x="112" y="517"/>
                    <a:pt x="112" y="421"/>
                  </a:cubicBezTo>
                  <a:cubicBezTo>
                    <a:pt x="112" y="375"/>
                    <a:pt x="98" y="113"/>
                    <a:pt x="179" y="113"/>
                  </a:cubicBezTo>
                  <a:close/>
                  <a:moveTo>
                    <a:pt x="162" y="1"/>
                  </a:moveTo>
                  <a:cubicBezTo>
                    <a:pt x="125" y="1"/>
                    <a:pt x="90" y="17"/>
                    <a:pt x="64" y="51"/>
                  </a:cubicBezTo>
                  <a:cubicBezTo>
                    <a:pt x="0" y="132"/>
                    <a:pt x="16" y="260"/>
                    <a:pt x="16" y="357"/>
                  </a:cubicBezTo>
                  <a:cubicBezTo>
                    <a:pt x="16" y="582"/>
                    <a:pt x="16" y="854"/>
                    <a:pt x="97" y="1078"/>
                  </a:cubicBezTo>
                  <a:cubicBezTo>
                    <a:pt x="160" y="1268"/>
                    <a:pt x="285" y="1395"/>
                    <a:pt x="487" y="1430"/>
                  </a:cubicBezTo>
                  <a:lnTo>
                    <a:pt x="487" y="1430"/>
                  </a:lnTo>
                  <a:cubicBezTo>
                    <a:pt x="494" y="1433"/>
                    <a:pt x="502" y="1435"/>
                    <a:pt x="510" y="1435"/>
                  </a:cubicBezTo>
                  <a:cubicBezTo>
                    <a:pt x="510" y="1435"/>
                    <a:pt x="510" y="1435"/>
                    <a:pt x="511" y="1435"/>
                  </a:cubicBezTo>
                  <a:lnTo>
                    <a:pt x="511" y="1435"/>
                  </a:lnTo>
                  <a:cubicBezTo>
                    <a:pt x="520" y="1450"/>
                    <a:pt x="539" y="1463"/>
                    <a:pt x="559" y="1463"/>
                  </a:cubicBezTo>
                  <a:cubicBezTo>
                    <a:pt x="571" y="1463"/>
                    <a:pt x="583" y="1459"/>
                    <a:pt x="594" y="1448"/>
                  </a:cubicBezTo>
                  <a:cubicBezTo>
                    <a:pt x="598" y="1445"/>
                    <a:pt x="602" y="1442"/>
                    <a:pt x="606" y="1439"/>
                  </a:cubicBezTo>
                  <a:lnTo>
                    <a:pt x="606" y="1439"/>
                  </a:lnTo>
                  <a:cubicBezTo>
                    <a:pt x="798" y="1439"/>
                    <a:pt x="999" y="1374"/>
                    <a:pt x="1188" y="1320"/>
                  </a:cubicBezTo>
                  <a:cubicBezTo>
                    <a:pt x="1413" y="1256"/>
                    <a:pt x="1653" y="1159"/>
                    <a:pt x="1846" y="1014"/>
                  </a:cubicBezTo>
                  <a:cubicBezTo>
                    <a:pt x="1926" y="967"/>
                    <a:pt x="2006" y="918"/>
                    <a:pt x="2006" y="822"/>
                  </a:cubicBezTo>
                  <a:cubicBezTo>
                    <a:pt x="2023" y="742"/>
                    <a:pt x="1974" y="678"/>
                    <a:pt x="1894" y="661"/>
                  </a:cubicBezTo>
                  <a:cubicBezTo>
                    <a:pt x="1872" y="654"/>
                    <a:pt x="1850" y="651"/>
                    <a:pt x="1828" y="651"/>
                  </a:cubicBezTo>
                  <a:cubicBezTo>
                    <a:pt x="1754" y="651"/>
                    <a:pt x="1683" y="685"/>
                    <a:pt x="1621" y="710"/>
                  </a:cubicBezTo>
                  <a:cubicBezTo>
                    <a:pt x="1477" y="774"/>
                    <a:pt x="1349" y="838"/>
                    <a:pt x="1220" y="903"/>
                  </a:cubicBezTo>
                  <a:cubicBezTo>
                    <a:pt x="1001" y="1033"/>
                    <a:pt x="782" y="1178"/>
                    <a:pt x="587" y="1337"/>
                  </a:cubicBezTo>
                  <a:lnTo>
                    <a:pt x="587" y="1337"/>
                  </a:lnTo>
                  <a:cubicBezTo>
                    <a:pt x="586" y="1337"/>
                    <a:pt x="586" y="1337"/>
                    <a:pt x="585" y="1337"/>
                  </a:cubicBezTo>
                  <a:cubicBezTo>
                    <a:pt x="577" y="1337"/>
                    <a:pt x="568" y="1337"/>
                    <a:pt x="560" y="1336"/>
                  </a:cubicBezTo>
                  <a:lnTo>
                    <a:pt x="560" y="1336"/>
                  </a:lnTo>
                  <a:cubicBezTo>
                    <a:pt x="605" y="1103"/>
                    <a:pt x="571" y="881"/>
                    <a:pt x="497" y="646"/>
                  </a:cubicBezTo>
                  <a:cubicBezTo>
                    <a:pt x="465" y="517"/>
                    <a:pt x="433" y="404"/>
                    <a:pt x="386" y="276"/>
                  </a:cubicBezTo>
                  <a:cubicBezTo>
                    <a:pt x="369" y="180"/>
                    <a:pt x="337" y="83"/>
                    <a:pt x="257" y="36"/>
                  </a:cubicBezTo>
                  <a:cubicBezTo>
                    <a:pt x="227" y="13"/>
                    <a:pt x="194" y="1"/>
                    <a:pt x="16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41"/>
            <p:cNvSpPr/>
            <p:nvPr/>
          </p:nvSpPr>
          <p:spPr>
            <a:xfrm>
              <a:off x="3341300" y="2262375"/>
              <a:ext cx="79475" cy="183825"/>
            </a:xfrm>
            <a:custGeom>
              <a:avLst/>
              <a:gdLst/>
              <a:ahLst/>
              <a:cxnLst/>
              <a:rect l="l" t="t" r="r" b="b"/>
              <a:pathLst>
                <a:path w="3179" h="7353" extrusionOk="0">
                  <a:moveTo>
                    <a:pt x="295" y="1"/>
                  </a:moveTo>
                  <a:cubicBezTo>
                    <a:pt x="274" y="1"/>
                    <a:pt x="253" y="11"/>
                    <a:pt x="241" y="36"/>
                  </a:cubicBezTo>
                  <a:cubicBezTo>
                    <a:pt x="0" y="774"/>
                    <a:pt x="401" y="1497"/>
                    <a:pt x="546" y="2204"/>
                  </a:cubicBezTo>
                  <a:cubicBezTo>
                    <a:pt x="642" y="2685"/>
                    <a:pt x="546" y="3118"/>
                    <a:pt x="401" y="3584"/>
                  </a:cubicBezTo>
                  <a:cubicBezTo>
                    <a:pt x="273" y="3969"/>
                    <a:pt x="176" y="4355"/>
                    <a:pt x="193" y="4772"/>
                  </a:cubicBezTo>
                  <a:cubicBezTo>
                    <a:pt x="238" y="6227"/>
                    <a:pt x="1442" y="7352"/>
                    <a:pt x="2861" y="7352"/>
                  </a:cubicBezTo>
                  <a:cubicBezTo>
                    <a:pt x="2945" y="7352"/>
                    <a:pt x="3029" y="7348"/>
                    <a:pt x="3114" y="7340"/>
                  </a:cubicBezTo>
                  <a:cubicBezTo>
                    <a:pt x="3179" y="7340"/>
                    <a:pt x="3179" y="7244"/>
                    <a:pt x="3114" y="7244"/>
                  </a:cubicBezTo>
                  <a:cubicBezTo>
                    <a:pt x="3036" y="7251"/>
                    <a:pt x="2959" y="7254"/>
                    <a:pt x="2882" y="7254"/>
                  </a:cubicBezTo>
                  <a:cubicBezTo>
                    <a:pt x="1348" y="7254"/>
                    <a:pt x="91" y="5913"/>
                    <a:pt x="305" y="4338"/>
                  </a:cubicBezTo>
                  <a:cubicBezTo>
                    <a:pt x="369" y="3953"/>
                    <a:pt x="529" y="3584"/>
                    <a:pt x="626" y="3182"/>
                  </a:cubicBezTo>
                  <a:cubicBezTo>
                    <a:pt x="707" y="2878"/>
                    <a:pt x="707" y="2572"/>
                    <a:pt x="658" y="2268"/>
                  </a:cubicBezTo>
                  <a:cubicBezTo>
                    <a:pt x="529" y="1529"/>
                    <a:pt x="97" y="806"/>
                    <a:pt x="337" y="68"/>
                  </a:cubicBezTo>
                  <a:cubicBezTo>
                    <a:pt x="357" y="28"/>
                    <a:pt x="327" y="1"/>
                    <a:pt x="29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41"/>
            <p:cNvSpPr/>
            <p:nvPr/>
          </p:nvSpPr>
          <p:spPr>
            <a:xfrm>
              <a:off x="3354850" y="2249225"/>
              <a:ext cx="27200" cy="40075"/>
            </a:xfrm>
            <a:custGeom>
              <a:avLst/>
              <a:gdLst/>
              <a:ahLst/>
              <a:cxnLst/>
              <a:rect l="l" t="t" r="r" b="b"/>
              <a:pathLst>
                <a:path w="1088" h="1603" extrusionOk="0">
                  <a:moveTo>
                    <a:pt x="1037" y="0"/>
                  </a:moveTo>
                  <a:cubicBezTo>
                    <a:pt x="1011" y="0"/>
                    <a:pt x="983" y="16"/>
                    <a:pt x="983" y="48"/>
                  </a:cubicBezTo>
                  <a:cubicBezTo>
                    <a:pt x="903" y="643"/>
                    <a:pt x="550" y="1189"/>
                    <a:pt x="52" y="1510"/>
                  </a:cubicBezTo>
                  <a:cubicBezTo>
                    <a:pt x="0" y="1535"/>
                    <a:pt x="21" y="1603"/>
                    <a:pt x="65" y="1603"/>
                  </a:cubicBezTo>
                  <a:cubicBezTo>
                    <a:pt x="76" y="1603"/>
                    <a:pt x="88" y="1599"/>
                    <a:pt x="100" y="1589"/>
                  </a:cubicBezTo>
                  <a:cubicBezTo>
                    <a:pt x="646" y="1253"/>
                    <a:pt x="999" y="675"/>
                    <a:pt x="1079" y="48"/>
                  </a:cubicBezTo>
                  <a:cubicBezTo>
                    <a:pt x="1087" y="16"/>
                    <a:pt x="1063" y="0"/>
                    <a:pt x="103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41"/>
            <p:cNvSpPr/>
            <p:nvPr/>
          </p:nvSpPr>
          <p:spPr>
            <a:xfrm>
              <a:off x="3281100" y="1452200"/>
              <a:ext cx="54600" cy="156600"/>
            </a:xfrm>
            <a:custGeom>
              <a:avLst/>
              <a:gdLst/>
              <a:ahLst/>
              <a:cxnLst/>
              <a:rect l="l" t="t" r="r" b="b"/>
              <a:pathLst>
                <a:path w="2184" h="6264" extrusionOk="0">
                  <a:moveTo>
                    <a:pt x="1898" y="1"/>
                  </a:moveTo>
                  <a:cubicBezTo>
                    <a:pt x="1848" y="1"/>
                    <a:pt x="1789" y="11"/>
                    <a:pt x="1718" y="36"/>
                  </a:cubicBezTo>
                  <a:lnTo>
                    <a:pt x="1461" y="2170"/>
                  </a:lnTo>
                  <a:lnTo>
                    <a:pt x="1397" y="2507"/>
                  </a:lnTo>
                  <a:cubicBezTo>
                    <a:pt x="1397" y="2507"/>
                    <a:pt x="1172" y="2844"/>
                    <a:pt x="1124" y="3037"/>
                  </a:cubicBezTo>
                  <a:cubicBezTo>
                    <a:pt x="1092" y="3214"/>
                    <a:pt x="947" y="4209"/>
                    <a:pt x="739" y="4449"/>
                  </a:cubicBezTo>
                  <a:lnTo>
                    <a:pt x="1" y="4513"/>
                  </a:lnTo>
                  <a:lnTo>
                    <a:pt x="1108" y="6264"/>
                  </a:lnTo>
                  <a:cubicBezTo>
                    <a:pt x="1108" y="6264"/>
                    <a:pt x="2071" y="5926"/>
                    <a:pt x="2055" y="5397"/>
                  </a:cubicBezTo>
                  <a:cubicBezTo>
                    <a:pt x="2039" y="4883"/>
                    <a:pt x="2184" y="1127"/>
                    <a:pt x="2184" y="1127"/>
                  </a:cubicBezTo>
                  <a:lnTo>
                    <a:pt x="2152" y="244"/>
                  </a:lnTo>
                  <a:cubicBezTo>
                    <a:pt x="2152" y="244"/>
                    <a:pt x="2140" y="1"/>
                    <a:pt x="1898" y="1"/>
                  </a:cubicBez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41"/>
            <p:cNvSpPr/>
            <p:nvPr/>
          </p:nvSpPr>
          <p:spPr>
            <a:xfrm>
              <a:off x="3320825" y="1465775"/>
              <a:ext cx="14075" cy="45900"/>
            </a:xfrm>
            <a:custGeom>
              <a:avLst/>
              <a:gdLst/>
              <a:ahLst/>
              <a:cxnLst/>
              <a:rect l="l" t="t" r="r" b="b"/>
              <a:pathLst>
                <a:path w="563" h="1836" extrusionOk="0">
                  <a:moveTo>
                    <a:pt x="337" y="0"/>
                  </a:moveTo>
                  <a:cubicBezTo>
                    <a:pt x="322" y="0"/>
                    <a:pt x="306" y="2"/>
                    <a:pt x="289" y="6"/>
                  </a:cubicBezTo>
                  <a:cubicBezTo>
                    <a:pt x="274" y="6"/>
                    <a:pt x="242" y="22"/>
                    <a:pt x="242" y="38"/>
                  </a:cubicBezTo>
                  <a:cubicBezTo>
                    <a:pt x="177" y="552"/>
                    <a:pt x="96" y="1049"/>
                    <a:pt x="32" y="1547"/>
                  </a:cubicBezTo>
                  <a:cubicBezTo>
                    <a:pt x="17" y="1627"/>
                    <a:pt x="0" y="1708"/>
                    <a:pt x="0" y="1787"/>
                  </a:cubicBezTo>
                  <a:cubicBezTo>
                    <a:pt x="0" y="1819"/>
                    <a:pt x="24" y="1835"/>
                    <a:pt x="48" y="1835"/>
                  </a:cubicBezTo>
                  <a:cubicBezTo>
                    <a:pt x="72" y="1835"/>
                    <a:pt x="96" y="1819"/>
                    <a:pt x="96" y="1787"/>
                  </a:cubicBezTo>
                  <a:cubicBezTo>
                    <a:pt x="96" y="1740"/>
                    <a:pt x="113" y="1676"/>
                    <a:pt x="129" y="1611"/>
                  </a:cubicBezTo>
                  <a:cubicBezTo>
                    <a:pt x="145" y="1466"/>
                    <a:pt x="161" y="1322"/>
                    <a:pt x="177" y="1194"/>
                  </a:cubicBezTo>
                  <a:cubicBezTo>
                    <a:pt x="225" y="888"/>
                    <a:pt x="274" y="584"/>
                    <a:pt x="306" y="278"/>
                  </a:cubicBezTo>
                  <a:cubicBezTo>
                    <a:pt x="318" y="226"/>
                    <a:pt x="332" y="173"/>
                    <a:pt x="336" y="113"/>
                  </a:cubicBezTo>
                  <a:lnTo>
                    <a:pt x="336" y="113"/>
                  </a:lnTo>
                  <a:cubicBezTo>
                    <a:pt x="349" y="118"/>
                    <a:pt x="363" y="118"/>
                    <a:pt x="385" y="118"/>
                  </a:cubicBezTo>
                  <a:cubicBezTo>
                    <a:pt x="466" y="182"/>
                    <a:pt x="466" y="311"/>
                    <a:pt x="466" y="391"/>
                  </a:cubicBezTo>
                  <a:cubicBezTo>
                    <a:pt x="466" y="431"/>
                    <a:pt x="490" y="451"/>
                    <a:pt x="514" y="451"/>
                  </a:cubicBezTo>
                  <a:cubicBezTo>
                    <a:pt x="539" y="451"/>
                    <a:pt x="563" y="431"/>
                    <a:pt x="563" y="391"/>
                  </a:cubicBezTo>
                  <a:cubicBezTo>
                    <a:pt x="563" y="244"/>
                    <a:pt x="508" y="0"/>
                    <a:pt x="337" y="0"/>
                  </a:cubicBezTo>
                  <a:close/>
                </a:path>
              </a:pathLst>
            </a:custGeom>
            <a:solidFill>
              <a:srgbClr val="D672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41"/>
            <p:cNvSpPr/>
            <p:nvPr/>
          </p:nvSpPr>
          <p:spPr>
            <a:xfrm>
              <a:off x="3036325" y="1354750"/>
              <a:ext cx="273275" cy="258850"/>
            </a:xfrm>
            <a:custGeom>
              <a:avLst/>
              <a:gdLst/>
              <a:ahLst/>
              <a:cxnLst/>
              <a:rect l="l" t="t" r="r" b="b"/>
              <a:pathLst>
                <a:path w="10931" h="10354" extrusionOk="0">
                  <a:moveTo>
                    <a:pt x="6774" y="0"/>
                  </a:moveTo>
                  <a:cubicBezTo>
                    <a:pt x="6774" y="0"/>
                    <a:pt x="5056" y="707"/>
                    <a:pt x="3788" y="2633"/>
                  </a:cubicBezTo>
                  <a:cubicBezTo>
                    <a:pt x="3146" y="3612"/>
                    <a:pt x="497" y="7384"/>
                    <a:pt x="240" y="8508"/>
                  </a:cubicBezTo>
                  <a:cubicBezTo>
                    <a:pt x="0" y="9616"/>
                    <a:pt x="193" y="10273"/>
                    <a:pt x="1541" y="10337"/>
                  </a:cubicBezTo>
                  <a:cubicBezTo>
                    <a:pt x="1725" y="10348"/>
                    <a:pt x="2032" y="10353"/>
                    <a:pt x="2426" y="10353"/>
                  </a:cubicBezTo>
                  <a:cubicBezTo>
                    <a:pt x="4929" y="10353"/>
                    <a:pt x="10931" y="10162"/>
                    <a:pt x="10931" y="10162"/>
                  </a:cubicBezTo>
                  <a:lnTo>
                    <a:pt x="10177" y="8411"/>
                  </a:lnTo>
                  <a:cubicBezTo>
                    <a:pt x="10177" y="8411"/>
                    <a:pt x="6517" y="8396"/>
                    <a:pt x="5762" y="8122"/>
                  </a:cubicBezTo>
                  <a:cubicBezTo>
                    <a:pt x="5024" y="7850"/>
                    <a:pt x="3853" y="7529"/>
                    <a:pt x="3853" y="7529"/>
                  </a:cubicBezTo>
                  <a:lnTo>
                    <a:pt x="7367" y="3163"/>
                  </a:lnTo>
                  <a:lnTo>
                    <a:pt x="6774" y="0"/>
                  </a:ln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41"/>
            <p:cNvSpPr/>
            <p:nvPr/>
          </p:nvSpPr>
          <p:spPr>
            <a:xfrm>
              <a:off x="3333650" y="1451550"/>
              <a:ext cx="53000" cy="157250"/>
            </a:xfrm>
            <a:custGeom>
              <a:avLst/>
              <a:gdLst/>
              <a:ahLst/>
              <a:cxnLst/>
              <a:rect l="l" t="t" r="r" b="b"/>
              <a:pathLst>
                <a:path w="2120" h="6290" extrusionOk="0">
                  <a:moveTo>
                    <a:pt x="278" y="1"/>
                  </a:moveTo>
                  <a:cubicBezTo>
                    <a:pt x="1" y="1"/>
                    <a:pt x="1" y="334"/>
                    <a:pt x="1" y="334"/>
                  </a:cubicBezTo>
                  <a:lnTo>
                    <a:pt x="1" y="1153"/>
                  </a:lnTo>
                  <a:cubicBezTo>
                    <a:pt x="1" y="1153"/>
                    <a:pt x="82" y="4909"/>
                    <a:pt x="65" y="5423"/>
                  </a:cubicBezTo>
                  <a:cubicBezTo>
                    <a:pt x="50" y="5952"/>
                    <a:pt x="1013" y="6290"/>
                    <a:pt x="1013" y="6290"/>
                  </a:cubicBezTo>
                  <a:lnTo>
                    <a:pt x="2120" y="4539"/>
                  </a:lnTo>
                  <a:lnTo>
                    <a:pt x="1381" y="4475"/>
                  </a:lnTo>
                  <a:cubicBezTo>
                    <a:pt x="1173" y="4235"/>
                    <a:pt x="1028" y="3240"/>
                    <a:pt x="996" y="3063"/>
                  </a:cubicBezTo>
                  <a:cubicBezTo>
                    <a:pt x="948" y="2870"/>
                    <a:pt x="724" y="2533"/>
                    <a:pt x="724" y="2533"/>
                  </a:cubicBezTo>
                  <a:lnTo>
                    <a:pt x="660" y="2196"/>
                  </a:lnTo>
                  <a:lnTo>
                    <a:pt x="435" y="29"/>
                  </a:lnTo>
                  <a:cubicBezTo>
                    <a:pt x="375" y="9"/>
                    <a:pt x="323" y="1"/>
                    <a:pt x="278" y="1"/>
                  </a:cubicBez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41"/>
            <p:cNvSpPr/>
            <p:nvPr/>
          </p:nvSpPr>
          <p:spPr>
            <a:xfrm>
              <a:off x="3332300" y="1463750"/>
              <a:ext cx="14650" cy="45925"/>
            </a:xfrm>
            <a:custGeom>
              <a:avLst/>
              <a:gdLst/>
              <a:ahLst/>
              <a:cxnLst/>
              <a:rect l="l" t="t" r="r" b="b"/>
              <a:pathLst>
                <a:path w="586" h="1837" extrusionOk="0">
                  <a:moveTo>
                    <a:pt x="282" y="0"/>
                  </a:moveTo>
                  <a:cubicBezTo>
                    <a:pt x="275" y="0"/>
                    <a:pt x="268" y="2"/>
                    <a:pt x="264" y="6"/>
                  </a:cubicBezTo>
                  <a:cubicBezTo>
                    <a:pt x="151" y="70"/>
                    <a:pt x="71" y="183"/>
                    <a:pt x="23" y="295"/>
                  </a:cubicBezTo>
                  <a:cubicBezTo>
                    <a:pt x="0" y="329"/>
                    <a:pt x="33" y="371"/>
                    <a:pt x="66" y="371"/>
                  </a:cubicBezTo>
                  <a:cubicBezTo>
                    <a:pt x="80" y="371"/>
                    <a:pt x="94" y="363"/>
                    <a:pt x="104" y="344"/>
                  </a:cubicBezTo>
                  <a:cubicBezTo>
                    <a:pt x="139" y="272"/>
                    <a:pt x="184" y="200"/>
                    <a:pt x="245" y="148"/>
                  </a:cubicBezTo>
                  <a:lnTo>
                    <a:pt x="245" y="148"/>
                  </a:lnTo>
                  <a:cubicBezTo>
                    <a:pt x="320" y="605"/>
                    <a:pt x="396" y="1077"/>
                    <a:pt x="457" y="1547"/>
                  </a:cubicBezTo>
                  <a:cubicBezTo>
                    <a:pt x="472" y="1628"/>
                    <a:pt x="489" y="1708"/>
                    <a:pt x="489" y="1789"/>
                  </a:cubicBezTo>
                  <a:cubicBezTo>
                    <a:pt x="489" y="1821"/>
                    <a:pt x="513" y="1837"/>
                    <a:pt x="537" y="1837"/>
                  </a:cubicBezTo>
                  <a:cubicBezTo>
                    <a:pt x="561" y="1837"/>
                    <a:pt x="585" y="1821"/>
                    <a:pt x="585" y="1789"/>
                  </a:cubicBezTo>
                  <a:cubicBezTo>
                    <a:pt x="585" y="1724"/>
                    <a:pt x="568" y="1660"/>
                    <a:pt x="553" y="1579"/>
                  </a:cubicBezTo>
                  <a:cubicBezTo>
                    <a:pt x="536" y="1451"/>
                    <a:pt x="521" y="1307"/>
                    <a:pt x="504" y="1179"/>
                  </a:cubicBezTo>
                  <a:cubicBezTo>
                    <a:pt x="457" y="873"/>
                    <a:pt x="408" y="569"/>
                    <a:pt x="360" y="248"/>
                  </a:cubicBezTo>
                  <a:cubicBezTo>
                    <a:pt x="360" y="183"/>
                    <a:pt x="344" y="103"/>
                    <a:pt x="328" y="38"/>
                  </a:cubicBezTo>
                  <a:cubicBezTo>
                    <a:pt x="328" y="15"/>
                    <a:pt x="302" y="0"/>
                    <a:pt x="282" y="0"/>
                  </a:cubicBezTo>
                  <a:close/>
                </a:path>
              </a:pathLst>
            </a:custGeom>
            <a:solidFill>
              <a:srgbClr val="D672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41"/>
            <p:cNvSpPr/>
            <p:nvPr/>
          </p:nvSpPr>
          <p:spPr>
            <a:xfrm>
              <a:off x="3358150" y="1347125"/>
              <a:ext cx="273300" cy="266475"/>
            </a:xfrm>
            <a:custGeom>
              <a:avLst/>
              <a:gdLst/>
              <a:ahLst/>
              <a:cxnLst/>
              <a:rect l="l" t="t" r="r" b="b"/>
              <a:pathLst>
                <a:path w="10932" h="10659" extrusionOk="0">
                  <a:moveTo>
                    <a:pt x="4575" y="1"/>
                  </a:moveTo>
                  <a:lnTo>
                    <a:pt x="4671" y="4014"/>
                  </a:lnTo>
                  <a:lnTo>
                    <a:pt x="7079" y="7834"/>
                  </a:lnTo>
                  <a:cubicBezTo>
                    <a:pt x="7079" y="7834"/>
                    <a:pt x="5908" y="8155"/>
                    <a:pt x="5169" y="8427"/>
                  </a:cubicBezTo>
                  <a:cubicBezTo>
                    <a:pt x="4414" y="8701"/>
                    <a:pt x="754" y="8716"/>
                    <a:pt x="754" y="8716"/>
                  </a:cubicBezTo>
                  <a:lnTo>
                    <a:pt x="1" y="10467"/>
                  </a:lnTo>
                  <a:cubicBezTo>
                    <a:pt x="1" y="10467"/>
                    <a:pt x="6002" y="10658"/>
                    <a:pt x="8505" y="10658"/>
                  </a:cubicBezTo>
                  <a:cubicBezTo>
                    <a:pt x="8899" y="10658"/>
                    <a:pt x="9207" y="10653"/>
                    <a:pt x="9390" y="10642"/>
                  </a:cubicBezTo>
                  <a:cubicBezTo>
                    <a:pt x="10738" y="10578"/>
                    <a:pt x="10931" y="9921"/>
                    <a:pt x="10691" y="8813"/>
                  </a:cubicBezTo>
                  <a:cubicBezTo>
                    <a:pt x="10434" y="7689"/>
                    <a:pt x="8010" y="3708"/>
                    <a:pt x="7400" y="2698"/>
                  </a:cubicBezTo>
                  <a:cubicBezTo>
                    <a:pt x="6164" y="658"/>
                    <a:pt x="4575" y="1"/>
                    <a:pt x="4575" y="1"/>
                  </a:cubicBezTo>
                  <a:close/>
                </a:path>
              </a:pathLst>
            </a:custGeom>
            <a:solidFill>
              <a:srgbClr val="EDA97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41"/>
            <p:cNvSpPr/>
            <p:nvPr/>
          </p:nvSpPr>
          <p:spPr>
            <a:xfrm>
              <a:off x="3086825" y="1319050"/>
              <a:ext cx="167825" cy="197800"/>
            </a:xfrm>
            <a:custGeom>
              <a:avLst/>
              <a:gdLst/>
              <a:ahLst/>
              <a:cxnLst/>
              <a:rect l="l" t="t" r="r" b="b"/>
              <a:pathLst>
                <a:path w="6713" h="7912" extrusionOk="0">
                  <a:moveTo>
                    <a:pt x="6712" y="0"/>
                  </a:moveTo>
                  <a:cubicBezTo>
                    <a:pt x="6712" y="0"/>
                    <a:pt x="5411" y="112"/>
                    <a:pt x="4176" y="1317"/>
                  </a:cubicBezTo>
                  <a:cubicBezTo>
                    <a:pt x="3196" y="2263"/>
                    <a:pt x="339" y="5056"/>
                    <a:pt x="131" y="5698"/>
                  </a:cubicBezTo>
                  <a:cubicBezTo>
                    <a:pt x="0" y="6099"/>
                    <a:pt x="46" y="6174"/>
                    <a:pt x="98" y="6174"/>
                  </a:cubicBezTo>
                  <a:cubicBezTo>
                    <a:pt x="129" y="6174"/>
                    <a:pt x="163" y="6147"/>
                    <a:pt x="163" y="6147"/>
                  </a:cubicBezTo>
                  <a:cubicBezTo>
                    <a:pt x="163" y="6147"/>
                    <a:pt x="658" y="5502"/>
                    <a:pt x="1126" y="5502"/>
                  </a:cubicBezTo>
                  <a:cubicBezTo>
                    <a:pt x="1306" y="5502"/>
                    <a:pt x="1481" y="5596"/>
                    <a:pt x="1623" y="5858"/>
                  </a:cubicBezTo>
                  <a:cubicBezTo>
                    <a:pt x="2154" y="6806"/>
                    <a:pt x="2362" y="7673"/>
                    <a:pt x="2956" y="7881"/>
                  </a:cubicBezTo>
                  <a:cubicBezTo>
                    <a:pt x="3015" y="7902"/>
                    <a:pt x="3072" y="7912"/>
                    <a:pt x="3129" y="7912"/>
                  </a:cubicBezTo>
                  <a:cubicBezTo>
                    <a:pt x="3633" y="7912"/>
                    <a:pt x="4048" y="7159"/>
                    <a:pt x="4048" y="7159"/>
                  </a:cubicBezTo>
                  <a:lnTo>
                    <a:pt x="5396" y="5329"/>
                  </a:lnTo>
                  <a:lnTo>
                    <a:pt x="671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41"/>
            <p:cNvSpPr/>
            <p:nvPr/>
          </p:nvSpPr>
          <p:spPr>
            <a:xfrm>
              <a:off x="3444025" y="1321850"/>
              <a:ext cx="144225" cy="199350"/>
            </a:xfrm>
            <a:custGeom>
              <a:avLst/>
              <a:gdLst/>
              <a:ahLst/>
              <a:cxnLst/>
              <a:rect l="l" t="t" r="r" b="b"/>
              <a:pathLst>
                <a:path w="5769" h="7974" extrusionOk="0">
                  <a:moveTo>
                    <a:pt x="1" y="0"/>
                  </a:moveTo>
                  <a:lnTo>
                    <a:pt x="209" y="5137"/>
                  </a:lnTo>
                  <a:lnTo>
                    <a:pt x="1621" y="7127"/>
                  </a:lnTo>
                  <a:cubicBezTo>
                    <a:pt x="1621" y="7127"/>
                    <a:pt x="1974" y="7973"/>
                    <a:pt x="2521" y="7973"/>
                  </a:cubicBezTo>
                  <a:cubicBezTo>
                    <a:pt x="2558" y="7973"/>
                    <a:pt x="2595" y="7970"/>
                    <a:pt x="2633" y="7962"/>
                  </a:cubicBezTo>
                  <a:cubicBezTo>
                    <a:pt x="3243" y="7818"/>
                    <a:pt x="3547" y="6983"/>
                    <a:pt x="4174" y="6100"/>
                  </a:cubicBezTo>
                  <a:cubicBezTo>
                    <a:pt x="4332" y="5873"/>
                    <a:pt x="4501" y="5788"/>
                    <a:pt x="4665" y="5788"/>
                  </a:cubicBezTo>
                  <a:cubicBezTo>
                    <a:pt x="5153" y="5788"/>
                    <a:pt x="5602" y="6534"/>
                    <a:pt x="5602" y="6534"/>
                  </a:cubicBezTo>
                  <a:cubicBezTo>
                    <a:pt x="5602" y="6534"/>
                    <a:pt x="5639" y="6571"/>
                    <a:pt x="5673" y="6571"/>
                  </a:cubicBezTo>
                  <a:cubicBezTo>
                    <a:pt x="5724" y="6571"/>
                    <a:pt x="5768" y="6491"/>
                    <a:pt x="5683" y="6100"/>
                  </a:cubicBezTo>
                  <a:cubicBezTo>
                    <a:pt x="5554" y="5442"/>
                    <a:pt x="3083" y="2424"/>
                    <a:pt x="2295" y="1316"/>
                  </a:cubicBezTo>
                  <a:cubicBezTo>
                    <a:pt x="1525" y="209"/>
                    <a:pt x="1" y="0"/>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41"/>
            <p:cNvSpPr/>
            <p:nvPr/>
          </p:nvSpPr>
          <p:spPr>
            <a:xfrm>
              <a:off x="3332475" y="1452675"/>
              <a:ext cx="2800" cy="130425"/>
            </a:xfrm>
            <a:custGeom>
              <a:avLst/>
              <a:gdLst/>
              <a:ahLst/>
              <a:cxnLst/>
              <a:rect l="l" t="t" r="r" b="b"/>
              <a:pathLst>
                <a:path w="112" h="5217" extrusionOk="0">
                  <a:moveTo>
                    <a:pt x="56" y="0"/>
                  </a:moveTo>
                  <a:cubicBezTo>
                    <a:pt x="28" y="0"/>
                    <a:pt x="0" y="17"/>
                    <a:pt x="0" y="49"/>
                  </a:cubicBezTo>
                  <a:lnTo>
                    <a:pt x="0" y="5168"/>
                  </a:lnTo>
                  <a:cubicBezTo>
                    <a:pt x="0" y="5201"/>
                    <a:pt x="28" y="5217"/>
                    <a:pt x="56" y="5217"/>
                  </a:cubicBezTo>
                  <a:cubicBezTo>
                    <a:pt x="84" y="5217"/>
                    <a:pt x="112" y="5201"/>
                    <a:pt x="112" y="5168"/>
                  </a:cubicBezTo>
                  <a:lnTo>
                    <a:pt x="112" y="49"/>
                  </a:lnTo>
                  <a:cubicBezTo>
                    <a:pt x="112" y="17"/>
                    <a:pt x="84" y="0"/>
                    <a:pt x="5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41"/>
            <p:cNvSpPr/>
            <p:nvPr/>
          </p:nvSpPr>
          <p:spPr>
            <a:xfrm>
              <a:off x="3079600" y="1540550"/>
              <a:ext cx="54250" cy="22075"/>
            </a:xfrm>
            <a:custGeom>
              <a:avLst/>
              <a:gdLst/>
              <a:ahLst/>
              <a:cxnLst/>
              <a:rect l="l" t="t" r="r" b="b"/>
              <a:pathLst>
                <a:path w="2170" h="883" extrusionOk="0">
                  <a:moveTo>
                    <a:pt x="2105" y="1"/>
                  </a:moveTo>
                  <a:cubicBezTo>
                    <a:pt x="1351" y="1"/>
                    <a:pt x="613" y="290"/>
                    <a:pt x="50" y="803"/>
                  </a:cubicBezTo>
                  <a:cubicBezTo>
                    <a:pt x="0" y="828"/>
                    <a:pt x="38" y="882"/>
                    <a:pt x="80" y="882"/>
                  </a:cubicBezTo>
                  <a:cubicBezTo>
                    <a:pt x="92" y="882"/>
                    <a:pt x="104" y="878"/>
                    <a:pt x="115" y="868"/>
                  </a:cubicBezTo>
                  <a:cubicBezTo>
                    <a:pt x="660" y="386"/>
                    <a:pt x="1383" y="112"/>
                    <a:pt x="2105" y="97"/>
                  </a:cubicBezTo>
                  <a:cubicBezTo>
                    <a:pt x="2169" y="97"/>
                    <a:pt x="2169" y="1"/>
                    <a:pt x="210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41"/>
            <p:cNvSpPr/>
            <p:nvPr/>
          </p:nvSpPr>
          <p:spPr>
            <a:xfrm>
              <a:off x="3533350" y="1532675"/>
              <a:ext cx="46350" cy="11675"/>
            </a:xfrm>
            <a:custGeom>
              <a:avLst/>
              <a:gdLst/>
              <a:ahLst/>
              <a:cxnLst/>
              <a:rect l="l" t="t" r="r" b="b"/>
              <a:pathLst>
                <a:path w="1854" h="467" extrusionOk="0">
                  <a:moveTo>
                    <a:pt x="1446" y="0"/>
                  </a:moveTo>
                  <a:cubicBezTo>
                    <a:pt x="957" y="0"/>
                    <a:pt x="485" y="158"/>
                    <a:pt x="55" y="380"/>
                  </a:cubicBezTo>
                  <a:cubicBezTo>
                    <a:pt x="0" y="393"/>
                    <a:pt x="27" y="466"/>
                    <a:pt x="77" y="466"/>
                  </a:cubicBezTo>
                  <a:cubicBezTo>
                    <a:pt x="85" y="466"/>
                    <a:pt x="94" y="464"/>
                    <a:pt x="103" y="460"/>
                  </a:cubicBezTo>
                  <a:cubicBezTo>
                    <a:pt x="509" y="257"/>
                    <a:pt x="945" y="104"/>
                    <a:pt x="1395" y="104"/>
                  </a:cubicBezTo>
                  <a:cubicBezTo>
                    <a:pt x="1515" y="104"/>
                    <a:pt x="1635" y="115"/>
                    <a:pt x="1757" y="139"/>
                  </a:cubicBezTo>
                  <a:cubicBezTo>
                    <a:pt x="1821" y="139"/>
                    <a:pt x="1853" y="42"/>
                    <a:pt x="1789" y="27"/>
                  </a:cubicBezTo>
                  <a:cubicBezTo>
                    <a:pt x="1674" y="9"/>
                    <a:pt x="1560" y="0"/>
                    <a:pt x="144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41"/>
            <p:cNvSpPr/>
            <p:nvPr/>
          </p:nvSpPr>
          <p:spPr>
            <a:xfrm>
              <a:off x="3405925" y="1158875"/>
              <a:ext cx="20850" cy="36575"/>
            </a:xfrm>
            <a:custGeom>
              <a:avLst/>
              <a:gdLst/>
              <a:ahLst/>
              <a:cxnLst/>
              <a:rect l="l" t="t" r="r" b="b"/>
              <a:pathLst>
                <a:path w="834" h="1463" extrusionOk="0">
                  <a:moveTo>
                    <a:pt x="716" y="0"/>
                  </a:moveTo>
                  <a:cubicBezTo>
                    <a:pt x="30" y="0"/>
                    <a:pt x="1" y="899"/>
                    <a:pt x="63" y="1415"/>
                  </a:cubicBezTo>
                  <a:cubicBezTo>
                    <a:pt x="72" y="1447"/>
                    <a:pt x="100" y="1463"/>
                    <a:pt x="124" y="1463"/>
                  </a:cubicBezTo>
                  <a:cubicBezTo>
                    <a:pt x="148" y="1463"/>
                    <a:pt x="168" y="1447"/>
                    <a:pt x="160" y="1415"/>
                  </a:cubicBezTo>
                  <a:cubicBezTo>
                    <a:pt x="114" y="966"/>
                    <a:pt x="112" y="112"/>
                    <a:pt x="704" y="112"/>
                  </a:cubicBezTo>
                  <a:cubicBezTo>
                    <a:pt x="725" y="112"/>
                    <a:pt x="747" y="113"/>
                    <a:pt x="770" y="115"/>
                  </a:cubicBezTo>
                  <a:cubicBezTo>
                    <a:pt x="834" y="115"/>
                    <a:pt x="834" y="19"/>
                    <a:pt x="770" y="2"/>
                  </a:cubicBezTo>
                  <a:cubicBezTo>
                    <a:pt x="751" y="1"/>
                    <a:pt x="733" y="0"/>
                    <a:pt x="71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41"/>
            <p:cNvSpPr/>
            <p:nvPr/>
          </p:nvSpPr>
          <p:spPr>
            <a:xfrm>
              <a:off x="3018650" y="1624025"/>
              <a:ext cx="559025" cy="620050"/>
            </a:xfrm>
            <a:custGeom>
              <a:avLst/>
              <a:gdLst/>
              <a:ahLst/>
              <a:cxnLst/>
              <a:rect l="l" t="t" r="r" b="b"/>
              <a:pathLst>
                <a:path w="22361" h="24802" extrusionOk="0">
                  <a:moveTo>
                    <a:pt x="16871" y="0"/>
                  </a:moveTo>
                  <a:lnTo>
                    <a:pt x="8748" y="305"/>
                  </a:lnTo>
                  <a:cubicBezTo>
                    <a:pt x="8540" y="818"/>
                    <a:pt x="7224" y="4446"/>
                    <a:pt x="6903" y="5586"/>
                  </a:cubicBezTo>
                  <a:cubicBezTo>
                    <a:pt x="6518" y="6967"/>
                    <a:pt x="5313" y="11059"/>
                    <a:pt x="4992" y="13131"/>
                  </a:cubicBezTo>
                  <a:cubicBezTo>
                    <a:pt x="4688" y="15201"/>
                    <a:pt x="1" y="21638"/>
                    <a:pt x="530" y="24125"/>
                  </a:cubicBezTo>
                  <a:cubicBezTo>
                    <a:pt x="530" y="24125"/>
                    <a:pt x="1657" y="24802"/>
                    <a:pt x="2936" y="24802"/>
                  </a:cubicBezTo>
                  <a:cubicBezTo>
                    <a:pt x="2979" y="24802"/>
                    <a:pt x="3023" y="24801"/>
                    <a:pt x="3066" y="24800"/>
                  </a:cubicBezTo>
                  <a:cubicBezTo>
                    <a:pt x="4399" y="24752"/>
                    <a:pt x="5587" y="24174"/>
                    <a:pt x="6180" y="23564"/>
                  </a:cubicBezTo>
                  <a:cubicBezTo>
                    <a:pt x="6547" y="23169"/>
                    <a:pt x="7327" y="23060"/>
                    <a:pt x="8078" y="23060"/>
                  </a:cubicBezTo>
                  <a:cubicBezTo>
                    <a:pt x="9006" y="23060"/>
                    <a:pt x="9889" y="23226"/>
                    <a:pt x="9889" y="23226"/>
                  </a:cubicBezTo>
                  <a:cubicBezTo>
                    <a:pt x="11411" y="23464"/>
                    <a:pt x="12189" y="23578"/>
                    <a:pt x="12684" y="23578"/>
                  </a:cubicBezTo>
                  <a:cubicBezTo>
                    <a:pt x="13363" y="23578"/>
                    <a:pt x="13511" y="23363"/>
                    <a:pt x="14319" y="22954"/>
                  </a:cubicBezTo>
                  <a:cubicBezTo>
                    <a:pt x="17465" y="21332"/>
                    <a:pt x="17465" y="17576"/>
                    <a:pt x="17465" y="17576"/>
                  </a:cubicBezTo>
                  <a:cubicBezTo>
                    <a:pt x="17465" y="17576"/>
                    <a:pt x="17401" y="13034"/>
                    <a:pt x="19006" y="11380"/>
                  </a:cubicBezTo>
                  <a:cubicBezTo>
                    <a:pt x="19521" y="10839"/>
                    <a:pt x="20172" y="10678"/>
                    <a:pt x="20762" y="10678"/>
                  </a:cubicBezTo>
                  <a:cubicBezTo>
                    <a:pt x="21608" y="10678"/>
                    <a:pt x="22332" y="11008"/>
                    <a:pt x="22360" y="11027"/>
                  </a:cubicBezTo>
                  <a:cubicBezTo>
                    <a:pt x="22296" y="10738"/>
                    <a:pt x="19439" y="4831"/>
                    <a:pt x="18508" y="2954"/>
                  </a:cubicBezTo>
                  <a:cubicBezTo>
                    <a:pt x="17545" y="1028"/>
                    <a:pt x="16871" y="0"/>
                    <a:pt x="1687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41"/>
            <p:cNvSpPr/>
            <p:nvPr/>
          </p:nvSpPr>
          <p:spPr>
            <a:xfrm>
              <a:off x="3169300" y="1696575"/>
              <a:ext cx="64975" cy="478525"/>
            </a:xfrm>
            <a:custGeom>
              <a:avLst/>
              <a:gdLst/>
              <a:ahLst/>
              <a:cxnLst/>
              <a:rect l="l" t="t" r="r" b="b"/>
              <a:pathLst>
                <a:path w="2599" h="19141" extrusionOk="0">
                  <a:moveTo>
                    <a:pt x="2536" y="0"/>
                  </a:moveTo>
                  <a:cubicBezTo>
                    <a:pt x="2516" y="0"/>
                    <a:pt x="2495" y="11"/>
                    <a:pt x="2482" y="35"/>
                  </a:cubicBezTo>
                  <a:cubicBezTo>
                    <a:pt x="1455" y="2828"/>
                    <a:pt x="925" y="5766"/>
                    <a:pt x="652" y="8720"/>
                  </a:cubicBezTo>
                  <a:cubicBezTo>
                    <a:pt x="428" y="11175"/>
                    <a:pt x="411" y="13647"/>
                    <a:pt x="299" y="16104"/>
                  </a:cubicBezTo>
                  <a:cubicBezTo>
                    <a:pt x="267" y="17099"/>
                    <a:pt x="218" y="18109"/>
                    <a:pt x="10" y="19089"/>
                  </a:cubicBezTo>
                  <a:cubicBezTo>
                    <a:pt x="0" y="19118"/>
                    <a:pt x="31" y="19141"/>
                    <a:pt x="61" y="19141"/>
                  </a:cubicBezTo>
                  <a:cubicBezTo>
                    <a:pt x="80" y="19141"/>
                    <a:pt x="100" y="19130"/>
                    <a:pt x="107" y="19105"/>
                  </a:cubicBezTo>
                  <a:cubicBezTo>
                    <a:pt x="283" y="18287"/>
                    <a:pt x="331" y="17435"/>
                    <a:pt x="379" y="16600"/>
                  </a:cubicBezTo>
                  <a:cubicBezTo>
                    <a:pt x="443" y="15494"/>
                    <a:pt x="460" y="14385"/>
                    <a:pt x="492" y="13294"/>
                  </a:cubicBezTo>
                  <a:cubicBezTo>
                    <a:pt x="588" y="10533"/>
                    <a:pt x="749" y="7789"/>
                    <a:pt x="1230" y="5075"/>
                  </a:cubicBezTo>
                  <a:cubicBezTo>
                    <a:pt x="1551" y="3374"/>
                    <a:pt x="1984" y="1689"/>
                    <a:pt x="2579" y="67"/>
                  </a:cubicBezTo>
                  <a:cubicBezTo>
                    <a:pt x="2598" y="28"/>
                    <a:pt x="2569" y="0"/>
                    <a:pt x="25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41"/>
            <p:cNvSpPr/>
            <p:nvPr/>
          </p:nvSpPr>
          <p:spPr>
            <a:xfrm>
              <a:off x="3359200" y="1916425"/>
              <a:ext cx="61425" cy="152700"/>
            </a:xfrm>
            <a:custGeom>
              <a:avLst/>
              <a:gdLst/>
              <a:ahLst/>
              <a:cxnLst/>
              <a:rect l="l" t="t" r="r" b="b"/>
              <a:pathLst>
                <a:path w="2457" h="6108" extrusionOk="0">
                  <a:moveTo>
                    <a:pt x="438" y="1"/>
                  </a:moveTo>
                  <a:cubicBezTo>
                    <a:pt x="248" y="1"/>
                    <a:pt x="114" y="125"/>
                    <a:pt x="70" y="326"/>
                  </a:cubicBezTo>
                  <a:cubicBezTo>
                    <a:pt x="55" y="487"/>
                    <a:pt x="102" y="680"/>
                    <a:pt x="119" y="840"/>
                  </a:cubicBezTo>
                  <a:cubicBezTo>
                    <a:pt x="151" y="1097"/>
                    <a:pt x="199" y="1354"/>
                    <a:pt x="231" y="1627"/>
                  </a:cubicBezTo>
                  <a:cubicBezTo>
                    <a:pt x="312" y="2124"/>
                    <a:pt x="376" y="2606"/>
                    <a:pt x="456" y="3104"/>
                  </a:cubicBezTo>
                  <a:cubicBezTo>
                    <a:pt x="601" y="4099"/>
                    <a:pt x="744" y="5078"/>
                    <a:pt x="890" y="6073"/>
                  </a:cubicBezTo>
                  <a:cubicBezTo>
                    <a:pt x="890" y="6097"/>
                    <a:pt x="906" y="6108"/>
                    <a:pt x="925" y="6108"/>
                  </a:cubicBezTo>
                  <a:cubicBezTo>
                    <a:pt x="956" y="6108"/>
                    <a:pt x="995" y="6081"/>
                    <a:pt x="986" y="6041"/>
                  </a:cubicBezTo>
                  <a:cubicBezTo>
                    <a:pt x="761" y="4468"/>
                    <a:pt x="520" y="2879"/>
                    <a:pt x="295" y="1306"/>
                  </a:cubicBezTo>
                  <a:cubicBezTo>
                    <a:pt x="251" y="1053"/>
                    <a:pt x="0" y="99"/>
                    <a:pt x="434" y="99"/>
                  </a:cubicBezTo>
                  <a:cubicBezTo>
                    <a:pt x="468" y="99"/>
                    <a:pt x="508" y="105"/>
                    <a:pt x="552" y="118"/>
                  </a:cubicBezTo>
                  <a:cubicBezTo>
                    <a:pt x="890" y="215"/>
                    <a:pt x="1162" y="615"/>
                    <a:pt x="1371" y="889"/>
                  </a:cubicBezTo>
                  <a:cubicBezTo>
                    <a:pt x="1804" y="1450"/>
                    <a:pt x="2125" y="2092"/>
                    <a:pt x="2350" y="2766"/>
                  </a:cubicBezTo>
                  <a:cubicBezTo>
                    <a:pt x="2356" y="2791"/>
                    <a:pt x="2374" y="2801"/>
                    <a:pt x="2393" y="2801"/>
                  </a:cubicBezTo>
                  <a:cubicBezTo>
                    <a:pt x="2423" y="2801"/>
                    <a:pt x="2456" y="2774"/>
                    <a:pt x="2446" y="2734"/>
                  </a:cubicBezTo>
                  <a:cubicBezTo>
                    <a:pt x="2206" y="1964"/>
                    <a:pt x="1821" y="1242"/>
                    <a:pt x="1290" y="615"/>
                  </a:cubicBezTo>
                  <a:cubicBezTo>
                    <a:pt x="1098" y="375"/>
                    <a:pt x="841" y="54"/>
                    <a:pt x="504" y="5"/>
                  </a:cubicBezTo>
                  <a:cubicBezTo>
                    <a:pt x="481" y="2"/>
                    <a:pt x="459" y="1"/>
                    <a:pt x="43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41"/>
            <p:cNvSpPr/>
            <p:nvPr/>
          </p:nvSpPr>
          <p:spPr>
            <a:xfrm>
              <a:off x="3206850" y="1378025"/>
              <a:ext cx="16375" cy="184650"/>
            </a:xfrm>
            <a:custGeom>
              <a:avLst/>
              <a:gdLst/>
              <a:ahLst/>
              <a:cxnLst/>
              <a:rect l="l" t="t" r="r" b="b"/>
              <a:pathLst>
                <a:path w="655" h="7386" extrusionOk="0">
                  <a:moveTo>
                    <a:pt x="49" y="1"/>
                  </a:moveTo>
                  <a:cubicBezTo>
                    <a:pt x="25" y="1"/>
                    <a:pt x="0" y="17"/>
                    <a:pt x="0" y="49"/>
                  </a:cubicBezTo>
                  <a:cubicBezTo>
                    <a:pt x="257" y="2280"/>
                    <a:pt x="257" y="4527"/>
                    <a:pt x="450" y="6774"/>
                  </a:cubicBezTo>
                  <a:cubicBezTo>
                    <a:pt x="450" y="6855"/>
                    <a:pt x="450" y="7352"/>
                    <a:pt x="578" y="7384"/>
                  </a:cubicBezTo>
                  <a:cubicBezTo>
                    <a:pt x="583" y="7385"/>
                    <a:pt x="588" y="7386"/>
                    <a:pt x="593" y="7386"/>
                  </a:cubicBezTo>
                  <a:cubicBezTo>
                    <a:pt x="645" y="7386"/>
                    <a:pt x="654" y="7303"/>
                    <a:pt x="595" y="7288"/>
                  </a:cubicBezTo>
                  <a:cubicBezTo>
                    <a:pt x="643" y="7288"/>
                    <a:pt x="610" y="7288"/>
                    <a:pt x="610" y="7240"/>
                  </a:cubicBezTo>
                  <a:cubicBezTo>
                    <a:pt x="610" y="7191"/>
                    <a:pt x="595" y="7144"/>
                    <a:pt x="578" y="7095"/>
                  </a:cubicBezTo>
                  <a:cubicBezTo>
                    <a:pt x="563" y="6935"/>
                    <a:pt x="546" y="6774"/>
                    <a:pt x="546" y="6630"/>
                  </a:cubicBezTo>
                  <a:cubicBezTo>
                    <a:pt x="499" y="6149"/>
                    <a:pt x="482" y="5682"/>
                    <a:pt x="450" y="5218"/>
                  </a:cubicBezTo>
                  <a:cubicBezTo>
                    <a:pt x="370" y="4013"/>
                    <a:pt x="322" y="2810"/>
                    <a:pt x="242" y="1622"/>
                  </a:cubicBezTo>
                  <a:cubicBezTo>
                    <a:pt x="193" y="1092"/>
                    <a:pt x="161" y="563"/>
                    <a:pt x="97" y="49"/>
                  </a:cubicBezTo>
                  <a:cubicBezTo>
                    <a:pt x="97" y="17"/>
                    <a:pt x="73" y="1"/>
                    <a:pt x="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41"/>
            <p:cNvSpPr/>
            <p:nvPr/>
          </p:nvSpPr>
          <p:spPr>
            <a:xfrm>
              <a:off x="3447625" y="1356375"/>
              <a:ext cx="10450" cy="195850"/>
            </a:xfrm>
            <a:custGeom>
              <a:avLst/>
              <a:gdLst/>
              <a:ahLst/>
              <a:cxnLst/>
              <a:rect l="l" t="t" r="r" b="b"/>
              <a:pathLst>
                <a:path w="418" h="7834" extrusionOk="0">
                  <a:moveTo>
                    <a:pt x="51" y="0"/>
                  </a:moveTo>
                  <a:cubicBezTo>
                    <a:pt x="25" y="0"/>
                    <a:pt x="0" y="16"/>
                    <a:pt x="0" y="48"/>
                  </a:cubicBezTo>
                  <a:cubicBezTo>
                    <a:pt x="113" y="1300"/>
                    <a:pt x="225" y="2552"/>
                    <a:pt x="274" y="3820"/>
                  </a:cubicBezTo>
                  <a:cubicBezTo>
                    <a:pt x="321" y="5136"/>
                    <a:pt x="289" y="6469"/>
                    <a:pt x="225" y="7785"/>
                  </a:cubicBezTo>
                  <a:cubicBezTo>
                    <a:pt x="217" y="7817"/>
                    <a:pt x="242" y="7833"/>
                    <a:pt x="268" y="7833"/>
                  </a:cubicBezTo>
                  <a:cubicBezTo>
                    <a:pt x="294" y="7833"/>
                    <a:pt x="321" y="7817"/>
                    <a:pt x="321" y="7785"/>
                  </a:cubicBezTo>
                  <a:cubicBezTo>
                    <a:pt x="402" y="6469"/>
                    <a:pt x="418" y="5136"/>
                    <a:pt x="370" y="3820"/>
                  </a:cubicBezTo>
                  <a:cubicBezTo>
                    <a:pt x="321" y="2552"/>
                    <a:pt x="210" y="1300"/>
                    <a:pt x="113" y="48"/>
                  </a:cubicBezTo>
                  <a:cubicBezTo>
                    <a:pt x="105" y="16"/>
                    <a:pt x="77" y="0"/>
                    <a:pt x="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41"/>
            <p:cNvSpPr/>
            <p:nvPr/>
          </p:nvSpPr>
          <p:spPr>
            <a:xfrm>
              <a:off x="3278700" y="1186200"/>
              <a:ext cx="32500" cy="25325"/>
            </a:xfrm>
            <a:custGeom>
              <a:avLst/>
              <a:gdLst/>
              <a:ahLst/>
              <a:cxnLst/>
              <a:rect l="l" t="t" r="r" b="b"/>
              <a:pathLst>
                <a:path w="1300" h="1013" extrusionOk="0">
                  <a:moveTo>
                    <a:pt x="658" y="1"/>
                  </a:moveTo>
                  <a:cubicBezTo>
                    <a:pt x="0" y="1"/>
                    <a:pt x="0" y="1012"/>
                    <a:pt x="658" y="1012"/>
                  </a:cubicBezTo>
                  <a:cubicBezTo>
                    <a:pt x="1300" y="1012"/>
                    <a:pt x="1300" y="1"/>
                    <a:pt x="658" y="1"/>
                  </a:cubicBezTo>
                  <a:close/>
                </a:path>
              </a:pathLst>
            </a:custGeom>
            <a:solidFill>
              <a:srgbClr val="E697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41"/>
            <p:cNvSpPr/>
            <p:nvPr/>
          </p:nvSpPr>
          <p:spPr>
            <a:xfrm>
              <a:off x="3362550" y="1185825"/>
              <a:ext cx="32925" cy="25275"/>
            </a:xfrm>
            <a:custGeom>
              <a:avLst/>
              <a:gdLst/>
              <a:ahLst/>
              <a:cxnLst/>
              <a:rect l="l" t="t" r="r" b="b"/>
              <a:pathLst>
                <a:path w="1317" h="1011" extrusionOk="0">
                  <a:moveTo>
                    <a:pt x="659" y="0"/>
                  </a:moveTo>
                  <a:cubicBezTo>
                    <a:pt x="1" y="0"/>
                    <a:pt x="1" y="1011"/>
                    <a:pt x="659" y="1011"/>
                  </a:cubicBezTo>
                  <a:cubicBezTo>
                    <a:pt x="1317" y="1011"/>
                    <a:pt x="1317" y="0"/>
                    <a:pt x="659" y="0"/>
                  </a:cubicBezTo>
                  <a:close/>
                </a:path>
              </a:pathLst>
            </a:custGeom>
            <a:solidFill>
              <a:srgbClr val="E697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41"/>
            <p:cNvSpPr/>
            <p:nvPr/>
          </p:nvSpPr>
          <p:spPr>
            <a:xfrm>
              <a:off x="3041525" y="1556600"/>
              <a:ext cx="51800" cy="50600"/>
            </a:xfrm>
            <a:custGeom>
              <a:avLst/>
              <a:gdLst/>
              <a:ahLst/>
              <a:cxnLst/>
              <a:rect l="l" t="t" r="r" b="b"/>
              <a:pathLst>
                <a:path w="2072" h="2024" extrusionOk="0">
                  <a:moveTo>
                    <a:pt x="1044" y="1"/>
                  </a:moveTo>
                  <a:cubicBezTo>
                    <a:pt x="514" y="1"/>
                    <a:pt x="0" y="466"/>
                    <a:pt x="17" y="1011"/>
                  </a:cubicBezTo>
                  <a:cubicBezTo>
                    <a:pt x="49" y="1557"/>
                    <a:pt x="466" y="2023"/>
                    <a:pt x="1044" y="2023"/>
                  </a:cubicBezTo>
                  <a:cubicBezTo>
                    <a:pt x="1573" y="2023"/>
                    <a:pt x="2072" y="1557"/>
                    <a:pt x="2055" y="1011"/>
                  </a:cubicBezTo>
                  <a:cubicBezTo>
                    <a:pt x="2039" y="690"/>
                    <a:pt x="1894" y="401"/>
                    <a:pt x="1654" y="209"/>
                  </a:cubicBezTo>
                  <a:lnTo>
                    <a:pt x="1638" y="226"/>
                  </a:lnTo>
                  <a:cubicBezTo>
                    <a:pt x="1622" y="241"/>
                    <a:pt x="1622" y="241"/>
                    <a:pt x="1605" y="241"/>
                  </a:cubicBezTo>
                  <a:cubicBezTo>
                    <a:pt x="1558" y="241"/>
                    <a:pt x="1526" y="193"/>
                    <a:pt x="1573" y="161"/>
                  </a:cubicBezTo>
                  <a:lnTo>
                    <a:pt x="1573" y="145"/>
                  </a:lnTo>
                  <a:cubicBezTo>
                    <a:pt x="1413" y="48"/>
                    <a:pt x="1237" y="1"/>
                    <a:pt x="1044" y="1"/>
                  </a:cubicBezTo>
                  <a:close/>
                </a:path>
              </a:pathLst>
            </a:custGeom>
            <a:solidFill>
              <a:srgbClr val="E697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41"/>
            <p:cNvSpPr/>
            <p:nvPr/>
          </p:nvSpPr>
          <p:spPr>
            <a:xfrm>
              <a:off x="3079650" y="1560200"/>
              <a:ext cx="3250" cy="2425"/>
            </a:xfrm>
            <a:custGeom>
              <a:avLst/>
              <a:gdLst/>
              <a:ahLst/>
              <a:cxnLst/>
              <a:rect l="l" t="t" r="r" b="b"/>
              <a:pathLst>
                <a:path w="130" h="97" extrusionOk="0">
                  <a:moveTo>
                    <a:pt x="48" y="1"/>
                  </a:moveTo>
                  <a:lnTo>
                    <a:pt x="48" y="17"/>
                  </a:lnTo>
                  <a:cubicBezTo>
                    <a:pt x="1" y="49"/>
                    <a:pt x="33" y="97"/>
                    <a:pt x="80" y="97"/>
                  </a:cubicBezTo>
                  <a:cubicBezTo>
                    <a:pt x="97" y="97"/>
                    <a:pt x="97" y="97"/>
                    <a:pt x="113" y="82"/>
                  </a:cubicBezTo>
                  <a:lnTo>
                    <a:pt x="129" y="65"/>
                  </a:lnTo>
                  <a:cubicBezTo>
                    <a:pt x="97" y="49"/>
                    <a:pt x="65" y="33"/>
                    <a:pt x="48" y="1"/>
                  </a:cubicBezTo>
                  <a:close/>
                </a:path>
              </a:pathLst>
            </a:custGeom>
            <a:solidFill>
              <a:srgbClr val="5B30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41"/>
            <p:cNvSpPr/>
            <p:nvPr/>
          </p:nvSpPr>
          <p:spPr>
            <a:xfrm>
              <a:off x="3570825" y="1559825"/>
              <a:ext cx="51775" cy="50575"/>
            </a:xfrm>
            <a:custGeom>
              <a:avLst/>
              <a:gdLst/>
              <a:ahLst/>
              <a:cxnLst/>
              <a:rect l="l" t="t" r="r" b="b"/>
              <a:pathLst>
                <a:path w="2071" h="2023" extrusionOk="0">
                  <a:moveTo>
                    <a:pt x="1028" y="0"/>
                  </a:moveTo>
                  <a:cubicBezTo>
                    <a:pt x="498" y="0"/>
                    <a:pt x="1" y="465"/>
                    <a:pt x="16" y="1011"/>
                  </a:cubicBezTo>
                  <a:cubicBezTo>
                    <a:pt x="48" y="1557"/>
                    <a:pt x="466" y="2023"/>
                    <a:pt x="1028" y="2023"/>
                  </a:cubicBezTo>
                  <a:cubicBezTo>
                    <a:pt x="1557" y="2023"/>
                    <a:pt x="2071" y="1557"/>
                    <a:pt x="2039" y="1011"/>
                  </a:cubicBezTo>
                  <a:cubicBezTo>
                    <a:pt x="2023" y="465"/>
                    <a:pt x="1606" y="0"/>
                    <a:pt x="1028" y="0"/>
                  </a:cubicBezTo>
                  <a:close/>
                </a:path>
              </a:pathLst>
            </a:custGeom>
            <a:solidFill>
              <a:srgbClr val="E697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41"/>
            <p:cNvSpPr/>
            <p:nvPr/>
          </p:nvSpPr>
          <p:spPr>
            <a:xfrm>
              <a:off x="3591700" y="2054200"/>
              <a:ext cx="51775" cy="50975"/>
            </a:xfrm>
            <a:custGeom>
              <a:avLst/>
              <a:gdLst/>
              <a:ahLst/>
              <a:cxnLst/>
              <a:rect l="l" t="t" r="r" b="b"/>
              <a:pathLst>
                <a:path w="2071" h="2039" extrusionOk="0">
                  <a:moveTo>
                    <a:pt x="1028" y="1"/>
                  </a:moveTo>
                  <a:cubicBezTo>
                    <a:pt x="498" y="1"/>
                    <a:pt x="1" y="482"/>
                    <a:pt x="16" y="1028"/>
                  </a:cubicBezTo>
                  <a:cubicBezTo>
                    <a:pt x="48" y="1574"/>
                    <a:pt x="465" y="2039"/>
                    <a:pt x="1028" y="2039"/>
                  </a:cubicBezTo>
                  <a:cubicBezTo>
                    <a:pt x="1557" y="2039"/>
                    <a:pt x="2071" y="1574"/>
                    <a:pt x="2039" y="1028"/>
                  </a:cubicBezTo>
                  <a:cubicBezTo>
                    <a:pt x="2023" y="466"/>
                    <a:pt x="1606" y="1"/>
                    <a:pt x="1028" y="1"/>
                  </a:cubicBezTo>
                  <a:close/>
                </a:path>
              </a:pathLst>
            </a:custGeom>
            <a:solidFill>
              <a:srgbClr val="E697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41"/>
            <p:cNvSpPr/>
            <p:nvPr/>
          </p:nvSpPr>
          <p:spPr>
            <a:xfrm>
              <a:off x="3253825" y="2327075"/>
              <a:ext cx="51775" cy="50600"/>
            </a:xfrm>
            <a:custGeom>
              <a:avLst/>
              <a:gdLst/>
              <a:ahLst/>
              <a:cxnLst/>
              <a:rect l="l" t="t" r="r" b="b"/>
              <a:pathLst>
                <a:path w="2071" h="2024" extrusionOk="0">
                  <a:moveTo>
                    <a:pt x="1043" y="1"/>
                  </a:moveTo>
                  <a:cubicBezTo>
                    <a:pt x="514" y="1"/>
                    <a:pt x="0" y="466"/>
                    <a:pt x="32" y="1011"/>
                  </a:cubicBezTo>
                  <a:cubicBezTo>
                    <a:pt x="48" y="1557"/>
                    <a:pt x="465" y="2023"/>
                    <a:pt x="1043" y="2023"/>
                  </a:cubicBezTo>
                  <a:cubicBezTo>
                    <a:pt x="1573" y="2023"/>
                    <a:pt x="2070" y="1557"/>
                    <a:pt x="2055" y="1011"/>
                  </a:cubicBezTo>
                  <a:cubicBezTo>
                    <a:pt x="2023" y="466"/>
                    <a:pt x="1605" y="1"/>
                    <a:pt x="1043" y="1"/>
                  </a:cubicBezTo>
                  <a:close/>
                </a:path>
              </a:pathLst>
            </a:custGeom>
            <a:solidFill>
              <a:srgbClr val="E697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41"/>
            <p:cNvSpPr/>
            <p:nvPr/>
          </p:nvSpPr>
          <p:spPr>
            <a:xfrm>
              <a:off x="3321625" y="1214025"/>
              <a:ext cx="36125" cy="23975"/>
            </a:xfrm>
            <a:custGeom>
              <a:avLst/>
              <a:gdLst/>
              <a:ahLst/>
              <a:cxnLst/>
              <a:rect l="l" t="t" r="r" b="b"/>
              <a:pathLst>
                <a:path w="1445" h="959" extrusionOk="0">
                  <a:moveTo>
                    <a:pt x="746" y="1"/>
                  </a:moveTo>
                  <a:cubicBezTo>
                    <a:pt x="296" y="1"/>
                    <a:pt x="0" y="349"/>
                    <a:pt x="0" y="349"/>
                  </a:cubicBezTo>
                  <a:cubicBezTo>
                    <a:pt x="0" y="349"/>
                    <a:pt x="161" y="959"/>
                    <a:pt x="771" y="959"/>
                  </a:cubicBezTo>
                  <a:cubicBezTo>
                    <a:pt x="1365" y="959"/>
                    <a:pt x="1445" y="285"/>
                    <a:pt x="1445" y="285"/>
                  </a:cubicBezTo>
                  <a:cubicBezTo>
                    <a:pt x="1189" y="73"/>
                    <a:pt x="951" y="1"/>
                    <a:pt x="746" y="1"/>
                  </a:cubicBezTo>
                  <a:close/>
                </a:path>
              </a:pathLst>
            </a:custGeom>
            <a:solidFill>
              <a:srgbClr val="EA8C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41"/>
            <p:cNvSpPr/>
            <p:nvPr/>
          </p:nvSpPr>
          <p:spPr>
            <a:xfrm>
              <a:off x="3317075" y="1217550"/>
              <a:ext cx="48050" cy="11125"/>
            </a:xfrm>
            <a:custGeom>
              <a:avLst/>
              <a:gdLst/>
              <a:ahLst/>
              <a:cxnLst/>
              <a:rect l="l" t="t" r="r" b="b"/>
              <a:pathLst>
                <a:path w="1922" h="445" extrusionOk="0">
                  <a:moveTo>
                    <a:pt x="1839" y="0"/>
                  </a:moveTo>
                  <a:cubicBezTo>
                    <a:pt x="1827" y="0"/>
                    <a:pt x="1815" y="4"/>
                    <a:pt x="1804" y="15"/>
                  </a:cubicBezTo>
                  <a:cubicBezTo>
                    <a:pt x="1533" y="232"/>
                    <a:pt x="1195" y="342"/>
                    <a:pt x="857" y="342"/>
                  </a:cubicBezTo>
                  <a:cubicBezTo>
                    <a:pt x="595" y="342"/>
                    <a:pt x="333" y="277"/>
                    <a:pt x="103" y="144"/>
                  </a:cubicBezTo>
                  <a:cubicBezTo>
                    <a:pt x="92" y="139"/>
                    <a:pt x="82" y="136"/>
                    <a:pt x="73" y="136"/>
                  </a:cubicBezTo>
                  <a:cubicBezTo>
                    <a:pt x="26" y="136"/>
                    <a:pt x="0" y="196"/>
                    <a:pt x="54" y="223"/>
                  </a:cubicBezTo>
                  <a:cubicBezTo>
                    <a:pt x="307" y="371"/>
                    <a:pt x="587" y="445"/>
                    <a:pt x="867" y="445"/>
                  </a:cubicBezTo>
                  <a:cubicBezTo>
                    <a:pt x="1227" y="445"/>
                    <a:pt x="1586" y="323"/>
                    <a:pt x="1884" y="80"/>
                  </a:cubicBezTo>
                  <a:cubicBezTo>
                    <a:pt x="1922" y="55"/>
                    <a:pt x="1881" y="0"/>
                    <a:pt x="183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41"/>
            <p:cNvSpPr/>
            <p:nvPr/>
          </p:nvSpPr>
          <p:spPr>
            <a:xfrm>
              <a:off x="3142100" y="961525"/>
              <a:ext cx="219275" cy="108400"/>
            </a:xfrm>
            <a:custGeom>
              <a:avLst/>
              <a:gdLst/>
              <a:ahLst/>
              <a:cxnLst/>
              <a:rect l="l" t="t" r="r" b="b"/>
              <a:pathLst>
                <a:path w="8771" h="4336" extrusionOk="0">
                  <a:moveTo>
                    <a:pt x="77" y="0"/>
                  </a:moveTo>
                  <a:cubicBezTo>
                    <a:pt x="42" y="0"/>
                    <a:pt x="1" y="58"/>
                    <a:pt x="39" y="95"/>
                  </a:cubicBezTo>
                  <a:cubicBezTo>
                    <a:pt x="410" y="556"/>
                    <a:pt x="853" y="1008"/>
                    <a:pt x="1417" y="1008"/>
                  </a:cubicBezTo>
                  <a:cubicBezTo>
                    <a:pt x="1560" y="1008"/>
                    <a:pt x="1710" y="979"/>
                    <a:pt x="1869" y="914"/>
                  </a:cubicBezTo>
                  <a:cubicBezTo>
                    <a:pt x="2175" y="789"/>
                    <a:pt x="2458" y="623"/>
                    <a:pt x="2768" y="623"/>
                  </a:cubicBezTo>
                  <a:cubicBezTo>
                    <a:pt x="2896" y="623"/>
                    <a:pt x="3028" y="651"/>
                    <a:pt x="3168" y="722"/>
                  </a:cubicBezTo>
                  <a:cubicBezTo>
                    <a:pt x="3618" y="962"/>
                    <a:pt x="3795" y="1475"/>
                    <a:pt x="3859" y="1957"/>
                  </a:cubicBezTo>
                  <a:cubicBezTo>
                    <a:pt x="3891" y="2278"/>
                    <a:pt x="3923" y="2648"/>
                    <a:pt x="4131" y="2920"/>
                  </a:cubicBezTo>
                  <a:cubicBezTo>
                    <a:pt x="4309" y="3145"/>
                    <a:pt x="4581" y="3258"/>
                    <a:pt x="4870" y="3258"/>
                  </a:cubicBezTo>
                  <a:cubicBezTo>
                    <a:pt x="4878" y="3258"/>
                    <a:pt x="4886" y="3258"/>
                    <a:pt x="4894" y="3258"/>
                  </a:cubicBezTo>
                  <a:cubicBezTo>
                    <a:pt x="5715" y="3258"/>
                    <a:pt x="6242" y="2485"/>
                    <a:pt x="6973" y="2214"/>
                  </a:cubicBezTo>
                  <a:cubicBezTo>
                    <a:pt x="7125" y="2158"/>
                    <a:pt x="7277" y="2131"/>
                    <a:pt x="7424" y="2131"/>
                  </a:cubicBezTo>
                  <a:cubicBezTo>
                    <a:pt x="7788" y="2131"/>
                    <a:pt x="8120" y="2300"/>
                    <a:pt x="8337" y="2631"/>
                  </a:cubicBezTo>
                  <a:cubicBezTo>
                    <a:pt x="8675" y="3129"/>
                    <a:pt x="8610" y="3739"/>
                    <a:pt x="8418" y="4268"/>
                  </a:cubicBezTo>
                  <a:cubicBezTo>
                    <a:pt x="8398" y="4308"/>
                    <a:pt x="8433" y="4336"/>
                    <a:pt x="8467" y="4336"/>
                  </a:cubicBezTo>
                  <a:cubicBezTo>
                    <a:pt x="8488" y="4336"/>
                    <a:pt x="8508" y="4325"/>
                    <a:pt x="8514" y="4301"/>
                  </a:cubicBezTo>
                  <a:cubicBezTo>
                    <a:pt x="8771" y="3594"/>
                    <a:pt x="8754" y="2712"/>
                    <a:pt x="8097" y="2231"/>
                  </a:cubicBezTo>
                  <a:cubicBezTo>
                    <a:pt x="7890" y="2084"/>
                    <a:pt x="7678" y="2025"/>
                    <a:pt x="7468" y="2025"/>
                  </a:cubicBezTo>
                  <a:cubicBezTo>
                    <a:pt x="6962" y="2025"/>
                    <a:pt x="6461" y="2368"/>
                    <a:pt x="6042" y="2663"/>
                  </a:cubicBezTo>
                  <a:cubicBezTo>
                    <a:pt x="5703" y="2914"/>
                    <a:pt x="5324" y="3151"/>
                    <a:pt x="4892" y="3151"/>
                  </a:cubicBezTo>
                  <a:cubicBezTo>
                    <a:pt x="4853" y="3151"/>
                    <a:pt x="4814" y="3149"/>
                    <a:pt x="4774" y="3145"/>
                  </a:cubicBezTo>
                  <a:cubicBezTo>
                    <a:pt x="4196" y="3081"/>
                    <a:pt x="4035" y="2599"/>
                    <a:pt x="3971" y="2102"/>
                  </a:cubicBezTo>
                  <a:cubicBezTo>
                    <a:pt x="3891" y="1428"/>
                    <a:pt x="3618" y="544"/>
                    <a:pt x="2783" y="512"/>
                  </a:cubicBezTo>
                  <a:cubicBezTo>
                    <a:pt x="2773" y="512"/>
                    <a:pt x="2763" y="512"/>
                    <a:pt x="2753" y="512"/>
                  </a:cubicBezTo>
                  <a:cubicBezTo>
                    <a:pt x="2318" y="512"/>
                    <a:pt x="1971" y="835"/>
                    <a:pt x="1563" y="914"/>
                  </a:cubicBezTo>
                  <a:cubicBezTo>
                    <a:pt x="1513" y="922"/>
                    <a:pt x="1463" y="925"/>
                    <a:pt x="1415" y="925"/>
                  </a:cubicBezTo>
                  <a:cubicBezTo>
                    <a:pt x="849" y="925"/>
                    <a:pt x="429" y="430"/>
                    <a:pt x="103" y="15"/>
                  </a:cubicBezTo>
                  <a:cubicBezTo>
                    <a:pt x="96" y="5"/>
                    <a:pt x="87" y="0"/>
                    <a:pt x="7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41"/>
            <p:cNvSpPr/>
            <p:nvPr/>
          </p:nvSpPr>
          <p:spPr>
            <a:xfrm>
              <a:off x="2950025" y="1707475"/>
              <a:ext cx="845950" cy="141300"/>
            </a:xfrm>
            <a:custGeom>
              <a:avLst/>
              <a:gdLst/>
              <a:ahLst/>
              <a:cxnLst/>
              <a:rect l="l" t="t" r="r" b="b"/>
              <a:pathLst>
                <a:path w="33838" h="5652" extrusionOk="0">
                  <a:moveTo>
                    <a:pt x="21735" y="1"/>
                  </a:moveTo>
                  <a:cubicBezTo>
                    <a:pt x="21430" y="1"/>
                    <a:pt x="21435" y="483"/>
                    <a:pt x="21751" y="498"/>
                  </a:cubicBezTo>
                  <a:cubicBezTo>
                    <a:pt x="24270" y="627"/>
                    <a:pt x="26807" y="819"/>
                    <a:pt x="29295" y="1269"/>
                  </a:cubicBezTo>
                  <a:cubicBezTo>
                    <a:pt x="30113" y="1414"/>
                    <a:pt x="30948" y="1590"/>
                    <a:pt x="31750" y="1847"/>
                  </a:cubicBezTo>
                  <a:cubicBezTo>
                    <a:pt x="32217" y="1992"/>
                    <a:pt x="32778" y="2184"/>
                    <a:pt x="33116" y="2505"/>
                  </a:cubicBezTo>
                  <a:cubicBezTo>
                    <a:pt x="33195" y="2569"/>
                    <a:pt x="33195" y="2585"/>
                    <a:pt x="33227" y="2634"/>
                  </a:cubicBezTo>
                  <a:cubicBezTo>
                    <a:pt x="33252" y="2673"/>
                    <a:pt x="33256" y="2677"/>
                    <a:pt x="33256" y="2677"/>
                  </a:cubicBezTo>
                  <a:cubicBezTo>
                    <a:pt x="33256" y="2677"/>
                    <a:pt x="33256" y="2677"/>
                    <a:pt x="33255" y="2677"/>
                  </a:cubicBezTo>
                  <a:lnTo>
                    <a:pt x="33255" y="2677"/>
                  </a:lnTo>
                  <a:cubicBezTo>
                    <a:pt x="33254" y="2677"/>
                    <a:pt x="33253" y="2679"/>
                    <a:pt x="33259" y="2698"/>
                  </a:cubicBezTo>
                  <a:lnTo>
                    <a:pt x="33259" y="2730"/>
                  </a:lnTo>
                  <a:cubicBezTo>
                    <a:pt x="33265" y="2755"/>
                    <a:pt x="33266" y="2762"/>
                    <a:pt x="33267" y="2762"/>
                  </a:cubicBezTo>
                  <a:cubicBezTo>
                    <a:pt x="33269" y="2762"/>
                    <a:pt x="33266" y="2739"/>
                    <a:pt x="33270" y="2739"/>
                  </a:cubicBezTo>
                  <a:cubicBezTo>
                    <a:pt x="33272" y="2739"/>
                    <a:pt x="33273" y="2740"/>
                    <a:pt x="33276" y="2745"/>
                  </a:cubicBezTo>
                  <a:cubicBezTo>
                    <a:pt x="33276" y="2826"/>
                    <a:pt x="33244" y="2890"/>
                    <a:pt x="33180" y="2955"/>
                  </a:cubicBezTo>
                  <a:cubicBezTo>
                    <a:pt x="32923" y="3227"/>
                    <a:pt x="32489" y="3420"/>
                    <a:pt x="32104" y="3565"/>
                  </a:cubicBezTo>
                  <a:cubicBezTo>
                    <a:pt x="30515" y="4143"/>
                    <a:pt x="28782" y="4383"/>
                    <a:pt x="27096" y="4592"/>
                  </a:cubicBezTo>
                  <a:cubicBezTo>
                    <a:pt x="24608" y="4896"/>
                    <a:pt x="22087" y="5041"/>
                    <a:pt x="19583" y="5106"/>
                  </a:cubicBezTo>
                  <a:cubicBezTo>
                    <a:pt x="18678" y="5131"/>
                    <a:pt x="17772" y="5143"/>
                    <a:pt x="16867" y="5143"/>
                  </a:cubicBezTo>
                  <a:cubicBezTo>
                    <a:pt x="14931" y="5143"/>
                    <a:pt x="12996" y="5087"/>
                    <a:pt x="11061" y="4977"/>
                  </a:cubicBezTo>
                  <a:cubicBezTo>
                    <a:pt x="8829" y="4832"/>
                    <a:pt x="6598" y="4639"/>
                    <a:pt x="4383" y="4222"/>
                  </a:cubicBezTo>
                  <a:cubicBezTo>
                    <a:pt x="3628" y="4094"/>
                    <a:pt x="2858" y="3918"/>
                    <a:pt x="2119" y="3676"/>
                  </a:cubicBezTo>
                  <a:cubicBezTo>
                    <a:pt x="1847" y="3597"/>
                    <a:pt x="1590" y="3516"/>
                    <a:pt x="1349" y="3387"/>
                  </a:cubicBezTo>
                  <a:cubicBezTo>
                    <a:pt x="1173" y="3308"/>
                    <a:pt x="931" y="3179"/>
                    <a:pt x="835" y="3099"/>
                  </a:cubicBezTo>
                  <a:cubicBezTo>
                    <a:pt x="771" y="3051"/>
                    <a:pt x="707" y="2987"/>
                    <a:pt x="659" y="2938"/>
                  </a:cubicBezTo>
                  <a:lnTo>
                    <a:pt x="659" y="2938"/>
                  </a:lnTo>
                  <a:cubicBezTo>
                    <a:pt x="670" y="2949"/>
                    <a:pt x="675" y="2953"/>
                    <a:pt x="676" y="2953"/>
                  </a:cubicBezTo>
                  <a:cubicBezTo>
                    <a:pt x="681" y="2953"/>
                    <a:pt x="643" y="2902"/>
                    <a:pt x="643" y="2890"/>
                  </a:cubicBezTo>
                  <a:cubicBezTo>
                    <a:pt x="631" y="2878"/>
                    <a:pt x="620" y="2867"/>
                    <a:pt x="614" y="2855"/>
                  </a:cubicBezTo>
                  <a:lnTo>
                    <a:pt x="614" y="2855"/>
                  </a:lnTo>
                  <a:cubicBezTo>
                    <a:pt x="614" y="2854"/>
                    <a:pt x="613" y="2850"/>
                    <a:pt x="610" y="2842"/>
                  </a:cubicBezTo>
                  <a:lnTo>
                    <a:pt x="610" y="2842"/>
                  </a:lnTo>
                  <a:cubicBezTo>
                    <a:pt x="610" y="2842"/>
                    <a:pt x="610" y="2842"/>
                    <a:pt x="610" y="2842"/>
                  </a:cubicBezTo>
                  <a:cubicBezTo>
                    <a:pt x="600" y="2819"/>
                    <a:pt x="596" y="2790"/>
                    <a:pt x="595" y="2790"/>
                  </a:cubicBezTo>
                  <a:cubicBezTo>
                    <a:pt x="595" y="2790"/>
                    <a:pt x="595" y="2795"/>
                    <a:pt x="595" y="2810"/>
                  </a:cubicBezTo>
                  <a:lnTo>
                    <a:pt x="595" y="2762"/>
                  </a:lnTo>
                  <a:cubicBezTo>
                    <a:pt x="595" y="2666"/>
                    <a:pt x="595" y="2698"/>
                    <a:pt x="659" y="2602"/>
                  </a:cubicBezTo>
                  <a:cubicBezTo>
                    <a:pt x="675" y="2569"/>
                    <a:pt x="739" y="2505"/>
                    <a:pt x="803" y="2441"/>
                  </a:cubicBezTo>
                  <a:cubicBezTo>
                    <a:pt x="867" y="2392"/>
                    <a:pt x="980" y="2328"/>
                    <a:pt x="1060" y="2281"/>
                  </a:cubicBezTo>
                  <a:cubicBezTo>
                    <a:pt x="1317" y="2135"/>
                    <a:pt x="1590" y="2024"/>
                    <a:pt x="1862" y="1927"/>
                  </a:cubicBezTo>
                  <a:cubicBezTo>
                    <a:pt x="2682" y="1638"/>
                    <a:pt x="3516" y="1461"/>
                    <a:pt x="4367" y="1301"/>
                  </a:cubicBezTo>
                  <a:cubicBezTo>
                    <a:pt x="5539" y="1076"/>
                    <a:pt x="6727" y="932"/>
                    <a:pt x="7898" y="819"/>
                  </a:cubicBezTo>
                  <a:cubicBezTo>
                    <a:pt x="8604" y="740"/>
                    <a:pt x="9295" y="691"/>
                    <a:pt x="9985" y="643"/>
                  </a:cubicBezTo>
                  <a:cubicBezTo>
                    <a:pt x="10317" y="612"/>
                    <a:pt x="10322" y="129"/>
                    <a:pt x="10001" y="129"/>
                  </a:cubicBezTo>
                  <a:cubicBezTo>
                    <a:pt x="9996" y="129"/>
                    <a:pt x="9990" y="129"/>
                    <a:pt x="9985" y="130"/>
                  </a:cubicBezTo>
                  <a:cubicBezTo>
                    <a:pt x="7529" y="306"/>
                    <a:pt x="5009" y="530"/>
                    <a:pt x="2618" y="1157"/>
                  </a:cubicBezTo>
                  <a:cubicBezTo>
                    <a:pt x="1975" y="1333"/>
                    <a:pt x="1285" y="1525"/>
                    <a:pt x="707" y="1895"/>
                  </a:cubicBezTo>
                  <a:cubicBezTo>
                    <a:pt x="370" y="2120"/>
                    <a:pt x="0" y="2473"/>
                    <a:pt x="113" y="2906"/>
                  </a:cubicBezTo>
                  <a:cubicBezTo>
                    <a:pt x="193" y="3308"/>
                    <a:pt x="563" y="3548"/>
                    <a:pt x="884" y="3725"/>
                  </a:cubicBezTo>
                  <a:cubicBezTo>
                    <a:pt x="1445" y="4030"/>
                    <a:pt x="2055" y="4207"/>
                    <a:pt x="2650" y="4367"/>
                  </a:cubicBezTo>
                  <a:cubicBezTo>
                    <a:pt x="4655" y="4896"/>
                    <a:pt x="6759" y="5121"/>
                    <a:pt x="8813" y="5314"/>
                  </a:cubicBezTo>
                  <a:cubicBezTo>
                    <a:pt x="11686" y="5570"/>
                    <a:pt x="14560" y="5651"/>
                    <a:pt x="17433" y="5651"/>
                  </a:cubicBezTo>
                  <a:cubicBezTo>
                    <a:pt x="20225" y="5635"/>
                    <a:pt x="23018" y="5523"/>
                    <a:pt x="25811" y="5234"/>
                  </a:cubicBezTo>
                  <a:cubicBezTo>
                    <a:pt x="27754" y="5041"/>
                    <a:pt x="29745" y="4800"/>
                    <a:pt x="31622" y="4254"/>
                  </a:cubicBezTo>
                  <a:cubicBezTo>
                    <a:pt x="32168" y="4094"/>
                    <a:pt x="32746" y="3901"/>
                    <a:pt x="33212" y="3580"/>
                  </a:cubicBezTo>
                  <a:cubicBezTo>
                    <a:pt x="33533" y="3372"/>
                    <a:pt x="33837" y="3051"/>
                    <a:pt x="33758" y="2649"/>
                  </a:cubicBezTo>
                  <a:cubicBezTo>
                    <a:pt x="33693" y="2232"/>
                    <a:pt x="33291" y="1975"/>
                    <a:pt x="32955" y="1782"/>
                  </a:cubicBezTo>
                  <a:cubicBezTo>
                    <a:pt x="32328" y="1461"/>
                    <a:pt x="31622" y="1253"/>
                    <a:pt x="30948" y="1093"/>
                  </a:cubicBezTo>
                  <a:cubicBezTo>
                    <a:pt x="28669" y="530"/>
                    <a:pt x="26310" y="306"/>
                    <a:pt x="23966" y="130"/>
                  </a:cubicBezTo>
                  <a:cubicBezTo>
                    <a:pt x="23228" y="81"/>
                    <a:pt x="22489" y="33"/>
                    <a:pt x="21751" y="1"/>
                  </a:cubicBezTo>
                  <a:cubicBezTo>
                    <a:pt x="21746" y="1"/>
                    <a:pt x="21741" y="1"/>
                    <a:pt x="2173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41"/>
            <p:cNvSpPr/>
            <p:nvPr/>
          </p:nvSpPr>
          <p:spPr>
            <a:xfrm>
              <a:off x="3224125" y="1645250"/>
              <a:ext cx="229125" cy="18500"/>
            </a:xfrm>
            <a:custGeom>
              <a:avLst/>
              <a:gdLst/>
              <a:ahLst/>
              <a:cxnLst/>
              <a:rect l="l" t="t" r="r" b="b"/>
              <a:pathLst>
                <a:path w="9165" h="740" extrusionOk="0">
                  <a:moveTo>
                    <a:pt x="9081" y="1"/>
                  </a:moveTo>
                  <a:cubicBezTo>
                    <a:pt x="9077" y="1"/>
                    <a:pt x="9073" y="1"/>
                    <a:pt x="9069" y="2"/>
                  </a:cubicBezTo>
                  <a:cubicBezTo>
                    <a:pt x="6083" y="226"/>
                    <a:pt x="3098" y="451"/>
                    <a:pt x="97" y="596"/>
                  </a:cubicBezTo>
                  <a:cubicBezTo>
                    <a:pt x="0" y="596"/>
                    <a:pt x="0" y="740"/>
                    <a:pt x="97" y="740"/>
                  </a:cubicBezTo>
                  <a:cubicBezTo>
                    <a:pt x="3098" y="612"/>
                    <a:pt x="6083" y="387"/>
                    <a:pt x="9069" y="147"/>
                  </a:cubicBezTo>
                  <a:cubicBezTo>
                    <a:pt x="9161" y="147"/>
                    <a:pt x="9165" y="1"/>
                    <a:pt x="908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41"/>
            <p:cNvSpPr/>
            <p:nvPr/>
          </p:nvSpPr>
          <p:spPr>
            <a:xfrm>
              <a:off x="3186400" y="1782525"/>
              <a:ext cx="19275" cy="6050"/>
            </a:xfrm>
            <a:custGeom>
              <a:avLst/>
              <a:gdLst/>
              <a:ahLst/>
              <a:cxnLst/>
              <a:rect l="l" t="t" r="r" b="b"/>
              <a:pathLst>
                <a:path w="771" h="242" extrusionOk="0">
                  <a:moveTo>
                    <a:pt x="112" y="0"/>
                  </a:moveTo>
                  <a:cubicBezTo>
                    <a:pt x="65" y="0"/>
                    <a:pt x="33" y="17"/>
                    <a:pt x="16" y="49"/>
                  </a:cubicBezTo>
                  <a:cubicBezTo>
                    <a:pt x="1" y="97"/>
                    <a:pt x="33" y="145"/>
                    <a:pt x="65" y="145"/>
                  </a:cubicBezTo>
                  <a:cubicBezTo>
                    <a:pt x="273" y="177"/>
                    <a:pt x="465" y="210"/>
                    <a:pt x="675" y="242"/>
                  </a:cubicBezTo>
                  <a:cubicBezTo>
                    <a:pt x="707" y="242"/>
                    <a:pt x="754" y="225"/>
                    <a:pt x="754" y="193"/>
                  </a:cubicBezTo>
                  <a:cubicBezTo>
                    <a:pt x="771" y="145"/>
                    <a:pt x="754" y="97"/>
                    <a:pt x="707" y="97"/>
                  </a:cubicBezTo>
                  <a:cubicBezTo>
                    <a:pt x="514" y="64"/>
                    <a:pt x="305" y="32"/>
                    <a:pt x="1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41"/>
            <p:cNvSpPr/>
            <p:nvPr/>
          </p:nvSpPr>
          <p:spPr>
            <a:xfrm>
              <a:off x="3207275" y="1758500"/>
              <a:ext cx="305675" cy="22050"/>
            </a:xfrm>
            <a:custGeom>
              <a:avLst/>
              <a:gdLst/>
              <a:ahLst/>
              <a:cxnLst/>
              <a:rect l="l" t="t" r="r" b="b"/>
              <a:pathLst>
                <a:path w="12227" h="882" extrusionOk="0">
                  <a:moveTo>
                    <a:pt x="11781" y="0"/>
                  </a:moveTo>
                  <a:cubicBezTo>
                    <a:pt x="11456" y="0"/>
                    <a:pt x="11137" y="68"/>
                    <a:pt x="10819" y="127"/>
                  </a:cubicBezTo>
                  <a:cubicBezTo>
                    <a:pt x="10321" y="240"/>
                    <a:pt x="9807" y="287"/>
                    <a:pt x="9310" y="319"/>
                  </a:cubicBezTo>
                  <a:cubicBezTo>
                    <a:pt x="8283" y="368"/>
                    <a:pt x="7271" y="400"/>
                    <a:pt x="6260" y="448"/>
                  </a:cubicBezTo>
                  <a:cubicBezTo>
                    <a:pt x="4206" y="544"/>
                    <a:pt x="2151" y="640"/>
                    <a:pt x="97" y="721"/>
                  </a:cubicBezTo>
                  <a:cubicBezTo>
                    <a:pt x="0" y="736"/>
                    <a:pt x="0" y="882"/>
                    <a:pt x="97" y="882"/>
                  </a:cubicBezTo>
                  <a:cubicBezTo>
                    <a:pt x="2119" y="785"/>
                    <a:pt x="4142" y="704"/>
                    <a:pt x="6164" y="608"/>
                  </a:cubicBezTo>
                  <a:cubicBezTo>
                    <a:pt x="7159" y="561"/>
                    <a:pt x="8154" y="528"/>
                    <a:pt x="9150" y="480"/>
                  </a:cubicBezTo>
                  <a:cubicBezTo>
                    <a:pt x="9614" y="448"/>
                    <a:pt x="10081" y="415"/>
                    <a:pt x="10530" y="336"/>
                  </a:cubicBezTo>
                  <a:cubicBezTo>
                    <a:pt x="10938" y="273"/>
                    <a:pt x="11327" y="155"/>
                    <a:pt x="11727" y="155"/>
                  </a:cubicBezTo>
                  <a:cubicBezTo>
                    <a:pt x="11846" y="155"/>
                    <a:pt x="11965" y="165"/>
                    <a:pt x="12086" y="191"/>
                  </a:cubicBezTo>
                  <a:cubicBezTo>
                    <a:pt x="12092" y="192"/>
                    <a:pt x="12097" y="192"/>
                    <a:pt x="12102" y="192"/>
                  </a:cubicBezTo>
                  <a:cubicBezTo>
                    <a:pt x="12188" y="192"/>
                    <a:pt x="12226" y="61"/>
                    <a:pt x="12135" y="30"/>
                  </a:cubicBezTo>
                  <a:cubicBezTo>
                    <a:pt x="12016" y="9"/>
                    <a:pt x="11898" y="0"/>
                    <a:pt x="1178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41"/>
            <p:cNvSpPr/>
            <p:nvPr/>
          </p:nvSpPr>
          <p:spPr>
            <a:xfrm>
              <a:off x="3151425" y="1913900"/>
              <a:ext cx="34575" cy="10350"/>
            </a:xfrm>
            <a:custGeom>
              <a:avLst/>
              <a:gdLst/>
              <a:ahLst/>
              <a:cxnLst/>
              <a:rect l="l" t="t" r="r" b="b"/>
              <a:pathLst>
                <a:path w="1383" h="414" extrusionOk="0">
                  <a:moveTo>
                    <a:pt x="124" y="1"/>
                  </a:moveTo>
                  <a:cubicBezTo>
                    <a:pt x="48" y="1"/>
                    <a:pt x="0" y="111"/>
                    <a:pt x="83" y="139"/>
                  </a:cubicBezTo>
                  <a:cubicBezTo>
                    <a:pt x="426" y="318"/>
                    <a:pt x="812" y="414"/>
                    <a:pt x="1200" y="414"/>
                  </a:cubicBezTo>
                  <a:cubicBezTo>
                    <a:pt x="1229" y="414"/>
                    <a:pt x="1258" y="413"/>
                    <a:pt x="1287" y="412"/>
                  </a:cubicBezTo>
                  <a:cubicBezTo>
                    <a:pt x="1383" y="412"/>
                    <a:pt x="1383" y="267"/>
                    <a:pt x="1287" y="267"/>
                  </a:cubicBezTo>
                  <a:cubicBezTo>
                    <a:pt x="901" y="267"/>
                    <a:pt x="516" y="187"/>
                    <a:pt x="163" y="10"/>
                  </a:cubicBezTo>
                  <a:cubicBezTo>
                    <a:pt x="149" y="3"/>
                    <a:pt x="136" y="1"/>
                    <a:pt x="12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41"/>
            <p:cNvSpPr/>
            <p:nvPr/>
          </p:nvSpPr>
          <p:spPr>
            <a:xfrm>
              <a:off x="3190425" y="1865925"/>
              <a:ext cx="366375" cy="60375"/>
            </a:xfrm>
            <a:custGeom>
              <a:avLst/>
              <a:gdLst/>
              <a:ahLst/>
              <a:cxnLst/>
              <a:rect l="l" t="t" r="r" b="b"/>
              <a:pathLst>
                <a:path w="14655" h="2415" extrusionOk="0">
                  <a:moveTo>
                    <a:pt x="14545" y="0"/>
                  </a:moveTo>
                  <a:cubicBezTo>
                    <a:pt x="14529" y="0"/>
                    <a:pt x="14511" y="6"/>
                    <a:pt x="14494" y="20"/>
                  </a:cubicBezTo>
                  <a:cubicBezTo>
                    <a:pt x="13646" y="677"/>
                    <a:pt x="12635" y="812"/>
                    <a:pt x="11596" y="812"/>
                  </a:cubicBezTo>
                  <a:cubicBezTo>
                    <a:pt x="10871" y="812"/>
                    <a:pt x="10133" y="747"/>
                    <a:pt x="9427" y="747"/>
                  </a:cubicBezTo>
                  <a:cubicBezTo>
                    <a:pt x="9268" y="747"/>
                    <a:pt x="9111" y="750"/>
                    <a:pt x="8957" y="758"/>
                  </a:cubicBezTo>
                  <a:cubicBezTo>
                    <a:pt x="8491" y="773"/>
                    <a:pt x="8009" y="838"/>
                    <a:pt x="7560" y="983"/>
                  </a:cubicBezTo>
                  <a:cubicBezTo>
                    <a:pt x="7127" y="1127"/>
                    <a:pt x="6725" y="1319"/>
                    <a:pt x="6340" y="1528"/>
                  </a:cubicBezTo>
                  <a:cubicBezTo>
                    <a:pt x="5890" y="1737"/>
                    <a:pt x="5458" y="1961"/>
                    <a:pt x="4976" y="2090"/>
                  </a:cubicBezTo>
                  <a:cubicBezTo>
                    <a:pt x="4478" y="2235"/>
                    <a:pt x="3964" y="2267"/>
                    <a:pt x="3450" y="2267"/>
                  </a:cubicBezTo>
                  <a:cubicBezTo>
                    <a:pt x="2367" y="2251"/>
                    <a:pt x="1299" y="2057"/>
                    <a:pt x="216" y="2057"/>
                  </a:cubicBezTo>
                  <a:cubicBezTo>
                    <a:pt x="176" y="2057"/>
                    <a:pt x="136" y="2057"/>
                    <a:pt x="96" y="2058"/>
                  </a:cubicBezTo>
                  <a:cubicBezTo>
                    <a:pt x="0" y="2058"/>
                    <a:pt x="0" y="2203"/>
                    <a:pt x="96" y="2203"/>
                  </a:cubicBezTo>
                  <a:cubicBezTo>
                    <a:pt x="1124" y="2203"/>
                    <a:pt x="2151" y="2379"/>
                    <a:pt x="3178" y="2411"/>
                  </a:cubicBezTo>
                  <a:cubicBezTo>
                    <a:pt x="3264" y="2414"/>
                    <a:pt x="3349" y="2415"/>
                    <a:pt x="3434" y="2415"/>
                  </a:cubicBezTo>
                  <a:cubicBezTo>
                    <a:pt x="4304" y="2415"/>
                    <a:pt x="5134" y="2262"/>
                    <a:pt x="5939" y="1882"/>
                  </a:cubicBezTo>
                  <a:cubicBezTo>
                    <a:pt x="6404" y="1657"/>
                    <a:pt x="6870" y="1400"/>
                    <a:pt x="7352" y="1223"/>
                  </a:cubicBezTo>
                  <a:cubicBezTo>
                    <a:pt x="7849" y="1030"/>
                    <a:pt x="8379" y="934"/>
                    <a:pt x="8908" y="902"/>
                  </a:cubicBezTo>
                  <a:cubicBezTo>
                    <a:pt x="9054" y="895"/>
                    <a:pt x="9199" y="892"/>
                    <a:pt x="9344" y="892"/>
                  </a:cubicBezTo>
                  <a:cubicBezTo>
                    <a:pt x="10104" y="892"/>
                    <a:pt x="10855" y="971"/>
                    <a:pt x="11605" y="971"/>
                  </a:cubicBezTo>
                  <a:cubicBezTo>
                    <a:pt x="11707" y="971"/>
                    <a:pt x="11809" y="969"/>
                    <a:pt x="11910" y="966"/>
                  </a:cubicBezTo>
                  <a:cubicBezTo>
                    <a:pt x="12873" y="919"/>
                    <a:pt x="13836" y="726"/>
                    <a:pt x="14590" y="131"/>
                  </a:cubicBezTo>
                  <a:cubicBezTo>
                    <a:pt x="14654" y="81"/>
                    <a:pt x="14608" y="0"/>
                    <a:pt x="1454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41"/>
            <p:cNvSpPr/>
            <p:nvPr/>
          </p:nvSpPr>
          <p:spPr>
            <a:xfrm>
              <a:off x="3094950" y="2051775"/>
              <a:ext cx="81300" cy="35775"/>
            </a:xfrm>
            <a:custGeom>
              <a:avLst/>
              <a:gdLst/>
              <a:ahLst/>
              <a:cxnLst/>
              <a:rect l="l" t="t" r="r" b="b"/>
              <a:pathLst>
                <a:path w="3252" h="1431" extrusionOk="0">
                  <a:moveTo>
                    <a:pt x="115" y="0"/>
                  </a:moveTo>
                  <a:cubicBezTo>
                    <a:pt x="60" y="0"/>
                    <a:pt x="1" y="57"/>
                    <a:pt x="46" y="113"/>
                  </a:cubicBezTo>
                  <a:cubicBezTo>
                    <a:pt x="352" y="515"/>
                    <a:pt x="801" y="740"/>
                    <a:pt x="1283" y="884"/>
                  </a:cubicBezTo>
                  <a:cubicBezTo>
                    <a:pt x="1893" y="1093"/>
                    <a:pt x="2518" y="1253"/>
                    <a:pt x="3128" y="1429"/>
                  </a:cubicBezTo>
                  <a:cubicBezTo>
                    <a:pt x="3133" y="1430"/>
                    <a:pt x="3138" y="1431"/>
                    <a:pt x="3143" y="1431"/>
                  </a:cubicBezTo>
                  <a:cubicBezTo>
                    <a:pt x="3228" y="1431"/>
                    <a:pt x="3251" y="1300"/>
                    <a:pt x="3160" y="1286"/>
                  </a:cubicBezTo>
                  <a:cubicBezTo>
                    <a:pt x="2599" y="1108"/>
                    <a:pt x="2021" y="965"/>
                    <a:pt x="1459" y="787"/>
                  </a:cubicBezTo>
                  <a:cubicBezTo>
                    <a:pt x="977" y="644"/>
                    <a:pt x="480" y="451"/>
                    <a:pt x="175" y="34"/>
                  </a:cubicBezTo>
                  <a:cubicBezTo>
                    <a:pt x="161" y="10"/>
                    <a:pt x="138" y="0"/>
                    <a:pt x="11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41"/>
            <p:cNvSpPr/>
            <p:nvPr/>
          </p:nvSpPr>
          <p:spPr>
            <a:xfrm>
              <a:off x="3183425" y="2090450"/>
              <a:ext cx="182000" cy="24625"/>
            </a:xfrm>
            <a:custGeom>
              <a:avLst/>
              <a:gdLst/>
              <a:ahLst/>
              <a:cxnLst/>
              <a:rect l="l" t="t" r="r" b="b"/>
              <a:pathLst>
                <a:path w="7280" h="985" extrusionOk="0">
                  <a:moveTo>
                    <a:pt x="7170" y="0"/>
                  </a:moveTo>
                  <a:cubicBezTo>
                    <a:pt x="7158" y="0"/>
                    <a:pt x="7146" y="4"/>
                    <a:pt x="7133" y="11"/>
                  </a:cubicBezTo>
                  <a:cubicBezTo>
                    <a:pt x="5922" y="559"/>
                    <a:pt x="4608" y="835"/>
                    <a:pt x="3291" y="835"/>
                  </a:cubicBezTo>
                  <a:cubicBezTo>
                    <a:pt x="2218" y="835"/>
                    <a:pt x="1143" y="652"/>
                    <a:pt x="120" y="284"/>
                  </a:cubicBezTo>
                  <a:cubicBezTo>
                    <a:pt x="111" y="281"/>
                    <a:pt x="104" y="280"/>
                    <a:pt x="97" y="280"/>
                  </a:cubicBezTo>
                  <a:cubicBezTo>
                    <a:pt x="31" y="280"/>
                    <a:pt x="1" y="399"/>
                    <a:pt x="87" y="428"/>
                  </a:cubicBezTo>
                  <a:cubicBezTo>
                    <a:pt x="1118" y="800"/>
                    <a:pt x="2199" y="984"/>
                    <a:pt x="3279" y="984"/>
                  </a:cubicBezTo>
                  <a:cubicBezTo>
                    <a:pt x="4622" y="984"/>
                    <a:pt x="5962" y="700"/>
                    <a:pt x="7198" y="139"/>
                  </a:cubicBezTo>
                  <a:cubicBezTo>
                    <a:pt x="7279" y="99"/>
                    <a:pt x="7234" y="0"/>
                    <a:pt x="717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41"/>
            <p:cNvSpPr/>
            <p:nvPr/>
          </p:nvSpPr>
          <p:spPr>
            <a:xfrm>
              <a:off x="3393975" y="2030500"/>
              <a:ext cx="52925" cy="36200"/>
            </a:xfrm>
            <a:custGeom>
              <a:avLst/>
              <a:gdLst/>
              <a:ahLst/>
              <a:cxnLst/>
              <a:rect l="l" t="t" r="r" b="b"/>
              <a:pathLst>
                <a:path w="2117" h="1448" extrusionOk="0">
                  <a:moveTo>
                    <a:pt x="2011" y="0"/>
                  </a:moveTo>
                  <a:cubicBezTo>
                    <a:pt x="1989" y="0"/>
                    <a:pt x="1968" y="10"/>
                    <a:pt x="1954" y="33"/>
                  </a:cubicBezTo>
                  <a:cubicBezTo>
                    <a:pt x="1536" y="692"/>
                    <a:pt x="862" y="1157"/>
                    <a:pt x="92" y="1302"/>
                  </a:cubicBezTo>
                  <a:cubicBezTo>
                    <a:pt x="1" y="1316"/>
                    <a:pt x="39" y="1447"/>
                    <a:pt x="125" y="1447"/>
                  </a:cubicBezTo>
                  <a:cubicBezTo>
                    <a:pt x="130" y="1447"/>
                    <a:pt x="135" y="1447"/>
                    <a:pt x="141" y="1446"/>
                  </a:cubicBezTo>
                  <a:cubicBezTo>
                    <a:pt x="927" y="1302"/>
                    <a:pt x="1649" y="804"/>
                    <a:pt x="2082" y="114"/>
                  </a:cubicBezTo>
                  <a:cubicBezTo>
                    <a:pt x="2117" y="57"/>
                    <a:pt x="2063" y="0"/>
                    <a:pt x="201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41"/>
            <p:cNvSpPr/>
            <p:nvPr/>
          </p:nvSpPr>
          <p:spPr>
            <a:xfrm>
              <a:off x="3036825" y="2181050"/>
              <a:ext cx="93850" cy="45050"/>
            </a:xfrm>
            <a:custGeom>
              <a:avLst/>
              <a:gdLst/>
              <a:ahLst/>
              <a:cxnLst/>
              <a:rect l="l" t="t" r="r" b="b"/>
              <a:pathLst>
                <a:path w="3754" h="1802" extrusionOk="0">
                  <a:moveTo>
                    <a:pt x="353" y="1"/>
                  </a:moveTo>
                  <a:cubicBezTo>
                    <a:pt x="264" y="1"/>
                    <a:pt x="176" y="10"/>
                    <a:pt x="92" y="31"/>
                  </a:cubicBezTo>
                  <a:cubicBezTo>
                    <a:pt x="1" y="46"/>
                    <a:pt x="25" y="176"/>
                    <a:pt x="109" y="176"/>
                  </a:cubicBezTo>
                  <a:cubicBezTo>
                    <a:pt x="114" y="176"/>
                    <a:pt x="119" y="176"/>
                    <a:pt x="124" y="175"/>
                  </a:cubicBezTo>
                  <a:cubicBezTo>
                    <a:pt x="195" y="157"/>
                    <a:pt x="270" y="150"/>
                    <a:pt x="345" y="150"/>
                  </a:cubicBezTo>
                  <a:cubicBezTo>
                    <a:pt x="612" y="150"/>
                    <a:pt x="898" y="241"/>
                    <a:pt x="1136" y="303"/>
                  </a:cubicBezTo>
                  <a:cubicBezTo>
                    <a:pt x="1457" y="400"/>
                    <a:pt x="1761" y="513"/>
                    <a:pt x="2067" y="657"/>
                  </a:cubicBezTo>
                  <a:cubicBezTo>
                    <a:pt x="2628" y="945"/>
                    <a:pt x="3158" y="1315"/>
                    <a:pt x="3608" y="1780"/>
                  </a:cubicBezTo>
                  <a:cubicBezTo>
                    <a:pt x="3623" y="1795"/>
                    <a:pt x="3639" y="1801"/>
                    <a:pt x="3655" y="1801"/>
                  </a:cubicBezTo>
                  <a:cubicBezTo>
                    <a:pt x="3708" y="1801"/>
                    <a:pt x="3754" y="1730"/>
                    <a:pt x="3704" y="1668"/>
                  </a:cubicBezTo>
                  <a:cubicBezTo>
                    <a:pt x="3223" y="1187"/>
                    <a:pt x="2660" y="770"/>
                    <a:pt x="2035" y="481"/>
                  </a:cubicBezTo>
                  <a:cubicBezTo>
                    <a:pt x="1729" y="336"/>
                    <a:pt x="1425" y="224"/>
                    <a:pt x="1104" y="143"/>
                  </a:cubicBezTo>
                  <a:cubicBezTo>
                    <a:pt x="867" y="72"/>
                    <a:pt x="604" y="1"/>
                    <a:pt x="35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1D6AA0D1-7A68-F69F-472D-C7803FAE55F7}"/>
              </a:ext>
            </a:extLst>
          </p:cNvPr>
          <p:cNvSpPr>
            <a:spLocks noGrp="1"/>
          </p:cNvSpPr>
          <p:nvPr>
            <p:ph type="title"/>
          </p:nvPr>
        </p:nvSpPr>
        <p:spPr>
          <a:xfrm>
            <a:off x="2036250" y="1085850"/>
            <a:ext cx="5071500" cy="2840357"/>
          </a:xfrm>
        </p:spPr>
        <p:txBody>
          <a:bodyPr wrap="square" anchor="ctr">
            <a:normAutofit/>
          </a:bodyPr>
          <a:lstStyle/>
          <a:p>
            <a:pPr marL="0" lvl="0" indent="0" rtl="0">
              <a:spcBef>
                <a:spcPts val="0"/>
              </a:spcBef>
              <a:spcAft>
                <a:spcPts val="0"/>
              </a:spcAft>
              <a:buNone/>
            </a:pPr>
            <a:r>
              <a:rPr lang="en-GB" sz="2500" dirty="0">
                <a:solidFill>
                  <a:schemeClr val="bg1"/>
                </a:solidFill>
              </a:rPr>
              <a:t>Learning objectives</a:t>
            </a:r>
            <a:br>
              <a:rPr lang="en-GB" sz="2500" dirty="0">
                <a:solidFill>
                  <a:schemeClr val="bg1"/>
                </a:solidFill>
              </a:rPr>
            </a:br>
            <a:br>
              <a:rPr lang="en-GB" sz="2500" dirty="0">
                <a:solidFill>
                  <a:schemeClr val="bg1"/>
                </a:solidFill>
              </a:rPr>
            </a:br>
            <a:r>
              <a:rPr lang="en-GB" sz="2500" dirty="0">
                <a:solidFill>
                  <a:schemeClr val="bg1"/>
                </a:solidFill>
              </a:rPr>
              <a:t>To understand that being able to identify our emotions helps us to control them.</a:t>
            </a:r>
            <a:br>
              <a:rPr lang="en-GB" sz="2500" dirty="0">
                <a:solidFill>
                  <a:schemeClr val="bg1"/>
                </a:solidFill>
              </a:rPr>
            </a:br>
            <a:br>
              <a:rPr lang="en-GB" sz="2500" dirty="0">
                <a:solidFill>
                  <a:schemeClr val="bg1"/>
                </a:solidFill>
              </a:rPr>
            </a:br>
            <a:r>
              <a:rPr lang="en-GB" sz="2500" dirty="0">
                <a:solidFill>
                  <a:schemeClr val="bg1"/>
                </a:solidFill>
              </a:rPr>
              <a:t>To start to identify and describe our own emotions.</a:t>
            </a:r>
          </a:p>
        </p:txBody>
      </p:sp>
    </p:spTree>
    <p:extLst>
      <p:ext uri="{BB962C8B-B14F-4D97-AF65-F5344CB8AC3E}">
        <p14:creationId xmlns:p14="http://schemas.microsoft.com/office/powerpoint/2010/main" val="21544197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1D6AA0D1-7A68-F69F-472D-C7803FAE55F7}"/>
              </a:ext>
            </a:extLst>
          </p:cNvPr>
          <p:cNvSpPr>
            <a:spLocks noGrp="1"/>
          </p:cNvSpPr>
          <p:nvPr>
            <p:ph type="title"/>
          </p:nvPr>
        </p:nvSpPr>
        <p:spPr>
          <a:xfrm>
            <a:off x="2036250" y="1085850"/>
            <a:ext cx="5071500" cy="2840357"/>
          </a:xfrm>
        </p:spPr>
        <p:txBody>
          <a:bodyPr wrap="square" anchor="ctr">
            <a:normAutofit fontScale="90000"/>
          </a:bodyPr>
          <a:lstStyle/>
          <a:p>
            <a:pPr marL="0" lvl="0" indent="0" rtl="0">
              <a:spcBef>
                <a:spcPts val="0"/>
              </a:spcBef>
              <a:spcAft>
                <a:spcPts val="0"/>
              </a:spcAft>
              <a:buNone/>
            </a:pPr>
            <a:r>
              <a:rPr lang="en-GB" sz="2500" dirty="0">
                <a:solidFill>
                  <a:schemeClr val="bg1"/>
                </a:solidFill>
              </a:rPr>
              <a:t>There is more to our emotions than just anger, happiness and sadness. </a:t>
            </a:r>
          </a:p>
          <a:p>
            <a:pPr marL="0" lvl="0" indent="0" rtl="0">
              <a:spcBef>
                <a:spcPts val="0"/>
              </a:spcBef>
              <a:spcAft>
                <a:spcPts val="0"/>
              </a:spcAft>
              <a:buNone/>
            </a:pPr>
            <a:r>
              <a:rPr lang="en-GB" sz="2500" dirty="0">
                <a:solidFill>
                  <a:schemeClr val="bg1"/>
                </a:solidFill>
              </a:rPr>
              <a:t>   When you start to identify your emotions you start to become more in control of how you react and you are able to communicate more effectively, which means those around you can help you more easily. All of this is a really good thing! So let’s start exploring emotions. </a:t>
            </a:r>
          </a:p>
        </p:txBody>
      </p:sp>
      <p:pic>
        <p:nvPicPr>
          <p:cNvPr id="5" name="Google Shape;822;p42">
            <a:extLst>
              <a:ext uri="{FF2B5EF4-FFF2-40B4-BE49-F238E27FC236}">
                <a16:creationId xmlns:a16="http://schemas.microsoft.com/office/drawing/2014/main" id="{1AF6A48A-C7D2-AAD4-3546-759B41A9FEA0}"/>
              </a:ext>
            </a:extLst>
          </p:cNvPr>
          <p:cNvPicPr preferRelativeResize="0"/>
          <p:nvPr/>
        </p:nvPicPr>
        <p:blipFill rotWithShape="1">
          <a:blip r:embed="rId3">
            <a:alphaModFix/>
          </a:blip>
          <a:srcRect t="30251" b="27026"/>
          <a:stretch/>
        </p:blipFill>
        <p:spPr>
          <a:xfrm>
            <a:off x="2485735" y="3943350"/>
            <a:ext cx="4318200" cy="922378"/>
          </a:xfrm>
          <a:prstGeom prst="rect">
            <a:avLst/>
          </a:prstGeom>
          <a:noFill/>
          <a:ln>
            <a:noFill/>
          </a:ln>
        </p:spPr>
      </p:pic>
    </p:spTree>
    <p:extLst>
      <p:ext uri="{BB962C8B-B14F-4D97-AF65-F5344CB8AC3E}">
        <p14:creationId xmlns:p14="http://schemas.microsoft.com/office/powerpoint/2010/main" val="38804192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901"/>
        <p:cNvGrpSpPr/>
        <p:nvPr/>
      </p:nvGrpSpPr>
      <p:grpSpPr>
        <a:xfrm>
          <a:off x="0" y="0"/>
          <a:ext cx="0" cy="0"/>
          <a:chOff x="0" y="0"/>
          <a:chExt cx="0" cy="0"/>
        </a:xfrm>
      </p:grpSpPr>
      <p:sp>
        <p:nvSpPr>
          <p:cNvPr id="1902" name="Google Shape;1902;p47"/>
          <p:cNvSpPr txBox="1">
            <a:spLocks noGrp="1"/>
          </p:cNvSpPr>
          <p:nvPr>
            <p:ph type="title"/>
          </p:nvPr>
        </p:nvSpPr>
        <p:spPr>
          <a:xfrm>
            <a:off x="4572000" y="1054550"/>
            <a:ext cx="4318200" cy="6699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a:t>Exploring your emotions</a:t>
            </a:r>
            <a:endParaRPr dirty="0"/>
          </a:p>
        </p:txBody>
      </p:sp>
      <p:sp>
        <p:nvSpPr>
          <p:cNvPr id="1903" name="Google Shape;1903;p47"/>
          <p:cNvSpPr txBox="1">
            <a:spLocks noGrp="1"/>
          </p:cNvSpPr>
          <p:nvPr>
            <p:ph type="subTitle" idx="1"/>
          </p:nvPr>
        </p:nvSpPr>
        <p:spPr>
          <a:xfrm>
            <a:off x="4749150" y="2407150"/>
            <a:ext cx="4318200" cy="1681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Have a discussion as a class and think about times when you may have felt some of these feelings. </a:t>
            </a:r>
            <a:endParaRPr/>
          </a:p>
          <a:p>
            <a:pPr marL="0" lvl="0" indent="0" algn="l" rtl="0">
              <a:spcBef>
                <a:spcPts val="1600"/>
              </a:spcBef>
              <a:spcAft>
                <a:spcPts val="1600"/>
              </a:spcAft>
              <a:buNone/>
            </a:pPr>
            <a:r>
              <a:rPr lang="en"/>
              <a:t>Which of these emotions have you felt before? When?</a:t>
            </a:r>
            <a:endParaRPr/>
          </a:p>
        </p:txBody>
      </p:sp>
      <p:pic>
        <p:nvPicPr>
          <p:cNvPr id="1904" name="Google Shape;1904;p47"/>
          <p:cNvPicPr preferRelativeResize="0"/>
          <p:nvPr/>
        </p:nvPicPr>
        <p:blipFill>
          <a:blip r:embed="rId3">
            <a:alphaModFix/>
          </a:blip>
          <a:stretch>
            <a:fillRect/>
          </a:stretch>
        </p:blipFill>
        <p:spPr>
          <a:xfrm>
            <a:off x="100450" y="162500"/>
            <a:ext cx="4648698" cy="4648698"/>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35"/>
        <p:cNvGrpSpPr/>
        <p:nvPr/>
      </p:nvGrpSpPr>
      <p:grpSpPr>
        <a:xfrm>
          <a:off x="0" y="0"/>
          <a:ext cx="0" cy="0"/>
          <a:chOff x="0" y="0"/>
          <a:chExt cx="0" cy="0"/>
        </a:xfrm>
      </p:grpSpPr>
      <p:sp>
        <p:nvSpPr>
          <p:cNvPr id="836" name="Google Shape;836;p44"/>
          <p:cNvSpPr txBox="1">
            <a:spLocks noGrp="1"/>
          </p:cNvSpPr>
          <p:nvPr>
            <p:ph type="title"/>
          </p:nvPr>
        </p:nvSpPr>
        <p:spPr>
          <a:xfrm>
            <a:off x="3981834" y="751320"/>
            <a:ext cx="4318200" cy="6699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sz="3900" dirty="0"/>
              <a:t>Let’s play a describing game.</a:t>
            </a:r>
            <a:endParaRPr sz="3900" dirty="0"/>
          </a:p>
        </p:txBody>
      </p:sp>
      <p:sp>
        <p:nvSpPr>
          <p:cNvPr id="837" name="Google Shape;837;p44"/>
          <p:cNvSpPr txBox="1">
            <a:spLocks noGrp="1"/>
          </p:cNvSpPr>
          <p:nvPr>
            <p:ph type="subTitle" idx="1"/>
          </p:nvPr>
        </p:nvSpPr>
        <p:spPr>
          <a:xfrm>
            <a:off x="4112775" y="1930250"/>
            <a:ext cx="4318200" cy="27180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2100" dirty="0"/>
              <a:t>Do you know what all of the </a:t>
            </a:r>
            <a:r>
              <a:rPr lang="en" sz="2100" u="sng" dirty="0"/>
              <a:t>adjectives</a:t>
            </a:r>
            <a:r>
              <a:rPr lang="en" sz="2100" dirty="0"/>
              <a:t> on this wheel mean? </a:t>
            </a:r>
            <a:endParaRPr sz="2100" dirty="0"/>
          </a:p>
          <a:p>
            <a:pPr marL="0" lvl="0" indent="0" algn="l" rtl="0">
              <a:spcBef>
                <a:spcPts val="1600"/>
              </a:spcBef>
              <a:spcAft>
                <a:spcPts val="0"/>
              </a:spcAft>
              <a:buNone/>
            </a:pPr>
            <a:r>
              <a:rPr lang="en" sz="2100" dirty="0"/>
              <a:t>Let’s play a game with your partner to see if they can guess </a:t>
            </a:r>
            <a:r>
              <a:rPr lang="en" sz="2100" u="sng" dirty="0"/>
              <a:t>the adjectives</a:t>
            </a:r>
            <a:r>
              <a:rPr lang="en" sz="2100" dirty="0"/>
              <a:t> you are describing! </a:t>
            </a:r>
            <a:endParaRPr sz="2100" dirty="0"/>
          </a:p>
          <a:p>
            <a:pPr marL="0" lvl="0" indent="0" algn="l" rtl="0">
              <a:spcBef>
                <a:spcPts val="1600"/>
              </a:spcBef>
              <a:spcAft>
                <a:spcPts val="1600"/>
              </a:spcAft>
              <a:buNone/>
            </a:pPr>
            <a:r>
              <a:rPr lang="en" sz="2100" dirty="0"/>
              <a:t>   </a:t>
            </a:r>
            <a:endParaRPr sz="2100" dirty="0"/>
          </a:p>
        </p:txBody>
      </p:sp>
      <p:grpSp>
        <p:nvGrpSpPr>
          <p:cNvPr id="838" name="Google Shape;838;p44"/>
          <p:cNvGrpSpPr/>
          <p:nvPr/>
        </p:nvGrpSpPr>
        <p:grpSpPr>
          <a:xfrm>
            <a:off x="712975" y="1105338"/>
            <a:ext cx="3494628" cy="2780423"/>
            <a:chOff x="520100" y="875450"/>
            <a:chExt cx="3494628" cy="2780423"/>
          </a:xfrm>
        </p:grpSpPr>
        <p:sp>
          <p:nvSpPr>
            <p:cNvPr id="839" name="Google Shape;839;p44"/>
            <p:cNvSpPr/>
            <p:nvPr/>
          </p:nvSpPr>
          <p:spPr>
            <a:xfrm>
              <a:off x="998925" y="3480280"/>
              <a:ext cx="2473551" cy="175592"/>
            </a:xfrm>
            <a:custGeom>
              <a:avLst/>
              <a:gdLst/>
              <a:ahLst/>
              <a:cxnLst/>
              <a:rect l="l" t="t" r="r" b="b"/>
              <a:pathLst>
                <a:path w="72618" h="5155" extrusionOk="0">
                  <a:moveTo>
                    <a:pt x="36300" y="1"/>
                  </a:moveTo>
                  <a:cubicBezTo>
                    <a:pt x="16258" y="1"/>
                    <a:pt x="0" y="1168"/>
                    <a:pt x="0" y="2586"/>
                  </a:cubicBezTo>
                  <a:cubicBezTo>
                    <a:pt x="0" y="4003"/>
                    <a:pt x="16258" y="5154"/>
                    <a:pt x="36300" y="5154"/>
                  </a:cubicBezTo>
                  <a:cubicBezTo>
                    <a:pt x="56361" y="5154"/>
                    <a:pt x="72618" y="4003"/>
                    <a:pt x="72618" y="2586"/>
                  </a:cubicBezTo>
                  <a:cubicBezTo>
                    <a:pt x="72618" y="1168"/>
                    <a:pt x="56361" y="1"/>
                    <a:pt x="3630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44"/>
            <p:cNvSpPr/>
            <p:nvPr/>
          </p:nvSpPr>
          <p:spPr>
            <a:xfrm>
              <a:off x="631700" y="1199362"/>
              <a:ext cx="3383028" cy="2266265"/>
            </a:xfrm>
            <a:custGeom>
              <a:avLst/>
              <a:gdLst/>
              <a:ahLst/>
              <a:cxnLst/>
              <a:rect l="l" t="t" r="r" b="b"/>
              <a:pathLst>
                <a:path w="77811" h="52125" extrusionOk="0">
                  <a:moveTo>
                    <a:pt x="36422" y="1"/>
                  </a:moveTo>
                  <a:cubicBezTo>
                    <a:pt x="32407" y="1"/>
                    <a:pt x="28325" y="862"/>
                    <a:pt x="25979" y="3787"/>
                  </a:cubicBezTo>
                  <a:cubicBezTo>
                    <a:pt x="20226" y="10973"/>
                    <a:pt x="25995" y="19443"/>
                    <a:pt x="13089" y="26447"/>
                  </a:cubicBezTo>
                  <a:cubicBezTo>
                    <a:pt x="183" y="33467"/>
                    <a:pt x="0" y="51476"/>
                    <a:pt x="14223" y="52110"/>
                  </a:cubicBezTo>
                  <a:cubicBezTo>
                    <a:pt x="14450" y="52119"/>
                    <a:pt x="14676" y="52124"/>
                    <a:pt x="14900" y="52124"/>
                  </a:cubicBezTo>
                  <a:cubicBezTo>
                    <a:pt x="21153" y="52124"/>
                    <a:pt x="26393" y="48390"/>
                    <a:pt x="31415" y="44673"/>
                  </a:cubicBezTo>
                  <a:cubicBezTo>
                    <a:pt x="36439" y="40949"/>
                    <a:pt x="41250" y="37235"/>
                    <a:pt x="46660" y="37235"/>
                  </a:cubicBezTo>
                  <a:cubicBezTo>
                    <a:pt x="47839" y="37235"/>
                    <a:pt x="49047" y="37412"/>
                    <a:pt x="50291" y="37803"/>
                  </a:cubicBezTo>
                  <a:cubicBezTo>
                    <a:pt x="55790" y="39536"/>
                    <a:pt x="61627" y="40762"/>
                    <a:pt x="66500" y="40762"/>
                  </a:cubicBezTo>
                  <a:cubicBezTo>
                    <a:pt x="73019" y="40762"/>
                    <a:pt x="77811" y="38567"/>
                    <a:pt x="77753" y="32450"/>
                  </a:cubicBezTo>
                  <a:cubicBezTo>
                    <a:pt x="77687" y="24646"/>
                    <a:pt x="61812" y="11890"/>
                    <a:pt x="53292" y="5603"/>
                  </a:cubicBezTo>
                  <a:cubicBezTo>
                    <a:pt x="48439" y="2019"/>
                    <a:pt x="42570" y="34"/>
                    <a:pt x="36534" y="1"/>
                  </a:cubicBezTo>
                  <a:cubicBezTo>
                    <a:pt x="36496" y="1"/>
                    <a:pt x="36459" y="1"/>
                    <a:pt x="3642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44"/>
            <p:cNvSpPr/>
            <p:nvPr/>
          </p:nvSpPr>
          <p:spPr>
            <a:xfrm>
              <a:off x="2174646" y="875450"/>
              <a:ext cx="491931" cy="153860"/>
            </a:xfrm>
            <a:custGeom>
              <a:avLst/>
              <a:gdLst/>
              <a:ahLst/>
              <a:cxnLst/>
              <a:rect l="l" t="t" r="r" b="b"/>
              <a:pathLst>
                <a:path w="14442" h="4517" extrusionOk="0">
                  <a:moveTo>
                    <a:pt x="4189" y="1"/>
                  </a:moveTo>
                  <a:cubicBezTo>
                    <a:pt x="3989" y="1"/>
                    <a:pt x="3776" y="40"/>
                    <a:pt x="3552" y="130"/>
                  </a:cubicBezTo>
                  <a:cubicBezTo>
                    <a:pt x="1851" y="831"/>
                    <a:pt x="2485" y="3265"/>
                    <a:pt x="2485" y="3265"/>
                  </a:cubicBezTo>
                  <a:cubicBezTo>
                    <a:pt x="2485" y="3265"/>
                    <a:pt x="1753" y="2580"/>
                    <a:pt x="996" y="2580"/>
                  </a:cubicBezTo>
                  <a:cubicBezTo>
                    <a:pt x="970" y="2580"/>
                    <a:pt x="944" y="2581"/>
                    <a:pt x="917" y="2582"/>
                  </a:cubicBezTo>
                  <a:cubicBezTo>
                    <a:pt x="150" y="2616"/>
                    <a:pt x="1" y="4516"/>
                    <a:pt x="1" y="4516"/>
                  </a:cubicBezTo>
                  <a:lnTo>
                    <a:pt x="14441" y="4516"/>
                  </a:lnTo>
                  <a:cubicBezTo>
                    <a:pt x="14441" y="4516"/>
                    <a:pt x="13774" y="2431"/>
                    <a:pt x="11840" y="1564"/>
                  </a:cubicBezTo>
                  <a:cubicBezTo>
                    <a:pt x="11534" y="1425"/>
                    <a:pt x="11248" y="1370"/>
                    <a:pt x="10986" y="1370"/>
                  </a:cubicBezTo>
                  <a:cubicBezTo>
                    <a:pt x="9993" y="1370"/>
                    <a:pt x="9355" y="2165"/>
                    <a:pt x="9355" y="2165"/>
                  </a:cubicBezTo>
                  <a:cubicBezTo>
                    <a:pt x="9355" y="2165"/>
                    <a:pt x="9455" y="681"/>
                    <a:pt x="8105" y="415"/>
                  </a:cubicBezTo>
                  <a:cubicBezTo>
                    <a:pt x="7994" y="391"/>
                    <a:pt x="7889" y="380"/>
                    <a:pt x="7789" y="380"/>
                  </a:cubicBezTo>
                  <a:cubicBezTo>
                    <a:pt x="6691" y="380"/>
                    <a:pt x="6271" y="1698"/>
                    <a:pt x="6271" y="1698"/>
                  </a:cubicBezTo>
                  <a:cubicBezTo>
                    <a:pt x="6271" y="1698"/>
                    <a:pt x="5504" y="1"/>
                    <a:pt x="418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44"/>
            <p:cNvSpPr/>
            <p:nvPr/>
          </p:nvSpPr>
          <p:spPr>
            <a:xfrm>
              <a:off x="520100" y="2042892"/>
              <a:ext cx="491897" cy="153792"/>
            </a:xfrm>
            <a:custGeom>
              <a:avLst/>
              <a:gdLst/>
              <a:ahLst/>
              <a:cxnLst/>
              <a:rect l="l" t="t" r="r" b="b"/>
              <a:pathLst>
                <a:path w="14441" h="4515" extrusionOk="0">
                  <a:moveTo>
                    <a:pt x="4189" y="0"/>
                  </a:moveTo>
                  <a:cubicBezTo>
                    <a:pt x="3989" y="0"/>
                    <a:pt x="3777" y="39"/>
                    <a:pt x="3552" y="130"/>
                  </a:cubicBezTo>
                  <a:cubicBezTo>
                    <a:pt x="1834" y="830"/>
                    <a:pt x="2485" y="3264"/>
                    <a:pt x="2485" y="3264"/>
                  </a:cubicBezTo>
                  <a:cubicBezTo>
                    <a:pt x="2485" y="3264"/>
                    <a:pt x="1751" y="2578"/>
                    <a:pt x="994" y="2578"/>
                  </a:cubicBezTo>
                  <a:cubicBezTo>
                    <a:pt x="969" y="2578"/>
                    <a:pt x="943" y="2578"/>
                    <a:pt x="918" y="2580"/>
                  </a:cubicBezTo>
                  <a:cubicBezTo>
                    <a:pt x="133" y="2631"/>
                    <a:pt x="0" y="4514"/>
                    <a:pt x="0" y="4514"/>
                  </a:cubicBezTo>
                  <a:lnTo>
                    <a:pt x="14440" y="4514"/>
                  </a:lnTo>
                  <a:cubicBezTo>
                    <a:pt x="14440" y="4514"/>
                    <a:pt x="13773" y="2447"/>
                    <a:pt x="11839" y="1564"/>
                  </a:cubicBezTo>
                  <a:cubicBezTo>
                    <a:pt x="11533" y="1425"/>
                    <a:pt x="11247" y="1370"/>
                    <a:pt x="10986" y="1370"/>
                  </a:cubicBezTo>
                  <a:cubicBezTo>
                    <a:pt x="9992" y="1370"/>
                    <a:pt x="9355" y="2164"/>
                    <a:pt x="9355" y="2164"/>
                  </a:cubicBezTo>
                  <a:cubicBezTo>
                    <a:pt x="9355" y="2164"/>
                    <a:pt x="9438" y="697"/>
                    <a:pt x="8104" y="412"/>
                  </a:cubicBezTo>
                  <a:cubicBezTo>
                    <a:pt x="7993" y="389"/>
                    <a:pt x="7889" y="378"/>
                    <a:pt x="7790" y="378"/>
                  </a:cubicBezTo>
                  <a:cubicBezTo>
                    <a:pt x="6691" y="378"/>
                    <a:pt x="6270" y="1697"/>
                    <a:pt x="6270" y="1697"/>
                  </a:cubicBezTo>
                  <a:cubicBezTo>
                    <a:pt x="6270" y="1697"/>
                    <a:pt x="5504" y="0"/>
                    <a:pt x="418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44"/>
            <p:cNvSpPr/>
            <p:nvPr/>
          </p:nvSpPr>
          <p:spPr>
            <a:xfrm>
              <a:off x="3478751" y="1581714"/>
              <a:ext cx="387393" cy="117992"/>
            </a:xfrm>
            <a:custGeom>
              <a:avLst/>
              <a:gdLst/>
              <a:ahLst/>
              <a:cxnLst/>
              <a:rect l="l" t="t" r="r" b="b"/>
              <a:pathLst>
                <a:path w="11373" h="3464" extrusionOk="0">
                  <a:moveTo>
                    <a:pt x="5636" y="1"/>
                  </a:moveTo>
                  <a:cubicBezTo>
                    <a:pt x="5534" y="1"/>
                    <a:pt x="5429" y="10"/>
                    <a:pt x="5319" y="29"/>
                  </a:cubicBezTo>
                  <a:cubicBezTo>
                    <a:pt x="3603" y="345"/>
                    <a:pt x="3919" y="2613"/>
                    <a:pt x="3919" y="2613"/>
                  </a:cubicBezTo>
                  <a:cubicBezTo>
                    <a:pt x="3919" y="2613"/>
                    <a:pt x="3355" y="1380"/>
                    <a:pt x="2309" y="1380"/>
                  </a:cubicBezTo>
                  <a:cubicBezTo>
                    <a:pt x="2175" y="1380"/>
                    <a:pt x="2034" y="1400"/>
                    <a:pt x="1884" y="1445"/>
                  </a:cubicBezTo>
                  <a:cubicBezTo>
                    <a:pt x="568" y="1863"/>
                    <a:pt x="1" y="3464"/>
                    <a:pt x="1" y="3464"/>
                  </a:cubicBezTo>
                  <a:lnTo>
                    <a:pt x="11373" y="3346"/>
                  </a:lnTo>
                  <a:cubicBezTo>
                    <a:pt x="11373" y="3346"/>
                    <a:pt x="10322" y="2363"/>
                    <a:pt x="9255" y="1679"/>
                  </a:cubicBezTo>
                  <a:cubicBezTo>
                    <a:pt x="8972" y="1490"/>
                    <a:pt x="8729" y="1422"/>
                    <a:pt x="8526" y="1422"/>
                  </a:cubicBezTo>
                  <a:cubicBezTo>
                    <a:pt x="7972" y="1422"/>
                    <a:pt x="7705" y="1930"/>
                    <a:pt x="7705" y="1930"/>
                  </a:cubicBezTo>
                  <a:cubicBezTo>
                    <a:pt x="7705" y="1930"/>
                    <a:pt x="7120" y="1"/>
                    <a:pt x="563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44"/>
            <p:cNvSpPr/>
            <p:nvPr/>
          </p:nvSpPr>
          <p:spPr>
            <a:xfrm>
              <a:off x="1299361" y="1104594"/>
              <a:ext cx="386848" cy="118027"/>
            </a:xfrm>
            <a:custGeom>
              <a:avLst/>
              <a:gdLst/>
              <a:ahLst/>
              <a:cxnLst/>
              <a:rect l="l" t="t" r="r" b="b"/>
              <a:pathLst>
                <a:path w="11357" h="3465" extrusionOk="0">
                  <a:moveTo>
                    <a:pt x="5620" y="1"/>
                  </a:moveTo>
                  <a:cubicBezTo>
                    <a:pt x="5518" y="1"/>
                    <a:pt x="5413" y="10"/>
                    <a:pt x="5303" y="29"/>
                  </a:cubicBezTo>
                  <a:cubicBezTo>
                    <a:pt x="3586" y="345"/>
                    <a:pt x="3902" y="2613"/>
                    <a:pt x="3902" y="2613"/>
                  </a:cubicBezTo>
                  <a:cubicBezTo>
                    <a:pt x="3902" y="2613"/>
                    <a:pt x="3339" y="1380"/>
                    <a:pt x="2292" y="1380"/>
                  </a:cubicBezTo>
                  <a:cubicBezTo>
                    <a:pt x="2159" y="1380"/>
                    <a:pt x="2017" y="1400"/>
                    <a:pt x="1868" y="1446"/>
                  </a:cubicBezTo>
                  <a:cubicBezTo>
                    <a:pt x="552" y="1863"/>
                    <a:pt x="1" y="3464"/>
                    <a:pt x="1" y="3464"/>
                  </a:cubicBezTo>
                  <a:lnTo>
                    <a:pt x="11357" y="3347"/>
                  </a:lnTo>
                  <a:cubicBezTo>
                    <a:pt x="11357" y="3347"/>
                    <a:pt x="10306" y="2364"/>
                    <a:pt x="9256" y="1679"/>
                  </a:cubicBezTo>
                  <a:cubicBezTo>
                    <a:pt x="8969" y="1491"/>
                    <a:pt x="8724" y="1422"/>
                    <a:pt x="8519" y="1422"/>
                  </a:cubicBezTo>
                  <a:cubicBezTo>
                    <a:pt x="7963" y="1422"/>
                    <a:pt x="7704" y="1930"/>
                    <a:pt x="7704" y="1930"/>
                  </a:cubicBezTo>
                  <a:cubicBezTo>
                    <a:pt x="7704" y="1930"/>
                    <a:pt x="7106" y="1"/>
                    <a:pt x="562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44"/>
            <p:cNvSpPr/>
            <p:nvPr/>
          </p:nvSpPr>
          <p:spPr>
            <a:xfrm>
              <a:off x="1413540" y="1599529"/>
              <a:ext cx="537370" cy="380751"/>
            </a:xfrm>
            <a:custGeom>
              <a:avLst/>
              <a:gdLst/>
              <a:ahLst/>
              <a:cxnLst/>
              <a:rect l="l" t="t" r="r" b="b"/>
              <a:pathLst>
                <a:path w="15776" h="11178" extrusionOk="0">
                  <a:moveTo>
                    <a:pt x="2288" y="0"/>
                  </a:moveTo>
                  <a:cubicBezTo>
                    <a:pt x="2060" y="0"/>
                    <a:pt x="1828" y="39"/>
                    <a:pt x="1602" y="122"/>
                  </a:cubicBezTo>
                  <a:cubicBezTo>
                    <a:pt x="550" y="489"/>
                    <a:pt x="1" y="1640"/>
                    <a:pt x="368" y="2690"/>
                  </a:cubicBezTo>
                  <a:lnTo>
                    <a:pt x="417" y="2790"/>
                  </a:lnTo>
                  <a:lnTo>
                    <a:pt x="450" y="2874"/>
                  </a:lnTo>
                  <a:lnTo>
                    <a:pt x="517" y="3041"/>
                  </a:lnTo>
                  <a:lnTo>
                    <a:pt x="651" y="3341"/>
                  </a:lnTo>
                  <a:cubicBezTo>
                    <a:pt x="735" y="3541"/>
                    <a:pt x="835" y="3741"/>
                    <a:pt x="935" y="3941"/>
                  </a:cubicBezTo>
                  <a:cubicBezTo>
                    <a:pt x="1117" y="4341"/>
                    <a:pt x="1318" y="4724"/>
                    <a:pt x="1535" y="5124"/>
                  </a:cubicBezTo>
                  <a:cubicBezTo>
                    <a:pt x="1951" y="5891"/>
                    <a:pt x="2402" y="6658"/>
                    <a:pt x="2936" y="7410"/>
                  </a:cubicBezTo>
                  <a:cubicBezTo>
                    <a:pt x="3185" y="7776"/>
                    <a:pt x="3469" y="8159"/>
                    <a:pt x="3769" y="8510"/>
                  </a:cubicBezTo>
                  <a:cubicBezTo>
                    <a:pt x="4086" y="8877"/>
                    <a:pt x="4403" y="9226"/>
                    <a:pt x="4786" y="9577"/>
                  </a:cubicBezTo>
                  <a:cubicBezTo>
                    <a:pt x="5153" y="9911"/>
                    <a:pt x="5570" y="10244"/>
                    <a:pt x="6070" y="10527"/>
                  </a:cubicBezTo>
                  <a:cubicBezTo>
                    <a:pt x="6320" y="10660"/>
                    <a:pt x="6571" y="10794"/>
                    <a:pt x="6871" y="10894"/>
                  </a:cubicBezTo>
                  <a:cubicBezTo>
                    <a:pt x="7154" y="11011"/>
                    <a:pt x="7454" y="11094"/>
                    <a:pt x="7787" y="11145"/>
                  </a:cubicBezTo>
                  <a:cubicBezTo>
                    <a:pt x="7987" y="11178"/>
                    <a:pt x="8187" y="11178"/>
                    <a:pt x="8388" y="11178"/>
                  </a:cubicBezTo>
                  <a:cubicBezTo>
                    <a:pt x="8572" y="11161"/>
                    <a:pt x="8754" y="11145"/>
                    <a:pt x="8905" y="11111"/>
                  </a:cubicBezTo>
                  <a:cubicBezTo>
                    <a:pt x="9239" y="11045"/>
                    <a:pt x="9521" y="10927"/>
                    <a:pt x="9755" y="10827"/>
                  </a:cubicBezTo>
                  <a:cubicBezTo>
                    <a:pt x="10006" y="10711"/>
                    <a:pt x="10222" y="10578"/>
                    <a:pt x="10422" y="10444"/>
                  </a:cubicBezTo>
                  <a:cubicBezTo>
                    <a:pt x="10622" y="10327"/>
                    <a:pt x="10806" y="10194"/>
                    <a:pt x="10973" y="10044"/>
                  </a:cubicBezTo>
                  <a:cubicBezTo>
                    <a:pt x="11322" y="9777"/>
                    <a:pt x="11622" y="9493"/>
                    <a:pt x="11907" y="9210"/>
                  </a:cubicBezTo>
                  <a:cubicBezTo>
                    <a:pt x="12189" y="8926"/>
                    <a:pt x="12456" y="8626"/>
                    <a:pt x="12707" y="8343"/>
                  </a:cubicBezTo>
                  <a:cubicBezTo>
                    <a:pt x="13223" y="7743"/>
                    <a:pt x="13674" y="7143"/>
                    <a:pt x="14124" y="6525"/>
                  </a:cubicBezTo>
                  <a:cubicBezTo>
                    <a:pt x="14341" y="6225"/>
                    <a:pt x="14557" y="5909"/>
                    <a:pt x="14757" y="5609"/>
                  </a:cubicBezTo>
                  <a:cubicBezTo>
                    <a:pt x="14857" y="5442"/>
                    <a:pt x="14957" y="5291"/>
                    <a:pt x="15075" y="5124"/>
                  </a:cubicBezTo>
                  <a:lnTo>
                    <a:pt x="15224" y="4891"/>
                  </a:lnTo>
                  <a:lnTo>
                    <a:pt x="15375" y="4642"/>
                  </a:lnTo>
                  <a:cubicBezTo>
                    <a:pt x="15775" y="3991"/>
                    <a:pt x="15591" y="3141"/>
                    <a:pt x="14957" y="2707"/>
                  </a:cubicBezTo>
                  <a:cubicBezTo>
                    <a:pt x="14714" y="2545"/>
                    <a:pt x="14440" y="2467"/>
                    <a:pt x="14169" y="2467"/>
                  </a:cubicBezTo>
                  <a:cubicBezTo>
                    <a:pt x="13716" y="2467"/>
                    <a:pt x="13272" y="2684"/>
                    <a:pt x="12990" y="3090"/>
                  </a:cubicBezTo>
                  <a:lnTo>
                    <a:pt x="12974" y="3123"/>
                  </a:lnTo>
                  <a:lnTo>
                    <a:pt x="12840" y="3324"/>
                  </a:lnTo>
                  <a:lnTo>
                    <a:pt x="12690" y="3541"/>
                  </a:lnTo>
                  <a:cubicBezTo>
                    <a:pt x="12590" y="3674"/>
                    <a:pt x="12490" y="3824"/>
                    <a:pt x="12389" y="3957"/>
                  </a:cubicBezTo>
                  <a:cubicBezTo>
                    <a:pt x="12189" y="4241"/>
                    <a:pt x="11989" y="4508"/>
                    <a:pt x="11773" y="4791"/>
                  </a:cubicBezTo>
                  <a:cubicBezTo>
                    <a:pt x="11356" y="5325"/>
                    <a:pt x="10922" y="5842"/>
                    <a:pt x="10473" y="6342"/>
                  </a:cubicBezTo>
                  <a:lnTo>
                    <a:pt x="9788" y="7025"/>
                  </a:lnTo>
                  <a:cubicBezTo>
                    <a:pt x="9555" y="7243"/>
                    <a:pt x="9321" y="7443"/>
                    <a:pt x="9088" y="7592"/>
                  </a:cubicBezTo>
                  <a:cubicBezTo>
                    <a:pt x="8872" y="7759"/>
                    <a:pt x="8638" y="7892"/>
                    <a:pt x="8472" y="7959"/>
                  </a:cubicBezTo>
                  <a:cubicBezTo>
                    <a:pt x="8415" y="7981"/>
                    <a:pt x="8367" y="7997"/>
                    <a:pt x="8336" y="8004"/>
                  </a:cubicBezTo>
                  <a:lnTo>
                    <a:pt x="8336" y="8004"/>
                  </a:lnTo>
                  <a:cubicBezTo>
                    <a:pt x="8174" y="7952"/>
                    <a:pt x="7998" y="7854"/>
                    <a:pt x="7805" y="7710"/>
                  </a:cubicBezTo>
                  <a:cubicBezTo>
                    <a:pt x="7587" y="7576"/>
                    <a:pt x="7371" y="7376"/>
                    <a:pt x="7154" y="7143"/>
                  </a:cubicBezTo>
                  <a:cubicBezTo>
                    <a:pt x="6737" y="6676"/>
                    <a:pt x="6337" y="6076"/>
                    <a:pt x="5970" y="5458"/>
                  </a:cubicBezTo>
                  <a:cubicBezTo>
                    <a:pt x="5604" y="4824"/>
                    <a:pt x="5270" y="4141"/>
                    <a:pt x="4970" y="3441"/>
                  </a:cubicBezTo>
                  <a:cubicBezTo>
                    <a:pt x="4819" y="3090"/>
                    <a:pt x="4670" y="2741"/>
                    <a:pt x="4536" y="2390"/>
                  </a:cubicBezTo>
                  <a:cubicBezTo>
                    <a:pt x="4470" y="2207"/>
                    <a:pt x="4403" y="2023"/>
                    <a:pt x="4352" y="1856"/>
                  </a:cubicBezTo>
                  <a:lnTo>
                    <a:pt x="4252" y="1589"/>
                  </a:lnTo>
                  <a:lnTo>
                    <a:pt x="4219" y="1456"/>
                  </a:lnTo>
                  <a:lnTo>
                    <a:pt x="4186" y="1389"/>
                  </a:lnTo>
                  <a:lnTo>
                    <a:pt x="4186" y="1373"/>
                  </a:lnTo>
                  <a:cubicBezTo>
                    <a:pt x="4186" y="1356"/>
                    <a:pt x="4170" y="1340"/>
                    <a:pt x="4186" y="1340"/>
                  </a:cubicBezTo>
                  <a:cubicBezTo>
                    <a:pt x="3885" y="516"/>
                    <a:pt x="3113" y="0"/>
                    <a:pt x="2288" y="0"/>
                  </a:cubicBezTo>
                  <a:close/>
                </a:path>
              </a:pathLst>
            </a:custGeom>
            <a:solidFill>
              <a:srgbClr val="EC83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44"/>
            <p:cNvSpPr/>
            <p:nvPr/>
          </p:nvSpPr>
          <p:spPr>
            <a:xfrm>
              <a:off x="1385711" y="1568906"/>
              <a:ext cx="232885" cy="249508"/>
            </a:xfrm>
            <a:custGeom>
              <a:avLst/>
              <a:gdLst/>
              <a:ahLst/>
              <a:cxnLst/>
              <a:rect l="l" t="t" r="r" b="b"/>
              <a:pathLst>
                <a:path w="6837" h="7325" extrusionOk="0">
                  <a:moveTo>
                    <a:pt x="2499" y="0"/>
                  </a:moveTo>
                  <a:cubicBezTo>
                    <a:pt x="1473" y="0"/>
                    <a:pt x="481" y="682"/>
                    <a:pt x="267" y="1839"/>
                  </a:cubicBezTo>
                  <a:cubicBezTo>
                    <a:pt x="251" y="1855"/>
                    <a:pt x="251" y="1872"/>
                    <a:pt x="251" y="1905"/>
                  </a:cubicBezTo>
                  <a:cubicBezTo>
                    <a:pt x="0" y="3456"/>
                    <a:pt x="2619" y="7324"/>
                    <a:pt x="2619" y="7324"/>
                  </a:cubicBezTo>
                  <a:lnTo>
                    <a:pt x="6837" y="5023"/>
                  </a:lnTo>
                  <a:cubicBezTo>
                    <a:pt x="6837" y="5023"/>
                    <a:pt x="6387" y="4289"/>
                    <a:pt x="5053" y="1905"/>
                  </a:cubicBezTo>
                  <a:cubicBezTo>
                    <a:pt x="4753" y="1372"/>
                    <a:pt x="4436" y="972"/>
                    <a:pt x="4119" y="672"/>
                  </a:cubicBezTo>
                  <a:cubicBezTo>
                    <a:pt x="3654" y="212"/>
                    <a:pt x="3071" y="0"/>
                    <a:pt x="249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44"/>
            <p:cNvSpPr/>
            <p:nvPr/>
          </p:nvSpPr>
          <p:spPr>
            <a:xfrm>
              <a:off x="1917912" y="2304019"/>
              <a:ext cx="334017" cy="1169638"/>
            </a:xfrm>
            <a:custGeom>
              <a:avLst/>
              <a:gdLst/>
              <a:ahLst/>
              <a:cxnLst/>
              <a:rect l="l" t="t" r="r" b="b"/>
              <a:pathLst>
                <a:path w="9806" h="34338" extrusionOk="0">
                  <a:moveTo>
                    <a:pt x="1" y="0"/>
                  </a:moveTo>
                  <a:lnTo>
                    <a:pt x="1" y="0"/>
                  </a:lnTo>
                  <a:cubicBezTo>
                    <a:pt x="17" y="267"/>
                    <a:pt x="17" y="517"/>
                    <a:pt x="34" y="768"/>
                  </a:cubicBezTo>
                  <a:cubicBezTo>
                    <a:pt x="168" y="2918"/>
                    <a:pt x="484" y="4652"/>
                    <a:pt x="901" y="6219"/>
                  </a:cubicBezTo>
                  <a:cubicBezTo>
                    <a:pt x="917" y="6303"/>
                    <a:pt x="935" y="6370"/>
                    <a:pt x="951" y="6453"/>
                  </a:cubicBezTo>
                  <a:cubicBezTo>
                    <a:pt x="1168" y="7204"/>
                    <a:pt x="1384" y="7920"/>
                    <a:pt x="1635" y="8638"/>
                  </a:cubicBezTo>
                  <a:cubicBezTo>
                    <a:pt x="2251" y="10455"/>
                    <a:pt x="2969" y="12222"/>
                    <a:pt x="3636" y="14441"/>
                  </a:cubicBezTo>
                  <a:cubicBezTo>
                    <a:pt x="3636" y="14441"/>
                    <a:pt x="3185" y="19610"/>
                    <a:pt x="4403" y="23945"/>
                  </a:cubicBezTo>
                  <a:cubicBezTo>
                    <a:pt x="5604" y="28281"/>
                    <a:pt x="7721" y="34150"/>
                    <a:pt x="7721" y="34150"/>
                  </a:cubicBezTo>
                  <a:cubicBezTo>
                    <a:pt x="8145" y="34248"/>
                    <a:pt x="8485" y="34338"/>
                    <a:pt x="8804" y="34338"/>
                  </a:cubicBezTo>
                  <a:cubicBezTo>
                    <a:pt x="9138" y="34338"/>
                    <a:pt x="9448" y="34240"/>
                    <a:pt x="9806" y="33950"/>
                  </a:cubicBezTo>
                  <a:lnTo>
                    <a:pt x="7687" y="14207"/>
                  </a:lnTo>
                  <a:lnTo>
                    <a:pt x="7654" y="13823"/>
                  </a:lnTo>
                  <a:lnTo>
                    <a:pt x="7587" y="13223"/>
                  </a:lnTo>
                  <a:lnTo>
                    <a:pt x="7254" y="7204"/>
                  </a:lnTo>
                  <a:lnTo>
                    <a:pt x="7171" y="5486"/>
                  </a:lnTo>
                  <a:lnTo>
                    <a:pt x="7020" y="2751"/>
                  </a:lnTo>
                  <a:lnTo>
                    <a:pt x="1" y="0"/>
                  </a:lnTo>
                  <a:close/>
                </a:path>
              </a:pathLst>
            </a:custGeom>
            <a:solidFill>
              <a:srgbClr val="B549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44"/>
            <p:cNvSpPr/>
            <p:nvPr/>
          </p:nvSpPr>
          <p:spPr>
            <a:xfrm>
              <a:off x="1953679" y="2490854"/>
              <a:ext cx="211324" cy="107399"/>
            </a:xfrm>
            <a:custGeom>
              <a:avLst/>
              <a:gdLst/>
              <a:ahLst/>
              <a:cxnLst/>
              <a:rect l="l" t="t" r="r" b="b"/>
              <a:pathLst>
                <a:path w="6204" h="3153" extrusionOk="0">
                  <a:moveTo>
                    <a:pt x="6121" y="1"/>
                  </a:moveTo>
                  <a:cubicBezTo>
                    <a:pt x="4620" y="318"/>
                    <a:pt x="2286" y="552"/>
                    <a:pt x="1" y="718"/>
                  </a:cubicBezTo>
                  <a:cubicBezTo>
                    <a:pt x="1" y="919"/>
                    <a:pt x="18" y="1101"/>
                    <a:pt x="34" y="1301"/>
                  </a:cubicBezTo>
                  <a:cubicBezTo>
                    <a:pt x="34" y="1319"/>
                    <a:pt x="34" y="1352"/>
                    <a:pt x="18" y="1368"/>
                  </a:cubicBezTo>
                  <a:cubicBezTo>
                    <a:pt x="185" y="1968"/>
                    <a:pt x="385" y="2569"/>
                    <a:pt x="585" y="3153"/>
                  </a:cubicBezTo>
                  <a:cubicBezTo>
                    <a:pt x="2920" y="2786"/>
                    <a:pt x="4987" y="2135"/>
                    <a:pt x="6204" y="1719"/>
                  </a:cubicBezTo>
                  <a:lnTo>
                    <a:pt x="6121" y="1"/>
                  </a:lnTo>
                  <a:close/>
                </a:path>
              </a:pathLst>
            </a:custGeom>
            <a:solidFill>
              <a:srgbClr val="A229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44"/>
            <p:cNvSpPr/>
            <p:nvPr/>
          </p:nvSpPr>
          <p:spPr>
            <a:xfrm>
              <a:off x="2116739" y="2774871"/>
              <a:ext cx="63050" cy="23333"/>
            </a:xfrm>
            <a:custGeom>
              <a:avLst/>
              <a:gdLst/>
              <a:ahLst/>
              <a:cxnLst/>
              <a:rect l="l" t="t" r="r" b="b"/>
              <a:pathLst>
                <a:path w="1851" h="685" extrusionOk="0">
                  <a:moveTo>
                    <a:pt x="1817" y="0"/>
                  </a:moveTo>
                  <a:cubicBezTo>
                    <a:pt x="1362" y="243"/>
                    <a:pt x="674" y="320"/>
                    <a:pt x="302" y="320"/>
                  </a:cubicBezTo>
                  <a:cubicBezTo>
                    <a:pt x="265" y="320"/>
                    <a:pt x="231" y="319"/>
                    <a:pt x="200" y="318"/>
                  </a:cubicBezTo>
                  <a:lnTo>
                    <a:pt x="183" y="318"/>
                  </a:lnTo>
                  <a:cubicBezTo>
                    <a:pt x="83" y="318"/>
                    <a:pt x="16" y="400"/>
                    <a:pt x="0" y="500"/>
                  </a:cubicBezTo>
                  <a:cubicBezTo>
                    <a:pt x="0" y="600"/>
                    <a:pt x="83" y="684"/>
                    <a:pt x="183" y="684"/>
                  </a:cubicBezTo>
                  <a:lnTo>
                    <a:pt x="216" y="684"/>
                  </a:lnTo>
                  <a:cubicBezTo>
                    <a:pt x="416" y="684"/>
                    <a:pt x="1234" y="667"/>
                    <a:pt x="1850" y="384"/>
                  </a:cubicBezTo>
                  <a:lnTo>
                    <a:pt x="1817" y="0"/>
                  </a:lnTo>
                  <a:close/>
                </a:path>
              </a:pathLst>
            </a:custGeom>
            <a:solidFill>
              <a:srgbClr val="A229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850;p44"/>
            <p:cNvSpPr/>
            <p:nvPr/>
          </p:nvSpPr>
          <p:spPr>
            <a:xfrm>
              <a:off x="2146816" y="3449692"/>
              <a:ext cx="292563" cy="138566"/>
            </a:xfrm>
            <a:custGeom>
              <a:avLst/>
              <a:gdLst/>
              <a:ahLst/>
              <a:cxnLst/>
              <a:rect l="l" t="t" r="r" b="b"/>
              <a:pathLst>
                <a:path w="8589" h="4068" extrusionOk="0">
                  <a:moveTo>
                    <a:pt x="2979" y="0"/>
                  </a:moveTo>
                  <a:cubicBezTo>
                    <a:pt x="2585" y="0"/>
                    <a:pt x="2083" y="379"/>
                    <a:pt x="1576" y="379"/>
                  </a:cubicBezTo>
                  <a:cubicBezTo>
                    <a:pt x="1349" y="379"/>
                    <a:pt x="1121" y="303"/>
                    <a:pt x="901" y="83"/>
                  </a:cubicBezTo>
                  <a:cubicBezTo>
                    <a:pt x="901" y="83"/>
                    <a:pt x="867" y="76"/>
                    <a:pt x="817" y="76"/>
                  </a:cubicBezTo>
                  <a:cubicBezTo>
                    <a:pt x="670" y="76"/>
                    <a:pt x="384" y="131"/>
                    <a:pt x="384" y="565"/>
                  </a:cubicBezTo>
                  <a:cubicBezTo>
                    <a:pt x="384" y="632"/>
                    <a:pt x="384" y="732"/>
                    <a:pt x="367" y="850"/>
                  </a:cubicBezTo>
                  <a:cubicBezTo>
                    <a:pt x="351" y="932"/>
                    <a:pt x="351" y="999"/>
                    <a:pt x="334" y="1083"/>
                  </a:cubicBezTo>
                  <a:cubicBezTo>
                    <a:pt x="218" y="1783"/>
                    <a:pt x="0" y="2917"/>
                    <a:pt x="51" y="3618"/>
                  </a:cubicBezTo>
                  <a:cubicBezTo>
                    <a:pt x="67" y="3800"/>
                    <a:pt x="100" y="3967"/>
                    <a:pt x="151" y="4067"/>
                  </a:cubicBezTo>
                  <a:lnTo>
                    <a:pt x="8455" y="4067"/>
                  </a:lnTo>
                  <a:cubicBezTo>
                    <a:pt x="8455" y="4067"/>
                    <a:pt x="8588" y="3900"/>
                    <a:pt x="8522" y="3618"/>
                  </a:cubicBezTo>
                  <a:cubicBezTo>
                    <a:pt x="8455" y="3267"/>
                    <a:pt x="8104" y="2750"/>
                    <a:pt x="6870" y="2233"/>
                  </a:cubicBezTo>
                  <a:cubicBezTo>
                    <a:pt x="5920" y="1833"/>
                    <a:pt x="4802" y="1433"/>
                    <a:pt x="4135" y="850"/>
                  </a:cubicBezTo>
                  <a:cubicBezTo>
                    <a:pt x="3486" y="249"/>
                    <a:pt x="3252" y="83"/>
                    <a:pt x="3252" y="83"/>
                  </a:cubicBezTo>
                  <a:cubicBezTo>
                    <a:pt x="3169" y="24"/>
                    <a:pt x="3078" y="0"/>
                    <a:pt x="297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 name="Google Shape;851;p44"/>
            <p:cNvSpPr/>
            <p:nvPr/>
          </p:nvSpPr>
          <p:spPr>
            <a:xfrm>
              <a:off x="2148519" y="3572898"/>
              <a:ext cx="290860" cy="15362"/>
            </a:xfrm>
            <a:custGeom>
              <a:avLst/>
              <a:gdLst/>
              <a:ahLst/>
              <a:cxnLst/>
              <a:rect l="l" t="t" r="r" b="b"/>
              <a:pathLst>
                <a:path w="8539" h="451" extrusionOk="0">
                  <a:moveTo>
                    <a:pt x="1" y="1"/>
                  </a:moveTo>
                  <a:cubicBezTo>
                    <a:pt x="17" y="183"/>
                    <a:pt x="50" y="350"/>
                    <a:pt x="101" y="450"/>
                  </a:cubicBezTo>
                  <a:lnTo>
                    <a:pt x="8405" y="450"/>
                  </a:lnTo>
                  <a:cubicBezTo>
                    <a:pt x="8405" y="450"/>
                    <a:pt x="8538" y="283"/>
                    <a:pt x="8472" y="1"/>
                  </a:cubicBezTo>
                  <a:close/>
                </a:path>
              </a:pathLst>
            </a:custGeom>
            <a:solidFill>
              <a:srgbClr val="7458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 name="Google Shape;852;p44"/>
            <p:cNvSpPr/>
            <p:nvPr/>
          </p:nvSpPr>
          <p:spPr>
            <a:xfrm>
              <a:off x="2261541" y="3455108"/>
              <a:ext cx="27284" cy="27931"/>
            </a:xfrm>
            <a:custGeom>
              <a:avLst/>
              <a:gdLst/>
              <a:ahLst/>
              <a:cxnLst/>
              <a:rect l="l" t="t" r="r" b="b"/>
              <a:pathLst>
                <a:path w="801" h="820" extrusionOk="0">
                  <a:moveTo>
                    <a:pt x="357" y="0"/>
                  </a:moveTo>
                  <a:cubicBezTo>
                    <a:pt x="112" y="0"/>
                    <a:pt x="0" y="273"/>
                    <a:pt x="0" y="273"/>
                  </a:cubicBezTo>
                  <a:cubicBezTo>
                    <a:pt x="282" y="707"/>
                    <a:pt x="471" y="820"/>
                    <a:pt x="590" y="820"/>
                  </a:cubicBezTo>
                  <a:cubicBezTo>
                    <a:pt x="719" y="820"/>
                    <a:pt x="767" y="691"/>
                    <a:pt x="767" y="691"/>
                  </a:cubicBezTo>
                  <a:cubicBezTo>
                    <a:pt x="767" y="691"/>
                    <a:pt x="801" y="140"/>
                    <a:pt x="485" y="24"/>
                  </a:cubicBezTo>
                  <a:cubicBezTo>
                    <a:pt x="439" y="7"/>
                    <a:pt x="396" y="0"/>
                    <a:pt x="35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853;p44"/>
            <p:cNvSpPr/>
            <p:nvPr/>
          </p:nvSpPr>
          <p:spPr>
            <a:xfrm>
              <a:off x="2253604" y="3470402"/>
              <a:ext cx="26160" cy="49697"/>
            </a:xfrm>
            <a:custGeom>
              <a:avLst/>
              <a:gdLst/>
              <a:ahLst/>
              <a:cxnLst/>
              <a:rect l="l" t="t" r="r" b="b"/>
              <a:pathLst>
                <a:path w="768" h="1459" extrusionOk="0">
                  <a:moveTo>
                    <a:pt x="621" y="1"/>
                  </a:moveTo>
                  <a:cubicBezTo>
                    <a:pt x="589" y="1"/>
                    <a:pt x="556" y="9"/>
                    <a:pt x="534" y="24"/>
                  </a:cubicBezTo>
                  <a:cubicBezTo>
                    <a:pt x="518" y="57"/>
                    <a:pt x="0" y="491"/>
                    <a:pt x="0" y="1325"/>
                  </a:cubicBezTo>
                  <a:cubicBezTo>
                    <a:pt x="0" y="1391"/>
                    <a:pt x="51" y="1458"/>
                    <a:pt x="133" y="1458"/>
                  </a:cubicBezTo>
                  <a:cubicBezTo>
                    <a:pt x="200" y="1458"/>
                    <a:pt x="267" y="1391"/>
                    <a:pt x="267" y="1325"/>
                  </a:cubicBezTo>
                  <a:cubicBezTo>
                    <a:pt x="267" y="624"/>
                    <a:pt x="684" y="258"/>
                    <a:pt x="718" y="242"/>
                  </a:cubicBezTo>
                  <a:cubicBezTo>
                    <a:pt x="767" y="191"/>
                    <a:pt x="767" y="108"/>
                    <a:pt x="718" y="41"/>
                  </a:cubicBezTo>
                  <a:cubicBezTo>
                    <a:pt x="699" y="13"/>
                    <a:pt x="661" y="1"/>
                    <a:pt x="62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 name="Google Shape;854;p44"/>
            <p:cNvSpPr/>
            <p:nvPr/>
          </p:nvSpPr>
          <p:spPr>
            <a:xfrm>
              <a:off x="2275745" y="3467132"/>
              <a:ext cx="46018" cy="16588"/>
            </a:xfrm>
            <a:custGeom>
              <a:avLst/>
              <a:gdLst/>
              <a:ahLst/>
              <a:cxnLst/>
              <a:rect l="l" t="t" r="r" b="b"/>
              <a:pathLst>
                <a:path w="1351" h="487" extrusionOk="0">
                  <a:moveTo>
                    <a:pt x="321" y="1"/>
                  </a:moveTo>
                  <a:cubicBezTo>
                    <a:pt x="225" y="1"/>
                    <a:pt x="156" y="4"/>
                    <a:pt x="134" y="4"/>
                  </a:cubicBezTo>
                  <a:cubicBezTo>
                    <a:pt x="50" y="20"/>
                    <a:pt x="1" y="71"/>
                    <a:pt x="1" y="153"/>
                  </a:cubicBezTo>
                  <a:cubicBezTo>
                    <a:pt x="17" y="220"/>
                    <a:pt x="84" y="287"/>
                    <a:pt x="150" y="287"/>
                  </a:cubicBezTo>
                  <a:cubicBezTo>
                    <a:pt x="205" y="284"/>
                    <a:pt x="267" y="282"/>
                    <a:pt x="333" y="282"/>
                  </a:cubicBezTo>
                  <a:cubicBezTo>
                    <a:pt x="614" y="282"/>
                    <a:pt x="970" y="316"/>
                    <a:pt x="1118" y="438"/>
                  </a:cubicBezTo>
                  <a:cubicBezTo>
                    <a:pt x="1135" y="471"/>
                    <a:pt x="1168" y="487"/>
                    <a:pt x="1202" y="487"/>
                  </a:cubicBezTo>
                  <a:cubicBezTo>
                    <a:pt x="1251" y="487"/>
                    <a:pt x="1284" y="471"/>
                    <a:pt x="1302" y="438"/>
                  </a:cubicBezTo>
                  <a:cubicBezTo>
                    <a:pt x="1351" y="371"/>
                    <a:pt x="1351" y="287"/>
                    <a:pt x="1302" y="238"/>
                  </a:cubicBezTo>
                  <a:cubicBezTo>
                    <a:pt x="1068" y="28"/>
                    <a:pt x="589" y="1"/>
                    <a:pt x="32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44"/>
            <p:cNvSpPr/>
            <p:nvPr/>
          </p:nvSpPr>
          <p:spPr>
            <a:xfrm>
              <a:off x="2212149" y="3439984"/>
              <a:ext cx="65911" cy="40943"/>
            </a:xfrm>
            <a:custGeom>
              <a:avLst/>
              <a:gdLst/>
              <a:ahLst/>
              <a:cxnLst/>
              <a:rect l="l" t="t" r="r" b="b"/>
              <a:pathLst>
                <a:path w="1935" h="1202" extrusionOk="0">
                  <a:moveTo>
                    <a:pt x="601" y="301"/>
                  </a:moveTo>
                  <a:cubicBezTo>
                    <a:pt x="950" y="301"/>
                    <a:pt x="1450" y="684"/>
                    <a:pt x="1668" y="901"/>
                  </a:cubicBezTo>
                  <a:cubicBezTo>
                    <a:pt x="1534" y="901"/>
                    <a:pt x="1301" y="901"/>
                    <a:pt x="950" y="850"/>
                  </a:cubicBezTo>
                  <a:cubicBezTo>
                    <a:pt x="583" y="801"/>
                    <a:pt x="383" y="650"/>
                    <a:pt x="334" y="534"/>
                  </a:cubicBezTo>
                  <a:cubicBezTo>
                    <a:pt x="317" y="468"/>
                    <a:pt x="334" y="434"/>
                    <a:pt x="367" y="384"/>
                  </a:cubicBezTo>
                  <a:cubicBezTo>
                    <a:pt x="434" y="317"/>
                    <a:pt x="501" y="301"/>
                    <a:pt x="583" y="301"/>
                  </a:cubicBezTo>
                  <a:close/>
                  <a:moveTo>
                    <a:pt x="583" y="1"/>
                  </a:moveTo>
                  <a:cubicBezTo>
                    <a:pt x="417" y="1"/>
                    <a:pt x="267" y="67"/>
                    <a:pt x="150" y="183"/>
                  </a:cubicBezTo>
                  <a:cubicBezTo>
                    <a:pt x="34" y="301"/>
                    <a:pt x="0" y="468"/>
                    <a:pt x="50" y="617"/>
                  </a:cubicBezTo>
                  <a:cubicBezTo>
                    <a:pt x="150" y="884"/>
                    <a:pt x="483" y="1084"/>
                    <a:pt x="917" y="1151"/>
                  </a:cubicBezTo>
                  <a:cubicBezTo>
                    <a:pt x="1201" y="1184"/>
                    <a:pt x="1417" y="1201"/>
                    <a:pt x="1568" y="1201"/>
                  </a:cubicBezTo>
                  <a:cubicBezTo>
                    <a:pt x="1768" y="1201"/>
                    <a:pt x="1868" y="1184"/>
                    <a:pt x="1868" y="1184"/>
                  </a:cubicBezTo>
                  <a:lnTo>
                    <a:pt x="1801" y="884"/>
                  </a:lnTo>
                  <a:lnTo>
                    <a:pt x="1935" y="750"/>
                  </a:lnTo>
                  <a:cubicBezTo>
                    <a:pt x="1868" y="668"/>
                    <a:pt x="1168" y="1"/>
                    <a:pt x="60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44"/>
            <p:cNvSpPr/>
            <p:nvPr/>
          </p:nvSpPr>
          <p:spPr>
            <a:xfrm>
              <a:off x="2269477" y="3428028"/>
              <a:ext cx="38661" cy="47756"/>
            </a:xfrm>
            <a:custGeom>
              <a:avLst/>
              <a:gdLst/>
              <a:ahLst/>
              <a:cxnLst/>
              <a:rect l="l" t="t" r="r" b="b"/>
              <a:pathLst>
                <a:path w="1135" h="1402" extrusionOk="0">
                  <a:moveTo>
                    <a:pt x="586" y="0"/>
                  </a:moveTo>
                  <a:cubicBezTo>
                    <a:pt x="454" y="0"/>
                    <a:pt x="364" y="47"/>
                    <a:pt x="301" y="85"/>
                  </a:cubicBezTo>
                  <a:cubicBezTo>
                    <a:pt x="1" y="334"/>
                    <a:pt x="1" y="952"/>
                    <a:pt x="1" y="1035"/>
                  </a:cubicBezTo>
                  <a:lnTo>
                    <a:pt x="301" y="1019"/>
                  </a:lnTo>
                  <a:cubicBezTo>
                    <a:pt x="301" y="819"/>
                    <a:pt x="334" y="434"/>
                    <a:pt x="485" y="318"/>
                  </a:cubicBezTo>
                  <a:cubicBezTo>
                    <a:pt x="509" y="306"/>
                    <a:pt x="532" y="294"/>
                    <a:pt x="580" y="294"/>
                  </a:cubicBezTo>
                  <a:cubicBezTo>
                    <a:pt x="599" y="294"/>
                    <a:pt x="623" y="296"/>
                    <a:pt x="652" y="301"/>
                  </a:cubicBezTo>
                  <a:cubicBezTo>
                    <a:pt x="768" y="352"/>
                    <a:pt x="801" y="401"/>
                    <a:pt x="801" y="452"/>
                  </a:cubicBezTo>
                  <a:cubicBezTo>
                    <a:pt x="819" y="668"/>
                    <a:pt x="552" y="1001"/>
                    <a:pt x="285" y="1135"/>
                  </a:cubicBezTo>
                  <a:lnTo>
                    <a:pt x="418" y="1402"/>
                  </a:lnTo>
                  <a:cubicBezTo>
                    <a:pt x="752" y="1235"/>
                    <a:pt x="1135" y="801"/>
                    <a:pt x="1101" y="434"/>
                  </a:cubicBezTo>
                  <a:cubicBezTo>
                    <a:pt x="1085" y="318"/>
                    <a:pt x="1035" y="101"/>
                    <a:pt x="735" y="18"/>
                  </a:cubicBezTo>
                  <a:cubicBezTo>
                    <a:pt x="680" y="5"/>
                    <a:pt x="631" y="0"/>
                    <a:pt x="58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44"/>
            <p:cNvSpPr/>
            <p:nvPr/>
          </p:nvSpPr>
          <p:spPr>
            <a:xfrm>
              <a:off x="2158159" y="3478611"/>
              <a:ext cx="37537" cy="109647"/>
            </a:xfrm>
            <a:custGeom>
              <a:avLst/>
              <a:gdLst/>
              <a:ahLst/>
              <a:cxnLst/>
              <a:rect l="l" t="t" r="r" b="b"/>
              <a:pathLst>
                <a:path w="1102" h="3219" extrusionOk="0">
                  <a:moveTo>
                    <a:pt x="34" y="1"/>
                  </a:moveTo>
                  <a:cubicBezTo>
                    <a:pt x="18" y="83"/>
                    <a:pt x="18" y="150"/>
                    <a:pt x="1" y="234"/>
                  </a:cubicBezTo>
                  <a:cubicBezTo>
                    <a:pt x="334" y="517"/>
                    <a:pt x="834" y="1084"/>
                    <a:pt x="868" y="1901"/>
                  </a:cubicBezTo>
                  <a:cubicBezTo>
                    <a:pt x="901" y="2518"/>
                    <a:pt x="668" y="2951"/>
                    <a:pt x="418" y="3218"/>
                  </a:cubicBezTo>
                  <a:lnTo>
                    <a:pt x="668" y="3218"/>
                  </a:lnTo>
                  <a:cubicBezTo>
                    <a:pt x="901" y="2918"/>
                    <a:pt x="1101" y="2468"/>
                    <a:pt x="1068" y="1884"/>
                  </a:cubicBezTo>
                  <a:cubicBezTo>
                    <a:pt x="1018" y="901"/>
                    <a:pt x="401" y="283"/>
                    <a:pt x="3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 name="Google Shape;858;p44"/>
            <p:cNvSpPr/>
            <p:nvPr/>
          </p:nvSpPr>
          <p:spPr>
            <a:xfrm>
              <a:off x="2278027" y="3481336"/>
              <a:ext cx="27863" cy="13761"/>
            </a:xfrm>
            <a:custGeom>
              <a:avLst/>
              <a:gdLst/>
              <a:ahLst/>
              <a:cxnLst/>
              <a:rect l="l" t="t" r="r" b="b"/>
              <a:pathLst>
                <a:path w="818" h="404" extrusionOk="0">
                  <a:moveTo>
                    <a:pt x="661" y="0"/>
                  </a:moveTo>
                  <a:cubicBezTo>
                    <a:pt x="652" y="0"/>
                    <a:pt x="643" y="1"/>
                    <a:pt x="634" y="3"/>
                  </a:cubicBezTo>
                  <a:lnTo>
                    <a:pt x="117" y="137"/>
                  </a:lnTo>
                  <a:cubicBezTo>
                    <a:pt x="50" y="154"/>
                    <a:pt x="1" y="237"/>
                    <a:pt x="17" y="303"/>
                  </a:cubicBezTo>
                  <a:cubicBezTo>
                    <a:pt x="34" y="370"/>
                    <a:pt x="83" y="403"/>
                    <a:pt x="150" y="403"/>
                  </a:cubicBezTo>
                  <a:lnTo>
                    <a:pt x="183" y="403"/>
                  </a:lnTo>
                  <a:lnTo>
                    <a:pt x="701" y="270"/>
                  </a:lnTo>
                  <a:cubicBezTo>
                    <a:pt x="768" y="254"/>
                    <a:pt x="817" y="187"/>
                    <a:pt x="801" y="103"/>
                  </a:cubicBezTo>
                  <a:cubicBezTo>
                    <a:pt x="786" y="45"/>
                    <a:pt x="721" y="0"/>
                    <a:pt x="66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 name="Google Shape;859;p44"/>
            <p:cNvSpPr/>
            <p:nvPr/>
          </p:nvSpPr>
          <p:spPr>
            <a:xfrm>
              <a:off x="2295604" y="3491555"/>
              <a:ext cx="27897" cy="13761"/>
            </a:xfrm>
            <a:custGeom>
              <a:avLst/>
              <a:gdLst/>
              <a:ahLst/>
              <a:cxnLst/>
              <a:rect l="l" t="t" r="r" b="b"/>
              <a:pathLst>
                <a:path w="819" h="404" extrusionOk="0">
                  <a:moveTo>
                    <a:pt x="666" y="0"/>
                  </a:moveTo>
                  <a:cubicBezTo>
                    <a:pt x="656" y="0"/>
                    <a:pt x="645" y="1"/>
                    <a:pt x="635" y="3"/>
                  </a:cubicBezTo>
                  <a:lnTo>
                    <a:pt x="118" y="137"/>
                  </a:lnTo>
                  <a:cubicBezTo>
                    <a:pt x="52" y="154"/>
                    <a:pt x="1" y="237"/>
                    <a:pt x="18" y="304"/>
                  </a:cubicBezTo>
                  <a:cubicBezTo>
                    <a:pt x="34" y="370"/>
                    <a:pt x="85" y="404"/>
                    <a:pt x="152" y="404"/>
                  </a:cubicBezTo>
                  <a:lnTo>
                    <a:pt x="185" y="404"/>
                  </a:lnTo>
                  <a:lnTo>
                    <a:pt x="701" y="270"/>
                  </a:lnTo>
                  <a:cubicBezTo>
                    <a:pt x="785" y="254"/>
                    <a:pt x="819" y="187"/>
                    <a:pt x="801" y="103"/>
                  </a:cubicBezTo>
                  <a:cubicBezTo>
                    <a:pt x="787" y="45"/>
                    <a:pt x="735" y="0"/>
                    <a:pt x="66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860;p44"/>
            <p:cNvSpPr/>
            <p:nvPr/>
          </p:nvSpPr>
          <p:spPr>
            <a:xfrm>
              <a:off x="2313248" y="3501740"/>
              <a:ext cx="27829" cy="13795"/>
            </a:xfrm>
            <a:custGeom>
              <a:avLst/>
              <a:gdLst/>
              <a:ahLst/>
              <a:cxnLst/>
              <a:rect l="l" t="t" r="r" b="b"/>
              <a:pathLst>
                <a:path w="817" h="405" extrusionOk="0">
                  <a:moveTo>
                    <a:pt x="673" y="1"/>
                  </a:moveTo>
                  <a:cubicBezTo>
                    <a:pt x="661" y="1"/>
                    <a:pt x="648" y="2"/>
                    <a:pt x="634" y="5"/>
                  </a:cubicBezTo>
                  <a:lnTo>
                    <a:pt x="117" y="122"/>
                  </a:lnTo>
                  <a:cubicBezTo>
                    <a:pt x="50" y="155"/>
                    <a:pt x="1" y="222"/>
                    <a:pt x="17" y="289"/>
                  </a:cubicBezTo>
                  <a:cubicBezTo>
                    <a:pt x="34" y="355"/>
                    <a:pt x="83" y="405"/>
                    <a:pt x="150" y="405"/>
                  </a:cubicBezTo>
                  <a:cubicBezTo>
                    <a:pt x="167" y="405"/>
                    <a:pt x="167" y="405"/>
                    <a:pt x="183" y="389"/>
                  </a:cubicBezTo>
                  <a:lnTo>
                    <a:pt x="701" y="271"/>
                  </a:lnTo>
                  <a:cubicBezTo>
                    <a:pt x="784" y="255"/>
                    <a:pt x="817" y="171"/>
                    <a:pt x="801" y="105"/>
                  </a:cubicBezTo>
                  <a:cubicBezTo>
                    <a:pt x="786" y="35"/>
                    <a:pt x="737" y="1"/>
                    <a:pt x="67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44"/>
            <p:cNvSpPr/>
            <p:nvPr/>
          </p:nvSpPr>
          <p:spPr>
            <a:xfrm>
              <a:off x="2332562" y="3510835"/>
              <a:ext cx="27829" cy="13795"/>
            </a:xfrm>
            <a:custGeom>
              <a:avLst/>
              <a:gdLst/>
              <a:ahLst/>
              <a:cxnLst/>
              <a:rect l="l" t="t" r="r" b="b"/>
              <a:pathLst>
                <a:path w="817" h="405" extrusionOk="0">
                  <a:moveTo>
                    <a:pt x="673" y="0"/>
                  </a:moveTo>
                  <a:cubicBezTo>
                    <a:pt x="660" y="0"/>
                    <a:pt x="647" y="2"/>
                    <a:pt x="634" y="4"/>
                  </a:cubicBezTo>
                  <a:lnTo>
                    <a:pt x="117" y="138"/>
                  </a:lnTo>
                  <a:cubicBezTo>
                    <a:pt x="50" y="155"/>
                    <a:pt x="0" y="222"/>
                    <a:pt x="16" y="288"/>
                  </a:cubicBezTo>
                  <a:cubicBezTo>
                    <a:pt x="34" y="355"/>
                    <a:pt x="83" y="405"/>
                    <a:pt x="150" y="405"/>
                  </a:cubicBezTo>
                  <a:cubicBezTo>
                    <a:pt x="167" y="405"/>
                    <a:pt x="167" y="405"/>
                    <a:pt x="183" y="389"/>
                  </a:cubicBezTo>
                  <a:lnTo>
                    <a:pt x="701" y="271"/>
                  </a:lnTo>
                  <a:cubicBezTo>
                    <a:pt x="783" y="255"/>
                    <a:pt x="817" y="171"/>
                    <a:pt x="801" y="104"/>
                  </a:cubicBezTo>
                  <a:cubicBezTo>
                    <a:pt x="786" y="35"/>
                    <a:pt x="737" y="0"/>
                    <a:pt x="67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862;p44"/>
            <p:cNvSpPr/>
            <p:nvPr/>
          </p:nvSpPr>
          <p:spPr>
            <a:xfrm>
              <a:off x="2353545" y="3518567"/>
              <a:ext cx="27897" cy="13455"/>
            </a:xfrm>
            <a:custGeom>
              <a:avLst/>
              <a:gdLst/>
              <a:ahLst/>
              <a:cxnLst/>
              <a:rect l="l" t="t" r="r" b="b"/>
              <a:pathLst>
                <a:path w="819" h="395" extrusionOk="0">
                  <a:moveTo>
                    <a:pt x="678" y="0"/>
                  </a:moveTo>
                  <a:cubicBezTo>
                    <a:pt x="663" y="0"/>
                    <a:pt x="649" y="4"/>
                    <a:pt x="634" y="11"/>
                  </a:cubicBezTo>
                  <a:lnTo>
                    <a:pt x="118" y="128"/>
                  </a:lnTo>
                  <a:cubicBezTo>
                    <a:pt x="34" y="144"/>
                    <a:pt x="1" y="228"/>
                    <a:pt x="18" y="295"/>
                  </a:cubicBezTo>
                  <a:cubicBezTo>
                    <a:pt x="34" y="362"/>
                    <a:pt x="85" y="395"/>
                    <a:pt x="151" y="395"/>
                  </a:cubicBezTo>
                  <a:lnTo>
                    <a:pt x="185" y="395"/>
                  </a:lnTo>
                  <a:lnTo>
                    <a:pt x="701" y="262"/>
                  </a:lnTo>
                  <a:cubicBezTo>
                    <a:pt x="768" y="244"/>
                    <a:pt x="818" y="178"/>
                    <a:pt x="801" y="111"/>
                  </a:cubicBezTo>
                  <a:cubicBezTo>
                    <a:pt x="789" y="46"/>
                    <a:pt x="734" y="0"/>
                    <a:pt x="67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44"/>
            <p:cNvSpPr/>
            <p:nvPr/>
          </p:nvSpPr>
          <p:spPr>
            <a:xfrm>
              <a:off x="1727636" y="2294924"/>
              <a:ext cx="215854" cy="1174032"/>
            </a:xfrm>
            <a:custGeom>
              <a:avLst/>
              <a:gdLst/>
              <a:ahLst/>
              <a:cxnLst/>
              <a:rect l="l" t="t" r="r" b="b"/>
              <a:pathLst>
                <a:path w="6337" h="34467" extrusionOk="0">
                  <a:moveTo>
                    <a:pt x="0" y="1"/>
                  </a:moveTo>
                  <a:cubicBezTo>
                    <a:pt x="0" y="1"/>
                    <a:pt x="0" y="2469"/>
                    <a:pt x="100" y="6804"/>
                  </a:cubicBezTo>
                  <a:cubicBezTo>
                    <a:pt x="118" y="7471"/>
                    <a:pt x="134" y="8171"/>
                    <a:pt x="151" y="8921"/>
                  </a:cubicBezTo>
                  <a:cubicBezTo>
                    <a:pt x="184" y="10472"/>
                    <a:pt x="234" y="12189"/>
                    <a:pt x="300" y="14074"/>
                  </a:cubicBezTo>
                  <a:lnTo>
                    <a:pt x="300" y="14490"/>
                  </a:lnTo>
                  <a:cubicBezTo>
                    <a:pt x="318" y="14790"/>
                    <a:pt x="334" y="15091"/>
                    <a:pt x="334" y="15391"/>
                  </a:cubicBezTo>
                  <a:lnTo>
                    <a:pt x="551" y="34133"/>
                  </a:lnTo>
                  <a:lnTo>
                    <a:pt x="2819" y="34466"/>
                  </a:lnTo>
                  <a:cubicBezTo>
                    <a:pt x="2819" y="34466"/>
                    <a:pt x="3769" y="25846"/>
                    <a:pt x="4602" y="21144"/>
                  </a:cubicBezTo>
                  <a:cubicBezTo>
                    <a:pt x="5387" y="16758"/>
                    <a:pt x="4386" y="14674"/>
                    <a:pt x="4386" y="14674"/>
                  </a:cubicBezTo>
                  <a:cubicBezTo>
                    <a:pt x="4920" y="13207"/>
                    <a:pt x="5436" y="11155"/>
                    <a:pt x="5787" y="9054"/>
                  </a:cubicBezTo>
                  <a:cubicBezTo>
                    <a:pt x="5920" y="8271"/>
                    <a:pt x="6021" y="7487"/>
                    <a:pt x="6103" y="6720"/>
                  </a:cubicBezTo>
                  <a:cubicBezTo>
                    <a:pt x="6121" y="6637"/>
                    <a:pt x="6121" y="6553"/>
                    <a:pt x="6137" y="6470"/>
                  </a:cubicBezTo>
                  <a:cubicBezTo>
                    <a:pt x="6337" y="4403"/>
                    <a:pt x="6337" y="2469"/>
                    <a:pt x="6021" y="1201"/>
                  </a:cubicBezTo>
                  <a:lnTo>
                    <a:pt x="5187" y="1035"/>
                  </a:lnTo>
                  <a:lnTo>
                    <a:pt x="0" y="1"/>
                  </a:lnTo>
                  <a:close/>
                </a:path>
              </a:pathLst>
            </a:custGeom>
            <a:solidFill>
              <a:srgbClr val="B549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864;p44"/>
            <p:cNvSpPr/>
            <p:nvPr/>
          </p:nvSpPr>
          <p:spPr>
            <a:xfrm>
              <a:off x="1731042" y="2515856"/>
              <a:ext cx="202808" cy="92957"/>
            </a:xfrm>
            <a:custGeom>
              <a:avLst/>
              <a:gdLst/>
              <a:ahLst/>
              <a:cxnLst/>
              <a:rect l="l" t="t" r="r" b="b"/>
              <a:pathLst>
                <a:path w="5954" h="2729" extrusionOk="0">
                  <a:moveTo>
                    <a:pt x="5921" y="0"/>
                  </a:moveTo>
                  <a:cubicBezTo>
                    <a:pt x="3502" y="167"/>
                    <a:pt x="1168" y="267"/>
                    <a:pt x="0" y="318"/>
                  </a:cubicBezTo>
                  <a:cubicBezTo>
                    <a:pt x="18" y="985"/>
                    <a:pt x="34" y="1685"/>
                    <a:pt x="51" y="2435"/>
                  </a:cubicBezTo>
                  <a:cubicBezTo>
                    <a:pt x="1036" y="2643"/>
                    <a:pt x="2066" y="2729"/>
                    <a:pt x="3097" y="2729"/>
                  </a:cubicBezTo>
                  <a:cubicBezTo>
                    <a:pt x="3968" y="2729"/>
                    <a:pt x="4840" y="2668"/>
                    <a:pt x="5687" y="2568"/>
                  </a:cubicBezTo>
                  <a:cubicBezTo>
                    <a:pt x="5787" y="1968"/>
                    <a:pt x="5870" y="1368"/>
                    <a:pt x="5954" y="767"/>
                  </a:cubicBezTo>
                  <a:cubicBezTo>
                    <a:pt x="5937" y="518"/>
                    <a:pt x="5921" y="251"/>
                    <a:pt x="5921" y="0"/>
                  </a:cubicBezTo>
                  <a:close/>
                </a:path>
              </a:pathLst>
            </a:custGeom>
            <a:solidFill>
              <a:srgbClr val="A229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44"/>
            <p:cNvSpPr/>
            <p:nvPr/>
          </p:nvSpPr>
          <p:spPr>
            <a:xfrm>
              <a:off x="1737855" y="2774326"/>
              <a:ext cx="62505" cy="23878"/>
            </a:xfrm>
            <a:custGeom>
              <a:avLst/>
              <a:gdLst/>
              <a:ahLst/>
              <a:cxnLst/>
              <a:rect l="l" t="t" r="r" b="b"/>
              <a:pathLst>
                <a:path w="1835" h="701" extrusionOk="0">
                  <a:moveTo>
                    <a:pt x="0" y="0"/>
                  </a:moveTo>
                  <a:lnTo>
                    <a:pt x="0" y="416"/>
                  </a:lnTo>
                  <a:cubicBezTo>
                    <a:pt x="634" y="683"/>
                    <a:pt x="1434" y="700"/>
                    <a:pt x="1619" y="700"/>
                  </a:cubicBezTo>
                  <a:lnTo>
                    <a:pt x="1652" y="700"/>
                  </a:lnTo>
                  <a:cubicBezTo>
                    <a:pt x="1752" y="700"/>
                    <a:pt x="1835" y="616"/>
                    <a:pt x="1835" y="516"/>
                  </a:cubicBezTo>
                  <a:cubicBezTo>
                    <a:pt x="1835" y="416"/>
                    <a:pt x="1752" y="334"/>
                    <a:pt x="1652" y="334"/>
                  </a:cubicBezTo>
                  <a:cubicBezTo>
                    <a:pt x="1620" y="335"/>
                    <a:pt x="1585" y="336"/>
                    <a:pt x="1546" y="336"/>
                  </a:cubicBezTo>
                  <a:cubicBezTo>
                    <a:pt x="1156" y="336"/>
                    <a:pt x="441" y="257"/>
                    <a:pt x="0" y="0"/>
                  </a:cubicBezTo>
                  <a:close/>
                </a:path>
              </a:pathLst>
            </a:custGeom>
            <a:solidFill>
              <a:srgbClr val="A229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866;p44"/>
            <p:cNvSpPr/>
            <p:nvPr/>
          </p:nvSpPr>
          <p:spPr>
            <a:xfrm>
              <a:off x="1681038" y="3445093"/>
              <a:ext cx="165339" cy="143165"/>
            </a:xfrm>
            <a:custGeom>
              <a:avLst/>
              <a:gdLst/>
              <a:ahLst/>
              <a:cxnLst/>
              <a:rect l="l" t="t" r="r" b="b"/>
              <a:pathLst>
                <a:path w="4854" h="4203" extrusionOk="0">
                  <a:moveTo>
                    <a:pt x="2969" y="0"/>
                  </a:moveTo>
                  <a:cubicBezTo>
                    <a:pt x="2119" y="0"/>
                    <a:pt x="1969" y="151"/>
                    <a:pt x="1819" y="484"/>
                  </a:cubicBezTo>
                  <a:cubicBezTo>
                    <a:pt x="1802" y="518"/>
                    <a:pt x="1635" y="1067"/>
                    <a:pt x="1619" y="1101"/>
                  </a:cubicBezTo>
                  <a:cubicBezTo>
                    <a:pt x="1419" y="1418"/>
                    <a:pt x="1768" y="1267"/>
                    <a:pt x="868" y="1968"/>
                  </a:cubicBezTo>
                  <a:cubicBezTo>
                    <a:pt x="201" y="2485"/>
                    <a:pt x="52" y="3252"/>
                    <a:pt x="18" y="3753"/>
                  </a:cubicBezTo>
                  <a:cubicBezTo>
                    <a:pt x="1" y="4019"/>
                    <a:pt x="18" y="4202"/>
                    <a:pt x="18" y="4202"/>
                  </a:cubicBezTo>
                  <a:lnTo>
                    <a:pt x="4821" y="4202"/>
                  </a:lnTo>
                  <a:cubicBezTo>
                    <a:pt x="4821" y="4202"/>
                    <a:pt x="4821" y="4119"/>
                    <a:pt x="4837" y="3969"/>
                  </a:cubicBezTo>
                  <a:lnTo>
                    <a:pt x="4837" y="3753"/>
                  </a:lnTo>
                  <a:lnTo>
                    <a:pt x="4837" y="3686"/>
                  </a:lnTo>
                  <a:cubicBezTo>
                    <a:pt x="4854" y="3452"/>
                    <a:pt x="4837" y="3135"/>
                    <a:pt x="4787" y="2852"/>
                  </a:cubicBezTo>
                  <a:cubicBezTo>
                    <a:pt x="4754" y="2568"/>
                    <a:pt x="4687" y="2234"/>
                    <a:pt x="4603" y="1901"/>
                  </a:cubicBezTo>
                  <a:cubicBezTo>
                    <a:pt x="4587" y="1768"/>
                    <a:pt x="4554" y="1634"/>
                    <a:pt x="4520" y="1518"/>
                  </a:cubicBezTo>
                  <a:cubicBezTo>
                    <a:pt x="4454" y="1218"/>
                    <a:pt x="4387" y="951"/>
                    <a:pt x="4336" y="834"/>
                  </a:cubicBezTo>
                  <a:cubicBezTo>
                    <a:pt x="4220" y="551"/>
                    <a:pt x="4120" y="0"/>
                    <a:pt x="296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867;p44"/>
            <p:cNvSpPr/>
            <p:nvPr/>
          </p:nvSpPr>
          <p:spPr>
            <a:xfrm>
              <a:off x="1818516" y="3496801"/>
              <a:ext cx="27284" cy="83487"/>
            </a:xfrm>
            <a:custGeom>
              <a:avLst/>
              <a:gdLst/>
              <a:ahLst/>
              <a:cxnLst/>
              <a:rect l="l" t="t" r="r" b="b"/>
              <a:pathLst>
                <a:path w="801" h="2451" extrusionOk="0">
                  <a:moveTo>
                    <a:pt x="484" y="0"/>
                  </a:moveTo>
                  <a:cubicBezTo>
                    <a:pt x="467" y="33"/>
                    <a:pt x="0" y="1001"/>
                    <a:pt x="300" y="1817"/>
                  </a:cubicBezTo>
                  <a:cubicBezTo>
                    <a:pt x="400" y="2084"/>
                    <a:pt x="567" y="2301"/>
                    <a:pt x="801" y="2451"/>
                  </a:cubicBezTo>
                  <a:lnTo>
                    <a:pt x="801" y="2235"/>
                  </a:lnTo>
                  <a:lnTo>
                    <a:pt x="801" y="2168"/>
                  </a:lnTo>
                  <a:cubicBezTo>
                    <a:pt x="667" y="2050"/>
                    <a:pt x="585" y="1901"/>
                    <a:pt x="518" y="1734"/>
                  </a:cubicBezTo>
                  <a:cubicBezTo>
                    <a:pt x="334" y="1267"/>
                    <a:pt x="467" y="716"/>
                    <a:pt x="567" y="383"/>
                  </a:cubicBezTo>
                  <a:cubicBezTo>
                    <a:pt x="551" y="250"/>
                    <a:pt x="518" y="116"/>
                    <a:pt x="48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868;p44"/>
            <p:cNvSpPr/>
            <p:nvPr/>
          </p:nvSpPr>
          <p:spPr>
            <a:xfrm>
              <a:off x="1681038" y="3572898"/>
              <a:ext cx="164760" cy="15362"/>
            </a:xfrm>
            <a:custGeom>
              <a:avLst/>
              <a:gdLst/>
              <a:ahLst/>
              <a:cxnLst/>
              <a:rect l="l" t="t" r="r" b="b"/>
              <a:pathLst>
                <a:path w="4837" h="451" extrusionOk="0">
                  <a:moveTo>
                    <a:pt x="18" y="1"/>
                  </a:moveTo>
                  <a:cubicBezTo>
                    <a:pt x="1" y="267"/>
                    <a:pt x="18" y="450"/>
                    <a:pt x="18" y="450"/>
                  </a:cubicBezTo>
                  <a:lnTo>
                    <a:pt x="4821" y="450"/>
                  </a:lnTo>
                  <a:cubicBezTo>
                    <a:pt x="4821" y="450"/>
                    <a:pt x="4837" y="267"/>
                    <a:pt x="483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44"/>
            <p:cNvSpPr/>
            <p:nvPr/>
          </p:nvSpPr>
          <p:spPr>
            <a:xfrm>
              <a:off x="1719120" y="3414164"/>
              <a:ext cx="51162" cy="54807"/>
            </a:xfrm>
            <a:custGeom>
              <a:avLst/>
              <a:gdLst/>
              <a:ahLst/>
              <a:cxnLst/>
              <a:rect l="l" t="t" r="r" b="b"/>
              <a:pathLst>
                <a:path w="1502" h="1609" extrusionOk="0">
                  <a:moveTo>
                    <a:pt x="484" y="274"/>
                  </a:moveTo>
                  <a:cubicBezTo>
                    <a:pt x="684" y="325"/>
                    <a:pt x="935" y="775"/>
                    <a:pt x="1101" y="1192"/>
                  </a:cubicBezTo>
                  <a:cubicBezTo>
                    <a:pt x="735" y="992"/>
                    <a:pt x="317" y="692"/>
                    <a:pt x="284" y="475"/>
                  </a:cubicBezTo>
                  <a:cubicBezTo>
                    <a:pt x="284" y="441"/>
                    <a:pt x="284" y="392"/>
                    <a:pt x="350" y="325"/>
                  </a:cubicBezTo>
                  <a:cubicBezTo>
                    <a:pt x="401" y="274"/>
                    <a:pt x="434" y="274"/>
                    <a:pt x="468" y="274"/>
                  </a:cubicBezTo>
                  <a:close/>
                  <a:moveTo>
                    <a:pt x="481" y="0"/>
                  </a:moveTo>
                  <a:cubicBezTo>
                    <a:pt x="390" y="0"/>
                    <a:pt x="279" y="26"/>
                    <a:pt x="168" y="125"/>
                  </a:cubicBezTo>
                  <a:cubicBezTo>
                    <a:pt x="17" y="258"/>
                    <a:pt x="1" y="408"/>
                    <a:pt x="17" y="525"/>
                  </a:cubicBezTo>
                  <a:cubicBezTo>
                    <a:pt x="101" y="1041"/>
                    <a:pt x="1168" y="1542"/>
                    <a:pt x="1301" y="1592"/>
                  </a:cubicBezTo>
                  <a:cubicBezTo>
                    <a:pt x="1317" y="1592"/>
                    <a:pt x="1335" y="1608"/>
                    <a:pt x="1351" y="1608"/>
                  </a:cubicBezTo>
                  <a:cubicBezTo>
                    <a:pt x="1384" y="1608"/>
                    <a:pt x="1418" y="1592"/>
                    <a:pt x="1435" y="1575"/>
                  </a:cubicBezTo>
                  <a:cubicBezTo>
                    <a:pt x="1484" y="1526"/>
                    <a:pt x="1502" y="1475"/>
                    <a:pt x="1484" y="1426"/>
                  </a:cubicBezTo>
                  <a:cubicBezTo>
                    <a:pt x="1418" y="1208"/>
                    <a:pt x="1051" y="141"/>
                    <a:pt x="568" y="8"/>
                  </a:cubicBezTo>
                  <a:cubicBezTo>
                    <a:pt x="542" y="4"/>
                    <a:pt x="513" y="0"/>
                    <a:pt x="48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 name="Google Shape;870;p44"/>
            <p:cNvSpPr/>
            <p:nvPr/>
          </p:nvSpPr>
          <p:spPr>
            <a:xfrm>
              <a:off x="1767967" y="3414164"/>
              <a:ext cx="51162" cy="54807"/>
            </a:xfrm>
            <a:custGeom>
              <a:avLst/>
              <a:gdLst/>
              <a:ahLst/>
              <a:cxnLst/>
              <a:rect l="l" t="t" r="r" b="b"/>
              <a:pathLst>
                <a:path w="1502" h="1609" extrusionOk="0">
                  <a:moveTo>
                    <a:pt x="1035" y="274"/>
                  </a:moveTo>
                  <a:cubicBezTo>
                    <a:pt x="1068" y="274"/>
                    <a:pt x="1101" y="274"/>
                    <a:pt x="1135" y="325"/>
                  </a:cubicBezTo>
                  <a:cubicBezTo>
                    <a:pt x="1217" y="392"/>
                    <a:pt x="1217" y="441"/>
                    <a:pt x="1201" y="475"/>
                  </a:cubicBezTo>
                  <a:cubicBezTo>
                    <a:pt x="1168" y="692"/>
                    <a:pt x="768" y="992"/>
                    <a:pt x="401" y="1192"/>
                  </a:cubicBezTo>
                  <a:cubicBezTo>
                    <a:pt x="568" y="775"/>
                    <a:pt x="817" y="325"/>
                    <a:pt x="1001" y="274"/>
                  </a:cubicBezTo>
                  <a:close/>
                  <a:moveTo>
                    <a:pt x="1021" y="0"/>
                  </a:moveTo>
                  <a:cubicBezTo>
                    <a:pt x="989" y="0"/>
                    <a:pt x="960" y="4"/>
                    <a:pt x="935" y="8"/>
                  </a:cubicBezTo>
                  <a:cubicBezTo>
                    <a:pt x="450" y="141"/>
                    <a:pt x="84" y="1208"/>
                    <a:pt x="17" y="1426"/>
                  </a:cubicBezTo>
                  <a:cubicBezTo>
                    <a:pt x="1" y="1475"/>
                    <a:pt x="17" y="1526"/>
                    <a:pt x="50" y="1575"/>
                  </a:cubicBezTo>
                  <a:cubicBezTo>
                    <a:pt x="84" y="1592"/>
                    <a:pt x="117" y="1608"/>
                    <a:pt x="150" y="1608"/>
                  </a:cubicBezTo>
                  <a:cubicBezTo>
                    <a:pt x="168" y="1608"/>
                    <a:pt x="184" y="1592"/>
                    <a:pt x="201" y="1592"/>
                  </a:cubicBezTo>
                  <a:cubicBezTo>
                    <a:pt x="334" y="1542"/>
                    <a:pt x="1402" y="1041"/>
                    <a:pt x="1484" y="525"/>
                  </a:cubicBezTo>
                  <a:cubicBezTo>
                    <a:pt x="1502" y="408"/>
                    <a:pt x="1484" y="258"/>
                    <a:pt x="1335" y="125"/>
                  </a:cubicBezTo>
                  <a:cubicBezTo>
                    <a:pt x="1223" y="26"/>
                    <a:pt x="1112" y="0"/>
                    <a:pt x="102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 name="Google Shape;871;p44"/>
            <p:cNvSpPr/>
            <p:nvPr/>
          </p:nvSpPr>
          <p:spPr>
            <a:xfrm>
              <a:off x="1760132" y="3454359"/>
              <a:ext cx="18837" cy="16929"/>
            </a:xfrm>
            <a:custGeom>
              <a:avLst/>
              <a:gdLst/>
              <a:ahLst/>
              <a:cxnLst/>
              <a:rect l="l" t="t" r="r" b="b"/>
              <a:pathLst>
                <a:path w="553" h="497" extrusionOk="0">
                  <a:moveTo>
                    <a:pt x="360" y="1"/>
                  </a:moveTo>
                  <a:cubicBezTo>
                    <a:pt x="332" y="1"/>
                    <a:pt x="300" y="9"/>
                    <a:pt x="264" y="28"/>
                  </a:cubicBezTo>
                  <a:cubicBezTo>
                    <a:pt x="264" y="28"/>
                    <a:pt x="222" y="7"/>
                    <a:pt x="173" y="7"/>
                  </a:cubicBezTo>
                  <a:cubicBezTo>
                    <a:pt x="105" y="7"/>
                    <a:pt x="23" y="46"/>
                    <a:pt x="13" y="228"/>
                  </a:cubicBezTo>
                  <a:cubicBezTo>
                    <a:pt x="1" y="423"/>
                    <a:pt x="108" y="496"/>
                    <a:pt x="188" y="496"/>
                  </a:cubicBezTo>
                  <a:cubicBezTo>
                    <a:pt x="211" y="496"/>
                    <a:pt x="232" y="490"/>
                    <a:pt x="247" y="479"/>
                  </a:cubicBezTo>
                  <a:cubicBezTo>
                    <a:pt x="247" y="479"/>
                    <a:pt x="279" y="490"/>
                    <a:pt x="321" y="490"/>
                  </a:cubicBezTo>
                  <a:cubicBezTo>
                    <a:pt x="371" y="490"/>
                    <a:pt x="436" y="475"/>
                    <a:pt x="480" y="412"/>
                  </a:cubicBezTo>
                  <a:cubicBezTo>
                    <a:pt x="552" y="298"/>
                    <a:pt x="525" y="1"/>
                    <a:pt x="36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44"/>
            <p:cNvSpPr/>
            <p:nvPr/>
          </p:nvSpPr>
          <p:spPr>
            <a:xfrm>
              <a:off x="1730497" y="3460524"/>
              <a:ext cx="43736" cy="23197"/>
            </a:xfrm>
            <a:custGeom>
              <a:avLst/>
              <a:gdLst/>
              <a:ahLst/>
              <a:cxnLst/>
              <a:rect l="l" t="t" r="r" b="b"/>
              <a:pathLst>
                <a:path w="1284" h="681" extrusionOk="0">
                  <a:moveTo>
                    <a:pt x="976" y="1"/>
                  </a:moveTo>
                  <a:cubicBezTo>
                    <a:pt x="739" y="1"/>
                    <a:pt x="331" y="64"/>
                    <a:pt x="34" y="465"/>
                  </a:cubicBezTo>
                  <a:cubicBezTo>
                    <a:pt x="0" y="514"/>
                    <a:pt x="0" y="614"/>
                    <a:pt x="67" y="648"/>
                  </a:cubicBezTo>
                  <a:cubicBezTo>
                    <a:pt x="83" y="665"/>
                    <a:pt x="116" y="681"/>
                    <a:pt x="150" y="681"/>
                  </a:cubicBezTo>
                  <a:cubicBezTo>
                    <a:pt x="183" y="681"/>
                    <a:pt x="234" y="665"/>
                    <a:pt x="250" y="632"/>
                  </a:cubicBezTo>
                  <a:cubicBezTo>
                    <a:pt x="481" y="319"/>
                    <a:pt x="792" y="271"/>
                    <a:pt x="967" y="271"/>
                  </a:cubicBezTo>
                  <a:cubicBezTo>
                    <a:pt x="1045" y="271"/>
                    <a:pt x="1096" y="281"/>
                    <a:pt x="1101" y="281"/>
                  </a:cubicBezTo>
                  <a:cubicBezTo>
                    <a:pt x="1112" y="283"/>
                    <a:pt x="1123" y="284"/>
                    <a:pt x="1133" y="284"/>
                  </a:cubicBezTo>
                  <a:cubicBezTo>
                    <a:pt x="1201" y="284"/>
                    <a:pt x="1253" y="238"/>
                    <a:pt x="1268" y="181"/>
                  </a:cubicBezTo>
                  <a:cubicBezTo>
                    <a:pt x="1284" y="98"/>
                    <a:pt x="1234" y="31"/>
                    <a:pt x="1168" y="14"/>
                  </a:cubicBezTo>
                  <a:cubicBezTo>
                    <a:pt x="1157" y="14"/>
                    <a:pt x="1084" y="1"/>
                    <a:pt x="97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44"/>
            <p:cNvSpPr/>
            <p:nvPr/>
          </p:nvSpPr>
          <p:spPr>
            <a:xfrm>
              <a:off x="1763981" y="3455789"/>
              <a:ext cx="48335" cy="32496"/>
            </a:xfrm>
            <a:custGeom>
              <a:avLst/>
              <a:gdLst/>
              <a:ahLst/>
              <a:cxnLst/>
              <a:rect l="l" t="t" r="r" b="b"/>
              <a:pathLst>
                <a:path w="1419" h="954" extrusionOk="0">
                  <a:moveTo>
                    <a:pt x="141" y="0"/>
                  </a:moveTo>
                  <a:cubicBezTo>
                    <a:pt x="84" y="0"/>
                    <a:pt x="32" y="48"/>
                    <a:pt x="18" y="120"/>
                  </a:cubicBezTo>
                  <a:cubicBezTo>
                    <a:pt x="0" y="186"/>
                    <a:pt x="51" y="253"/>
                    <a:pt x="134" y="270"/>
                  </a:cubicBezTo>
                  <a:cubicBezTo>
                    <a:pt x="134" y="270"/>
                    <a:pt x="918" y="386"/>
                    <a:pt x="1134" y="871"/>
                  </a:cubicBezTo>
                  <a:cubicBezTo>
                    <a:pt x="1152" y="920"/>
                    <a:pt x="1201" y="953"/>
                    <a:pt x="1268" y="953"/>
                  </a:cubicBezTo>
                  <a:cubicBezTo>
                    <a:pt x="1285" y="953"/>
                    <a:pt x="1301" y="953"/>
                    <a:pt x="1318" y="937"/>
                  </a:cubicBezTo>
                  <a:cubicBezTo>
                    <a:pt x="1385" y="920"/>
                    <a:pt x="1418" y="837"/>
                    <a:pt x="1385" y="771"/>
                  </a:cubicBezTo>
                  <a:cubicBezTo>
                    <a:pt x="1101" y="137"/>
                    <a:pt x="218" y="4"/>
                    <a:pt x="167" y="4"/>
                  </a:cubicBezTo>
                  <a:cubicBezTo>
                    <a:pt x="158" y="1"/>
                    <a:pt x="150" y="0"/>
                    <a:pt x="14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874;p44"/>
            <p:cNvSpPr/>
            <p:nvPr/>
          </p:nvSpPr>
          <p:spPr>
            <a:xfrm>
              <a:off x="1742385" y="3483755"/>
              <a:ext cx="50617" cy="11922"/>
            </a:xfrm>
            <a:custGeom>
              <a:avLst/>
              <a:gdLst/>
              <a:ahLst/>
              <a:cxnLst/>
              <a:rect l="l" t="t" r="r" b="b"/>
              <a:pathLst>
                <a:path w="1486" h="350" extrusionOk="0">
                  <a:moveTo>
                    <a:pt x="675" y="0"/>
                  </a:moveTo>
                  <a:cubicBezTo>
                    <a:pt x="346" y="0"/>
                    <a:pt x="128" y="56"/>
                    <a:pt x="118" y="66"/>
                  </a:cubicBezTo>
                  <a:cubicBezTo>
                    <a:pt x="34" y="83"/>
                    <a:pt x="1" y="166"/>
                    <a:pt x="18" y="232"/>
                  </a:cubicBezTo>
                  <a:cubicBezTo>
                    <a:pt x="32" y="290"/>
                    <a:pt x="97" y="336"/>
                    <a:pt x="157" y="336"/>
                  </a:cubicBezTo>
                  <a:cubicBezTo>
                    <a:pt x="167" y="336"/>
                    <a:pt x="176" y="335"/>
                    <a:pt x="185" y="332"/>
                  </a:cubicBezTo>
                  <a:cubicBezTo>
                    <a:pt x="185" y="332"/>
                    <a:pt x="391" y="271"/>
                    <a:pt x="702" y="271"/>
                  </a:cubicBezTo>
                  <a:cubicBezTo>
                    <a:pt x="875" y="271"/>
                    <a:pt x="1081" y="290"/>
                    <a:pt x="1301" y="350"/>
                  </a:cubicBezTo>
                  <a:lnTo>
                    <a:pt x="1335" y="350"/>
                  </a:lnTo>
                  <a:cubicBezTo>
                    <a:pt x="1385" y="350"/>
                    <a:pt x="1452" y="316"/>
                    <a:pt x="1468" y="250"/>
                  </a:cubicBezTo>
                  <a:cubicBezTo>
                    <a:pt x="1486" y="183"/>
                    <a:pt x="1435" y="99"/>
                    <a:pt x="1368" y="83"/>
                  </a:cubicBezTo>
                  <a:cubicBezTo>
                    <a:pt x="1111" y="20"/>
                    <a:pt x="873" y="0"/>
                    <a:pt x="675"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44"/>
            <p:cNvSpPr/>
            <p:nvPr/>
          </p:nvSpPr>
          <p:spPr>
            <a:xfrm>
              <a:off x="1735028" y="3498504"/>
              <a:ext cx="50583" cy="11956"/>
            </a:xfrm>
            <a:custGeom>
              <a:avLst/>
              <a:gdLst/>
              <a:ahLst/>
              <a:cxnLst/>
              <a:rect l="l" t="t" r="r" b="b"/>
              <a:pathLst>
                <a:path w="1485" h="351" extrusionOk="0">
                  <a:moveTo>
                    <a:pt x="686" y="1"/>
                  </a:moveTo>
                  <a:cubicBezTo>
                    <a:pt x="360" y="1"/>
                    <a:pt x="138" y="56"/>
                    <a:pt x="117" y="66"/>
                  </a:cubicBezTo>
                  <a:cubicBezTo>
                    <a:pt x="50" y="84"/>
                    <a:pt x="1" y="150"/>
                    <a:pt x="34" y="233"/>
                  </a:cubicBezTo>
                  <a:cubicBezTo>
                    <a:pt x="48" y="291"/>
                    <a:pt x="100" y="336"/>
                    <a:pt x="168" y="336"/>
                  </a:cubicBezTo>
                  <a:cubicBezTo>
                    <a:pt x="179" y="336"/>
                    <a:pt x="190" y="335"/>
                    <a:pt x="201" y="333"/>
                  </a:cubicBezTo>
                  <a:cubicBezTo>
                    <a:pt x="201" y="333"/>
                    <a:pt x="405" y="279"/>
                    <a:pt x="709" y="279"/>
                  </a:cubicBezTo>
                  <a:cubicBezTo>
                    <a:pt x="881" y="279"/>
                    <a:pt x="1085" y="296"/>
                    <a:pt x="1301" y="350"/>
                  </a:cubicBezTo>
                  <a:lnTo>
                    <a:pt x="1335" y="350"/>
                  </a:lnTo>
                  <a:cubicBezTo>
                    <a:pt x="1401" y="350"/>
                    <a:pt x="1451" y="317"/>
                    <a:pt x="1468" y="250"/>
                  </a:cubicBezTo>
                  <a:cubicBezTo>
                    <a:pt x="1484" y="184"/>
                    <a:pt x="1451" y="100"/>
                    <a:pt x="1368" y="84"/>
                  </a:cubicBezTo>
                  <a:cubicBezTo>
                    <a:pt x="1117" y="21"/>
                    <a:pt x="883" y="1"/>
                    <a:pt x="68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44"/>
            <p:cNvSpPr/>
            <p:nvPr/>
          </p:nvSpPr>
          <p:spPr>
            <a:xfrm>
              <a:off x="1727091" y="3515263"/>
              <a:ext cx="50549" cy="12228"/>
            </a:xfrm>
            <a:custGeom>
              <a:avLst/>
              <a:gdLst/>
              <a:ahLst/>
              <a:cxnLst/>
              <a:rect l="l" t="t" r="r" b="b"/>
              <a:pathLst>
                <a:path w="1484" h="359" extrusionOk="0">
                  <a:moveTo>
                    <a:pt x="669" y="0"/>
                  </a:moveTo>
                  <a:cubicBezTo>
                    <a:pt x="343" y="0"/>
                    <a:pt x="127" y="58"/>
                    <a:pt x="116" y="58"/>
                  </a:cubicBezTo>
                  <a:cubicBezTo>
                    <a:pt x="34" y="92"/>
                    <a:pt x="0" y="158"/>
                    <a:pt x="16" y="225"/>
                  </a:cubicBezTo>
                  <a:cubicBezTo>
                    <a:pt x="31" y="294"/>
                    <a:pt x="91" y="329"/>
                    <a:pt x="150" y="329"/>
                  </a:cubicBezTo>
                  <a:cubicBezTo>
                    <a:pt x="161" y="329"/>
                    <a:pt x="172" y="328"/>
                    <a:pt x="183" y="325"/>
                  </a:cubicBezTo>
                  <a:cubicBezTo>
                    <a:pt x="183" y="325"/>
                    <a:pt x="372" y="275"/>
                    <a:pt x="662" y="275"/>
                  </a:cubicBezTo>
                  <a:cubicBezTo>
                    <a:pt x="843" y="275"/>
                    <a:pt x="1063" y="294"/>
                    <a:pt x="1301" y="359"/>
                  </a:cubicBezTo>
                  <a:lnTo>
                    <a:pt x="1334" y="359"/>
                  </a:lnTo>
                  <a:cubicBezTo>
                    <a:pt x="1401" y="359"/>
                    <a:pt x="1450" y="308"/>
                    <a:pt x="1468" y="259"/>
                  </a:cubicBezTo>
                  <a:cubicBezTo>
                    <a:pt x="1484" y="174"/>
                    <a:pt x="1434" y="108"/>
                    <a:pt x="1368" y="92"/>
                  </a:cubicBezTo>
                  <a:cubicBezTo>
                    <a:pt x="1108" y="22"/>
                    <a:pt x="868" y="0"/>
                    <a:pt x="66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44"/>
            <p:cNvSpPr/>
            <p:nvPr/>
          </p:nvSpPr>
          <p:spPr>
            <a:xfrm>
              <a:off x="1690133" y="2013768"/>
              <a:ext cx="532806" cy="564177"/>
            </a:xfrm>
            <a:custGeom>
              <a:avLst/>
              <a:gdLst/>
              <a:ahLst/>
              <a:cxnLst/>
              <a:rect l="l" t="t" r="r" b="b"/>
              <a:pathLst>
                <a:path w="15642" h="16563" extrusionOk="0">
                  <a:moveTo>
                    <a:pt x="11590" y="0"/>
                  </a:moveTo>
                  <a:cubicBezTo>
                    <a:pt x="7996" y="893"/>
                    <a:pt x="4151" y="993"/>
                    <a:pt x="2605" y="993"/>
                  </a:cubicBezTo>
                  <a:cubicBezTo>
                    <a:pt x="2157" y="993"/>
                    <a:pt x="1902" y="985"/>
                    <a:pt x="1902" y="985"/>
                  </a:cubicBezTo>
                  <a:cubicBezTo>
                    <a:pt x="1902" y="985"/>
                    <a:pt x="1719" y="1634"/>
                    <a:pt x="1468" y="2735"/>
                  </a:cubicBezTo>
                  <a:cubicBezTo>
                    <a:pt x="1468" y="2801"/>
                    <a:pt x="1452" y="2885"/>
                    <a:pt x="1435" y="2952"/>
                  </a:cubicBezTo>
                  <a:cubicBezTo>
                    <a:pt x="1219" y="3969"/>
                    <a:pt x="968" y="5320"/>
                    <a:pt x="768" y="6837"/>
                  </a:cubicBezTo>
                  <a:cubicBezTo>
                    <a:pt x="768" y="6921"/>
                    <a:pt x="752" y="7003"/>
                    <a:pt x="752" y="7087"/>
                  </a:cubicBezTo>
                  <a:cubicBezTo>
                    <a:pt x="685" y="7554"/>
                    <a:pt x="652" y="8037"/>
                    <a:pt x="601" y="8521"/>
                  </a:cubicBezTo>
                  <a:cubicBezTo>
                    <a:pt x="485" y="10038"/>
                    <a:pt x="268" y="12606"/>
                    <a:pt x="134" y="14224"/>
                  </a:cubicBezTo>
                  <a:cubicBezTo>
                    <a:pt x="118" y="14307"/>
                    <a:pt x="118" y="14391"/>
                    <a:pt x="118" y="14458"/>
                  </a:cubicBezTo>
                  <a:cubicBezTo>
                    <a:pt x="51" y="15225"/>
                    <a:pt x="1" y="15741"/>
                    <a:pt x="1" y="15741"/>
                  </a:cubicBezTo>
                  <a:cubicBezTo>
                    <a:pt x="1" y="15741"/>
                    <a:pt x="3588" y="16563"/>
                    <a:pt x="7557" y="16563"/>
                  </a:cubicBezTo>
                  <a:cubicBezTo>
                    <a:pt x="10467" y="16563"/>
                    <a:pt x="13582" y="16121"/>
                    <a:pt x="15642" y="14591"/>
                  </a:cubicBezTo>
                  <a:cubicBezTo>
                    <a:pt x="15642" y="14591"/>
                    <a:pt x="15526" y="14207"/>
                    <a:pt x="15341" y="13607"/>
                  </a:cubicBezTo>
                  <a:cubicBezTo>
                    <a:pt x="15308" y="13540"/>
                    <a:pt x="15292" y="13457"/>
                    <a:pt x="15275" y="13390"/>
                  </a:cubicBezTo>
                  <a:cubicBezTo>
                    <a:pt x="14792" y="11839"/>
                    <a:pt x="13974" y="9155"/>
                    <a:pt x="13441" y="7370"/>
                  </a:cubicBezTo>
                  <a:cubicBezTo>
                    <a:pt x="13240" y="6654"/>
                    <a:pt x="13007" y="5854"/>
                    <a:pt x="12807" y="5036"/>
                  </a:cubicBezTo>
                  <a:cubicBezTo>
                    <a:pt x="12774" y="4953"/>
                    <a:pt x="12758" y="4853"/>
                    <a:pt x="12740" y="4769"/>
                  </a:cubicBezTo>
                  <a:cubicBezTo>
                    <a:pt x="12457" y="3686"/>
                    <a:pt x="12191" y="2601"/>
                    <a:pt x="11990" y="1752"/>
                  </a:cubicBezTo>
                  <a:cubicBezTo>
                    <a:pt x="11973" y="1668"/>
                    <a:pt x="11957" y="1601"/>
                    <a:pt x="11940" y="1518"/>
                  </a:cubicBezTo>
                  <a:cubicBezTo>
                    <a:pt x="11724" y="618"/>
                    <a:pt x="11590" y="0"/>
                    <a:pt x="1159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44"/>
            <p:cNvSpPr/>
            <p:nvPr/>
          </p:nvSpPr>
          <p:spPr>
            <a:xfrm>
              <a:off x="1715714" y="2049398"/>
              <a:ext cx="138055" cy="205806"/>
            </a:xfrm>
            <a:custGeom>
              <a:avLst/>
              <a:gdLst/>
              <a:ahLst/>
              <a:cxnLst/>
              <a:rect l="l" t="t" r="r" b="b"/>
              <a:pathLst>
                <a:path w="4053" h="6042" extrusionOk="0">
                  <a:moveTo>
                    <a:pt x="3714" y="1"/>
                  </a:moveTo>
                  <a:cubicBezTo>
                    <a:pt x="3704" y="1"/>
                    <a:pt x="3694" y="2"/>
                    <a:pt x="3685" y="5"/>
                  </a:cubicBezTo>
                  <a:cubicBezTo>
                    <a:pt x="3619" y="21"/>
                    <a:pt x="3585" y="88"/>
                    <a:pt x="3603" y="155"/>
                  </a:cubicBezTo>
                  <a:cubicBezTo>
                    <a:pt x="3603" y="155"/>
                    <a:pt x="3819" y="872"/>
                    <a:pt x="3769" y="1806"/>
                  </a:cubicBezTo>
                  <a:cubicBezTo>
                    <a:pt x="3769" y="1873"/>
                    <a:pt x="3769" y="1956"/>
                    <a:pt x="3752" y="2022"/>
                  </a:cubicBezTo>
                  <a:cubicBezTo>
                    <a:pt x="3703" y="2540"/>
                    <a:pt x="3552" y="3107"/>
                    <a:pt x="3252" y="3640"/>
                  </a:cubicBezTo>
                  <a:cubicBezTo>
                    <a:pt x="2651" y="4690"/>
                    <a:pt x="1568" y="5408"/>
                    <a:pt x="17" y="5791"/>
                  </a:cubicBezTo>
                  <a:cubicBezTo>
                    <a:pt x="17" y="5875"/>
                    <a:pt x="1" y="5957"/>
                    <a:pt x="1" y="6041"/>
                  </a:cubicBezTo>
                  <a:cubicBezTo>
                    <a:pt x="1635" y="5641"/>
                    <a:pt x="2802" y="4874"/>
                    <a:pt x="3436" y="3756"/>
                  </a:cubicBezTo>
                  <a:cubicBezTo>
                    <a:pt x="3769" y="3173"/>
                    <a:pt x="3936" y="2573"/>
                    <a:pt x="3985" y="2022"/>
                  </a:cubicBezTo>
                  <a:cubicBezTo>
                    <a:pt x="4003" y="1956"/>
                    <a:pt x="4003" y="1873"/>
                    <a:pt x="4003" y="1806"/>
                  </a:cubicBezTo>
                  <a:cubicBezTo>
                    <a:pt x="4052" y="855"/>
                    <a:pt x="3836" y="121"/>
                    <a:pt x="3819" y="72"/>
                  </a:cubicBezTo>
                  <a:cubicBezTo>
                    <a:pt x="3806" y="31"/>
                    <a:pt x="3759" y="1"/>
                    <a:pt x="371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879;p44"/>
            <p:cNvSpPr/>
            <p:nvPr/>
          </p:nvSpPr>
          <p:spPr>
            <a:xfrm>
              <a:off x="1738979" y="2065476"/>
              <a:ext cx="359598" cy="52831"/>
            </a:xfrm>
            <a:custGeom>
              <a:avLst/>
              <a:gdLst/>
              <a:ahLst/>
              <a:cxnLst/>
              <a:rect l="l" t="t" r="r" b="b"/>
              <a:pathLst>
                <a:path w="10557" h="1551" extrusionOk="0">
                  <a:moveTo>
                    <a:pt x="10506" y="0"/>
                  </a:moveTo>
                  <a:cubicBezTo>
                    <a:pt x="10090" y="200"/>
                    <a:pt x="9656" y="367"/>
                    <a:pt x="9205" y="516"/>
                  </a:cubicBezTo>
                  <a:cubicBezTo>
                    <a:pt x="9138" y="534"/>
                    <a:pt x="9072" y="550"/>
                    <a:pt x="8989" y="583"/>
                  </a:cubicBezTo>
                  <a:cubicBezTo>
                    <a:pt x="7255" y="1101"/>
                    <a:pt x="5321" y="1267"/>
                    <a:pt x="3769" y="1317"/>
                  </a:cubicBezTo>
                  <a:cubicBezTo>
                    <a:pt x="3620" y="1317"/>
                    <a:pt x="3469" y="1317"/>
                    <a:pt x="3320" y="1334"/>
                  </a:cubicBezTo>
                  <a:lnTo>
                    <a:pt x="3086" y="1334"/>
                  </a:lnTo>
                  <a:cubicBezTo>
                    <a:pt x="1868" y="1334"/>
                    <a:pt x="801" y="1267"/>
                    <a:pt x="34" y="1217"/>
                  </a:cubicBezTo>
                  <a:cubicBezTo>
                    <a:pt x="34" y="1283"/>
                    <a:pt x="18" y="1367"/>
                    <a:pt x="1" y="1434"/>
                  </a:cubicBezTo>
                  <a:cubicBezTo>
                    <a:pt x="718" y="1501"/>
                    <a:pt x="1735" y="1550"/>
                    <a:pt x="2902" y="1550"/>
                  </a:cubicBezTo>
                  <a:lnTo>
                    <a:pt x="3769" y="1550"/>
                  </a:lnTo>
                  <a:cubicBezTo>
                    <a:pt x="5354" y="1501"/>
                    <a:pt x="7304" y="1317"/>
                    <a:pt x="9072" y="801"/>
                  </a:cubicBezTo>
                  <a:cubicBezTo>
                    <a:pt x="9138" y="767"/>
                    <a:pt x="9223" y="750"/>
                    <a:pt x="9289" y="734"/>
                  </a:cubicBezTo>
                  <a:cubicBezTo>
                    <a:pt x="9723" y="583"/>
                    <a:pt x="10156" y="416"/>
                    <a:pt x="10556" y="234"/>
                  </a:cubicBezTo>
                  <a:cubicBezTo>
                    <a:pt x="10539" y="150"/>
                    <a:pt x="10523" y="83"/>
                    <a:pt x="105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 name="Google Shape;880;p44"/>
            <p:cNvSpPr/>
            <p:nvPr/>
          </p:nvSpPr>
          <p:spPr>
            <a:xfrm>
              <a:off x="2036622" y="2049432"/>
              <a:ext cx="89755" cy="135875"/>
            </a:xfrm>
            <a:custGeom>
              <a:avLst/>
              <a:gdLst/>
              <a:ahLst/>
              <a:cxnLst/>
              <a:rect l="l" t="t" r="r" b="b"/>
              <a:pathLst>
                <a:path w="2635" h="3989" extrusionOk="0">
                  <a:moveTo>
                    <a:pt x="121" y="1"/>
                  </a:moveTo>
                  <a:cubicBezTo>
                    <a:pt x="114" y="1"/>
                    <a:pt x="107" y="2"/>
                    <a:pt x="100" y="4"/>
                  </a:cubicBezTo>
                  <a:cubicBezTo>
                    <a:pt x="34" y="20"/>
                    <a:pt x="0" y="71"/>
                    <a:pt x="0" y="138"/>
                  </a:cubicBezTo>
                  <a:cubicBezTo>
                    <a:pt x="18" y="171"/>
                    <a:pt x="84" y="538"/>
                    <a:pt x="251" y="1054"/>
                  </a:cubicBezTo>
                  <a:cubicBezTo>
                    <a:pt x="284" y="1121"/>
                    <a:pt x="300" y="1187"/>
                    <a:pt x="334" y="1272"/>
                  </a:cubicBezTo>
                  <a:cubicBezTo>
                    <a:pt x="434" y="1538"/>
                    <a:pt x="567" y="1854"/>
                    <a:pt x="718" y="2155"/>
                  </a:cubicBezTo>
                  <a:cubicBezTo>
                    <a:pt x="1234" y="3106"/>
                    <a:pt x="1885" y="3739"/>
                    <a:pt x="2635" y="3989"/>
                  </a:cubicBezTo>
                  <a:cubicBezTo>
                    <a:pt x="2602" y="3906"/>
                    <a:pt x="2586" y="3806"/>
                    <a:pt x="2568" y="3722"/>
                  </a:cubicBezTo>
                  <a:cubicBezTo>
                    <a:pt x="1919" y="3455"/>
                    <a:pt x="1385" y="2906"/>
                    <a:pt x="934" y="2055"/>
                  </a:cubicBezTo>
                  <a:cubicBezTo>
                    <a:pt x="767" y="1754"/>
                    <a:pt x="651" y="1472"/>
                    <a:pt x="551" y="1205"/>
                  </a:cubicBezTo>
                  <a:cubicBezTo>
                    <a:pt x="518" y="1121"/>
                    <a:pt x="501" y="1054"/>
                    <a:pt x="467" y="987"/>
                  </a:cubicBezTo>
                  <a:cubicBezTo>
                    <a:pt x="300" y="471"/>
                    <a:pt x="234" y="104"/>
                    <a:pt x="234" y="104"/>
                  </a:cubicBezTo>
                  <a:cubicBezTo>
                    <a:pt x="220" y="47"/>
                    <a:pt x="168" y="1"/>
                    <a:pt x="1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 name="Google Shape;881;p44"/>
            <p:cNvSpPr/>
            <p:nvPr/>
          </p:nvSpPr>
          <p:spPr>
            <a:xfrm>
              <a:off x="1694152" y="2469871"/>
              <a:ext cx="518567" cy="64208"/>
            </a:xfrm>
            <a:custGeom>
              <a:avLst/>
              <a:gdLst/>
              <a:ahLst/>
              <a:cxnLst/>
              <a:rect l="l" t="t" r="r" b="b"/>
              <a:pathLst>
                <a:path w="15224" h="1885" extrusionOk="0">
                  <a:moveTo>
                    <a:pt x="15157" y="0"/>
                  </a:moveTo>
                  <a:cubicBezTo>
                    <a:pt x="12646" y="1295"/>
                    <a:pt x="9643" y="1660"/>
                    <a:pt x="7073" y="1660"/>
                  </a:cubicBezTo>
                  <a:cubicBezTo>
                    <a:pt x="6435" y="1660"/>
                    <a:pt x="5823" y="1638"/>
                    <a:pt x="5252" y="1601"/>
                  </a:cubicBezTo>
                  <a:cubicBezTo>
                    <a:pt x="3051" y="1450"/>
                    <a:pt x="1134" y="1084"/>
                    <a:pt x="16" y="834"/>
                  </a:cubicBezTo>
                  <a:cubicBezTo>
                    <a:pt x="0" y="917"/>
                    <a:pt x="0" y="1001"/>
                    <a:pt x="0" y="1068"/>
                  </a:cubicBezTo>
                  <a:cubicBezTo>
                    <a:pt x="1134" y="1317"/>
                    <a:pt x="3035" y="1684"/>
                    <a:pt x="5236" y="1817"/>
                  </a:cubicBezTo>
                  <a:cubicBezTo>
                    <a:pt x="5886" y="1868"/>
                    <a:pt x="6537" y="1884"/>
                    <a:pt x="7153" y="1884"/>
                  </a:cubicBezTo>
                  <a:cubicBezTo>
                    <a:pt x="8504" y="1884"/>
                    <a:pt x="9771" y="1784"/>
                    <a:pt x="10939" y="1584"/>
                  </a:cubicBezTo>
                  <a:cubicBezTo>
                    <a:pt x="12555" y="1317"/>
                    <a:pt x="13990" y="850"/>
                    <a:pt x="15223" y="217"/>
                  </a:cubicBezTo>
                  <a:cubicBezTo>
                    <a:pt x="15190" y="150"/>
                    <a:pt x="15174" y="67"/>
                    <a:pt x="151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882;p44"/>
            <p:cNvSpPr/>
            <p:nvPr/>
          </p:nvSpPr>
          <p:spPr>
            <a:xfrm>
              <a:off x="1948603" y="1617139"/>
              <a:ext cx="469177" cy="301828"/>
            </a:xfrm>
            <a:custGeom>
              <a:avLst/>
              <a:gdLst/>
              <a:ahLst/>
              <a:cxnLst/>
              <a:rect l="l" t="t" r="r" b="b"/>
              <a:pathLst>
                <a:path w="13774" h="8861" extrusionOk="0">
                  <a:moveTo>
                    <a:pt x="2029" y="0"/>
                  </a:moveTo>
                  <a:cubicBezTo>
                    <a:pt x="1572" y="0"/>
                    <a:pt x="1113" y="168"/>
                    <a:pt x="750" y="505"/>
                  </a:cubicBezTo>
                  <a:cubicBezTo>
                    <a:pt x="16" y="1206"/>
                    <a:pt x="0" y="2373"/>
                    <a:pt x="701" y="3107"/>
                  </a:cubicBezTo>
                  <a:lnTo>
                    <a:pt x="817" y="3224"/>
                  </a:lnTo>
                  <a:lnTo>
                    <a:pt x="917" y="3340"/>
                  </a:lnTo>
                  <a:lnTo>
                    <a:pt x="1134" y="3558"/>
                  </a:lnTo>
                  <a:cubicBezTo>
                    <a:pt x="1268" y="3707"/>
                    <a:pt x="1417" y="3840"/>
                    <a:pt x="1568" y="3991"/>
                  </a:cubicBezTo>
                  <a:cubicBezTo>
                    <a:pt x="1851" y="4258"/>
                    <a:pt x="2151" y="4541"/>
                    <a:pt x="2435" y="4808"/>
                  </a:cubicBezTo>
                  <a:cubicBezTo>
                    <a:pt x="3035" y="5341"/>
                    <a:pt x="3651" y="5875"/>
                    <a:pt x="4302" y="6375"/>
                  </a:cubicBezTo>
                  <a:cubicBezTo>
                    <a:pt x="4952" y="6875"/>
                    <a:pt x="5636" y="7359"/>
                    <a:pt x="6386" y="7793"/>
                  </a:cubicBezTo>
                  <a:cubicBezTo>
                    <a:pt x="6586" y="7909"/>
                    <a:pt x="6770" y="8009"/>
                    <a:pt x="6970" y="8109"/>
                  </a:cubicBezTo>
                  <a:cubicBezTo>
                    <a:pt x="7186" y="8209"/>
                    <a:pt x="7387" y="8309"/>
                    <a:pt x="7620" y="8409"/>
                  </a:cubicBezTo>
                  <a:cubicBezTo>
                    <a:pt x="7837" y="8493"/>
                    <a:pt x="8071" y="8593"/>
                    <a:pt x="8338" y="8660"/>
                  </a:cubicBezTo>
                  <a:cubicBezTo>
                    <a:pt x="8587" y="8743"/>
                    <a:pt x="8871" y="8793"/>
                    <a:pt x="9171" y="8843"/>
                  </a:cubicBezTo>
                  <a:cubicBezTo>
                    <a:pt x="9254" y="8843"/>
                    <a:pt x="9338" y="8843"/>
                    <a:pt x="9421" y="8860"/>
                  </a:cubicBezTo>
                  <a:lnTo>
                    <a:pt x="9688" y="8860"/>
                  </a:lnTo>
                  <a:cubicBezTo>
                    <a:pt x="9772" y="8860"/>
                    <a:pt x="9854" y="8860"/>
                    <a:pt x="9938" y="8843"/>
                  </a:cubicBezTo>
                  <a:cubicBezTo>
                    <a:pt x="10021" y="8827"/>
                    <a:pt x="10121" y="8827"/>
                    <a:pt x="10188" y="8809"/>
                  </a:cubicBezTo>
                  <a:cubicBezTo>
                    <a:pt x="10521" y="8760"/>
                    <a:pt x="10806" y="8660"/>
                    <a:pt x="11055" y="8560"/>
                  </a:cubicBezTo>
                  <a:cubicBezTo>
                    <a:pt x="11322" y="8460"/>
                    <a:pt x="11555" y="8343"/>
                    <a:pt x="11773" y="8226"/>
                  </a:cubicBezTo>
                  <a:cubicBezTo>
                    <a:pt x="11989" y="8093"/>
                    <a:pt x="12189" y="7960"/>
                    <a:pt x="12373" y="7826"/>
                  </a:cubicBezTo>
                  <a:cubicBezTo>
                    <a:pt x="12622" y="7660"/>
                    <a:pt x="12840" y="7475"/>
                    <a:pt x="13056" y="7309"/>
                  </a:cubicBezTo>
                  <a:cubicBezTo>
                    <a:pt x="13223" y="6726"/>
                    <a:pt x="13373" y="6159"/>
                    <a:pt x="13507" y="5559"/>
                  </a:cubicBezTo>
                  <a:cubicBezTo>
                    <a:pt x="13674" y="4707"/>
                    <a:pt x="13723" y="3640"/>
                    <a:pt x="13774" y="2606"/>
                  </a:cubicBezTo>
                  <a:lnTo>
                    <a:pt x="13774" y="2606"/>
                  </a:lnTo>
                  <a:cubicBezTo>
                    <a:pt x="13556" y="2840"/>
                    <a:pt x="13323" y="3091"/>
                    <a:pt x="13073" y="3324"/>
                  </a:cubicBezTo>
                  <a:cubicBezTo>
                    <a:pt x="12823" y="3591"/>
                    <a:pt x="12556" y="3840"/>
                    <a:pt x="12289" y="4074"/>
                  </a:cubicBezTo>
                  <a:cubicBezTo>
                    <a:pt x="12039" y="4307"/>
                    <a:pt x="11773" y="4525"/>
                    <a:pt x="11506" y="4741"/>
                  </a:cubicBezTo>
                  <a:cubicBezTo>
                    <a:pt x="11239" y="4941"/>
                    <a:pt x="10955" y="5125"/>
                    <a:pt x="10706" y="5274"/>
                  </a:cubicBezTo>
                  <a:cubicBezTo>
                    <a:pt x="10439" y="5441"/>
                    <a:pt x="10188" y="5559"/>
                    <a:pt x="9972" y="5608"/>
                  </a:cubicBezTo>
                  <a:cubicBezTo>
                    <a:pt x="9872" y="5641"/>
                    <a:pt x="9788" y="5659"/>
                    <a:pt x="9738" y="5659"/>
                  </a:cubicBezTo>
                  <a:lnTo>
                    <a:pt x="9672" y="5659"/>
                  </a:lnTo>
                  <a:cubicBezTo>
                    <a:pt x="9672" y="5641"/>
                    <a:pt x="9672" y="5641"/>
                    <a:pt x="9654" y="5641"/>
                  </a:cubicBezTo>
                  <a:lnTo>
                    <a:pt x="9605" y="5641"/>
                  </a:lnTo>
                  <a:cubicBezTo>
                    <a:pt x="9538" y="5625"/>
                    <a:pt x="9438" y="5592"/>
                    <a:pt x="9321" y="5541"/>
                  </a:cubicBezTo>
                  <a:cubicBezTo>
                    <a:pt x="9221" y="5508"/>
                    <a:pt x="9087" y="5458"/>
                    <a:pt x="8971" y="5392"/>
                  </a:cubicBezTo>
                  <a:cubicBezTo>
                    <a:pt x="8721" y="5258"/>
                    <a:pt x="8438" y="5092"/>
                    <a:pt x="8171" y="4908"/>
                  </a:cubicBezTo>
                  <a:cubicBezTo>
                    <a:pt x="7620" y="4541"/>
                    <a:pt x="7070" y="4107"/>
                    <a:pt x="6520" y="3640"/>
                  </a:cubicBezTo>
                  <a:cubicBezTo>
                    <a:pt x="5986" y="3173"/>
                    <a:pt x="5436" y="2673"/>
                    <a:pt x="4919" y="2157"/>
                  </a:cubicBezTo>
                  <a:cubicBezTo>
                    <a:pt x="4652" y="1906"/>
                    <a:pt x="4402" y="1657"/>
                    <a:pt x="4136" y="1390"/>
                  </a:cubicBezTo>
                  <a:cubicBezTo>
                    <a:pt x="4018" y="1256"/>
                    <a:pt x="3885" y="1123"/>
                    <a:pt x="3769" y="990"/>
                  </a:cubicBezTo>
                  <a:lnTo>
                    <a:pt x="3569" y="790"/>
                  </a:lnTo>
                  <a:lnTo>
                    <a:pt x="3402" y="606"/>
                  </a:lnTo>
                  <a:lnTo>
                    <a:pt x="3369" y="572"/>
                  </a:lnTo>
                  <a:cubicBezTo>
                    <a:pt x="3006" y="193"/>
                    <a:pt x="2519" y="0"/>
                    <a:pt x="2029" y="0"/>
                  </a:cubicBezTo>
                  <a:close/>
                </a:path>
              </a:pathLst>
            </a:custGeom>
            <a:solidFill>
              <a:srgbClr val="B549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 name="Google Shape;883;p44"/>
            <p:cNvSpPr/>
            <p:nvPr/>
          </p:nvSpPr>
          <p:spPr>
            <a:xfrm>
              <a:off x="1662337" y="1584371"/>
              <a:ext cx="452146" cy="496461"/>
            </a:xfrm>
            <a:custGeom>
              <a:avLst/>
              <a:gdLst/>
              <a:ahLst/>
              <a:cxnLst/>
              <a:rect l="l" t="t" r="r" b="b"/>
              <a:pathLst>
                <a:path w="13274" h="14575" extrusionOk="0">
                  <a:moveTo>
                    <a:pt x="4969" y="0"/>
                  </a:moveTo>
                  <a:cubicBezTo>
                    <a:pt x="4969" y="0"/>
                    <a:pt x="4436" y="67"/>
                    <a:pt x="3735" y="200"/>
                  </a:cubicBezTo>
                  <a:cubicBezTo>
                    <a:pt x="3618" y="234"/>
                    <a:pt x="3485" y="251"/>
                    <a:pt x="3351" y="284"/>
                  </a:cubicBezTo>
                  <a:cubicBezTo>
                    <a:pt x="2851" y="384"/>
                    <a:pt x="2317" y="518"/>
                    <a:pt x="1884" y="667"/>
                  </a:cubicBezTo>
                  <a:cubicBezTo>
                    <a:pt x="0" y="1285"/>
                    <a:pt x="116" y="3352"/>
                    <a:pt x="901" y="5169"/>
                  </a:cubicBezTo>
                  <a:cubicBezTo>
                    <a:pt x="1084" y="5587"/>
                    <a:pt x="1250" y="6020"/>
                    <a:pt x="1417" y="6454"/>
                  </a:cubicBezTo>
                  <a:cubicBezTo>
                    <a:pt x="1434" y="6521"/>
                    <a:pt x="1450" y="6570"/>
                    <a:pt x="1484" y="6637"/>
                  </a:cubicBezTo>
                  <a:cubicBezTo>
                    <a:pt x="2017" y="8121"/>
                    <a:pt x="2418" y="9605"/>
                    <a:pt x="2551" y="10589"/>
                  </a:cubicBezTo>
                  <a:cubicBezTo>
                    <a:pt x="2868" y="12657"/>
                    <a:pt x="2702" y="11523"/>
                    <a:pt x="2551" y="14358"/>
                  </a:cubicBezTo>
                  <a:cubicBezTo>
                    <a:pt x="2551" y="14358"/>
                    <a:pt x="3827" y="14575"/>
                    <a:pt x="5764" y="14575"/>
                  </a:cubicBezTo>
                  <a:cubicBezTo>
                    <a:pt x="7623" y="14575"/>
                    <a:pt x="10091" y="14375"/>
                    <a:pt x="12622" y="13591"/>
                  </a:cubicBezTo>
                  <a:cubicBezTo>
                    <a:pt x="12440" y="12690"/>
                    <a:pt x="12473" y="12606"/>
                    <a:pt x="12022" y="10505"/>
                  </a:cubicBezTo>
                  <a:cubicBezTo>
                    <a:pt x="11989" y="10322"/>
                    <a:pt x="11955" y="10172"/>
                    <a:pt x="11955" y="10022"/>
                  </a:cubicBezTo>
                  <a:cubicBezTo>
                    <a:pt x="11939" y="9989"/>
                    <a:pt x="11939" y="9956"/>
                    <a:pt x="11939" y="9922"/>
                  </a:cubicBezTo>
                  <a:lnTo>
                    <a:pt x="11939" y="9905"/>
                  </a:lnTo>
                  <a:cubicBezTo>
                    <a:pt x="11939" y="9905"/>
                    <a:pt x="11973" y="9889"/>
                    <a:pt x="12022" y="9822"/>
                  </a:cubicBezTo>
                  <a:cubicBezTo>
                    <a:pt x="12206" y="9622"/>
                    <a:pt x="12673" y="9088"/>
                    <a:pt x="12956" y="8437"/>
                  </a:cubicBezTo>
                  <a:cubicBezTo>
                    <a:pt x="12989" y="8337"/>
                    <a:pt x="13040" y="8237"/>
                    <a:pt x="13073" y="8121"/>
                  </a:cubicBezTo>
                  <a:lnTo>
                    <a:pt x="13073" y="8088"/>
                  </a:lnTo>
                  <a:cubicBezTo>
                    <a:pt x="13273" y="7404"/>
                    <a:pt x="12789" y="6320"/>
                    <a:pt x="12356" y="5036"/>
                  </a:cubicBezTo>
                  <a:cubicBezTo>
                    <a:pt x="12322" y="4902"/>
                    <a:pt x="12273" y="4769"/>
                    <a:pt x="12222" y="4636"/>
                  </a:cubicBezTo>
                  <a:cubicBezTo>
                    <a:pt x="12089" y="4202"/>
                    <a:pt x="11973" y="3753"/>
                    <a:pt x="11873" y="3286"/>
                  </a:cubicBezTo>
                  <a:cubicBezTo>
                    <a:pt x="11573" y="1685"/>
                    <a:pt x="11506" y="784"/>
                    <a:pt x="9821" y="318"/>
                  </a:cubicBezTo>
                  <a:cubicBezTo>
                    <a:pt x="9621" y="267"/>
                    <a:pt x="9421" y="218"/>
                    <a:pt x="9187" y="167"/>
                  </a:cubicBezTo>
                  <a:cubicBezTo>
                    <a:pt x="8921" y="117"/>
                    <a:pt x="8620" y="84"/>
                    <a:pt x="8304" y="33"/>
                  </a:cubicBezTo>
                  <a:lnTo>
                    <a:pt x="4969"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 name="Google Shape;884;p44"/>
            <p:cNvSpPr/>
            <p:nvPr/>
          </p:nvSpPr>
          <p:spPr>
            <a:xfrm>
              <a:off x="1782171" y="1637509"/>
              <a:ext cx="30145" cy="40023"/>
            </a:xfrm>
            <a:custGeom>
              <a:avLst/>
              <a:gdLst/>
              <a:ahLst/>
              <a:cxnLst/>
              <a:rect l="l" t="t" r="r" b="b"/>
              <a:pathLst>
                <a:path w="885" h="1175" extrusionOk="0">
                  <a:moveTo>
                    <a:pt x="701" y="0"/>
                  </a:moveTo>
                  <a:cubicBezTo>
                    <a:pt x="648" y="0"/>
                    <a:pt x="601" y="30"/>
                    <a:pt x="567" y="74"/>
                  </a:cubicBezTo>
                  <a:lnTo>
                    <a:pt x="33" y="941"/>
                  </a:lnTo>
                  <a:cubicBezTo>
                    <a:pt x="0" y="1008"/>
                    <a:pt x="17" y="1108"/>
                    <a:pt x="84" y="1141"/>
                  </a:cubicBezTo>
                  <a:cubicBezTo>
                    <a:pt x="117" y="1159"/>
                    <a:pt x="133" y="1175"/>
                    <a:pt x="167" y="1175"/>
                  </a:cubicBezTo>
                  <a:cubicBezTo>
                    <a:pt x="217" y="1175"/>
                    <a:pt x="267" y="1141"/>
                    <a:pt x="300" y="1092"/>
                  </a:cubicBezTo>
                  <a:lnTo>
                    <a:pt x="834" y="241"/>
                  </a:lnTo>
                  <a:cubicBezTo>
                    <a:pt x="884" y="158"/>
                    <a:pt x="851" y="74"/>
                    <a:pt x="784" y="25"/>
                  </a:cubicBezTo>
                  <a:cubicBezTo>
                    <a:pt x="756" y="8"/>
                    <a:pt x="728" y="0"/>
                    <a:pt x="70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885;p44"/>
            <p:cNvSpPr/>
            <p:nvPr/>
          </p:nvSpPr>
          <p:spPr>
            <a:xfrm>
              <a:off x="1776482" y="1591183"/>
              <a:ext cx="25002" cy="17713"/>
            </a:xfrm>
            <a:custGeom>
              <a:avLst/>
              <a:gdLst/>
              <a:ahLst/>
              <a:cxnLst/>
              <a:rect l="l" t="t" r="r" b="b"/>
              <a:pathLst>
                <a:path w="734" h="520" extrusionOk="0">
                  <a:moveTo>
                    <a:pt x="384" y="0"/>
                  </a:moveTo>
                  <a:cubicBezTo>
                    <a:pt x="251" y="34"/>
                    <a:pt x="134" y="51"/>
                    <a:pt x="0" y="84"/>
                  </a:cubicBezTo>
                  <a:lnTo>
                    <a:pt x="467" y="484"/>
                  </a:lnTo>
                  <a:cubicBezTo>
                    <a:pt x="498" y="507"/>
                    <a:pt x="536" y="520"/>
                    <a:pt x="573" y="520"/>
                  </a:cubicBezTo>
                  <a:cubicBezTo>
                    <a:pt x="616" y="520"/>
                    <a:pt x="657" y="503"/>
                    <a:pt x="685" y="467"/>
                  </a:cubicBezTo>
                  <a:cubicBezTo>
                    <a:pt x="701" y="434"/>
                    <a:pt x="718" y="418"/>
                    <a:pt x="718" y="384"/>
                  </a:cubicBezTo>
                  <a:cubicBezTo>
                    <a:pt x="734" y="334"/>
                    <a:pt x="718" y="284"/>
                    <a:pt x="667" y="251"/>
                  </a:cubicBezTo>
                  <a:lnTo>
                    <a:pt x="38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 name="Google Shape;886;p44"/>
            <p:cNvSpPr/>
            <p:nvPr/>
          </p:nvSpPr>
          <p:spPr>
            <a:xfrm>
              <a:off x="1975275" y="1590025"/>
              <a:ext cx="22209" cy="12876"/>
            </a:xfrm>
            <a:custGeom>
              <a:avLst/>
              <a:gdLst/>
              <a:ahLst/>
              <a:cxnLst/>
              <a:rect l="l" t="t" r="r" b="b"/>
              <a:pathLst>
                <a:path w="652" h="378" extrusionOk="0">
                  <a:moveTo>
                    <a:pt x="0" y="1"/>
                  </a:moveTo>
                  <a:lnTo>
                    <a:pt x="401" y="334"/>
                  </a:lnTo>
                  <a:cubicBezTo>
                    <a:pt x="430" y="364"/>
                    <a:pt x="463" y="377"/>
                    <a:pt x="496" y="377"/>
                  </a:cubicBezTo>
                  <a:cubicBezTo>
                    <a:pt x="538" y="377"/>
                    <a:pt x="581" y="356"/>
                    <a:pt x="618" y="318"/>
                  </a:cubicBezTo>
                  <a:cubicBezTo>
                    <a:pt x="634" y="301"/>
                    <a:pt x="651" y="268"/>
                    <a:pt x="651" y="252"/>
                  </a:cubicBezTo>
                  <a:cubicBezTo>
                    <a:pt x="651" y="218"/>
                    <a:pt x="651" y="185"/>
                    <a:pt x="634" y="152"/>
                  </a:cubicBezTo>
                  <a:cubicBezTo>
                    <a:pt x="434" y="101"/>
                    <a:pt x="234" y="52"/>
                    <a:pt x="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 name="Google Shape;887;p44"/>
            <p:cNvSpPr/>
            <p:nvPr/>
          </p:nvSpPr>
          <p:spPr>
            <a:xfrm>
              <a:off x="1963353" y="1774544"/>
              <a:ext cx="39206" cy="31951"/>
            </a:xfrm>
            <a:custGeom>
              <a:avLst/>
              <a:gdLst/>
              <a:ahLst/>
              <a:cxnLst/>
              <a:rect l="l" t="t" r="r" b="b"/>
              <a:pathLst>
                <a:path w="1151" h="938" extrusionOk="0">
                  <a:moveTo>
                    <a:pt x="167" y="1"/>
                  </a:moveTo>
                  <a:cubicBezTo>
                    <a:pt x="127" y="1"/>
                    <a:pt x="86" y="17"/>
                    <a:pt x="50" y="53"/>
                  </a:cubicBezTo>
                  <a:cubicBezTo>
                    <a:pt x="1" y="120"/>
                    <a:pt x="17" y="220"/>
                    <a:pt x="84" y="271"/>
                  </a:cubicBezTo>
                  <a:lnTo>
                    <a:pt x="884" y="904"/>
                  </a:lnTo>
                  <a:cubicBezTo>
                    <a:pt x="901" y="920"/>
                    <a:pt x="935" y="938"/>
                    <a:pt x="968" y="938"/>
                  </a:cubicBezTo>
                  <a:cubicBezTo>
                    <a:pt x="1017" y="938"/>
                    <a:pt x="1068" y="920"/>
                    <a:pt x="1101" y="871"/>
                  </a:cubicBezTo>
                  <a:cubicBezTo>
                    <a:pt x="1151" y="804"/>
                    <a:pt x="1135" y="704"/>
                    <a:pt x="1068" y="653"/>
                  </a:cubicBezTo>
                  <a:lnTo>
                    <a:pt x="268" y="37"/>
                  </a:lnTo>
                  <a:cubicBezTo>
                    <a:pt x="237" y="14"/>
                    <a:pt x="202" y="1"/>
                    <a:pt x="167"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44"/>
            <p:cNvSpPr/>
            <p:nvPr/>
          </p:nvSpPr>
          <p:spPr>
            <a:xfrm>
              <a:off x="1902039" y="1823254"/>
              <a:ext cx="27829" cy="40841"/>
            </a:xfrm>
            <a:custGeom>
              <a:avLst/>
              <a:gdLst/>
              <a:ahLst/>
              <a:cxnLst/>
              <a:rect l="l" t="t" r="r" b="b"/>
              <a:pathLst>
                <a:path w="817" h="1199" extrusionOk="0">
                  <a:moveTo>
                    <a:pt x="638" y="1"/>
                  </a:moveTo>
                  <a:cubicBezTo>
                    <a:pt x="584" y="1"/>
                    <a:pt x="534" y="34"/>
                    <a:pt x="500" y="90"/>
                  </a:cubicBezTo>
                  <a:lnTo>
                    <a:pt x="16" y="975"/>
                  </a:lnTo>
                  <a:cubicBezTo>
                    <a:pt x="0" y="1008"/>
                    <a:pt x="0" y="1042"/>
                    <a:pt x="0" y="1075"/>
                  </a:cubicBezTo>
                  <a:cubicBezTo>
                    <a:pt x="16" y="1124"/>
                    <a:pt x="49" y="1158"/>
                    <a:pt x="83" y="1175"/>
                  </a:cubicBezTo>
                  <a:cubicBezTo>
                    <a:pt x="111" y="1191"/>
                    <a:pt x="138" y="1199"/>
                    <a:pt x="165" y="1199"/>
                  </a:cubicBezTo>
                  <a:cubicBezTo>
                    <a:pt x="218" y="1199"/>
                    <a:pt x="266" y="1169"/>
                    <a:pt x="300" y="1124"/>
                  </a:cubicBezTo>
                  <a:lnTo>
                    <a:pt x="783" y="224"/>
                  </a:lnTo>
                  <a:cubicBezTo>
                    <a:pt x="816" y="157"/>
                    <a:pt x="783" y="57"/>
                    <a:pt x="716" y="24"/>
                  </a:cubicBezTo>
                  <a:cubicBezTo>
                    <a:pt x="690" y="8"/>
                    <a:pt x="664" y="1"/>
                    <a:pt x="63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44"/>
            <p:cNvSpPr/>
            <p:nvPr/>
          </p:nvSpPr>
          <p:spPr>
            <a:xfrm>
              <a:off x="2066734" y="1742252"/>
              <a:ext cx="16486" cy="28136"/>
            </a:xfrm>
            <a:custGeom>
              <a:avLst/>
              <a:gdLst/>
              <a:ahLst/>
              <a:cxnLst/>
              <a:rect l="l" t="t" r="r" b="b"/>
              <a:pathLst>
                <a:path w="484" h="826" extrusionOk="0">
                  <a:moveTo>
                    <a:pt x="350" y="1"/>
                  </a:moveTo>
                  <a:lnTo>
                    <a:pt x="34" y="601"/>
                  </a:lnTo>
                  <a:cubicBezTo>
                    <a:pt x="17" y="634"/>
                    <a:pt x="1" y="668"/>
                    <a:pt x="17" y="701"/>
                  </a:cubicBezTo>
                  <a:cubicBezTo>
                    <a:pt x="17" y="752"/>
                    <a:pt x="50" y="785"/>
                    <a:pt x="83" y="801"/>
                  </a:cubicBezTo>
                  <a:cubicBezTo>
                    <a:pt x="112" y="818"/>
                    <a:pt x="142" y="826"/>
                    <a:pt x="170" y="826"/>
                  </a:cubicBezTo>
                  <a:cubicBezTo>
                    <a:pt x="227" y="826"/>
                    <a:pt x="279" y="796"/>
                    <a:pt x="301" y="752"/>
                  </a:cubicBezTo>
                  <a:lnTo>
                    <a:pt x="484" y="401"/>
                  </a:lnTo>
                  <a:cubicBezTo>
                    <a:pt x="450" y="267"/>
                    <a:pt x="401" y="134"/>
                    <a:pt x="35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 name="Google Shape;890;p44"/>
            <p:cNvSpPr/>
            <p:nvPr/>
          </p:nvSpPr>
          <p:spPr>
            <a:xfrm>
              <a:off x="1979260" y="2006411"/>
              <a:ext cx="27863" cy="40875"/>
            </a:xfrm>
            <a:custGeom>
              <a:avLst/>
              <a:gdLst/>
              <a:ahLst/>
              <a:cxnLst/>
              <a:rect l="l" t="t" r="r" b="b"/>
              <a:pathLst>
                <a:path w="818" h="1200" extrusionOk="0">
                  <a:moveTo>
                    <a:pt x="640" y="0"/>
                  </a:moveTo>
                  <a:cubicBezTo>
                    <a:pt x="585" y="0"/>
                    <a:pt x="535" y="26"/>
                    <a:pt x="501" y="83"/>
                  </a:cubicBezTo>
                  <a:lnTo>
                    <a:pt x="17" y="967"/>
                  </a:lnTo>
                  <a:cubicBezTo>
                    <a:pt x="1" y="1000"/>
                    <a:pt x="1" y="1034"/>
                    <a:pt x="1" y="1067"/>
                  </a:cubicBezTo>
                  <a:cubicBezTo>
                    <a:pt x="17" y="1117"/>
                    <a:pt x="34" y="1150"/>
                    <a:pt x="84" y="1183"/>
                  </a:cubicBezTo>
                  <a:cubicBezTo>
                    <a:pt x="110" y="1194"/>
                    <a:pt x="137" y="1199"/>
                    <a:pt x="162" y="1199"/>
                  </a:cubicBezTo>
                  <a:cubicBezTo>
                    <a:pt x="217" y="1199"/>
                    <a:pt x="266" y="1174"/>
                    <a:pt x="301" y="1117"/>
                  </a:cubicBezTo>
                  <a:lnTo>
                    <a:pt x="784" y="233"/>
                  </a:lnTo>
                  <a:cubicBezTo>
                    <a:pt x="817" y="149"/>
                    <a:pt x="784" y="67"/>
                    <a:pt x="717" y="16"/>
                  </a:cubicBezTo>
                  <a:cubicBezTo>
                    <a:pt x="691" y="6"/>
                    <a:pt x="665" y="0"/>
                    <a:pt x="64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 name="Google Shape;891;p44"/>
            <p:cNvSpPr/>
            <p:nvPr/>
          </p:nvSpPr>
          <p:spPr>
            <a:xfrm>
              <a:off x="1940053" y="1945540"/>
              <a:ext cx="34710" cy="35902"/>
            </a:xfrm>
            <a:custGeom>
              <a:avLst/>
              <a:gdLst/>
              <a:ahLst/>
              <a:cxnLst/>
              <a:rect l="l" t="t" r="r" b="b"/>
              <a:pathLst>
                <a:path w="1019" h="1054" extrusionOk="0">
                  <a:moveTo>
                    <a:pt x="161" y="0"/>
                  </a:moveTo>
                  <a:cubicBezTo>
                    <a:pt x="125" y="0"/>
                    <a:pt x="91" y="13"/>
                    <a:pt x="67" y="36"/>
                  </a:cubicBezTo>
                  <a:cubicBezTo>
                    <a:pt x="1" y="102"/>
                    <a:pt x="1" y="186"/>
                    <a:pt x="51" y="253"/>
                  </a:cubicBezTo>
                  <a:lnTo>
                    <a:pt x="734" y="1003"/>
                  </a:lnTo>
                  <a:cubicBezTo>
                    <a:pt x="752" y="1036"/>
                    <a:pt x="785" y="1053"/>
                    <a:pt x="818" y="1053"/>
                  </a:cubicBezTo>
                  <a:cubicBezTo>
                    <a:pt x="868" y="1053"/>
                    <a:pt x="918" y="1053"/>
                    <a:pt x="952" y="1020"/>
                  </a:cubicBezTo>
                  <a:cubicBezTo>
                    <a:pt x="1018" y="953"/>
                    <a:pt x="1018" y="853"/>
                    <a:pt x="968" y="803"/>
                  </a:cubicBezTo>
                  <a:lnTo>
                    <a:pt x="285" y="53"/>
                  </a:lnTo>
                  <a:cubicBezTo>
                    <a:pt x="249" y="17"/>
                    <a:pt x="203" y="0"/>
                    <a:pt x="16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44"/>
            <p:cNvSpPr/>
            <p:nvPr/>
          </p:nvSpPr>
          <p:spPr>
            <a:xfrm>
              <a:off x="1801451" y="2043199"/>
              <a:ext cx="44928" cy="20438"/>
            </a:xfrm>
            <a:custGeom>
              <a:avLst/>
              <a:gdLst/>
              <a:ahLst/>
              <a:cxnLst/>
              <a:rect l="l" t="t" r="r" b="b"/>
              <a:pathLst>
                <a:path w="1319" h="600" extrusionOk="0">
                  <a:moveTo>
                    <a:pt x="187" y="0"/>
                  </a:moveTo>
                  <a:cubicBezTo>
                    <a:pt x="115" y="0"/>
                    <a:pt x="49" y="47"/>
                    <a:pt x="34" y="121"/>
                  </a:cubicBezTo>
                  <a:cubicBezTo>
                    <a:pt x="1" y="203"/>
                    <a:pt x="52" y="287"/>
                    <a:pt x="134" y="303"/>
                  </a:cubicBezTo>
                  <a:lnTo>
                    <a:pt x="1102" y="587"/>
                  </a:lnTo>
                  <a:cubicBezTo>
                    <a:pt x="1118" y="595"/>
                    <a:pt x="1139" y="599"/>
                    <a:pt x="1158" y="599"/>
                  </a:cubicBezTo>
                  <a:cubicBezTo>
                    <a:pt x="1177" y="599"/>
                    <a:pt x="1194" y="595"/>
                    <a:pt x="1202" y="587"/>
                  </a:cubicBezTo>
                  <a:cubicBezTo>
                    <a:pt x="1252" y="570"/>
                    <a:pt x="1286" y="537"/>
                    <a:pt x="1302" y="487"/>
                  </a:cubicBezTo>
                  <a:cubicBezTo>
                    <a:pt x="1319" y="403"/>
                    <a:pt x="1286" y="321"/>
                    <a:pt x="1202" y="287"/>
                  </a:cubicBezTo>
                  <a:lnTo>
                    <a:pt x="218" y="3"/>
                  </a:lnTo>
                  <a:cubicBezTo>
                    <a:pt x="208" y="1"/>
                    <a:pt x="197" y="0"/>
                    <a:pt x="18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44"/>
            <p:cNvSpPr/>
            <p:nvPr/>
          </p:nvSpPr>
          <p:spPr>
            <a:xfrm>
              <a:off x="2030389" y="1967681"/>
              <a:ext cx="34676" cy="35868"/>
            </a:xfrm>
            <a:custGeom>
              <a:avLst/>
              <a:gdLst/>
              <a:ahLst/>
              <a:cxnLst/>
              <a:rect l="l" t="t" r="r" b="b"/>
              <a:pathLst>
                <a:path w="1018" h="1053" extrusionOk="0">
                  <a:moveTo>
                    <a:pt x="168" y="0"/>
                  </a:moveTo>
                  <a:cubicBezTo>
                    <a:pt x="133" y="0"/>
                    <a:pt x="98" y="13"/>
                    <a:pt x="67" y="36"/>
                  </a:cubicBezTo>
                  <a:cubicBezTo>
                    <a:pt x="1" y="103"/>
                    <a:pt x="1" y="186"/>
                    <a:pt x="50" y="253"/>
                  </a:cubicBezTo>
                  <a:lnTo>
                    <a:pt x="734" y="1004"/>
                  </a:lnTo>
                  <a:cubicBezTo>
                    <a:pt x="768" y="1037"/>
                    <a:pt x="784" y="1053"/>
                    <a:pt x="817" y="1053"/>
                  </a:cubicBezTo>
                  <a:cubicBezTo>
                    <a:pt x="868" y="1053"/>
                    <a:pt x="917" y="1053"/>
                    <a:pt x="950" y="1020"/>
                  </a:cubicBezTo>
                  <a:cubicBezTo>
                    <a:pt x="1017" y="953"/>
                    <a:pt x="1017" y="853"/>
                    <a:pt x="968" y="786"/>
                  </a:cubicBezTo>
                  <a:lnTo>
                    <a:pt x="283" y="52"/>
                  </a:lnTo>
                  <a:cubicBezTo>
                    <a:pt x="248" y="17"/>
                    <a:pt x="208" y="0"/>
                    <a:pt x="168"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44"/>
            <p:cNvSpPr/>
            <p:nvPr/>
          </p:nvSpPr>
          <p:spPr>
            <a:xfrm>
              <a:off x="1827066" y="1798116"/>
              <a:ext cx="31235" cy="38899"/>
            </a:xfrm>
            <a:custGeom>
              <a:avLst/>
              <a:gdLst/>
              <a:ahLst/>
              <a:cxnLst/>
              <a:rect l="l" t="t" r="r" b="b"/>
              <a:pathLst>
                <a:path w="917" h="1142" extrusionOk="0">
                  <a:moveTo>
                    <a:pt x="749" y="0"/>
                  </a:moveTo>
                  <a:cubicBezTo>
                    <a:pt x="699" y="0"/>
                    <a:pt x="648" y="26"/>
                    <a:pt x="616" y="79"/>
                  </a:cubicBezTo>
                  <a:lnTo>
                    <a:pt x="33" y="895"/>
                  </a:lnTo>
                  <a:cubicBezTo>
                    <a:pt x="16" y="929"/>
                    <a:pt x="0" y="962"/>
                    <a:pt x="16" y="995"/>
                  </a:cubicBezTo>
                  <a:cubicBezTo>
                    <a:pt x="16" y="1046"/>
                    <a:pt x="33" y="1095"/>
                    <a:pt x="67" y="1113"/>
                  </a:cubicBezTo>
                  <a:cubicBezTo>
                    <a:pt x="99" y="1132"/>
                    <a:pt x="135" y="1141"/>
                    <a:pt x="168" y="1141"/>
                  </a:cubicBezTo>
                  <a:cubicBezTo>
                    <a:pt x="218" y="1141"/>
                    <a:pt x="263" y="1120"/>
                    <a:pt x="283" y="1079"/>
                  </a:cubicBezTo>
                  <a:lnTo>
                    <a:pt x="867" y="246"/>
                  </a:lnTo>
                  <a:cubicBezTo>
                    <a:pt x="916" y="179"/>
                    <a:pt x="900" y="79"/>
                    <a:pt x="834" y="28"/>
                  </a:cubicBezTo>
                  <a:cubicBezTo>
                    <a:pt x="809" y="10"/>
                    <a:pt x="779" y="0"/>
                    <a:pt x="74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 name="Google Shape;895;p44"/>
            <p:cNvSpPr/>
            <p:nvPr/>
          </p:nvSpPr>
          <p:spPr>
            <a:xfrm>
              <a:off x="1808876" y="1718545"/>
              <a:ext cx="30690" cy="39444"/>
            </a:xfrm>
            <a:custGeom>
              <a:avLst/>
              <a:gdLst/>
              <a:ahLst/>
              <a:cxnLst/>
              <a:rect l="l" t="t" r="r" b="b"/>
              <a:pathLst>
                <a:path w="901" h="1158" extrusionOk="0">
                  <a:moveTo>
                    <a:pt x="180" y="1"/>
                  </a:moveTo>
                  <a:cubicBezTo>
                    <a:pt x="149" y="1"/>
                    <a:pt x="116" y="10"/>
                    <a:pt x="83" y="30"/>
                  </a:cubicBezTo>
                  <a:cubicBezTo>
                    <a:pt x="16" y="63"/>
                    <a:pt x="0" y="163"/>
                    <a:pt x="50" y="230"/>
                  </a:cubicBezTo>
                  <a:lnTo>
                    <a:pt x="601" y="1081"/>
                  </a:lnTo>
                  <a:cubicBezTo>
                    <a:pt x="617" y="1114"/>
                    <a:pt x="634" y="1130"/>
                    <a:pt x="667" y="1148"/>
                  </a:cubicBezTo>
                  <a:cubicBezTo>
                    <a:pt x="688" y="1154"/>
                    <a:pt x="708" y="1158"/>
                    <a:pt x="727" y="1158"/>
                  </a:cubicBezTo>
                  <a:cubicBezTo>
                    <a:pt x="755" y="1158"/>
                    <a:pt x="781" y="1150"/>
                    <a:pt x="801" y="1130"/>
                  </a:cubicBezTo>
                  <a:cubicBezTo>
                    <a:pt x="884" y="1081"/>
                    <a:pt x="901" y="997"/>
                    <a:pt x="850" y="914"/>
                  </a:cubicBezTo>
                  <a:lnTo>
                    <a:pt x="301" y="63"/>
                  </a:lnTo>
                  <a:cubicBezTo>
                    <a:pt x="270" y="23"/>
                    <a:pt x="228" y="1"/>
                    <a:pt x="18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 name="Google Shape;896;p44"/>
            <p:cNvSpPr/>
            <p:nvPr/>
          </p:nvSpPr>
          <p:spPr>
            <a:xfrm>
              <a:off x="1796375" y="1894616"/>
              <a:ext cx="39785" cy="30827"/>
            </a:xfrm>
            <a:custGeom>
              <a:avLst/>
              <a:gdLst/>
              <a:ahLst/>
              <a:cxnLst/>
              <a:rect l="l" t="t" r="r" b="b"/>
              <a:pathLst>
                <a:path w="1168" h="905" extrusionOk="0">
                  <a:moveTo>
                    <a:pt x="178" y="1"/>
                  </a:moveTo>
                  <a:cubicBezTo>
                    <a:pt x="129" y="1"/>
                    <a:pt x="81" y="23"/>
                    <a:pt x="50" y="63"/>
                  </a:cubicBezTo>
                  <a:cubicBezTo>
                    <a:pt x="1" y="147"/>
                    <a:pt x="17" y="230"/>
                    <a:pt x="83" y="281"/>
                  </a:cubicBezTo>
                  <a:lnTo>
                    <a:pt x="901" y="881"/>
                  </a:lnTo>
                  <a:cubicBezTo>
                    <a:pt x="925" y="892"/>
                    <a:pt x="948" y="904"/>
                    <a:pt x="972" y="904"/>
                  </a:cubicBezTo>
                  <a:cubicBezTo>
                    <a:pt x="981" y="904"/>
                    <a:pt x="991" y="902"/>
                    <a:pt x="1001" y="897"/>
                  </a:cubicBezTo>
                  <a:cubicBezTo>
                    <a:pt x="1050" y="897"/>
                    <a:pt x="1101" y="881"/>
                    <a:pt x="1117" y="848"/>
                  </a:cubicBezTo>
                  <a:cubicBezTo>
                    <a:pt x="1168" y="763"/>
                    <a:pt x="1150" y="681"/>
                    <a:pt x="1084" y="630"/>
                  </a:cubicBezTo>
                  <a:lnTo>
                    <a:pt x="267" y="30"/>
                  </a:lnTo>
                  <a:cubicBezTo>
                    <a:pt x="241" y="10"/>
                    <a:pt x="209" y="1"/>
                    <a:pt x="17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 name="Google Shape;897;p44"/>
            <p:cNvSpPr/>
            <p:nvPr/>
          </p:nvSpPr>
          <p:spPr>
            <a:xfrm>
              <a:off x="1733325" y="1802612"/>
              <a:ext cx="40364" cy="30554"/>
            </a:xfrm>
            <a:custGeom>
              <a:avLst/>
              <a:gdLst/>
              <a:ahLst/>
              <a:cxnLst/>
              <a:rect l="l" t="t" r="r" b="b"/>
              <a:pathLst>
                <a:path w="1185" h="897" extrusionOk="0">
                  <a:moveTo>
                    <a:pt x="177" y="1"/>
                  </a:moveTo>
                  <a:cubicBezTo>
                    <a:pt x="129" y="1"/>
                    <a:pt x="81" y="23"/>
                    <a:pt x="51" y="63"/>
                  </a:cubicBezTo>
                  <a:cubicBezTo>
                    <a:pt x="0" y="130"/>
                    <a:pt x="17" y="230"/>
                    <a:pt x="100" y="280"/>
                  </a:cubicBezTo>
                  <a:lnTo>
                    <a:pt x="918" y="863"/>
                  </a:lnTo>
                  <a:cubicBezTo>
                    <a:pt x="951" y="881"/>
                    <a:pt x="985" y="897"/>
                    <a:pt x="1018" y="897"/>
                  </a:cubicBezTo>
                  <a:cubicBezTo>
                    <a:pt x="1051" y="897"/>
                    <a:pt x="1101" y="863"/>
                    <a:pt x="1134" y="830"/>
                  </a:cubicBezTo>
                  <a:cubicBezTo>
                    <a:pt x="1185" y="763"/>
                    <a:pt x="1167" y="663"/>
                    <a:pt x="1101" y="614"/>
                  </a:cubicBezTo>
                  <a:lnTo>
                    <a:pt x="267" y="30"/>
                  </a:lnTo>
                  <a:cubicBezTo>
                    <a:pt x="240" y="10"/>
                    <a:pt x="209" y="1"/>
                    <a:pt x="177"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 name="Google Shape;898;p44"/>
            <p:cNvSpPr/>
            <p:nvPr/>
          </p:nvSpPr>
          <p:spPr>
            <a:xfrm>
              <a:off x="2010496" y="1848631"/>
              <a:ext cx="30690" cy="38763"/>
            </a:xfrm>
            <a:custGeom>
              <a:avLst/>
              <a:gdLst/>
              <a:ahLst/>
              <a:cxnLst/>
              <a:rect l="l" t="t" r="r" b="b"/>
              <a:pathLst>
                <a:path w="901" h="1138" extrusionOk="0">
                  <a:moveTo>
                    <a:pt x="729" y="0"/>
                  </a:moveTo>
                  <a:cubicBezTo>
                    <a:pt x="680" y="0"/>
                    <a:pt x="631" y="23"/>
                    <a:pt x="601" y="63"/>
                  </a:cubicBezTo>
                  <a:lnTo>
                    <a:pt x="34" y="897"/>
                  </a:lnTo>
                  <a:cubicBezTo>
                    <a:pt x="0" y="913"/>
                    <a:pt x="0" y="964"/>
                    <a:pt x="0" y="997"/>
                  </a:cubicBezTo>
                  <a:cubicBezTo>
                    <a:pt x="0" y="1030"/>
                    <a:pt x="18" y="1080"/>
                    <a:pt x="67" y="1113"/>
                  </a:cubicBezTo>
                  <a:cubicBezTo>
                    <a:pt x="89" y="1130"/>
                    <a:pt x="115" y="1138"/>
                    <a:pt x="142" y="1138"/>
                  </a:cubicBezTo>
                  <a:cubicBezTo>
                    <a:pt x="195" y="1138"/>
                    <a:pt x="251" y="1108"/>
                    <a:pt x="284" y="1064"/>
                  </a:cubicBezTo>
                  <a:lnTo>
                    <a:pt x="851" y="230"/>
                  </a:lnTo>
                  <a:cubicBezTo>
                    <a:pt x="901" y="163"/>
                    <a:pt x="885" y="63"/>
                    <a:pt x="818" y="30"/>
                  </a:cubicBezTo>
                  <a:cubicBezTo>
                    <a:pt x="792" y="10"/>
                    <a:pt x="760" y="0"/>
                    <a:pt x="72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899;p44"/>
            <p:cNvSpPr/>
            <p:nvPr/>
          </p:nvSpPr>
          <p:spPr>
            <a:xfrm>
              <a:off x="2086048" y="1846757"/>
              <a:ext cx="21630" cy="25036"/>
            </a:xfrm>
            <a:custGeom>
              <a:avLst/>
              <a:gdLst/>
              <a:ahLst/>
              <a:cxnLst/>
              <a:rect l="l" t="t" r="r" b="b"/>
              <a:pathLst>
                <a:path w="635" h="735" extrusionOk="0">
                  <a:moveTo>
                    <a:pt x="201" y="1"/>
                  </a:moveTo>
                  <a:cubicBezTo>
                    <a:pt x="150" y="1"/>
                    <a:pt x="101" y="18"/>
                    <a:pt x="67" y="51"/>
                  </a:cubicBezTo>
                  <a:cubicBezTo>
                    <a:pt x="17" y="101"/>
                    <a:pt x="1" y="201"/>
                    <a:pt x="67" y="268"/>
                  </a:cubicBezTo>
                  <a:lnTo>
                    <a:pt x="517" y="734"/>
                  </a:lnTo>
                  <a:cubicBezTo>
                    <a:pt x="550" y="634"/>
                    <a:pt x="601" y="534"/>
                    <a:pt x="634" y="418"/>
                  </a:cubicBezTo>
                  <a:lnTo>
                    <a:pt x="283" y="51"/>
                  </a:lnTo>
                  <a:cubicBezTo>
                    <a:pt x="267" y="34"/>
                    <a:pt x="234" y="18"/>
                    <a:pt x="20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 name="Google Shape;900;p44"/>
            <p:cNvSpPr/>
            <p:nvPr/>
          </p:nvSpPr>
          <p:spPr>
            <a:xfrm>
              <a:off x="1781013" y="1962231"/>
              <a:ext cx="31303" cy="38899"/>
            </a:xfrm>
            <a:custGeom>
              <a:avLst/>
              <a:gdLst/>
              <a:ahLst/>
              <a:cxnLst/>
              <a:rect l="l" t="t" r="r" b="b"/>
              <a:pathLst>
                <a:path w="919" h="1142" extrusionOk="0">
                  <a:moveTo>
                    <a:pt x="729" y="0"/>
                  </a:moveTo>
                  <a:cubicBezTo>
                    <a:pt x="681" y="0"/>
                    <a:pt x="632" y="23"/>
                    <a:pt x="601" y="63"/>
                  </a:cubicBezTo>
                  <a:lnTo>
                    <a:pt x="34" y="897"/>
                  </a:lnTo>
                  <a:cubicBezTo>
                    <a:pt x="18" y="930"/>
                    <a:pt x="1" y="964"/>
                    <a:pt x="1" y="997"/>
                  </a:cubicBezTo>
                  <a:cubicBezTo>
                    <a:pt x="1" y="1030"/>
                    <a:pt x="34" y="1080"/>
                    <a:pt x="67" y="1113"/>
                  </a:cubicBezTo>
                  <a:cubicBezTo>
                    <a:pt x="92" y="1132"/>
                    <a:pt x="122" y="1141"/>
                    <a:pt x="152" y="1141"/>
                  </a:cubicBezTo>
                  <a:cubicBezTo>
                    <a:pt x="202" y="1141"/>
                    <a:pt x="253" y="1115"/>
                    <a:pt x="285" y="1064"/>
                  </a:cubicBezTo>
                  <a:lnTo>
                    <a:pt x="868" y="230"/>
                  </a:lnTo>
                  <a:cubicBezTo>
                    <a:pt x="918" y="163"/>
                    <a:pt x="901" y="63"/>
                    <a:pt x="818" y="30"/>
                  </a:cubicBezTo>
                  <a:cubicBezTo>
                    <a:pt x="792" y="10"/>
                    <a:pt x="761" y="0"/>
                    <a:pt x="72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 name="Google Shape;901;p44"/>
            <p:cNvSpPr/>
            <p:nvPr/>
          </p:nvSpPr>
          <p:spPr>
            <a:xfrm>
              <a:off x="1894613" y="1998644"/>
              <a:ext cx="21630" cy="43362"/>
            </a:xfrm>
            <a:custGeom>
              <a:avLst/>
              <a:gdLst/>
              <a:ahLst/>
              <a:cxnLst/>
              <a:rect l="l" t="t" r="r" b="b"/>
              <a:pathLst>
                <a:path w="635" h="1273" extrusionOk="0">
                  <a:moveTo>
                    <a:pt x="170" y="0"/>
                  </a:moveTo>
                  <a:cubicBezTo>
                    <a:pt x="153" y="0"/>
                    <a:pt x="136" y="3"/>
                    <a:pt x="118" y="11"/>
                  </a:cubicBezTo>
                  <a:cubicBezTo>
                    <a:pt x="34" y="28"/>
                    <a:pt x="1" y="111"/>
                    <a:pt x="18" y="195"/>
                  </a:cubicBezTo>
                  <a:lnTo>
                    <a:pt x="318" y="1162"/>
                  </a:lnTo>
                  <a:cubicBezTo>
                    <a:pt x="334" y="1195"/>
                    <a:pt x="351" y="1228"/>
                    <a:pt x="367" y="1244"/>
                  </a:cubicBezTo>
                  <a:cubicBezTo>
                    <a:pt x="397" y="1264"/>
                    <a:pt x="427" y="1272"/>
                    <a:pt x="453" y="1272"/>
                  </a:cubicBezTo>
                  <a:cubicBezTo>
                    <a:pt x="471" y="1272"/>
                    <a:pt x="487" y="1268"/>
                    <a:pt x="501" y="1262"/>
                  </a:cubicBezTo>
                  <a:cubicBezTo>
                    <a:pt x="585" y="1244"/>
                    <a:pt x="634" y="1162"/>
                    <a:pt x="618" y="1078"/>
                  </a:cubicBezTo>
                  <a:lnTo>
                    <a:pt x="318" y="111"/>
                  </a:lnTo>
                  <a:cubicBezTo>
                    <a:pt x="292" y="45"/>
                    <a:pt x="234" y="0"/>
                    <a:pt x="17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902;p44"/>
            <p:cNvSpPr/>
            <p:nvPr/>
          </p:nvSpPr>
          <p:spPr>
            <a:xfrm>
              <a:off x="1994588" y="1630526"/>
              <a:ext cx="30690" cy="38933"/>
            </a:xfrm>
            <a:custGeom>
              <a:avLst/>
              <a:gdLst/>
              <a:ahLst/>
              <a:cxnLst/>
              <a:rect l="l" t="t" r="r" b="b"/>
              <a:pathLst>
                <a:path w="901" h="1143" extrusionOk="0">
                  <a:moveTo>
                    <a:pt x="729" y="0"/>
                  </a:moveTo>
                  <a:cubicBezTo>
                    <a:pt x="680" y="0"/>
                    <a:pt x="631" y="23"/>
                    <a:pt x="601" y="63"/>
                  </a:cubicBezTo>
                  <a:lnTo>
                    <a:pt x="34" y="897"/>
                  </a:lnTo>
                  <a:cubicBezTo>
                    <a:pt x="0" y="930"/>
                    <a:pt x="0" y="964"/>
                    <a:pt x="0" y="997"/>
                  </a:cubicBezTo>
                  <a:cubicBezTo>
                    <a:pt x="0" y="1046"/>
                    <a:pt x="34" y="1080"/>
                    <a:pt x="67" y="1113"/>
                  </a:cubicBezTo>
                  <a:cubicBezTo>
                    <a:pt x="93" y="1133"/>
                    <a:pt x="125" y="1142"/>
                    <a:pt x="156" y="1142"/>
                  </a:cubicBezTo>
                  <a:cubicBezTo>
                    <a:pt x="205" y="1142"/>
                    <a:pt x="254" y="1120"/>
                    <a:pt x="285" y="1080"/>
                  </a:cubicBezTo>
                  <a:lnTo>
                    <a:pt x="851" y="246"/>
                  </a:lnTo>
                  <a:cubicBezTo>
                    <a:pt x="901" y="179"/>
                    <a:pt x="885" y="79"/>
                    <a:pt x="818" y="30"/>
                  </a:cubicBezTo>
                  <a:cubicBezTo>
                    <a:pt x="792" y="10"/>
                    <a:pt x="760" y="0"/>
                    <a:pt x="72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 name="Google Shape;903;p44"/>
            <p:cNvSpPr/>
            <p:nvPr/>
          </p:nvSpPr>
          <p:spPr>
            <a:xfrm>
              <a:off x="1873017" y="1915803"/>
              <a:ext cx="198857" cy="26433"/>
            </a:xfrm>
            <a:custGeom>
              <a:avLst/>
              <a:gdLst/>
              <a:ahLst/>
              <a:cxnLst/>
              <a:rect l="l" t="t" r="r" b="b"/>
              <a:pathLst>
                <a:path w="5838" h="776" extrusionOk="0">
                  <a:moveTo>
                    <a:pt x="2530" y="0"/>
                  </a:moveTo>
                  <a:cubicBezTo>
                    <a:pt x="1121" y="0"/>
                    <a:pt x="107" y="581"/>
                    <a:pt x="52" y="608"/>
                  </a:cubicBezTo>
                  <a:cubicBezTo>
                    <a:pt x="18" y="626"/>
                    <a:pt x="1" y="692"/>
                    <a:pt x="18" y="726"/>
                  </a:cubicBezTo>
                  <a:cubicBezTo>
                    <a:pt x="34" y="759"/>
                    <a:pt x="68" y="775"/>
                    <a:pt x="101" y="775"/>
                  </a:cubicBezTo>
                  <a:cubicBezTo>
                    <a:pt x="118" y="775"/>
                    <a:pt x="134" y="775"/>
                    <a:pt x="152" y="759"/>
                  </a:cubicBezTo>
                  <a:cubicBezTo>
                    <a:pt x="152" y="759"/>
                    <a:pt x="1166" y="189"/>
                    <a:pt x="2544" y="189"/>
                  </a:cubicBezTo>
                  <a:cubicBezTo>
                    <a:pt x="2833" y="189"/>
                    <a:pt x="3138" y="214"/>
                    <a:pt x="3453" y="275"/>
                  </a:cubicBezTo>
                  <a:cubicBezTo>
                    <a:pt x="3912" y="367"/>
                    <a:pt x="4337" y="409"/>
                    <a:pt x="4724" y="409"/>
                  </a:cubicBezTo>
                  <a:cubicBezTo>
                    <a:pt x="5112" y="409"/>
                    <a:pt x="5462" y="367"/>
                    <a:pt x="5770" y="292"/>
                  </a:cubicBezTo>
                  <a:cubicBezTo>
                    <a:pt x="5754" y="259"/>
                    <a:pt x="5754" y="226"/>
                    <a:pt x="5754" y="192"/>
                  </a:cubicBezTo>
                  <a:lnTo>
                    <a:pt x="5754" y="175"/>
                  </a:lnTo>
                  <a:cubicBezTo>
                    <a:pt x="5754" y="175"/>
                    <a:pt x="5788" y="159"/>
                    <a:pt x="5837" y="92"/>
                  </a:cubicBezTo>
                  <a:lnTo>
                    <a:pt x="5837" y="92"/>
                  </a:lnTo>
                  <a:cubicBezTo>
                    <a:pt x="5522" y="171"/>
                    <a:pt x="5157" y="217"/>
                    <a:pt x="4741" y="217"/>
                  </a:cubicBezTo>
                  <a:cubicBezTo>
                    <a:pt x="4364" y="217"/>
                    <a:pt x="3946" y="179"/>
                    <a:pt x="3487" y="92"/>
                  </a:cubicBezTo>
                  <a:cubicBezTo>
                    <a:pt x="3153" y="27"/>
                    <a:pt x="2832" y="0"/>
                    <a:pt x="253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 name="Google Shape;904;p44"/>
            <p:cNvSpPr/>
            <p:nvPr/>
          </p:nvSpPr>
          <p:spPr>
            <a:xfrm>
              <a:off x="1852579" y="1701343"/>
              <a:ext cx="168746" cy="62539"/>
            </a:xfrm>
            <a:custGeom>
              <a:avLst/>
              <a:gdLst/>
              <a:ahLst/>
              <a:cxnLst/>
              <a:rect l="l" t="t" r="r" b="b"/>
              <a:pathLst>
                <a:path w="4954" h="1836" extrusionOk="0">
                  <a:moveTo>
                    <a:pt x="107" y="0"/>
                  </a:moveTo>
                  <a:cubicBezTo>
                    <a:pt x="82" y="0"/>
                    <a:pt x="55" y="14"/>
                    <a:pt x="34" y="34"/>
                  </a:cubicBezTo>
                  <a:cubicBezTo>
                    <a:pt x="1" y="85"/>
                    <a:pt x="18" y="134"/>
                    <a:pt x="51" y="168"/>
                  </a:cubicBezTo>
                  <a:cubicBezTo>
                    <a:pt x="151" y="235"/>
                    <a:pt x="2419" y="1835"/>
                    <a:pt x="3520" y="1835"/>
                  </a:cubicBezTo>
                  <a:cubicBezTo>
                    <a:pt x="4687" y="1835"/>
                    <a:pt x="4936" y="585"/>
                    <a:pt x="4936" y="568"/>
                  </a:cubicBezTo>
                  <a:cubicBezTo>
                    <a:pt x="4954" y="519"/>
                    <a:pt x="4920" y="468"/>
                    <a:pt x="4870" y="468"/>
                  </a:cubicBezTo>
                  <a:cubicBezTo>
                    <a:pt x="4861" y="465"/>
                    <a:pt x="4853" y="464"/>
                    <a:pt x="4844" y="464"/>
                  </a:cubicBezTo>
                  <a:cubicBezTo>
                    <a:pt x="4804" y="464"/>
                    <a:pt x="4767" y="494"/>
                    <a:pt x="4754" y="535"/>
                  </a:cubicBezTo>
                  <a:cubicBezTo>
                    <a:pt x="4754" y="552"/>
                    <a:pt x="4536" y="1653"/>
                    <a:pt x="3520" y="1653"/>
                  </a:cubicBezTo>
                  <a:cubicBezTo>
                    <a:pt x="2469" y="1653"/>
                    <a:pt x="185" y="34"/>
                    <a:pt x="151" y="18"/>
                  </a:cubicBezTo>
                  <a:cubicBezTo>
                    <a:pt x="139" y="6"/>
                    <a:pt x="123" y="0"/>
                    <a:pt x="10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 name="Google Shape;905;p44"/>
            <p:cNvSpPr/>
            <p:nvPr/>
          </p:nvSpPr>
          <p:spPr>
            <a:xfrm>
              <a:off x="1704371" y="1242481"/>
              <a:ext cx="362391" cy="315214"/>
            </a:xfrm>
            <a:custGeom>
              <a:avLst/>
              <a:gdLst/>
              <a:ahLst/>
              <a:cxnLst/>
              <a:rect l="l" t="t" r="r" b="b"/>
              <a:pathLst>
                <a:path w="10639" h="9254" extrusionOk="0">
                  <a:moveTo>
                    <a:pt x="5297" y="1"/>
                  </a:moveTo>
                  <a:cubicBezTo>
                    <a:pt x="4388" y="1"/>
                    <a:pt x="3889" y="788"/>
                    <a:pt x="3535" y="817"/>
                  </a:cubicBezTo>
                  <a:cubicBezTo>
                    <a:pt x="3102" y="866"/>
                    <a:pt x="2351" y="866"/>
                    <a:pt x="1968" y="1433"/>
                  </a:cubicBezTo>
                  <a:cubicBezTo>
                    <a:pt x="1501" y="2151"/>
                    <a:pt x="1917" y="2734"/>
                    <a:pt x="1334" y="2784"/>
                  </a:cubicBezTo>
                  <a:cubicBezTo>
                    <a:pt x="750" y="2851"/>
                    <a:pt x="167" y="3351"/>
                    <a:pt x="183" y="3885"/>
                  </a:cubicBezTo>
                  <a:cubicBezTo>
                    <a:pt x="200" y="4418"/>
                    <a:pt x="517" y="4868"/>
                    <a:pt x="300" y="5101"/>
                  </a:cubicBezTo>
                  <a:cubicBezTo>
                    <a:pt x="83" y="5335"/>
                    <a:pt x="0" y="6720"/>
                    <a:pt x="867" y="6986"/>
                  </a:cubicBezTo>
                  <a:cubicBezTo>
                    <a:pt x="2039" y="7350"/>
                    <a:pt x="889" y="9070"/>
                    <a:pt x="2990" y="9070"/>
                  </a:cubicBezTo>
                  <a:cubicBezTo>
                    <a:pt x="3010" y="9070"/>
                    <a:pt x="3031" y="9070"/>
                    <a:pt x="3051" y="9070"/>
                  </a:cubicBezTo>
                  <a:cubicBezTo>
                    <a:pt x="3141" y="9069"/>
                    <a:pt x="3233" y="9069"/>
                    <a:pt x="3325" y="9069"/>
                  </a:cubicBezTo>
                  <a:cubicBezTo>
                    <a:pt x="5252" y="9069"/>
                    <a:pt x="7620" y="9221"/>
                    <a:pt x="7620" y="9221"/>
                  </a:cubicBezTo>
                  <a:cubicBezTo>
                    <a:pt x="7620" y="9221"/>
                    <a:pt x="7790" y="9254"/>
                    <a:pt x="8026" y="9254"/>
                  </a:cubicBezTo>
                  <a:cubicBezTo>
                    <a:pt x="8540" y="9254"/>
                    <a:pt x="9364" y="9097"/>
                    <a:pt x="9421" y="8103"/>
                  </a:cubicBezTo>
                  <a:cubicBezTo>
                    <a:pt x="9454" y="7487"/>
                    <a:pt x="9538" y="7587"/>
                    <a:pt x="10088" y="7053"/>
                  </a:cubicBezTo>
                  <a:cubicBezTo>
                    <a:pt x="10639" y="6519"/>
                    <a:pt x="10639" y="6302"/>
                    <a:pt x="10505" y="5819"/>
                  </a:cubicBezTo>
                  <a:cubicBezTo>
                    <a:pt x="10388" y="5335"/>
                    <a:pt x="9905" y="5168"/>
                    <a:pt x="10138" y="4719"/>
                  </a:cubicBezTo>
                  <a:cubicBezTo>
                    <a:pt x="10472" y="4118"/>
                    <a:pt x="10372" y="3100"/>
                    <a:pt x="9672" y="2700"/>
                  </a:cubicBezTo>
                  <a:cubicBezTo>
                    <a:pt x="8987" y="2317"/>
                    <a:pt x="8921" y="2317"/>
                    <a:pt x="8921" y="1933"/>
                  </a:cubicBezTo>
                  <a:cubicBezTo>
                    <a:pt x="8921" y="1441"/>
                    <a:pt x="8436" y="660"/>
                    <a:pt x="7437" y="660"/>
                  </a:cubicBezTo>
                  <a:cubicBezTo>
                    <a:pt x="7388" y="660"/>
                    <a:pt x="7338" y="662"/>
                    <a:pt x="7286" y="666"/>
                  </a:cubicBezTo>
                  <a:cubicBezTo>
                    <a:pt x="7209" y="673"/>
                    <a:pt x="7140" y="676"/>
                    <a:pt x="7076" y="676"/>
                  </a:cubicBezTo>
                  <a:cubicBezTo>
                    <a:pt x="6356" y="676"/>
                    <a:pt x="6432" y="267"/>
                    <a:pt x="5819" y="83"/>
                  </a:cubicBezTo>
                  <a:cubicBezTo>
                    <a:pt x="5631" y="25"/>
                    <a:pt x="5458" y="1"/>
                    <a:pt x="529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 name="Google Shape;906;p44"/>
            <p:cNvSpPr/>
            <p:nvPr/>
          </p:nvSpPr>
          <p:spPr>
            <a:xfrm>
              <a:off x="1984949" y="1432654"/>
              <a:ext cx="35118" cy="62641"/>
            </a:xfrm>
            <a:custGeom>
              <a:avLst/>
              <a:gdLst/>
              <a:ahLst/>
              <a:cxnLst/>
              <a:rect l="l" t="t" r="r" b="b"/>
              <a:pathLst>
                <a:path w="1031" h="1839" extrusionOk="0">
                  <a:moveTo>
                    <a:pt x="450" y="0"/>
                  </a:moveTo>
                  <a:cubicBezTo>
                    <a:pt x="223" y="0"/>
                    <a:pt x="1" y="252"/>
                    <a:pt x="1" y="252"/>
                  </a:cubicBezTo>
                  <a:lnTo>
                    <a:pt x="83" y="1820"/>
                  </a:lnTo>
                  <a:cubicBezTo>
                    <a:pt x="137" y="1833"/>
                    <a:pt x="188" y="1839"/>
                    <a:pt x="237" y="1839"/>
                  </a:cubicBezTo>
                  <a:cubicBezTo>
                    <a:pt x="863" y="1839"/>
                    <a:pt x="1030" y="794"/>
                    <a:pt x="768" y="252"/>
                  </a:cubicBezTo>
                  <a:cubicBezTo>
                    <a:pt x="679" y="63"/>
                    <a:pt x="564" y="0"/>
                    <a:pt x="450" y="0"/>
                  </a:cubicBezTo>
                  <a:close/>
                </a:path>
              </a:pathLst>
            </a:custGeom>
            <a:solidFill>
              <a:srgbClr val="A229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7" name="Google Shape;907;p44"/>
            <p:cNvSpPr/>
            <p:nvPr/>
          </p:nvSpPr>
          <p:spPr>
            <a:xfrm>
              <a:off x="1957085" y="1479831"/>
              <a:ext cx="61381" cy="61381"/>
            </a:xfrm>
            <a:custGeom>
              <a:avLst/>
              <a:gdLst/>
              <a:ahLst/>
              <a:cxnLst/>
              <a:rect l="l" t="t" r="r" b="b"/>
              <a:pathLst>
                <a:path w="1802" h="1802" extrusionOk="0">
                  <a:moveTo>
                    <a:pt x="901" y="1"/>
                  </a:moveTo>
                  <a:cubicBezTo>
                    <a:pt x="885" y="68"/>
                    <a:pt x="901" y="118"/>
                    <a:pt x="952" y="152"/>
                  </a:cubicBezTo>
                  <a:cubicBezTo>
                    <a:pt x="1052" y="152"/>
                    <a:pt x="1152" y="185"/>
                    <a:pt x="1235" y="218"/>
                  </a:cubicBezTo>
                  <a:cubicBezTo>
                    <a:pt x="1486" y="352"/>
                    <a:pt x="1652" y="601"/>
                    <a:pt x="1652" y="901"/>
                  </a:cubicBezTo>
                  <a:cubicBezTo>
                    <a:pt x="1652" y="1319"/>
                    <a:pt x="1319" y="1652"/>
                    <a:pt x="901" y="1652"/>
                  </a:cubicBezTo>
                  <a:cubicBezTo>
                    <a:pt x="485" y="1652"/>
                    <a:pt x="152" y="1319"/>
                    <a:pt x="152" y="901"/>
                  </a:cubicBezTo>
                  <a:cubicBezTo>
                    <a:pt x="152" y="601"/>
                    <a:pt x="318" y="352"/>
                    <a:pt x="585" y="234"/>
                  </a:cubicBezTo>
                  <a:lnTo>
                    <a:pt x="485" y="101"/>
                  </a:lnTo>
                  <a:cubicBezTo>
                    <a:pt x="218" y="268"/>
                    <a:pt x="1" y="568"/>
                    <a:pt x="1" y="901"/>
                  </a:cubicBezTo>
                  <a:cubicBezTo>
                    <a:pt x="1" y="1402"/>
                    <a:pt x="401" y="1802"/>
                    <a:pt x="901" y="1802"/>
                  </a:cubicBezTo>
                  <a:cubicBezTo>
                    <a:pt x="1402" y="1802"/>
                    <a:pt x="1802" y="1402"/>
                    <a:pt x="1802" y="901"/>
                  </a:cubicBezTo>
                  <a:cubicBezTo>
                    <a:pt x="1802" y="535"/>
                    <a:pt x="1568" y="218"/>
                    <a:pt x="1252" y="85"/>
                  </a:cubicBezTo>
                  <a:cubicBezTo>
                    <a:pt x="1152" y="34"/>
                    <a:pt x="1035" y="1"/>
                    <a:pt x="90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 name="Google Shape;908;p44"/>
            <p:cNvSpPr/>
            <p:nvPr/>
          </p:nvSpPr>
          <p:spPr>
            <a:xfrm>
              <a:off x="1828735" y="1513383"/>
              <a:ext cx="116494" cy="101711"/>
            </a:xfrm>
            <a:custGeom>
              <a:avLst/>
              <a:gdLst/>
              <a:ahLst/>
              <a:cxnLst/>
              <a:rect l="l" t="t" r="r" b="b"/>
              <a:pathLst>
                <a:path w="3420" h="2986" extrusionOk="0">
                  <a:moveTo>
                    <a:pt x="301" y="0"/>
                  </a:moveTo>
                  <a:cubicBezTo>
                    <a:pt x="501" y="617"/>
                    <a:pt x="485" y="1635"/>
                    <a:pt x="0" y="2168"/>
                  </a:cubicBezTo>
                  <a:cubicBezTo>
                    <a:pt x="940" y="2790"/>
                    <a:pt x="1655" y="2985"/>
                    <a:pt x="2181" y="2985"/>
                  </a:cubicBezTo>
                  <a:cubicBezTo>
                    <a:pt x="3066" y="2985"/>
                    <a:pt x="3419" y="2435"/>
                    <a:pt x="3419" y="2435"/>
                  </a:cubicBezTo>
                  <a:lnTo>
                    <a:pt x="3353" y="850"/>
                  </a:lnTo>
                  <a:cubicBezTo>
                    <a:pt x="3281" y="856"/>
                    <a:pt x="3207" y="859"/>
                    <a:pt x="3133" y="859"/>
                  </a:cubicBezTo>
                  <a:cubicBezTo>
                    <a:pt x="2396" y="859"/>
                    <a:pt x="1560" y="576"/>
                    <a:pt x="985" y="334"/>
                  </a:cubicBezTo>
                  <a:cubicBezTo>
                    <a:pt x="918" y="317"/>
                    <a:pt x="851" y="283"/>
                    <a:pt x="785" y="250"/>
                  </a:cubicBezTo>
                  <a:cubicBezTo>
                    <a:pt x="485" y="67"/>
                    <a:pt x="301" y="0"/>
                    <a:pt x="301" y="0"/>
                  </a:cubicBezTo>
                  <a:close/>
                </a:path>
              </a:pathLst>
            </a:custGeom>
            <a:solidFill>
              <a:srgbClr val="B549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 name="Google Shape;909;p44"/>
            <p:cNvSpPr/>
            <p:nvPr/>
          </p:nvSpPr>
          <p:spPr>
            <a:xfrm>
              <a:off x="1817971" y="1580964"/>
              <a:ext cx="169836" cy="119287"/>
            </a:xfrm>
            <a:custGeom>
              <a:avLst/>
              <a:gdLst/>
              <a:ahLst/>
              <a:cxnLst/>
              <a:rect l="l" t="t" r="r" b="b"/>
              <a:pathLst>
                <a:path w="4986" h="3502" extrusionOk="0">
                  <a:moveTo>
                    <a:pt x="601" y="0"/>
                  </a:moveTo>
                  <a:cubicBezTo>
                    <a:pt x="601" y="0"/>
                    <a:pt x="367" y="151"/>
                    <a:pt x="0" y="367"/>
                  </a:cubicBezTo>
                  <a:cubicBezTo>
                    <a:pt x="405" y="1793"/>
                    <a:pt x="1809" y="3501"/>
                    <a:pt x="3398" y="3501"/>
                  </a:cubicBezTo>
                  <a:cubicBezTo>
                    <a:pt x="3575" y="3501"/>
                    <a:pt x="3755" y="3480"/>
                    <a:pt x="3935" y="3435"/>
                  </a:cubicBezTo>
                  <a:cubicBezTo>
                    <a:pt x="4985" y="3186"/>
                    <a:pt x="4536" y="1652"/>
                    <a:pt x="4185" y="434"/>
                  </a:cubicBezTo>
                  <a:cubicBezTo>
                    <a:pt x="4018" y="351"/>
                    <a:pt x="3885" y="267"/>
                    <a:pt x="3751" y="167"/>
                  </a:cubicBezTo>
                  <a:lnTo>
                    <a:pt x="3751" y="151"/>
                  </a:lnTo>
                  <a:lnTo>
                    <a:pt x="3735" y="151"/>
                  </a:lnTo>
                  <a:lnTo>
                    <a:pt x="601" y="0"/>
                  </a:lnTo>
                  <a:close/>
                </a:path>
              </a:pathLst>
            </a:custGeom>
            <a:solidFill>
              <a:srgbClr val="B549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 name="Google Shape;910;p44"/>
            <p:cNvSpPr/>
            <p:nvPr/>
          </p:nvSpPr>
          <p:spPr>
            <a:xfrm>
              <a:off x="1819640" y="1579023"/>
              <a:ext cx="10866" cy="11036"/>
            </a:xfrm>
            <a:custGeom>
              <a:avLst/>
              <a:gdLst/>
              <a:ahLst/>
              <a:cxnLst/>
              <a:rect l="l" t="t" r="r" b="b"/>
              <a:pathLst>
                <a:path w="319" h="324" extrusionOk="0">
                  <a:moveTo>
                    <a:pt x="161" y="1"/>
                  </a:moveTo>
                  <a:cubicBezTo>
                    <a:pt x="146" y="1"/>
                    <a:pt x="131" y="3"/>
                    <a:pt x="118" y="8"/>
                  </a:cubicBezTo>
                  <a:lnTo>
                    <a:pt x="85" y="8"/>
                  </a:lnTo>
                  <a:lnTo>
                    <a:pt x="67" y="24"/>
                  </a:lnTo>
                  <a:cubicBezTo>
                    <a:pt x="51" y="24"/>
                    <a:pt x="51" y="41"/>
                    <a:pt x="34" y="41"/>
                  </a:cubicBezTo>
                  <a:cubicBezTo>
                    <a:pt x="18" y="74"/>
                    <a:pt x="1" y="124"/>
                    <a:pt x="1" y="157"/>
                  </a:cubicBezTo>
                  <a:cubicBezTo>
                    <a:pt x="1" y="208"/>
                    <a:pt x="18" y="241"/>
                    <a:pt x="34" y="274"/>
                  </a:cubicBezTo>
                  <a:cubicBezTo>
                    <a:pt x="51" y="274"/>
                    <a:pt x="51" y="291"/>
                    <a:pt x="67" y="291"/>
                  </a:cubicBezTo>
                  <a:lnTo>
                    <a:pt x="85" y="308"/>
                  </a:lnTo>
                  <a:lnTo>
                    <a:pt x="118" y="308"/>
                  </a:lnTo>
                  <a:cubicBezTo>
                    <a:pt x="134" y="324"/>
                    <a:pt x="134" y="324"/>
                    <a:pt x="151" y="324"/>
                  </a:cubicBezTo>
                  <a:cubicBezTo>
                    <a:pt x="201" y="324"/>
                    <a:pt x="234" y="308"/>
                    <a:pt x="267" y="274"/>
                  </a:cubicBezTo>
                  <a:cubicBezTo>
                    <a:pt x="301" y="241"/>
                    <a:pt x="318" y="208"/>
                    <a:pt x="318" y="157"/>
                  </a:cubicBezTo>
                  <a:cubicBezTo>
                    <a:pt x="318" y="124"/>
                    <a:pt x="301" y="74"/>
                    <a:pt x="267" y="41"/>
                  </a:cubicBezTo>
                  <a:cubicBezTo>
                    <a:pt x="243" y="17"/>
                    <a:pt x="201" y="1"/>
                    <a:pt x="16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 name="Google Shape;911;p44"/>
            <p:cNvSpPr/>
            <p:nvPr/>
          </p:nvSpPr>
          <p:spPr>
            <a:xfrm>
              <a:off x="1827066" y="1589752"/>
              <a:ext cx="135739" cy="78684"/>
            </a:xfrm>
            <a:custGeom>
              <a:avLst/>
              <a:gdLst/>
              <a:ahLst/>
              <a:cxnLst/>
              <a:rect l="l" t="t" r="r" b="b"/>
              <a:pathLst>
                <a:path w="3985" h="2310" extrusionOk="0">
                  <a:moveTo>
                    <a:pt x="182" y="0"/>
                  </a:moveTo>
                  <a:cubicBezTo>
                    <a:pt x="147" y="0"/>
                    <a:pt x="112" y="13"/>
                    <a:pt x="83" y="42"/>
                  </a:cubicBezTo>
                  <a:cubicBezTo>
                    <a:pt x="0" y="93"/>
                    <a:pt x="0" y="193"/>
                    <a:pt x="49" y="260"/>
                  </a:cubicBezTo>
                  <a:cubicBezTo>
                    <a:pt x="83" y="293"/>
                    <a:pt x="133" y="326"/>
                    <a:pt x="183" y="326"/>
                  </a:cubicBezTo>
                  <a:cubicBezTo>
                    <a:pt x="216" y="326"/>
                    <a:pt x="249" y="309"/>
                    <a:pt x="283" y="293"/>
                  </a:cubicBezTo>
                  <a:cubicBezTo>
                    <a:pt x="350" y="226"/>
                    <a:pt x="350" y="126"/>
                    <a:pt x="300" y="60"/>
                  </a:cubicBezTo>
                  <a:cubicBezTo>
                    <a:pt x="272" y="22"/>
                    <a:pt x="227" y="0"/>
                    <a:pt x="182" y="0"/>
                  </a:cubicBezTo>
                  <a:close/>
                  <a:moveTo>
                    <a:pt x="3689" y="65"/>
                  </a:moveTo>
                  <a:cubicBezTo>
                    <a:pt x="3671" y="65"/>
                    <a:pt x="3653" y="68"/>
                    <a:pt x="3635" y="76"/>
                  </a:cubicBezTo>
                  <a:cubicBezTo>
                    <a:pt x="3551" y="93"/>
                    <a:pt x="3502" y="176"/>
                    <a:pt x="3518" y="260"/>
                  </a:cubicBezTo>
                  <a:cubicBezTo>
                    <a:pt x="3551" y="342"/>
                    <a:pt x="3602" y="376"/>
                    <a:pt x="3684" y="376"/>
                  </a:cubicBezTo>
                  <a:lnTo>
                    <a:pt x="3718" y="376"/>
                  </a:lnTo>
                  <a:cubicBezTo>
                    <a:pt x="3802" y="360"/>
                    <a:pt x="3851" y="260"/>
                    <a:pt x="3835" y="176"/>
                  </a:cubicBezTo>
                  <a:cubicBezTo>
                    <a:pt x="3822" y="110"/>
                    <a:pt x="3757" y="65"/>
                    <a:pt x="3689" y="65"/>
                  </a:cubicBezTo>
                  <a:close/>
                  <a:moveTo>
                    <a:pt x="439" y="307"/>
                  </a:moveTo>
                  <a:cubicBezTo>
                    <a:pt x="402" y="307"/>
                    <a:pt x="364" y="320"/>
                    <a:pt x="334" y="342"/>
                  </a:cubicBezTo>
                  <a:cubicBezTo>
                    <a:pt x="267" y="409"/>
                    <a:pt x="249" y="509"/>
                    <a:pt x="316" y="576"/>
                  </a:cubicBezTo>
                  <a:cubicBezTo>
                    <a:pt x="350" y="609"/>
                    <a:pt x="383" y="626"/>
                    <a:pt x="434" y="626"/>
                  </a:cubicBezTo>
                  <a:cubicBezTo>
                    <a:pt x="467" y="626"/>
                    <a:pt x="500" y="609"/>
                    <a:pt x="534" y="593"/>
                  </a:cubicBezTo>
                  <a:cubicBezTo>
                    <a:pt x="600" y="526"/>
                    <a:pt x="616" y="426"/>
                    <a:pt x="550" y="360"/>
                  </a:cubicBezTo>
                  <a:cubicBezTo>
                    <a:pt x="523" y="324"/>
                    <a:pt x="482" y="307"/>
                    <a:pt x="439" y="307"/>
                  </a:cubicBezTo>
                  <a:close/>
                  <a:moveTo>
                    <a:pt x="3768" y="456"/>
                  </a:moveTo>
                  <a:cubicBezTo>
                    <a:pt x="3757" y="456"/>
                    <a:pt x="3746" y="457"/>
                    <a:pt x="3735" y="460"/>
                  </a:cubicBezTo>
                  <a:cubicBezTo>
                    <a:pt x="3651" y="476"/>
                    <a:pt x="3602" y="560"/>
                    <a:pt x="3618" y="642"/>
                  </a:cubicBezTo>
                  <a:cubicBezTo>
                    <a:pt x="3618" y="727"/>
                    <a:pt x="3702" y="776"/>
                    <a:pt x="3768" y="776"/>
                  </a:cubicBezTo>
                  <a:lnTo>
                    <a:pt x="3802" y="776"/>
                  </a:lnTo>
                  <a:cubicBezTo>
                    <a:pt x="3885" y="760"/>
                    <a:pt x="3935" y="676"/>
                    <a:pt x="3918" y="576"/>
                  </a:cubicBezTo>
                  <a:cubicBezTo>
                    <a:pt x="3904" y="504"/>
                    <a:pt x="3839" y="456"/>
                    <a:pt x="3768" y="456"/>
                  </a:cubicBezTo>
                  <a:close/>
                  <a:moveTo>
                    <a:pt x="690" y="607"/>
                  </a:moveTo>
                  <a:cubicBezTo>
                    <a:pt x="652" y="607"/>
                    <a:pt x="614" y="620"/>
                    <a:pt x="583" y="642"/>
                  </a:cubicBezTo>
                  <a:cubicBezTo>
                    <a:pt x="534" y="709"/>
                    <a:pt x="516" y="809"/>
                    <a:pt x="583" y="876"/>
                  </a:cubicBezTo>
                  <a:cubicBezTo>
                    <a:pt x="616" y="909"/>
                    <a:pt x="650" y="927"/>
                    <a:pt x="700" y="927"/>
                  </a:cubicBezTo>
                  <a:cubicBezTo>
                    <a:pt x="734" y="927"/>
                    <a:pt x="783" y="909"/>
                    <a:pt x="816" y="876"/>
                  </a:cubicBezTo>
                  <a:cubicBezTo>
                    <a:pt x="867" y="827"/>
                    <a:pt x="883" y="727"/>
                    <a:pt x="816" y="660"/>
                  </a:cubicBezTo>
                  <a:cubicBezTo>
                    <a:pt x="781" y="624"/>
                    <a:pt x="735" y="607"/>
                    <a:pt x="690" y="607"/>
                  </a:cubicBezTo>
                  <a:close/>
                  <a:moveTo>
                    <a:pt x="3818" y="843"/>
                  </a:moveTo>
                  <a:cubicBezTo>
                    <a:pt x="3718" y="860"/>
                    <a:pt x="3651" y="927"/>
                    <a:pt x="3668" y="1027"/>
                  </a:cubicBezTo>
                  <a:cubicBezTo>
                    <a:pt x="3668" y="1109"/>
                    <a:pt x="3735" y="1160"/>
                    <a:pt x="3818" y="1160"/>
                  </a:cubicBezTo>
                  <a:lnTo>
                    <a:pt x="3835" y="1160"/>
                  </a:lnTo>
                  <a:cubicBezTo>
                    <a:pt x="3918" y="1160"/>
                    <a:pt x="3985" y="1076"/>
                    <a:pt x="3985" y="993"/>
                  </a:cubicBezTo>
                  <a:cubicBezTo>
                    <a:pt x="3969" y="909"/>
                    <a:pt x="3902" y="843"/>
                    <a:pt x="3818" y="843"/>
                  </a:cubicBezTo>
                  <a:close/>
                  <a:moveTo>
                    <a:pt x="990" y="890"/>
                  </a:moveTo>
                  <a:cubicBezTo>
                    <a:pt x="948" y="890"/>
                    <a:pt x="903" y="907"/>
                    <a:pt x="867" y="943"/>
                  </a:cubicBezTo>
                  <a:cubicBezTo>
                    <a:pt x="800" y="993"/>
                    <a:pt x="800" y="1093"/>
                    <a:pt x="867" y="1160"/>
                  </a:cubicBezTo>
                  <a:cubicBezTo>
                    <a:pt x="900" y="1193"/>
                    <a:pt x="934" y="1209"/>
                    <a:pt x="983" y="1209"/>
                  </a:cubicBezTo>
                  <a:cubicBezTo>
                    <a:pt x="1017" y="1209"/>
                    <a:pt x="1067" y="1193"/>
                    <a:pt x="1101" y="1160"/>
                  </a:cubicBezTo>
                  <a:cubicBezTo>
                    <a:pt x="1150" y="1093"/>
                    <a:pt x="1150" y="993"/>
                    <a:pt x="1083" y="927"/>
                  </a:cubicBezTo>
                  <a:cubicBezTo>
                    <a:pt x="1060" y="903"/>
                    <a:pt x="1026" y="890"/>
                    <a:pt x="990" y="890"/>
                  </a:cubicBezTo>
                  <a:close/>
                  <a:moveTo>
                    <a:pt x="1275" y="1157"/>
                  </a:moveTo>
                  <a:cubicBezTo>
                    <a:pt x="1231" y="1157"/>
                    <a:pt x="1186" y="1174"/>
                    <a:pt x="1150" y="1209"/>
                  </a:cubicBezTo>
                  <a:cubicBezTo>
                    <a:pt x="1101" y="1276"/>
                    <a:pt x="1101" y="1376"/>
                    <a:pt x="1167" y="1443"/>
                  </a:cubicBezTo>
                  <a:cubicBezTo>
                    <a:pt x="1201" y="1460"/>
                    <a:pt x="1234" y="1476"/>
                    <a:pt x="1283" y="1476"/>
                  </a:cubicBezTo>
                  <a:cubicBezTo>
                    <a:pt x="1317" y="1476"/>
                    <a:pt x="1367" y="1460"/>
                    <a:pt x="1401" y="1427"/>
                  </a:cubicBezTo>
                  <a:cubicBezTo>
                    <a:pt x="1450" y="1360"/>
                    <a:pt x="1450" y="1243"/>
                    <a:pt x="1383" y="1193"/>
                  </a:cubicBezTo>
                  <a:cubicBezTo>
                    <a:pt x="1352" y="1170"/>
                    <a:pt x="1314" y="1157"/>
                    <a:pt x="1275" y="1157"/>
                  </a:cubicBezTo>
                  <a:close/>
                  <a:moveTo>
                    <a:pt x="3835" y="1243"/>
                  </a:moveTo>
                  <a:cubicBezTo>
                    <a:pt x="3751" y="1243"/>
                    <a:pt x="3668" y="1293"/>
                    <a:pt x="3651" y="1394"/>
                  </a:cubicBezTo>
                  <a:cubicBezTo>
                    <a:pt x="3651" y="1476"/>
                    <a:pt x="3718" y="1560"/>
                    <a:pt x="3802" y="1560"/>
                  </a:cubicBezTo>
                  <a:lnTo>
                    <a:pt x="3818" y="1560"/>
                  </a:lnTo>
                  <a:cubicBezTo>
                    <a:pt x="3902" y="1560"/>
                    <a:pt x="3969" y="1510"/>
                    <a:pt x="3969" y="1427"/>
                  </a:cubicBezTo>
                  <a:cubicBezTo>
                    <a:pt x="3985" y="1343"/>
                    <a:pt x="3918" y="1260"/>
                    <a:pt x="3835" y="1243"/>
                  </a:cubicBezTo>
                  <a:close/>
                  <a:moveTo>
                    <a:pt x="1599" y="1398"/>
                  </a:moveTo>
                  <a:cubicBezTo>
                    <a:pt x="1549" y="1398"/>
                    <a:pt x="1498" y="1425"/>
                    <a:pt x="1467" y="1476"/>
                  </a:cubicBezTo>
                  <a:cubicBezTo>
                    <a:pt x="1401" y="1543"/>
                    <a:pt x="1417" y="1643"/>
                    <a:pt x="1501" y="1694"/>
                  </a:cubicBezTo>
                  <a:cubicBezTo>
                    <a:pt x="1517" y="1710"/>
                    <a:pt x="1550" y="1727"/>
                    <a:pt x="1583" y="1727"/>
                  </a:cubicBezTo>
                  <a:cubicBezTo>
                    <a:pt x="1634" y="1727"/>
                    <a:pt x="1683" y="1694"/>
                    <a:pt x="1717" y="1660"/>
                  </a:cubicBezTo>
                  <a:cubicBezTo>
                    <a:pt x="1768" y="1594"/>
                    <a:pt x="1750" y="1494"/>
                    <a:pt x="1683" y="1427"/>
                  </a:cubicBezTo>
                  <a:cubicBezTo>
                    <a:pt x="1658" y="1408"/>
                    <a:pt x="1629" y="1398"/>
                    <a:pt x="1599" y="1398"/>
                  </a:cubicBezTo>
                  <a:close/>
                  <a:moveTo>
                    <a:pt x="1931" y="1627"/>
                  </a:moveTo>
                  <a:cubicBezTo>
                    <a:pt x="1876" y="1627"/>
                    <a:pt x="1818" y="1653"/>
                    <a:pt x="1784" y="1710"/>
                  </a:cubicBezTo>
                  <a:cubicBezTo>
                    <a:pt x="1734" y="1776"/>
                    <a:pt x="1768" y="1876"/>
                    <a:pt x="1834" y="1927"/>
                  </a:cubicBezTo>
                  <a:cubicBezTo>
                    <a:pt x="1868" y="1943"/>
                    <a:pt x="1901" y="1943"/>
                    <a:pt x="1917" y="1943"/>
                  </a:cubicBezTo>
                  <a:cubicBezTo>
                    <a:pt x="1968" y="1943"/>
                    <a:pt x="2034" y="1910"/>
                    <a:pt x="2050" y="1860"/>
                  </a:cubicBezTo>
                  <a:cubicBezTo>
                    <a:pt x="2101" y="1794"/>
                    <a:pt x="2084" y="1694"/>
                    <a:pt x="2001" y="1643"/>
                  </a:cubicBezTo>
                  <a:cubicBezTo>
                    <a:pt x="1980" y="1632"/>
                    <a:pt x="1956" y="1627"/>
                    <a:pt x="1931" y="1627"/>
                  </a:cubicBezTo>
                  <a:close/>
                  <a:moveTo>
                    <a:pt x="3716" y="1630"/>
                  </a:moveTo>
                  <a:cubicBezTo>
                    <a:pt x="3653" y="1630"/>
                    <a:pt x="3593" y="1661"/>
                    <a:pt x="3568" y="1710"/>
                  </a:cubicBezTo>
                  <a:cubicBezTo>
                    <a:pt x="3518" y="1794"/>
                    <a:pt x="3551" y="1894"/>
                    <a:pt x="3635" y="1927"/>
                  </a:cubicBezTo>
                  <a:cubicBezTo>
                    <a:pt x="3651" y="1943"/>
                    <a:pt x="3684" y="1943"/>
                    <a:pt x="3702" y="1943"/>
                  </a:cubicBezTo>
                  <a:cubicBezTo>
                    <a:pt x="3768" y="1943"/>
                    <a:pt x="3818" y="1910"/>
                    <a:pt x="3851" y="1860"/>
                  </a:cubicBezTo>
                  <a:cubicBezTo>
                    <a:pt x="3885" y="1776"/>
                    <a:pt x="3851" y="1694"/>
                    <a:pt x="3784" y="1643"/>
                  </a:cubicBezTo>
                  <a:cubicBezTo>
                    <a:pt x="3762" y="1634"/>
                    <a:pt x="3739" y="1630"/>
                    <a:pt x="3716" y="1630"/>
                  </a:cubicBezTo>
                  <a:close/>
                  <a:moveTo>
                    <a:pt x="2270" y="1814"/>
                  </a:moveTo>
                  <a:cubicBezTo>
                    <a:pt x="2211" y="1814"/>
                    <a:pt x="2159" y="1848"/>
                    <a:pt x="2134" y="1910"/>
                  </a:cubicBezTo>
                  <a:cubicBezTo>
                    <a:pt x="2101" y="1994"/>
                    <a:pt x="2134" y="2077"/>
                    <a:pt x="2217" y="2110"/>
                  </a:cubicBezTo>
                  <a:cubicBezTo>
                    <a:pt x="2234" y="2127"/>
                    <a:pt x="2250" y="2127"/>
                    <a:pt x="2268" y="2127"/>
                  </a:cubicBezTo>
                  <a:cubicBezTo>
                    <a:pt x="2334" y="2127"/>
                    <a:pt x="2401" y="2094"/>
                    <a:pt x="2417" y="2027"/>
                  </a:cubicBezTo>
                  <a:cubicBezTo>
                    <a:pt x="2451" y="1960"/>
                    <a:pt x="2417" y="1860"/>
                    <a:pt x="2334" y="1827"/>
                  </a:cubicBezTo>
                  <a:cubicBezTo>
                    <a:pt x="2313" y="1818"/>
                    <a:pt x="2291" y="1814"/>
                    <a:pt x="2270" y="1814"/>
                  </a:cubicBezTo>
                  <a:close/>
                  <a:moveTo>
                    <a:pt x="3434" y="1903"/>
                  </a:moveTo>
                  <a:cubicBezTo>
                    <a:pt x="3407" y="1903"/>
                    <a:pt x="3378" y="1911"/>
                    <a:pt x="3351" y="1927"/>
                  </a:cubicBezTo>
                  <a:cubicBezTo>
                    <a:pt x="3284" y="1960"/>
                    <a:pt x="3251" y="2060"/>
                    <a:pt x="3284" y="2143"/>
                  </a:cubicBezTo>
                  <a:cubicBezTo>
                    <a:pt x="3318" y="2194"/>
                    <a:pt x="3368" y="2227"/>
                    <a:pt x="3435" y="2227"/>
                  </a:cubicBezTo>
                  <a:cubicBezTo>
                    <a:pt x="3451" y="2227"/>
                    <a:pt x="3484" y="2227"/>
                    <a:pt x="3502" y="2210"/>
                  </a:cubicBezTo>
                  <a:cubicBezTo>
                    <a:pt x="3584" y="2177"/>
                    <a:pt x="3618" y="2077"/>
                    <a:pt x="3568" y="1994"/>
                  </a:cubicBezTo>
                  <a:cubicBezTo>
                    <a:pt x="3546" y="1937"/>
                    <a:pt x="3493" y="1903"/>
                    <a:pt x="3434" y="1903"/>
                  </a:cubicBezTo>
                  <a:close/>
                  <a:moveTo>
                    <a:pt x="2653" y="1940"/>
                  </a:moveTo>
                  <a:cubicBezTo>
                    <a:pt x="2581" y="1940"/>
                    <a:pt x="2515" y="1987"/>
                    <a:pt x="2501" y="2060"/>
                  </a:cubicBezTo>
                  <a:cubicBezTo>
                    <a:pt x="2468" y="2143"/>
                    <a:pt x="2535" y="2227"/>
                    <a:pt x="2617" y="2261"/>
                  </a:cubicBezTo>
                  <a:lnTo>
                    <a:pt x="2651" y="2261"/>
                  </a:lnTo>
                  <a:cubicBezTo>
                    <a:pt x="2717" y="2261"/>
                    <a:pt x="2784" y="2210"/>
                    <a:pt x="2801" y="2143"/>
                  </a:cubicBezTo>
                  <a:cubicBezTo>
                    <a:pt x="2835" y="2043"/>
                    <a:pt x="2768" y="1960"/>
                    <a:pt x="2684" y="1943"/>
                  </a:cubicBezTo>
                  <a:cubicBezTo>
                    <a:pt x="2674" y="1941"/>
                    <a:pt x="2663" y="1940"/>
                    <a:pt x="2653" y="1940"/>
                  </a:cubicBezTo>
                  <a:close/>
                  <a:moveTo>
                    <a:pt x="3051" y="1994"/>
                  </a:moveTo>
                  <a:cubicBezTo>
                    <a:pt x="2951" y="1994"/>
                    <a:pt x="2884" y="2060"/>
                    <a:pt x="2884" y="2143"/>
                  </a:cubicBezTo>
                  <a:cubicBezTo>
                    <a:pt x="2884" y="2243"/>
                    <a:pt x="2951" y="2310"/>
                    <a:pt x="3051" y="2310"/>
                  </a:cubicBezTo>
                  <a:cubicBezTo>
                    <a:pt x="3135" y="2310"/>
                    <a:pt x="3202" y="2243"/>
                    <a:pt x="3202" y="2143"/>
                  </a:cubicBezTo>
                  <a:cubicBezTo>
                    <a:pt x="3202" y="2060"/>
                    <a:pt x="3135" y="1994"/>
                    <a:pt x="3051" y="1994"/>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 name="Google Shape;912;p44"/>
            <p:cNvSpPr/>
            <p:nvPr/>
          </p:nvSpPr>
          <p:spPr>
            <a:xfrm>
              <a:off x="1942915" y="1578818"/>
              <a:ext cx="10798" cy="11241"/>
            </a:xfrm>
            <a:custGeom>
              <a:avLst/>
              <a:gdLst/>
              <a:ahLst/>
              <a:cxnLst/>
              <a:rect l="l" t="t" r="r" b="b"/>
              <a:pathLst>
                <a:path w="317" h="330" extrusionOk="0">
                  <a:moveTo>
                    <a:pt x="159" y="1"/>
                  </a:moveTo>
                  <a:cubicBezTo>
                    <a:pt x="150" y="1"/>
                    <a:pt x="142" y="5"/>
                    <a:pt x="134" y="14"/>
                  </a:cubicBezTo>
                  <a:lnTo>
                    <a:pt x="101" y="14"/>
                  </a:lnTo>
                  <a:cubicBezTo>
                    <a:pt x="83" y="14"/>
                    <a:pt x="83" y="30"/>
                    <a:pt x="67" y="30"/>
                  </a:cubicBezTo>
                  <a:lnTo>
                    <a:pt x="50" y="47"/>
                  </a:lnTo>
                  <a:cubicBezTo>
                    <a:pt x="17" y="80"/>
                    <a:pt x="1" y="130"/>
                    <a:pt x="1" y="163"/>
                  </a:cubicBezTo>
                  <a:cubicBezTo>
                    <a:pt x="1" y="214"/>
                    <a:pt x="17" y="247"/>
                    <a:pt x="50" y="280"/>
                  </a:cubicBezTo>
                  <a:cubicBezTo>
                    <a:pt x="83" y="314"/>
                    <a:pt x="117" y="330"/>
                    <a:pt x="167" y="330"/>
                  </a:cubicBezTo>
                  <a:cubicBezTo>
                    <a:pt x="201" y="330"/>
                    <a:pt x="250" y="314"/>
                    <a:pt x="267" y="280"/>
                  </a:cubicBezTo>
                  <a:cubicBezTo>
                    <a:pt x="301" y="247"/>
                    <a:pt x="317" y="214"/>
                    <a:pt x="317" y="163"/>
                  </a:cubicBezTo>
                  <a:lnTo>
                    <a:pt x="317" y="130"/>
                  </a:lnTo>
                  <a:cubicBezTo>
                    <a:pt x="317" y="130"/>
                    <a:pt x="317" y="114"/>
                    <a:pt x="301" y="96"/>
                  </a:cubicBezTo>
                  <a:lnTo>
                    <a:pt x="301" y="80"/>
                  </a:lnTo>
                  <a:lnTo>
                    <a:pt x="267" y="47"/>
                  </a:lnTo>
                  <a:lnTo>
                    <a:pt x="250" y="30"/>
                  </a:lnTo>
                  <a:cubicBezTo>
                    <a:pt x="234" y="30"/>
                    <a:pt x="234" y="14"/>
                    <a:pt x="217" y="14"/>
                  </a:cubicBezTo>
                  <a:lnTo>
                    <a:pt x="183" y="14"/>
                  </a:lnTo>
                  <a:cubicBezTo>
                    <a:pt x="175" y="5"/>
                    <a:pt x="167" y="1"/>
                    <a:pt x="15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 name="Google Shape;913;p44"/>
            <p:cNvSpPr/>
            <p:nvPr/>
          </p:nvSpPr>
          <p:spPr>
            <a:xfrm>
              <a:off x="1855441" y="1521865"/>
              <a:ext cx="88631" cy="46087"/>
            </a:xfrm>
            <a:custGeom>
              <a:avLst/>
              <a:gdLst/>
              <a:ahLst/>
              <a:cxnLst/>
              <a:rect l="l" t="t" r="r" b="b"/>
              <a:pathLst>
                <a:path w="2602" h="1353" extrusionOk="0">
                  <a:moveTo>
                    <a:pt x="1" y="1"/>
                  </a:moveTo>
                  <a:cubicBezTo>
                    <a:pt x="701" y="835"/>
                    <a:pt x="1918" y="1201"/>
                    <a:pt x="2602" y="1352"/>
                  </a:cubicBezTo>
                  <a:lnTo>
                    <a:pt x="2569" y="601"/>
                  </a:lnTo>
                  <a:cubicBezTo>
                    <a:pt x="2497" y="607"/>
                    <a:pt x="2423" y="610"/>
                    <a:pt x="2349" y="610"/>
                  </a:cubicBezTo>
                  <a:cubicBezTo>
                    <a:pt x="1612" y="610"/>
                    <a:pt x="776" y="327"/>
                    <a:pt x="201" y="85"/>
                  </a:cubicBezTo>
                  <a:cubicBezTo>
                    <a:pt x="134" y="68"/>
                    <a:pt x="67" y="34"/>
                    <a:pt x="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 name="Google Shape;914;p44"/>
            <p:cNvSpPr/>
            <p:nvPr/>
          </p:nvSpPr>
          <p:spPr>
            <a:xfrm>
              <a:off x="1829859" y="1323550"/>
              <a:ext cx="172152" cy="220010"/>
            </a:xfrm>
            <a:custGeom>
              <a:avLst/>
              <a:gdLst/>
              <a:ahLst/>
              <a:cxnLst/>
              <a:rect l="l" t="t" r="r" b="b"/>
              <a:pathLst>
                <a:path w="5054" h="6459" extrusionOk="0">
                  <a:moveTo>
                    <a:pt x="2289" y="1"/>
                  </a:moveTo>
                  <a:cubicBezTo>
                    <a:pt x="2045" y="1"/>
                    <a:pt x="1787" y="39"/>
                    <a:pt x="1519" y="138"/>
                  </a:cubicBezTo>
                  <a:cubicBezTo>
                    <a:pt x="618" y="471"/>
                    <a:pt x="51" y="1354"/>
                    <a:pt x="101" y="2321"/>
                  </a:cubicBezTo>
                  <a:cubicBezTo>
                    <a:pt x="1" y="3222"/>
                    <a:pt x="18" y="4189"/>
                    <a:pt x="201" y="5223"/>
                  </a:cubicBezTo>
                  <a:cubicBezTo>
                    <a:pt x="218" y="5340"/>
                    <a:pt x="252" y="5456"/>
                    <a:pt x="268" y="5589"/>
                  </a:cubicBezTo>
                  <a:cubicBezTo>
                    <a:pt x="338" y="5625"/>
                    <a:pt x="1847" y="6458"/>
                    <a:pt x="3197" y="6458"/>
                  </a:cubicBezTo>
                  <a:cubicBezTo>
                    <a:pt x="3760" y="6458"/>
                    <a:pt x="4295" y="6314"/>
                    <a:pt x="4687" y="5907"/>
                  </a:cubicBezTo>
                  <a:cubicBezTo>
                    <a:pt x="5020" y="5556"/>
                    <a:pt x="5054" y="4706"/>
                    <a:pt x="5054" y="2972"/>
                  </a:cubicBezTo>
                  <a:cubicBezTo>
                    <a:pt x="5036" y="1572"/>
                    <a:pt x="4570" y="587"/>
                    <a:pt x="3803" y="354"/>
                  </a:cubicBezTo>
                  <a:cubicBezTo>
                    <a:pt x="3443" y="246"/>
                    <a:pt x="2912" y="1"/>
                    <a:pt x="2289" y="1"/>
                  </a:cubicBezTo>
                  <a:close/>
                </a:path>
              </a:pathLst>
            </a:custGeom>
            <a:solidFill>
              <a:srgbClr val="B549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 name="Google Shape;915;p44"/>
            <p:cNvSpPr/>
            <p:nvPr/>
          </p:nvSpPr>
          <p:spPr>
            <a:xfrm>
              <a:off x="1892944" y="1381594"/>
              <a:ext cx="45473" cy="25036"/>
            </a:xfrm>
            <a:custGeom>
              <a:avLst/>
              <a:gdLst/>
              <a:ahLst/>
              <a:cxnLst/>
              <a:rect l="l" t="t" r="r" b="b"/>
              <a:pathLst>
                <a:path w="1335" h="735" extrusionOk="0">
                  <a:moveTo>
                    <a:pt x="1050" y="1"/>
                  </a:moveTo>
                  <a:cubicBezTo>
                    <a:pt x="0" y="117"/>
                    <a:pt x="183" y="735"/>
                    <a:pt x="183" y="735"/>
                  </a:cubicBezTo>
                  <a:cubicBezTo>
                    <a:pt x="583" y="250"/>
                    <a:pt x="1134" y="535"/>
                    <a:pt x="1234" y="284"/>
                  </a:cubicBezTo>
                  <a:cubicBezTo>
                    <a:pt x="1334" y="34"/>
                    <a:pt x="1050" y="1"/>
                    <a:pt x="105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 name="Google Shape;916;p44"/>
            <p:cNvSpPr/>
            <p:nvPr/>
          </p:nvSpPr>
          <p:spPr>
            <a:xfrm>
              <a:off x="1884973" y="1441238"/>
              <a:ext cx="40943" cy="15907"/>
            </a:xfrm>
            <a:custGeom>
              <a:avLst/>
              <a:gdLst/>
              <a:ahLst/>
              <a:cxnLst/>
              <a:rect l="l" t="t" r="r" b="b"/>
              <a:pathLst>
                <a:path w="1202" h="467" extrusionOk="0">
                  <a:moveTo>
                    <a:pt x="601" y="0"/>
                  </a:moveTo>
                  <a:cubicBezTo>
                    <a:pt x="268" y="0"/>
                    <a:pt x="1" y="100"/>
                    <a:pt x="1" y="234"/>
                  </a:cubicBezTo>
                  <a:cubicBezTo>
                    <a:pt x="1" y="367"/>
                    <a:pt x="268" y="467"/>
                    <a:pt x="601" y="467"/>
                  </a:cubicBezTo>
                  <a:cubicBezTo>
                    <a:pt x="935" y="467"/>
                    <a:pt x="1201" y="367"/>
                    <a:pt x="1201" y="234"/>
                  </a:cubicBezTo>
                  <a:cubicBezTo>
                    <a:pt x="1201" y="100"/>
                    <a:pt x="935" y="0"/>
                    <a:pt x="601" y="0"/>
                  </a:cubicBezTo>
                  <a:close/>
                </a:path>
              </a:pathLst>
            </a:custGeom>
            <a:solidFill>
              <a:srgbClr val="A531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 name="Google Shape;917;p44"/>
            <p:cNvSpPr/>
            <p:nvPr/>
          </p:nvSpPr>
          <p:spPr>
            <a:xfrm>
              <a:off x="2001980" y="1441238"/>
              <a:ext cx="6847" cy="15907"/>
            </a:xfrm>
            <a:custGeom>
              <a:avLst/>
              <a:gdLst/>
              <a:ahLst/>
              <a:cxnLst/>
              <a:rect l="l" t="t" r="r" b="b"/>
              <a:pathLst>
                <a:path w="201" h="467" extrusionOk="0">
                  <a:moveTo>
                    <a:pt x="1" y="0"/>
                  </a:moveTo>
                  <a:lnTo>
                    <a:pt x="1" y="467"/>
                  </a:lnTo>
                  <a:lnTo>
                    <a:pt x="201" y="467"/>
                  </a:lnTo>
                  <a:lnTo>
                    <a:pt x="184" y="17"/>
                  </a:lnTo>
                  <a:cubicBezTo>
                    <a:pt x="134" y="0"/>
                    <a:pt x="101" y="0"/>
                    <a:pt x="50" y="0"/>
                  </a:cubicBezTo>
                  <a:close/>
                </a:path>
              </a:pathLst>
            </a:custGeom>
            <a:solidFill>
              <a:srgbClr val="A129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 name="Google Shape;918;p44"/>
            <p:cNvSpPr/>
            <p:nvPr/>
          </p:nvSpPr>
          <p:spPr>
            <a:xfrm>
              <a:off x="1983211" y="1441238"/>
              <a:ext cx="18803" cy="15907"/>
            </a:xfrm>
            <a:custGeom>
              <a:avLst/>
              <a:gdLst/>
              <a:ahLst/>
              <a:cxnLst/>
              <a:rect l="l" t="t" r="r" b="b"/>
              <a:pathLst>
                <a:path w="552" h="467" extrusionOk="0">
                  <a:moveTo>
                    <a:pt x="552" y="0"/>
                  </a:moveTo>
                  <a:cubicBezTo>
                    <a:pt x="234" y="17"/>
                    <a:pt x="1" y="117"/>
                    <a:pt x="1" y="234"/>
                  </a:cubicBezTo>
                  <a:cubicBezTo>
                    <a:pt x="1" y="367"/>
                    <a:pt x="234" y="467"/>
                    <a:pt x="552" y="467"/>
                  </a:cubicBezTo>
                  <a:lnTo>
                    <a:pt x="552" y="0"/>
                  </a:lnTo>
                  <a:close/>
                </a:path>
              </a:pathLst>
            </a:custGeom>
            <a:solidFill>
              <a:srgbClr val="A531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 name="Google Shape;919;p44"/>
            <p:cNvSpPr/>
            <p:nvPr/>
          </p:nvSpPr>
          <p:spPr>
            <a:xfrm>
              <a:off x="1917333" y="1413954"/>
              <a:ext cx="11990" cy="22209"/>
            </a:xfrm>
            <a:custGeom>
              <a:avLst/>
              <a:gdLst/>
              <a:ahLst/>
              <a:cxnLst/>
              <a:rect l="l" t="t" r="r" b="b"/>
              <a:pathLst>
                <a:path w="352" h="652" extrusionOk="0">
                  <a:moveTo>
                    <a:pt x="167" y="1"/>
                  </a:moveTo>
                  <a:cubicBezTo>
                    <a:pt x="67" y="1"/>
                    <a:pt x="1" y="151"/>
                    <a:pt x="1" y="318"/>
                  </a:cubicBezTo>
                  <a:cubicBezTo>
                    <a:pt x="1" y="501"/>
                    <a:pt x="67" y="652"/>
                    <a:pt x="167" y="652"/>
                  </a:cubicBezTo>
                  <a:cubicBezTo>
                    <a:pt x="267" y="652"/>
                    <a:pt x="351" y="501"/>
                    <a:pt x="351" y="318"/>
                  </a:cubicBezTo>
                  <a:cubicBezTo>
                    <a:pt x="351" y="151"/>
                    <a:pt x="267" y="1"/>
                    <a:pt x="167" y="1"/>
                  </a:cubicBezTo>
                  <a:close/>
                </a:path>
              </a:pathLst>
            </a:custGeom>
            <a:solidFill>
              <a:srgbClr val="361F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 name="Google Shape;920;p44"/>
            <p:cNvSpPr/>
            <p:nvPr/>
          </p:nvSpPr>
          <p:spPr>
            <a:xfrm>
              <a:off x="1977012" y="1413954"/>
              <a:ext cx="12501" cy="22209"/>
            </a:xfrm>
            <a:custGeom>
              <a:avLst/>
              <a:gdLst/>
              <a:ahLst/>
              <a:cxnLst/>
              <a:rect l="l" t="t" r="r" b="b"/>
              <a:pathLst>
                <a:path w="367" h="652" extrusionOk="0">
                  <a:moveTo>
                    <a:pt x="183" y="1"/>
                  </a:moveTo>
                  <a:cubicBezTo>
                    <a:pt x="83" y="1"/>
                    <a:pt x="0" y="151"/>
                    <a:pt x="0" y="318"/>
                  </a:cubicBezTo>
                  <a:cubicBezTo>
                    <a:pt x="0" y="501"/>
                    <a:pt x="83" y="652"/>
                    <a:pt x="183" y="652"/>
                  </a:cubicBezTo>
                  <a:cubicBezTo>
                    <a:pt x="283" y="652"/>
                    <a:pt x="367" y="501"/>
                    <a:pt x="367" y="318"/>
                  </a:cubicBezTo>
                  <a:cubicBezTo>
                    <a:pt x="367" y="151"/>
                    <a:pt x="283" y="1"/>
                    <a:pt x="183" y="1"/>
                  </a:cubicBezTo>
                  <a:close/>
                </a:path>
              </a:pathLst>
            </a:custGeom>
            <a:solidFill>
              <a:srgbClr val="361F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921;p44"/>
            <p:cNvSpPr/>
            <p:nvPr/>
          </p:nvSpPr>
          <p:spPr>
            <a:xfrm>
              <a:off x="1929834" y="1467330"/>
              <a:ext cx="52286" cy="15430"/>
            </a:xfrm>
            <a:custGeom>
              <a:avLst/>
              <a:gdLst/>
              <a:ahLst/>
              <a:cxnLst/>
              <a:rect l="l" t="t" r="r" b="b"/>
              <a:pathLst>
                <a:path w="1535" h="453" extrusionOk="0">
                  <a:moveTo>
                    <a:pt x="90" y="0"/>
                  </a:moveTo>
                  <a:cubicBezTo>
                    <a:pt x="65" y="0"/>
                    <a:pt x="38" y="14"/>
                    <a:pt x="18" y="34"/>
                  </a:cubicBezTo>
                  <a:cubicBezTo>
                    <a:pt x="0" y="68"/>
                    <a:pt x="0" y="101"/>
                    <a:pt x="34" y="135"/>
                  </a:cubicBezTo>
                  <a:cubicBezTo>
                    <a:pt x="34" y="135"/>
                    <a:pt x="434" y="452"/>
                    <a:pt x="885" y="452"/>
                  </a:cubicBezTo>
                  <a:cubicBezTo>
                    <a:pt x="1101" y="452"/>
                    <a:pt x="1318" y="385"/>
                    <a:pt x="1519" y="201"/>
                  </a:cubicBezTo>
                  <a:cubicBezTo>
                    <a:pt x="1535" y="168"/>
                    <a:pt x="1535" y="119"/>
                    <a:pt x="1519" y="101"/>
                  </a:cubicBezTo>
                  <a:cubicBezTo>
                    <a:pt x="1502" y="85"/>
                    <a:pt x="1481" y="76"/>
                    <a:pt x="1460" y="76"/>
                  </a:cubicBezTo>
                  <a:cubicBezTo>
                    <a:pt x="1439" y="76"/>
                    <a:pt x="1418" y="85"/>
                    <a:pt x="1401" y="101"/>
                  </a:cubicBezTo>
                  <a:cubicBezTo>
                    <a:pt x="1235" y="262"/>
                    <a:pt x="1052" y="318"/>
                    <a:pt x="877" y="318"/>
                  </a:cubicBezTo>
                  <a:cubicBezTo>
                    <a:pt x="490" y="318"/>
                    <a:pt x="146" y="41"/>
                    <a:pt x="134" y="18"/>
                  </a:cubicBezTo>
                  <a:cubicBezTo>
                    <a:pt x="121" y="6"/>
                    <a:pt x="106" y="0"/>
                    <a:pt x="9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922;p44"/>
            <p:cNvSpPr/>
            <p:nvPr/>
          </p:nvSpPr>
          <p:spPr>
            <a:xfrm>
              <a:off x="1949148" y="1416100"/>
              <a:ext cx="20472" cy="31985"/>
            </a:xfrm>
            <a:custGeom>
              <a:avLst/>
              <a:gdLst/>
              <a:ahLst/>
              <a:cxnLst/>
              <a:rect l="l" t="t" r="r" b="b"/>
              <a:pathLst>
                <a:path w="601" h="939" extrusionOk="0">
                  <a:moveTo>
                    <a:pt x="243" y="0"/>
                  </a:moveTo>
                  <a:cubicBezTo>
                    <a:pt x="235" y="0"/>
                    <a:pt x="227" y="2"/>
                    <a:pt x="218" y="4"/>
                  </a:cubicBezTo>
                  <a:cubicBezTo>
                    <a:pt x="184" y="22"/>
                    <a:pt x="167" y="71"/>
                    <a:pt x="184" y="104"/>
                  </a:cubicBezTo>
                  <a:lnTo>
                    <a:pt x="418" y="789"/>
                  </a:lnTo>
                  <a:cubicBezTo>
                    <a:pt x="402" y="793"/>
                    <a:pt x="384" y="795"/>
                    <a:pt x="363" y="795"/>
                  </a:cubicBezTo>
                  <a:cubicBezTo>
                    <a:pt x="296" y="795"/>
                    <a:pt x="207" y="773"/>
                    <a:pt x="118" y="722"/>
                  </a:cubicBezTo>
                  <a:cubicBezTo>
                    <a:pt x="109" y="717"/>
                    <a:pt x="99" y="715"/>
                    <a:pt x="88" y="715"/>
                  </a:cubicBezTo>
                  <a:cubicBezTo>
                    <a:pt x="60" y="715"/>
                    <a:pt x="29" y="731"/>
                    <a:pt x="18" y="755"/>
                  </a:cubicBezTo>
                  <a:cubicBezTo>
                    <a:pt x="0" y="789"/>
                    <a:pt x="18" y="838"/>
                    <a:pt x="51" y="855"/>
                  </a:cubicBezTo>
                  <a:cubicBezTo>
                    <a:pt x="167" y="922"/>
                    <a:pt x="301" y="938"/>
                    <a:pt x="385" y="938"/>
                  </a:cubicBezTo>
                  <a:cubicBezTo>
                    <a:pt x="467" y="938"/>
                    <a:pt x="534" y="922"/>
                    <a:pt x="534" y="922"/>
                  </a:cubicBezTo>
                  <a:cubicBezTo>
                    <a:pt x="551" y="922"/>
                    <a:pt x="567" y="905"/>
                    <a:pt x="585" y="889"/>
                  </a:cubicBezTo>
                  <a:cubicBezTo>
                    <a:pt x="601" y="872"/>
                    <a:pt x="601" y="855"/>
                    <a:pt x="585" y="838"/>
                  </a:cubicBezTo>
                  <a:lnTo>
                    <a:pt x="318" y="55"/>
                  </a:lnTo>
                  <a:cubicBezTo>
                    <a:pt x="304" y="28"/>
                    <a:pt x="279" y="0"/>
                    <a:pt x="24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923;p44"/>
            <p:cNvSpPr/>
            <p:nvPr/>
          </p:nvSpPr>
          <p:spPr>
            <a:xfrm>
              <a:off x="1836672" y="1488926"/>
              <a:ext cx="22209" cy="25036"/>
            </a:xfrm>
            <a:custGeom>
              <a:avLst/>
              <a:gdLst/>
              <a:ahLst/>
              <a:cxnLst/>
              <a:rect l="l" t="t" r="r" b="b"/>
              <a:pathLst>
                <a:path w="652" h="735" extrusionOk="0">
                  <a:moveTo>
                    <a:pt x="652" y="1"/>
                  </a:moveTo>
                  <a:lnTo>
                    <a:pt x="652" y="1"/>
                  </a:lnTo>
                  <a:cubicBezTo>
                    <a:pt x="352" y="301"/>
                    <a:pt x="18" y="352"/>
                    <a:pt x="1" y="368"/>
                  </a:cubicBezTo>
                  <a:cubicBezTo>
                    <a:pt x="18" y="485"/>
                    <a:pt x="52" y="601"/>
                    <a:pt x="68" y="734"/>
                  </a:cubicBezTo>
                  <a:cubicBezTo>
                    <a:pt x="418" y="568"/>
                    <a:pt x="652" y="34"/>
                    <a:pt x="65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4" name="Google Shape;924;p44"/>
            <p:cNvSpPr/>
            <p:nvPr/>
          </p:nvSpPr>
          <p:spPr>
            <a:xfrm>
              <a:off x="1793344" y="1430270"/>
              <a:ext cx="54738" cy="71054"/>
            </a:xfrm>
            <a:custGeom>
              <a:avLst/>
              <a:gdLst/>
              <a:ahLst/>
              <a:cxnLst/>
              <a:rect l="l" t="t" r="r" b="b"/>
              <a:pathLst>
                <a:path w="1607" h="2086" extrusionOk="0">
                  <a:moveTo>
                    <a:pt x="839" y="1"/>
                  </a:moveTo>
                  <a:cubicBezTo>
                    <a:pt x="681" y="1"/>
                    <a:pt x="519" y="77"/>
                    <a:pt x="372" y="289"/>
                  </a:cubicBezTo>
                  <a:cubicBezTo>
                    <a:pt x="0" y="819"/>
                    <a:pt x="550" y="2086"/>
                    <a:pt x="1251" y="2086"/>
                  </a:cubicBezTo>
                  <a:cubicBezTo>
                    <a:pt x="1367" y="2086"/>
                    <a:pt x="1486" y="2051"/>
                    <a:pt x="1606" y="1974"/>
                  </a:cubicBezTo>
                  <a:lnTo>
                    <a:pt x="1606" y="489"/>
                  </a:lnTo>
                  <a:cubicBezTo>
                    <a:pt x="1606" y="489"/>
                    <a:pt x="1238" y="1"/>
                    <a:pt x="839" y="1"/>
                  </a:cubicBezTo>
                  <a:close/>
                </a:path>
              </a:pathLst>
            </a:custGeom>
            <a:solidFill>
              <a:srgbClr val="B549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5" name="Google Shape;925;p44"/>
            <p:cNvSpPr/>
            <p:nvPr/>
          </p:nvSpPr>
          <p:spPr>
            <a:xfrm>
              <a:off x="1796375" y="1483272"/>
              <a:ext cx="60802" cy="60802"/>
            </a:xfrm>
            <a:custGeom>
              <a:avLst/>
              <a:gdLst/>
              <a:ahLst/>
              <a:cxnLst/>
              <a:rect l="l" t="t" r="r" b="b"/>
              <a:pathLst>
                <a:path w="1785" h="1785" extrusionOk="0">
                  <a:moveTo>
                    <a:pt x="884" y="0"/>
                  </a:moveTo>
                  <a:cubicBezTo>
                    <a:pt x="884" y="67"/>
                    <a:pt x="901" y="100"/>
                    <a:pt x="934" y="133"/>
                  </a:cubicBezTo>
                  <a:cubicBezTo>
                    <a:pt x="1034" y="151"/>
                    <a:pt x="1134" y="167"/>
                    <a:pt x="1217" y="217"/>
                  </a:cubicBezTo>
                  <a:cubicBezTo>
                    <a:pt x="1468" y="334"/>
                    <a:pt x="1651" y="600"/>
                    <a:pt x="1651" y="884"/>
                  </a:cubicBezTo>
                  <a:cubicBezTo>
                    <a:pt x="1651" y="1301"/>
                    <a:pt x="1301" y="1651"/>
                    <a:pt x="884" y="1651"/>
                  </a:cubicBezTo>
                  <a:cubicBezTo>
                    <a:pt x="467" y="1651"/>
                    <a:pt x="134" y="1301"/>
                    <a:pt x="134" y="884"/>
                  </a:cubicBezTo>
                  <a:cubicBezTo>
                    <a:pt x="134" y="584"/>
                    <a:pt x="317" y="334"/>
                    <a:pt x="568" y="217"/>
                  </a:cubicBezTo>
                  <a:lnTo>
                    <a:pt x="467" y="100"/>
                  </a:lnTo>
                  <a:cubicBezTo>
                    <a:pt x="201" y="251"/>
                    <a:pt x="1" y="567"/>
                    <a:pt x="1" y="884"/>
                  </a:cubicBezTo>
                  <a:cubicBezTo>
                    <a:pt x="1" y="1385"/>
                    <a:pt x="401" y="1785"/>
                    <a:pt x="884" y="1785"/>
                  </a:cubicBezTo>
                  <a:cubicBezTo>
                    <a:pt x="1384" y="1785"/>
                    <a:pt x="1784" y="1385"/>
                    <a:pt x="1784" y="884"/>
                  </a:cubicBezTo>
                  <a:cubicBezTo>
                    <a:pt x="1784" y="518"/>
                    <a:pt x="1568" y="200"/>
                    <a:pt x="1235" y="67"/>
                  </a:cubicBezTo>
                  <a:cubicBezTo>
                    <a:pt x="1134" y="17"/>
                    <a:pt x="1017" y="0"/>
                    <a:pt x="88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6" name="Google Shape;926;p44"/>
            <p:cNvSpPr/>
            <p:nvPr/>
          </p:nvSpPr>
          <p:spPr>
            <a:xfrm>
              <a:off x="1815689" y="1446688"/>
              <a:ext cx="31235" cy="40602"/>
            </a:xfrm>
            <a:custGeom>
              <a:avLst/>
              <a:gdLst/>
              <a:ahLst/>
              <a:cxnLst/>
              <a:rect l="l" t="t" r="r" b="b"/>
              <a:pathLst>
                <a:path w="917" h="1192" extrusionOk="0">
                  <a:moveTo>
                    <a:pt x="90" y="1"/>
                  </a:moveTo>
                  <a:cubicBezTo>
                    <a:pt x="61" y="1"/>
                    <a:pt x="30" y="19"/>
                    <a:pt x="17" y="58"/>
                  </a:cubicBezTo>
                  <a:cubicBezTo>
                    <a:pt x="1" y="91"/>
                    <a:pt x="34" y="124"/>
                    <a:pt x="67" y="140"/>
                  </a:cubicBezTo>
                  <a:cubicBezTo>
                    <a:pt x="83" y="158"/>
                    <a:pt x="701" y="407"/>
                    <a:pt x="768" y="1141"/>
                  </a:cubicBezTo>
                  <a:cubicBezTo>
                    <a:pt x="784" y="1174"/>
                    <a:pt x="817" y="1191"/>
                    <a:pt x="850" y="1191"/>
                  </a:cubicBezTo>
                  <a:cubicBezTo>
                    <a:pt x="901" y="1191"/>
                    <a:pt x="917" y="1158"/>
                    <a:pt x="917" y="1125"/>
                  </a:cubicBezTo>
                  <a:cubicBezTo>
                    <a:pt x="834" y="307"/>
                    <a:pt x="150" y="24"/>
                    <a:pt x="117" y="7"/>
                  </a:cubicBezTo>
                  <a:cubicBezTo>
                    <a:pt x="108" y="3"/>
                    <a:pt x="99" y="1"/>
                    <a:pt x="9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7" name="Google Shape;927;p44"/>
            <p:cNvSpPr/>
            <p:nvPr/>
          </p:nvSpPr>
          <p:spPr>
            <a:xfrm>
              <a:off x="1818516" y="1461812"/>
              <a:ext cx="21051" cy="10696"/>
            </a:xfrm>
            <a:custGeom>
              <a:avLst/>
              <a:gdLst/>
              <a:ahLst/>
              <a:cxnLst/>
              <a:rect l="l" t="t" r="r" b="b"/>
              <a:pathLst>
                <a:path w="618" h="314" extrusionOk="0">
                  <a:moveTo>
                    <a:pt x="462" y="1"/>
                  </a:moveTo>
                  <a:cubicBezTo>
                    <a:pt x="267" y="1"/>
                    <a:pt x="62" y="165"/>
                    <a:pt x="34" y="180"/>
                  </a:cubicBezTo>
                  <a:cubicBezTo>
                    <a:pt x="0" y="214"/>
                    <a:pt x="0" y="247"/>
                    <a:pt x="18" y="281"/>
                  </a:cubicBezTo>
                  <a:cubicBezTo>
                    <a:pt x="34" y="297"/>
                    <a:pt x="67" y="314"/>
                    <a:pt x="84" y="314"/>
                  </a:cubicBezTo>
                  <a:cubicBezTo>
                    <a:pt x="100" y="314"/>
                    <a:pt x="118" y="314"/>
                    <a:pt x="134" y="297"/>
                  </a:cubicBezTo>
                  <a:cubicBezTo>
                    <a:pt x="179" y="253"/>
                    <a:pt x="343" y="142"/>
                    <a:pt x="472" y="142"/>
                  </a:cubicBezTo>
                  <a:cubicBezTo>
                    <a:pt x="488" y="142"/>
                    <a:pt x="503" y="143"/>
                    <a:pt x="518" y="147"/>
                  </a:cubicBezTo>
                  <a:cubicBezTo>
                    <a:pt x="524" y="150"/>
                    <a:pt x="530" y="151"/>
                    <a:pt x="536" y="151"/>
                  </a:cubicBezTo>
                  <a:cubicBezTo>
                    <a:pt x="562" y="151"/>
                    <a:pt x="587" y="124"/>
                    <a:pt x="601" y="96"/>
                  </a:cubicBezTo>
                  <a:cubicBezTo>
                    <a:pt x="618" y="63"/>
                    <a:pt x="585" y="14"/>
                    <a:pt x="551" y="14"/>
                  </a:cubicBezTo>
                  <a:cubicBezTo>
                    <a:pt x="522" y="5"/>
                    <a:pt x="492" y="1"/>
                    <a:pt x="46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8" name="Google Shape;928;p44"/>
            <p:cNvSpPr/>
            <p:nvPr/>
          </p:nvSpPr>
          <p:spPr>
            <a:xfrm>
              <a:off x="1817528" y="1296062"/>
              <a:ext cx="207202" cy="98100"/>
            </a:xfrm>
            <a:custGeom>
              <a:avLst/>
              <a:gdLst/>
              <a:ahLst/>
              <a:cxnLst/>
              <a:rect l="l" t="t" r="r" b="b"/>
              <a:pathLst>
                <a:path w="6083" h="2880" extrusionOk="0">
                  <a:moveTo>
                    <a:pt x="2766" y="1"/>
                  </a:moveTo>
                  <a:cubicBezTo>
                    <a:pt x="1434" y="1"/>
                    <a:pt x="1" y="549"/>
                    <a:pt x="313" y="2178"/>
                  </a:cubicBezTo>
                  <a:cubicBezTo>
                    <a:pt x="313" y="2178"/>
                    <a:pt x="1094" y="2879"/>
                    <a:pt x="1547" y="2879"/>
                  </a:cubicBezTo>
                  <a:cubicBezTo>
                    <a:pt x="1603" y="2879"/>
                    <a:pt x="1653" y="2869"/>
                    <a:pt x="1697" y="2845"/>
                  </a:cubicBezTo>
                  <a:cubicBezTo>
                    <a:pt x="2114" y="2628"/>
                    <a:pt x="1447" y="1812"/>
                    <a:pt x="1447" y="1812"/>
                  </a:cubicBezTo>
                  <a:lnTo>
                    <a:pt x="1447" y="1812"/>
                  </a:lnTo>
                  <a:cubicBezTo>
                    <a:pt x="1447" y="1812"/>
                    <a:pt x="2526" y="2394"/>
                    <a:pt x="3176" y="2394"/>
                  </a:cubicBezTo>
                  <a:cubicBezTo>
                    <a:pt x="3280" y="2394"/>
                    <a:pt x="3373" y="2379"/>
                    <a:pt x="3448" y="2345"/>
                  </a:cubicBezTo>
                  <a:cubicBezTo>
                    <a:pt x="3783" y="2197"/>
                    <a:pt x="3571" y="1898"/>
                    <a:pt x="3342" y="1679"/>
                  </a:cubicBezTo>
                  <a:lnTo>
                    <a:pt x="3342" y="1679"/>
                  </a:lnTo>
                  <a:cubicBezTo>
                    <a:pt x="3703" y="1955"/>
                    <a:pt x="4288" y="2347"/>
                    <a:pt x="4701" y="2347"/>
                  </a:cubicBezTo>
                  <a:cubicBezTo>
                    <a:pt x="4718" y="2347"/>
                    <a:pt x="4733" y="2346"/>
                    <a:pt x="4749" y="2345"/>
                  </a:cubicBezTo>
                  <a:cubicBezTo>
                    <a:pt x="5066" y="2311"/>
                    <a:pt x="5057" y="2086"/>
                    <a:pt x="4973" y="1876"/>
                  </a:cubicBezTo>
                  <a:lnTo>
                    <a:pt x="4973" y="1876"/>
                  </a:lnTo>
                  <a:cubicBezTo>
                    <a:pt x="5161" y="2166"/>
                    <a:pt x="5433" y="2516"/>
                    <a:pt x="5656" y="2516"/>
                  </a:cubicBezTo>
                  <a:cubicBezTo>
                    <a:pt x="5671" y="2516"/>
                    <a:pt x="5685" y="2515"/>
                    <a:pt x="5699" y="2512"/>
                  </a:cubicBezTo>
                  <a:cubicBezTo>
                    <a:pt x="6083" y="2412"/>
                    <a:pt x="5565" y="811"/>
                    <a:pt x="4315" y="278"/>
                  </a:cubicBezTo>
                  <a:cubicBezTo>
                    <a:pt x="3926" y="108"/>
                    <a:pt x="3356" y="1"/>
                    <a:pt x="27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9" name="Google Shape;929;p44"/>
            <p:cNvSpPr/>
            <p:nvPr/>
          </p:nvSpPr>
          <p:spPr>
            <a:xfrm>
              <a:off x="1815825" y="1370251"/>
              <a:ext cx="52695" cy="80694"/>
            </a:xfrm>
            <a:custGeom>
              <a:avLst/>
              <a:gdLst/>
              <a:ahLst/>
              <a:cxnLst/>
              <a:rect l="l" t="t" r="r" b="b"/>
              <a:pathLst>
                <a:path w="1547" h="2369" extrusionOk="0">
                  <a:moveTo>
                    <a:pt x="363" y="0"/>
                  </a:moveTo>
                  <a:lnTo>
                    <a:pt x="363" y="0"/>
                  </a:lnTo>
                  <a:cubicBezTo>
                    <a:pt x="0" y="1568"/>
                    <a:pt x="503" y="2368"/>
                    <a:pt x="1015" y="2368"/>
                  </a:cubicBezTo>
                  <a:cubicBezTo>
                    <a:pt x="1020" y="2368"/>
                    <a:pt x="1025" y="2368"/>
                    <a:pt x="1030" y="2368"/>
                  </a:cubicBezTo>
                  <a:cubicBezTo>
                    <a:pt x="1547" y="2368"/>
                    <a:pt x="1213" y="334"/>
                    <a:pt x="1213" y="334"/>
                  </a:cubicBezTo>
                  <a:lnTo>
                    <a:pt x="36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0" name="Google Shape;930;p44"/>
            <p:cNvSpPr/>
            <p:nvPr/>
          </p:nvSpPr>
          <p:spPr>
            <a:xfrm>
              <a:off x="1962228" y="1381594"/>
              <a:ext cx="44894" cy="25036"/>
            </a:xfrm>
            <a:custGeom>
              <a:avLst/>
              <a:gdLst/>
              <a:ahLst/>
              <a:cxnLst/>
              <a:rect l="l" t="t" r="r" b="b"/>
              <a:pathLst>
                <a:path w="1318" h="735" extrusionOk="0">
                  <a:moveTo>
                    <a:pt x="283" y="1"/>
                  </a:moveTo>
                  <a:cubicBezTo>
                    <a:pt x="283" y="1"/>
                    <a:pt x="1" y="34"/>
                    <a:pt x="101" y="284"/>
                  </a:cubicBezTo>
                  <a:cubicBezTo>
                    <a:pt x="201" y="535"/>
                    <a:pt x="750" y="250"/>
                    <a:pt x="1150" y="735"/>
                  </a:cubicBezTo>
                  <a:cubicBezTo>
                    <a:pt x="1150" y="735"/>
                    <a:pt x="1317" y="117"/>
                    <a:pt x="28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931;p44"/>
            <p:cNvSpPr/>
            <p:nvPr/>
          </p:nvSpPr>
          <p:spPr>
            <a:xfrm>
              <a:off x="1963353" y="1381628"/>
              <a:ext cx="77288" cy="76641"/>
            </a:xfrm>
            <a:custGeom>
              <a:avLst/>
              <a:gdLst/>
              <a:ahLst/>
              <a:cxnLst/>
              <a:rect l="l" t="t" r="r" b="b"/>
              <a:pathLst>
                <a:path w="2269" h="2250" extrusionOk="0">
                  <a:moveTo>
                    <a:pt x="1137" y="0"/>
                  </a:moveTo>
                  <a:cubicBezTo>
                    <a:pt x="630" y="0"/>
                    <a:pt x="164" y="355"/>
                    <a:pt x="50" y="867"/>
                  </a:cubicBezTo>
                  <a:cubicBezTo>
                    <a:pt x="1" y="1016"/>
                    <a:pt x="1" y="1183"/>
                    <a:pt x="34" y="1317"/>
                  </a:cubicBezTo>
                  <a:cubicBezTo>
                    <a:pt x="50" y="1467"/>
                    <a:pt x="117" y="1617"/>
                    <a:pt x="201" y="1734"/>
                  </a:cubicBezTo>
                  <a:cubicBezTo>
                    <a:pt x="268" y="1850"/>
                    <a:pt x="350" y="1934"/>
                    <a:pt x="450" y="2017"/>
                  </a:cubicBezTo>
                  <a:lnTo>
                    <a:pt x="601" y="2117"/>
                  </a:lnTo>
                  <a:cubicBezTo>
                    <a:pt x="684" y="2168"/>
                    <a:pt x="784" y="2201"/>
                    <a:pt x="884" y="2217"/>
                  </a:cubicBezTo>
                  <a:cubicBezTo>
                    <a:pt x="972" y="2239"/>
                    <a:pt x="1061" y="2250"/>
                    <a:pt x="1149" y="2250"/>
                  </a:cubicBezTo>
                  <a:cubicBezTo>
                    <a:pt x="1656" y="2250"/>
                    <a:pt x="2122" y="1895"/>
                    <a:pt x="2235" y="1383"/>
                  </a:cubicBezTo>
                  <a:cubicBezTo>
                    <a:pt x="2269" y="1283"/>
                    <a:pt x="2269" y="1183"/>
                    <a:pt x="2269" y="1083"/>
                  </a:cubicBezTo>
                  <a:cubicBezTo>
                    <a:pt x="2269" y="1016"/>
                    <a:pt x="2251" y="967"/>
                    <a:pt x="2251" y="900"/>
                  </a:cubicBezTo>
                  <a:cubicBezTo>
                    <a:pt x="2218" y="783"/>
                    <a:pt x="2169" y="650"/>
                    <a:pt x="2102" y="550"/>
                  </a:cubicBezTo>
                  <a:cubicBezTo>
                    <a:pt x="2035" y="416"/>
                    <a:pt x="1935" y="300"/>
                    <a:pt x="1818" y="216"/>
                  </a:cubicBezTo>
                  <a:cubicBezTo>
                    <a:pt x="1684" y="133"/>
                    <a:pt x="1551" y="67"/>
                    <a:pt x="1402" y="33"/>
                  </a:cubicBezTo>
                  <a:cubicBezTo>
                    <a:pt x="1313" y="11"/>
                    <a:pt x="1224" y="0"/>
                    <a:pt x="113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2" name="Google Shape;932;p44"/>
            <p:cNvSpPr/>
            <p:nvPr/>
          </p:nvSpPr>
          <p:spPr>
            <a:xfrm>
              <a:off x="1964511" y="1388985"/>
              <a:ext cx="70441" cy="51741"/>
            </a:xfrm>
            <a:custGeom>
              <a:avLst/>
              <a:gdLst/>
              <a:ahLst/>
              <a:cxnLst/>
              <a:rect l="l" t="t" r="r" b="b"/>
              <a:pathLst>
                <a:path w="2068" h="1519" extrusionOk="0">
                  <a:moveTo>
                    <a:pt x="1784" y="0"/>
                  </a:moveTo>
                  <a:lnTo>
                    <a:pt x="0" y="1101"/>
                  </a:lnTo>
                  <a:cubicBezTo>
                    <a:pt x="16" y="1251"/>
                    <a:pt x="83" y="1401"/>
                    <a:pt x="167" y="1518"/>
                  </a:cubicBezTo>
                  <a:lnTo>
                    <a:pt x="2068" y="334"/>
                  </a:lnTo>
                  <a:cubicBezTo>
                    <a:pt x="2001" y="200"/>
                    <a:pt x="1901" y="84"/>
                    <a:pt x="178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3" name="Google Shape;933;p44"/>
            <p:cNvSpPr/>
            <p:nvPr/>
          </p:nvSpPr>
          <p:spPr>
            <a:xfrm>
              <a:off x="1978681" y="1412284"/>
              <a:ext cx="61960" cy="41454"/>
            </a:xfrm>
            <a:custGeom>
              <a:avLst/>
              <a:gdLst/>
              <a:ahLst/>
              <a:cxnLst/>
              <a:rect l="l" t="t" r="r" b="b"/>
              <a:pathLst>
                <a:path w="1819" h="1217" extrusionOk="0">
                  <a:moveTo>
                    <a:pt x="1801" y="0"/>
                  </a:moveTo>
                  <a:lnTo>
                    <a:pt x="0" y="1117"/>
                  </a:lnTo>
                  <a:lnTo>
                    <a:pt x="151" y="1217"/>
                  </a:lnTo>
                  <a:lnTo>
                    <a:pt x="1819" y="183"/>
                  </a:lnTo>
                  <a:cubicBezTo>
                    <a:pt x="1819" y="116"/>
                    <a:pt x="1801" y="67"/>
                    <a:pt x="180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4" name="Google Shape;934;p44"/>
            <p:cNvSpPr/>
            <p:nvPr/>
          </p:nvSpPr>
          <p:spPr>
            <a:xfrm>
              <a:off x="1959946" y="1381628"/>
              <a:ext cx="84645" cy="76641"/>
            </a:xfrm>
            <a:custGeom>
              <a:avLst/>
              <a:gdLst/>
              <a:ahLst/>
              <a:cxnLst/>
              <a:rect l="l" t="t" r="r" b="b"/>
              <a:pathLst>
                <a:path w="2485" h="2250" extrusionOk="0">
                  <a:moveTo>
                    <a:pt x="1252" y="159"/>
                  </a:moveTo>
                  <a:cubicBezTo>
                    <a:pt x="1324" y="159"/>
                    <a:pt x="1396" y="167"/>
                    <a:pt x="1468" y="183"/>
                  </a:cubicBezTo>
                  <a:cubicBezTo>
                    <a:pt x="1985" y="300"/>
                    <a:pt x="2302" y="834"/>
                    <a:pt x="2185" y="1350"/>
                  </a:cubicBezTo>
                  <a:cubicBezTo>
                    <a:pt x="2070" y="1795"/>
                    <a:pt x="1671" y="2092"/>
                    <a:pt x="1233" y="2092"/>
                  </a:cubicBezTo>
                  <a:cubicBezTo>
                    <a:pt x="1162" y="2092"/>
                    <a:pt x="1090" y="2084"/>
                    <a:pt x="1017" y="2068"/>
                  </a:cubicBezTo>
                  <a:cubicBezTo>
                    <a:pt x="501" y="1934"/>
                    <a:pt x="184" y="1417"/>
                    <a:pt x="301" y="900"/>
                  </a:cubicBezTo>
                  <a:cubicBezTo>
                    <a:pt x="401" y="455"/>
                    <a:pt x="810" y="159"/>
                    <a:pt x="1252" y="159"/>
                  </a:cubicBezTo>
                  <a:close/>
                  <a:moveTo>
                    <a:pt x="1237" y="0"/>
                  </a:moveTo>
                  <a:cubicBezTo>
                    <a:pt x="730" y="0"/>
                    <a:pt x="264" y="355"/>
                    <a:pt x="150" y="867"/>
                  </a:cubicBezTo>
                  <a:cubicBezTo>
                    <a:pt x="1" y="1467"/>
                    <a:pt x="384" y="2084"/>
                    <a:pt x="984" y="2217"/>
                  </a:cubicBezTo>
                  <a:cubicBezTo>
                    <a:pt x="1072" y="2239"/>
                    <a:pt x="1161" y="2250"/>
                    <a:pt x="1249" y="2250"/>
                  </a:cubicBezTo>
                  <a:cubicBezTo>
                    <a:pt x="1756" y="2250"/>
                    <a:pt x="2222" y="1895"/>
                    <a:pt x="2335" y="1383"/>
                  </a:cubicBezTo>
                  <a:cubicBezTo>
                    <a:pt x="2485" y="783"/>
                    <a:pt x="2102" y="167"/>
                    <a:pt x="1502" y="33"/>
                  </a:cubicBezTo>
                  <a:cubicBezTo>
                    <a:pt x="1413" y="11"/>
                    <a:pt x="1324" y="0"/>
                    <a:pt x="123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5" name="Google Shape;935;p44"/>
            <p:cNvSpPr/>
            <p:nvPr/>
          </p:nvSpPr>
          <p:spPr>
            <a:xfrm>
              <a:off x="1878161" y="1386363"/>
              <a:ext cx="77288" cy="77049"/>
            </a:xfrm>
            <a:custGeom>
              <a:avLst/>
              <a:gdLst/>
              <a:ahLst/>
              <a:cxnLst/>
              <a:rect l="l" t="t" r="r" b="b"/>
              <a:pathLst>
                <a:path w="2269" h="2262" extrusionOk="0">
                  <a:moveTo>
                    <a:pt x="1136" y="0"/>
                  </a:moveTo>
                  <a:cubicBezTo>
                    <a:pt x="623" y="0"/>
                    <a:pt x="149" y="346"/>
                    <a:pt x="34" y="877"/>
                  </a:cubicBezTo>
                  <a:cubicBezTo>
                    <a:pt x="1" y="995"/>
                    <a:pt x="1" y="1111"/>
                    <a:pt x="1" y="1228"/>
                  </a:cubicBezTo>
                  <a:cubicBezTo>
                    <a:pt x="17" y="1378"/>
                    <a:pt x="67" y="1528"/>
                    <a:pt x="134" y="1662"/>
                  </a:cubicBezTo>
                  <a:cubicBezTo>
                    <a:pt x="201" y="1778"/>
                    <a:pt x="268" y="1878"/>
                    <a:pt x="368" y="1962"/>
                  </a:cubicBezTo>
                  <a:cubicBezTo>
                    <a:pt x="401" y="1995"/>
                    <a:pt x="450" y="2029"/>
                    <a:pt x="501" y="2062"/>
                  </a:cubicBezTo>
                  <a:cubicBezTo>
                    <a:pt x="601" y="2145"/>
                    <a:pt x="734" y="2195"/>
                    <a:pt x="868" y="2229"/>
                  </a:cubicBezTo>
                  <a:cubicBezTo>
                    <a:pt x="958" y="2251"/>
                    <a:pt x="1048" y="2261"/>
                    <a:pt x="1137" y="2261"/>
                  </a:cubicBezTo>
                  <a:cubicBezTo>
                    <a:pt x="1651" y="2261"/>
                    <a:pt x="2107" y="1907"/>
                    <a:pt x="2235" y="1395"/>
                  </a:cubicBezTo>
                  <a:cubicBezTo>
                    <a:pt x="2268" y="1244"/>
                    <a:pt x="2268" y="1111"/>
                    <a:pt x="2251" y="977"/>
                  </a:cubicBezTo>
                  <a:cubicBezTo>
                    <a:pt x="2235" y="928"/>
                    <a:pt x="2235" y="861"/>
                    <a:pt x="2218" y="811"/>
                  </a:cubicBezTo>
                  <a:cubicBezTo>
                    <a:pt x="2168" y="695"/>
                    <a:pt x="2118" y="577"/>
                    <a:pt x="2051" y="477"/>
                  </a:cubicBezTo>
                  <a:cubicBezTo>
                    <a:pt x="1951" y="344"/>
                    <a:pt x="1851" y="244"/>
                    <a:pt x="1718" y="161"/>
                  </a:cubicBezTo>
                  <a:cubicBezTo>
                    <a:pt x="1618" y="110"/>
                    <a:pt x="1501" y="61"/>
                    <a:pt x="1384" y="28"/>
                  </a:cubicBezTo>
                  <a:cubicBezTo>
                    <a:pt x="1301" y="9"/>
                    <a:pt x="1218" y="0"/>
                    <a:pt x="113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6" name="Google Shape;936;p44"/>
            <p:cNvSpPr/>
            <p:nvPr/>
          </p:nvSpPr>
          <p:spPr>
            <a:xfrm>
              <a:off x="1878161" y="1391847"/>
              <a:ext cx="69896" cy="51128"/>
            </a:xfrm>
            <a:custGeom>
              <a:avLst/>
              <a:gdLst/>
              <a:ahLst/>
              <a:cxnLst/>
              <a:rect l="l" t="t" r="r" b="b"/>
              <a:pathLst>
                <a:path w="2052" h="1501" extrusionOk="0">
                  <a:moveTo>
                    <a:pt x="1718" y="0"/>
                  </a:moveTo>
                  <a:lnTo>
                    <a:pt x="1" y="1067"/>
                  </a:lnTo>
                  <a:cubicBezTo>
                    <a:pt x="17" y="1217"/>
                    <a:pt x="67" y="1367"/>
                    <a:pt x="134" y="1501"/>
                  </a:cubicBezTo>
                  <a:lnTo>
                    <a:pt x="2051" y="316"/>
                  </a:lnTo>
                  <a:cubicBezTo>
                    <a:pt x="1951" y="183"/>
                    <a:pt x="1851" y="83"/>
                    <a:pt x="171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7" name="Google Shape;937;p44"/>
            <p:cNvSpPr/>
            <p:nvPr/>
          </p:nvSpPr>
          <p:spPr>
            <a:xfrm>
              <a:off x="1890662" y="1413954"/>
              <a:ext cx="64208" cy="42646"/>
            </a:xfrm>
            <a:custGeom>
              <a:avLst/>
              <a:gdLst/>
              <a:ahLst/>
              <a:cxnLst/>
              <a:rect l="l" t="t" r="r" b="b"/>
              <a:pathLst>
                <a:path w="1885" h="1252" extrusionOk="0">
                  <a:moveTo>
                    <a:pt x="1851" y="1"/>
                  </a:moveTo>
                  <a:lnTo>
                    <a:pt x="1" y="1152"/>
                  </a:lnTo>
                  <a:cubicBezTo>
                    <a:pt x="34" y="1185"/>
                    <a:pt x="83" y="1219"/>
                    <a:pt x="134" y="1252"/>
                  </a:cubicBezTo>
                  <a:lnTo>
                    <a:pt x="1884" y="167"/>
                  </a:lnTo>
                  <a:cubicBezTo>
                    <a:pt x="1868" y="118"/>
                    <a:pt x="1868" y="51"/>
                    <a:pt x="185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8" name="Google Shape;938;p44"/>
            <p:cNvSpPr/>
            <p:nvPr/>
          </p:nvSpPr>
          <p:spPr>
            <a:xfrm>
              <a:off x="1874175" y="1386363"/>
              <a:ext cx="84679" cy="77049"/>
            </a:xfrm>
            <a:custGeom>
              <a:avLst/>
              <a:gdLst/>
              <a:ahLst/>
              <a:cxnLst/>
              <a:rect l="l" t="t" r="r" b="b"/>
              <a:pathLst>
                <a:path w="2486" h="2262" extrusionOk="0">
                  <a:moveTo>
                    <a:pt x="1251" y="170"/>
                  </a:moveTo>
                  <a:cubicBezTo>
                    <a:pt x="1323" y="170"/>
                    <a:pt x="1395" y="178"/>
                    <a:pt x="1468" y="194"/>
                  </a:cubicBezTo>
                  <a:cubicBezTo>
                    <a:pt x="1985" y="310"/>
                    <a:pt x="2301" y="828"/>
                    <a:pt x="2185" y="1344"/>
                  </a:cubicBezTo>
                  <a:cubicBezTo>
                    <a:pt x="2086" y="1784"/>
                    <a:pt x="1697" y="2091"/>
                    <a:pt x="1255" y="2091"/>
                  </a:cubicBezTo>
                  <a:cubicBezTo>
                    <a:pt x="1177" y="2091"/>
                    <a:pt x="1098" y="2082"/>
                    <a:pt x="1018" y="2062"/>
                  </a:cubicBezTo>
                  <a:cubicBezTo>
                    <a:pt x="501" y="1945"/>
                    <a:pt x="184" y="1428"/>
                    <a:pt x="300" y="911"/>
                  </a:cubicBezTo>
                  <a:cubicBezTo>
                    <a:pt x="415" y="467"/>
                    <a:pt x="814" y="170"/>
                    <a:pt x="1251" y="170"/>
                  </a:cubicBezTo>
                  <a:close/>
                  <a:moveTo>
                    <a:pt x="1253" y="0"/>
                  </a:moveTo>
                  <a:cubicBezTo>
                    <a:pt x="740" y="0"/>
                    <a:pt x="266" y="346"/>
                    <a:pt x="151" y="877"/>
                  </a:cubicBezTo>
                  <a:cubicBezTo>
                    <a:pt x="0" y="1478"/>
                    <a:pt x="385" y="2078"/>
                    <a:pt x="985" y="2229"/>
                  </a:cubicBezTo>
                  <a:cubicBezTo>
                    <a:pt x="1075" y="2251"/>
                    <a:pt x="1165" y="2261"/>
                    <a:pt x="1254" y="2261"/>
                  </a:cubicBezTo>
                  <a:cubicBezTo>
                    <a:pt x="1768" y="2261"/>
                    <a:pt x="2224" y="1907"/>
                    <a:pt x="2352" y="1395"/>
                  </a:cubicBezTo>
                  <a:cubicBezTo>
                    <a:pt x="2486" y="777"/>
                    <a:pt x="2101" y="177"/>
                    <a:pt x="1501" y="28"/>
                  </a:cubicBezTo>
                  <a:cubicBezTo>
                    <a:pt x="1418" y="9"/>
                    <a:pt x="1335" y="0"/>
                    <a:pt x="125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9" name="Google Shape;939;p44"/>
            <p:cNvSpPr/>
            <p:nvPr/>
          </p:nvSpPr>
          <p:spPr>
            <a:xfrm>
              <a:off x="1948024" y="1409151"/>
              <a:ext cx="22209" cy="9640"/>
            </a:xfrm>
            <a:custGeom>
              <a:avLst/>
              <a:gdLst/>
              <a:ahLst/>
              <a:cxnLst/>
              <a:rect l="l" t="t" r="r" b="b"/>
              <a:pathLst>
                <a:path w="652" h="283" extrusionOk="0">
                  <a:moveTo>
                    <a:pt x="394" y="1"/>
                  </a:moveTo>
                  <a:cubicBezTo>
                    <a:pt x="175" y="1"/>
                    <a:pt x="33" y="142"/>
                    <a:pt x="33" y="142"/>
                  </a:cubicBezTo>
                  <a:cubicBezTo>
                    <a:pt x="0" y="175"/>
                    <a:pt x="0" y="226"/>
                    <a:pt x="33" y="259"/>
                  </a:cubicBezTo>
                  <a:cubicBezTo>
                    <a:pt x="51" y="275"/>
                    <a:pt x="67" y="275"/>
                    <a:pt x="67" y="275"/>
                  </a:cubicBezTo>
                  <a:cubicBezTo>
                    <a:pt x="77" y="280"/>
                    <a:pt x="86" y="282"/>
                    <a:pt x="96" y="282"/>
                  </a:cubicBezTo>
                  <a:cubicBezTo>
                    <a:pt x="118" y="282"/>
                    <a:pt x="139" y="270"/>
                    <a:pt x="151" y="259"/>
                  </a:cubicBezTo>
                  <a:cubicBezTo>
                    <a:pt x="151" y="259"/>
                    <a:pt x="242" y="167"/>
                    <a:pt x="394" y="167"/>
                  </a:cubicBezTo>
                  <a:cubicBezTo>
                    <a:pt x="436" y="167"/>
                    <a:pt x="483" y="174"/>
                    <a:pt x="534" y="192"/>
                  </a:cubicBezTo>
                  <a:cubicBezTo>
                    <a:pt x="543" y="197"/>
                    <a:pt x="553" y="199"/>
                    <a:pt x="563" y="199"/>
                  </a:cubicBezTo>
                  <a:cubicBezTo>
                    <a:pt x="592" y="199"/>
                    <a:pt x="622" y="184"/>
                    <a:pt x="634" y="159"/>
                  </a:cubicBezTo>
                  <a:cubicBezTo>
                    <a:pt x="651" y="108"/>
                    <a:pt x="634" y="59"/>
                    <a:pt x="600" y="42"/>
                  </a:cubicBezTo>
                  <a:cubicBezTo>
                    <a:pt x="526" y="12"/>
                    <a:pt x="457" y="1"/>
                    <a:pt x="39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0" name="Google Shape;940;p44"/>
            <p:cNvSpPr/>
            <p:nvPr/>
          </p:nvSpPr>
          <p:spPr>
            <a:xfrm>
              <a:off x="1859392" y="1397501"/>
              <a:ext cx="27318" cy="15601"/>
            </a:xfrm>
            <a:custGeom>
              <a:avLst/>
              <a:gdLst/>
              <a:ahLst/>
              <a:cxnLst/>
              <a:rect l="l" t="t" r="r" b="b"/>
              <a:pathLst>
                <a:path w="802" h="458" extrusionOk="0">
                  <a:moveTo>
                    <a:pt x="1" y="1"/>
                  </a:moveTo>
                  <a:lnTo>
                    <a:pt x="18" y="184"/>
                  </a:lnTo>
                  <a:cubicBezTo>
                    <a:pt x="218" y="217"/>
                    <a:pt x="434" y="284"/>
                    <a:pt x="652" y="434"/>
                  </a:cubicBezTo>
                  <a:cubicBezTo>
                    <a:pt x="668" y="450"/>
                    <a:pt x="685" y="450"/>
                    <a:pt x="685" y="450"/>
                  </a:cubicBezTo>
                  <a:cubicBezTo>
                    <a:pt x="694" y="455"/>
                    <a:pt x="703" y="457"/>
                    <a:pt x="712" y="457"/>
                  </a:cubicBezTo>
                  <a:cubicBezTo>
                    <a:pt x="735" y="457"/>
                    <a:pt x="756" y="441"/>
                    <a:pt x="768" y="417"/>
                  </a:cubicBezTo>
                  <a:cubicBezTo>
                    <a:pt x="801" y="384"/>
                    <a:pt x="785" y="334"/>
                    <a:pt x="752" y="301"/>
                  </a:cubicBezTo>
                  <a:cubicBezTo>
                    <a:pt x="485" y="117"/>
                    <a:pt x="218" y="50"/>
                    <a:pt x="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1" name="Google Shape;941;p44"/>
            <p:cNvSpPr/>
            <p:nvPr/>
          </p:nvSpPr>
          <p:spPr>
            <a:xfrm>
              <a:off x="1442494" y="1626234"/>
              <a:ext cx="338547" cy="504568"/>
            </a:xfrm>
            <a:custGeom>
              <a:avLst/>
              <a:gdLst/>
              <a:ahLst/>
              <a:cxnLst/>
              <a:rect l="l" t="t" r="r" b="b"/>
              <a:pathLst>
                <a:path w="9939" h="14813" extrusionOk="0">
                  <a:moveTo>
                    <a:pt x="7958" y="1"/>
                  </a:moveTo>
                  <a:cubicBezTo>
                    <a:pt x="7493" y="1"/>
                    <a:pt x="7029" y="180"/>
                    <a:pt x="6688" y="539"/>
                  </a:cubicBezTo>
                  <a:lnTo>
                    <a:pt x="6254" y="972"/>
                  </a:lnTo>
                  <a:lnTo>
                    <a:pt x="5837" y="1406"/>
                  </a:lnTo>
                  <a:cubicBezTo>
                    <a:pt x="5703" y="1539"/>
                    <a:pt x="5570" y="1690"/>
                    <a:pt x="5437" y="1839"/>
                  </a:cubicBezTo>
                  <a:cubicBezTo>
                    <a:pt x="5303" y="1990"/>
                    <a:pt x="5154" y="2123"/>
                    <a:pt x="5020" y="2273"/>
                  </a:cubicBezTo>
                  <a:cubicBezTo>
                    <a:pt x="4754" y="2573"/>
                    <a:pt x="4487" y="2857"/>
                    <a:pt x="4220" y="3157"/>
                  </a:cubicBezTo>
                  <a:lnTo>
                    <a:pt x="3820" y="3607"/>
                  </a:lnTo>
                  <a:lnTo>
                    <a:pt x="3753" y="3673"/>
                  </a:lnTo>
                  <a:lnTo>
                    <a:pt x="3420" y="4058"/>
                  </a:lnTo>
                  <a:lnTo>
                    <a:pt x="3019" y="4507"/>
                  </a:lnTo>
                  <a:lnTo>
                    <a:pt x="2819" y="4741"/>
                  </a:lnTo>
                  <a:lnTo>
                    <a:pt x="2735" y="4841"/>
                  </a:lnTo>
                  <a:lnTo>
                    <a:pt x="2619" y="4974"/>
                  </a:lnTo>
                  <a:cubicBezTo>
                    <a:pt x="2352" y="5274"/>
                    <a:pt x="2102" y="5592"/>
                    <a:pt x="1835" y="5908"/>
                  </a:cubicBezTo>
                  <a:lnTo>
                    <a:pt x="1452" y="6375"/>
                  </a:lnTo>
                  <a:cubicBezTo>
                    <a:pt x="1319" y="6541"/>
                    <a:pt x="1201" y="6708"/>
                    <a:pt x="1068" y="6875"/>
                  </a:cubicBezTo>
                  <a:cubicBezTo>
                    <a:pt x="1001" y="6942"/>
                    <a:pt x="934" y="7042"/>
                    <a:pt x="868" y="7126"/>
                  </a:cubicBezTo>
                  <a:lnTo>
                    <a:pt x="685" y="7375"/>
                  </a:lnTo>
                  <a:lnTo>
                    <a:pt x="634" y="7442"/>
                  </a:lnTo>
                  <a:lnTo>
                    <a:pt x="618" y="7459"/>
                  </a:lnTo>
                  <a:lnTo>
                    <a:pt x="601" y="7475"/>
                  </a:lnTo>
                  <a:lnTo>
                    <a:pt x="568" y="7542"/>
                  </a:lnTo>
                  <a:cubicBezTo>
                    <a:pt x="552" y="7575"/>
                    <a:pt x="518" y="7609"/>
                    <a:pt x="485" y="7659"/>
                  </a:cubicBezTo>
                  <a:cubicBezTo>
                    <a:pt x="485" y="7675"/>
                    <a:pt x="468" y="7693"/>
                    <a:pt x="452" y="7709"/>
                  </a:cubicBezTo>
                  <a:lnTo>
                    <a:pt x="418" y="7775"/>
                  </a:lnTo>
                  <a:cubicBezTo>
                    <a:pt x="385" y="7826"/>
                    <a:pt x="367" y="7859"/>
                    <a:pt x="334" y="7909"/>
                  </a:cubicBezTo>
                  <a:cubicBezTo>
                    <a:pt x="318" y="7959"/>
                    <a:pt x="301" y="8009"/>
                    <a:pt x="267" y="8042"/>
                  </a:cubicBezTo>
                  <a:lnTo>
                    <a:pt x="234" y="8126"/>
                  </a:lnTo>
                  <a:cubicBezTo>
                    <a:pt x="234" y="8142"/>
                    <a:pt x="218" y="8176"/>
                    <a:pt x="218" y="8193"/>
                  </a:cubicBezTo>
                  <a:cubicBezTo>
                    <a:pt x="185" y="8242"/>
                    <a:pt x="167" y="8293"/>
                    <a:pt x="151" y="8360"/>
                  </a:cubicBezTo>
                  <a:lnTo>
                    <a:pt x="101" y="8509"/>
                  </a:lnTo>
                  <a:cubicBezTo>
                    <a:pt x="85" y="8576"/>
                    <a:pt x="67" y="8626"/>
                    <a:pt x="67" y="8693"/>
                  </a:cubicBezTo>
                  <a:cubicBezTo>
                    <a:pt x="51" y="8743"/>
                    <a:pt x="34" y="8809"/>
                    <a:pt x="34" y="8860"/>
                  </a:cubicBezTo>
                  <a:cubicBezTo>
                    <a:pt x="18" y="8927"/>
                    <a:pt x="18" y="8976"/>
                    <a:pt x="18" y="9043"/>
                  </a:cubicBezTo>
                  <a:lnTo>
                    <a:pt x="1" y="9127"/>
                  </a:lnTo>
                  <a:lnTo>
                    <a:pt x="1" y="9209"/>
                  </a:lnTo>
                  <a:lnTo>
                    <a:pt x="1" y="9393"/>
                  </a:lnTo>
                  <a:cubicBezTo>
                    <a:pt x="18" y="9460"/>
                    <a:pt x="18" y="9510"/>
                    <a:pt x="18" y="9576"/>
                  </a:cubicBezTo>
                  <a:cubicBezTo>
                    <a:pt x="34" y="9610"/>
                    <a:pt x="34" y="9627"/>
                    <a:pt x="34" y="9660"/>
                  </a:cubicBezTo>
                  <a:lnTo>
                    <a:pt x="51" y="9743"/>
                  </a:lnTo>
                  <a:cubicBezTo>
                    <a:pt x="85" y="9976"/>
                    <a:pt x="167" y="10177"/>
                    <a:pt x="234" y="10377"/>
                  </a:cubicBezTo>
                  <a:cubicBezTo>
                    <a:pt x="285" y="10461"/>
                    <a:pt x="318" y="10561"/>
                    <a:pt x="367" y="10627"/>
                  </a:cubicBezTo>
                  <a:cubicBezTo>
                    <a:pt x="385" y="10677"/>
                    <a:pt x="418" y="10710"/>
                    <a:pt x="434" y="10761"/>
                  </a:cubicBezTo>
                  <a:lnTo>
                    <a:pt x="501" y="10877"/>
                  </a:lnTo>
                  <a:cubicBezTo>
                    <a:pt x="701" y="11177"/>
                    <a:pt x="918" y="11394"/>
                    <a:pt x="1118" y="11595"/>
                  </a:cubicBezTo>
                  <a:cubicBezTo>
                    <a:pt x="1335" y="11795"/>
                    <a:pt x="1535" y="11944"/>
                    <a:pt x="1735" y="12095"/>
                  </a:cubicBezTo>
                  <a:cubicBezTo>
                    <a:pt x="1852" y="12177"/>
                    <a:pt x="1952" y="12244"/>
                    <a:pt x="2052" y="12311"/>
                  </a:cubicBezTo>
                  <a:cubicBezTo>
                    <a:pt x="2152" y="12378"/>
                    <a:pt x="2252" y="12428"/>
                    <a:pt x="2352" y="12495"/>
                  </a:cubicBezTo>
                  <a:cubicBezTo>
                    <a:pt x="2553" y="12611"/>
                    <a:pt x="2753" y="12728"/>
                    <a:pt x="2953" y="12828"/>
                  </a:cubicBezTo>
                  <a:cubicBezTo>
                    <a:pt x="3353" y="13045"/>
                    <a:pt x="3736" y="13211"/>
                    <a:pt x="4136" y="13378"/>
                  </a:cubicBezTo>
                  <a:cubicBezTo>
                    <a:pt x="4536" y="13545"/>
                    <a:pt x="4920" y="13696"/>
                    <a:pt x="5320" y="13845"/>
                  </a:cubicBezTo>
                  <a:cubicBezTo>
                    <a:pt x="5721" y="13978"/>
                    <a:pt x="6104" y="14112"/>
                    <a:pt x="6504" y="14229"/>
                  </a:cubicBezTo>
                  <a:cubicBezTo>
                    <a:pt x="6904" y="14345"/>
                    <a:pt x="7304" y="14463"/>
                    <a:pt x="7688" y="14579"/>
                  </a:cubicBezTo>
                  <a:cubicBezTo>
                    <a:pt x="8055" y="14663"/>
                    <a:pt x="8305" y="14729"/>
                    <a:pt x="8689" y="14812"/>
                  </a:cubicBezTo>
                  <a:cubicBezTo>
                    <a:pt x="8755" y="14479"/>
                    <a:pt x="8956" y="14178"/>
                    <a:pt x="9022" y="13862"/>
                  </a:cubicBezTo>
                  <a:cubicBezTo>
                    <a:pt x="9138" y="13378"/>
                    <a:pt x="9238" y="12895"/>
                    <a:pt x="9372" y="12411"/>
                  </a:cubicBezTo>
                  <a:lnTo>
                    <a:pt x="8422" y="12111"/>
                  </a:lnTo>
                  <a:cubicBezTo>
                    <a:pt x="8071" y="11995"/>
                    <a:pt x="7722" y="11861"/>
                    <a:pt x="7355" y="11728"/>
                  </a:cubicBezTo>
                  <a:cubicBezTo>
                    <a:pt x="7004" y="11595"/>
                    <a:pt x="6670" y="11444"/>
                    <a:pt x="6321" y="11294"/>
                  </a:cubicBezTo>
                  <a:cubicBezTo>
                    <a:pt x="5987" y="11144"/>
                    <a:pt x="5654" y="10994"/>
                    <a:pt x="5320" y="10828"/>
                  </a:cubicBezTo>
                  <a:cubicBezTo>
                    <a:pt x="5003" y="10661"/>
                    <a:pt x="4687" y="10477"/>
                    <a:pt x="4403" y="10294"/>
                  </a:cubicBezTo>
                  <a:cubicBezTo>
                    <a:pt x="4253" y="10194"/>
                    <a:pt x="4120" y="10110"/>
                    <a:pt x="3987" y="10010"/>
                  </a:cubicBezTo>
                  <a:cubicBezTo>
                    <a:pt x="3920" y="9960"/>
                    <a:pt x="3869" y="9910"/>
                    <a:pt x="3802" y="9860"/>
                  </a:cubicBezTo>
                  <a:cubicBezTo>
                    <a:pt x="3736" y="9810"/>
                    <a:pt x="3686" y="9760"/>
                    <a:pt x="3636" y="9710"/>
                  </a:cubicBezTo>
                  <a:cubicBezTo>
                    <a:pt x="3553" y="9643"/>
                    <a:pt x="3486" y="9560"/>
                    <a:pt x="3420" y="9494"/>
                  </a:cubicBezTo>
                  <a:cubicBezTo>
                    <a:pt x="3402" y="9460"/>
                    <a:pt x="3386" y="9443"/>
                    <a:pt x="3369" y="9427"/>
                  </a:cubicBezTo>
                  <a:lnTo>
                    <a:pt x="3436" y="9343"/>
                  </a:lnTo>
                  <a:lnTo>
                    <a:pt x="3536" y="9209"/>
                  </a:lnTo>
                  <a:cubicBezTo>
                    <a:pt x="3602" y="9143"/>
                    <a:pt x="3653" y="9076"/>
                    <a:pt x="3720" y="8993"/>
                  </a:cubicBezTo>
                  <a:cubicBezTo>
                    <a:pt x="3836" y="8860"/>
                    <a:pt x="3969" y="8709"/>
                    <a:pt x="4087" y="8576"/>
                  </a:cubicBezTo>
                  <a:lnTo>
                    <a:pt x="4469" y="8142"/>
                  </a:lnTo>
                  <a:cubicBezTo>
                    <a:pt x="4720" y="7859"/>
                    <a:pt x="4970" y="7575"/>
                    <a:pt x="5236" y="7292"/>
                  </a:cubicBezTo>
                  <a:lnTo>
                    <a:pt x="5437" y="7075"/>
                  </a:lnTo>
                  <a:lnTo>
                    <a:pt x="5637" y="6859"/>
                  </a:lnTo>
                  <a:lnTo>
                    <a:pt x="5903" y="6559"/>
                  </a:lnTo>
                  <a:lnTo>
                    <a:pt x="6037" y="6425"/>
                  </a:lnTo>
                  <a:lnTo>
                    <a:pt x="6170" y="6275"/>
                  </a:lnTo>
                  <a:lnTo>
                    <a:pt x="6421" y="6008"/>
                  </a:lnTo>
                  <a:lnTo>
                    <a:pt x="6837" y="5574"/>
                  </a:lnTo>
                  <a:lnTo>
                    <a:pt x="7638" y="4725"/>
                  </a:lnTo>
                  <a:lnTo>
                    <a:pt x="9238" y="3024"/>
                  </a:lnTo>
                  <a:lnTo>
                    <a:pt x="9256" y="3006"/>
                  </a:lnTo>
                  <a:cubicBezTo>
                    <a:pt x="9939" y="2306"/>
                    <a:pt x="9905" y="1172"/>
                    <a:pt x="9189" y="489"/>
                  </a:cubicBezTo>
                  <a:cubicBezTo>
                    <a:pt x="8847" y="164"/>
                    <a:pt x="8402" y="1"/>
                    <a:pt x="7958" y="1"/>
                  </a:cubicBezTo>
                  <a:close/>
                </a:path>
              </a:pathLst>
            </a:custGeom>
            <a:solidFill>
              <a:srgbClr val="B549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2" name="Google Shape;942;p44"/>
            <p:cNvSpPr/>
            <p:nvPr/>
          </p:nvSpPr>
          <p:spPr>
            <a:xfrm>
              <a:off x="1490795" y="1923808"/>
              <a:ext cx="68738" cy="36583"/>
            </a:xfrm>
            <a:custGeom>
              <a:avLst/>
              <a:gdLst/>
              <a:ahLst/>
              <a:cxnLst/>
              <a:rect l="l" t="t" r="r" b="b"/>
              <a:pathLst>
                <a:path w="2018" h="1074" extrusionOk="0">
                  <a:moveTo>
                    <a:pt x="808" y="0"/>
                  </a:moveTo>
                  <a:cubicBezTo>
                    <a:pt x="784" y="0"/>
                    <a:pt x="763" y="15"/>
                    <a:pt x="750" y="40"/>
                  </a:cubicBezTo>
                  <a:cubicBezTo>
                    <a:pt x="734" y="73"/>
                    <a:pt x="750" y="107"/>
                    <a:pt x="784" y="124"/>
                  </a:cubicBezTo>
                  <a:cubicBezTo>
                    <a:pt x="784" y="124"/>
                    <a:pt x="1351" y="357"/>
                    <a:pt x="1668" y="591"/>
                  </a:cubicBezTo>
                  <a:cubicBezTo>
                    <a:pt x="1168" y="591"/>
                    <a:pt x="484" y="640"/>
                    <a:pt x="34" y="940"/>
                  </a:cubicBezTo>
                  <a:cubicBezTo>
                    <a:pt x="1" y="974"/>
                    <a:pt x="1" y="1007"/>
                    <a:pt x="17" y="1040"/>
                  </a:cubicBezTo>
                  <a:cubicBezTo>
                    <a:pt x="17" y="1058"/>
                    <a:pt x="34" y="1074"/>
                    <a:pt x="50" y="1074"/>
                  </a:cubicBezTo>
                  <a:cubicBezTo>
                    <a:pt x="67" y="1074"/>
                    <a:pt x="101" y="1074"/>
                    <a:pt x="117" y="1058"/>
                  </a:cubicBezTo>
                  <a:cubicBezTo>
                    <a:pt x="497" y="800"/>
                    <a:pt x="1092" y="741"/>
                    <a:pt x="1560" y="741"/>
                  </a:cubicBezTo>
                  <a:cubicBezTo>
                    <a:pt x="1729" y="741"/>
                    <a:pt x="1882" y="749"/>
                    <a:pt x="2002" y="758"/>
                  </a:cubicBezTo>
                  <a:cubicBezTo>
                    <a:pt x="1984" y="724"/>
                    <a:pt x="1968" y="707"/>
                    <a:pt x="1951" y="691"/>
                  </a:cubicBezTo>
                  <a:lnTo>
                    <a:pt x="2018" y="607"/>
                  </a:lnTo>
                  <a:lnTo>
                    <a:pt x="1884" y="607"/>
                  </a:lnTo>
                  <a:cubicBezTo>
                    <a:pt x="1617" y="324"/>
                    <a:pt x="868" y="7"/>
                    <a:pt x="834" y="7"/>
                  </a:cubicBezTo>
                  <a:cubicBezTo>
                    <a:pt x="825" y="2"/>
                    <a:pt x="817" y="0"/>
                    <a:pt x="808" y="0"/>
                  </a:cubicBezTo>
                  <a:close/>
                </a:path>
              </a:pathLst>
            </a:custGeom>
            <a:solidFill>
              <a:srgbClr val="361F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3" name="Google Shape;943;p44"/>
            <p:cNvSpPr/>
            <p:nvPr/>
          </p:nvSpPr>
          <p:spPr>
            <a:xfrm>
              <a:off x="1715135" y="1983691"/>
              <a:ext cx="104367" cy="150250"/>
            </a:xfrm>
            <a:custGeom>
              <a:avLst/>
              <a:gdLst/>
              <a:ahLst/>
              <a:cxnLst/>
              <a:rect l="l" t="t" r="r" b="b"/>
              <a:pathLst>
                <a:path w="3064" h="4411" extrusionOk="0">
                  <a:moveTo>
                    <a:pt x="1168" y="0"/>
                  </a:moveTo>
                  <a:cubicBezTo>
                    <a:pt x="1168" y="0"/>
                    <a:pt x="834" y="149"/>
                    <a:pt x="734" y="667"/>
                  </a:cubicBezTo>
                  <a:cubicBezTo>
                    <a:pt x="601" y="1334"/>
                    <a:pt x="234" y="2001"/>
                    <a:pt x="234" y="2001"/>
                  </a:cubicBezTo>
                  <a:cubicBezTo>
                    <a:pt x="234" y="2001"/>
                    <a:pt x="0" y="4018"/>
                    <a:pt x="785" y="4251"/>
                  </a:cubicBezTo>
                  <a:cubicBezTo>
                    <a:pt x="1141" y="4360"/>
                    <a:pt x="1436" y="4411"/>
                    <a:pt x="1662" y="4411"/>
                  </a:cubicBezTo>
                  <a:cubicBezTo>
                    <a:pt x="1922" y="4411"/>
                    <a:pt x="2089" y="4343"/>
                    <a:pt x="2152" y="4218"/>
                  </a:cubicBezTo>
                  <a:cubicBezTo>
                    <a:pt x="2252" y="4069"/>
                    <a:pt x="1452" y="3635"/>
                    <a:pt x="1452" y="3635"/>
                  </a:cubicBezTo>
                  <a:lnTo>
                    <a:pt x="1452" y="3635"/>
                  </a:lnTo>
                  <a:cubicBezTo>
                    <a:pt x="1452" y="3635"/>
                    <a:pt x="1865" y="3765"/>
                    <a:pt x="2227" y="3765"/>
                  </a:cubicBezTo>
                  <a:cubicBezTo>
                    <a:pt x="2459" y="3765"/>
                    <a:pt x="2670" y="3711"/>
                    <a:pt x="2735" y="3535"/>
                  </a:cubicBezTo>
                  <a:cubicBezTo>
                    <a:pt x="2919" y="3101"/>
                    <a:pt x="1701" y="3035"/>
                    <a:pt x="1701" y="3035"/>
                  </a:cubicBezTo>
                  <a:cubicBezTo>
                    <a:pt x="1701" y="3035"/>
                    <a:pt x="2969" y="3035"/>
                    <a:pt x="3002" y="2735"/>
                  </a:cubicBezTo>
                  <a:cubicBezTo>
                    <a:pt x="3064" y="2378"/>
                    <a:pt x="1879" y="2066"/>
                    <a:pt x="1706" y="2022"/>
                  </a:cubicBezTo>
                  <a:lnTo>
                    <a:pt x="1706" y="2022"/>
                  </a:lnTo>
                  <a:cubicBezTo>
                    <a:pt x="1791" y="2043"/>
                    <a:pt x="2119" y="2117"/>
                    <a:pt x="2419" y="2117"/>
                  </a:cubicBezTo>
                  <a:cubicBezTo>
                    <a:pt x="2707" y="2117"/>
                    <a:pt x="2969" y="2049"/>
                    <a:pt x="2969" y="1801"/>
                  </a:cubicBezTo>
                  <a:cubicBezTo>
                    <a:pt x="2969" y="1550"/>
                    <a:pt x="1785" y="1234"/>
                    <a:pt x="1485" y="1150"/>
                  </a:cubicBezTo>
                  <a:cubicBezTo>
                    <a:pt x="1439" y="1140"/>
                    <a:pt x="1399" y="1135"/>
                    <a:pt x="1364" y="1135"/>
                  </a:cubicBezTo>
                  <a:cubicBezTo>
                    <a:pt x="1171" y="1135"/>
                    <a:pt x="1134" y="1267"/>
                    <a:pt x="1134" y="1267"/>
                  </a:cubicBezTo>
                  <a:cubicBezTo>
                    <a:pt x="1201" y="783"/>
                    <a:pt x="1201" y="367"/>
                    <a:pt x="1168" y="0"/>
                  </a:cubicBezTo>
                  <a:close/>
                </a:path>
              </a:pathLst>
            </a:custGeom>
            <a:solidFill>
              <a:srgbClr val="B549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4" name="Google Shape;944;p44"/>
            <p:cNvSpPr/>
            <p:nvPr/>
          </p:nvSpPr>
          <p:spPr>
            <a:xfrm>
              <a:off x="1293127" y="3401902"/>
              <a:ext cx="89789" cy="63663"/>
            </a:xfrm>
            <a:custGeom>
              <a:avLst/>
              <a:gdLst/>
              <a:ahLst/>
              <a:cxnLst/>
              <a:rect l="l" t="t" r="r" b="b"/>
              <a:pathLst>
                <a:path w="2636" h="1869" extrusionOk="0">
                  <a:moveTo>
                    <a:pt x="2635" y="1"/>
                  </a:moveTo>
                  <a:lnTo>
                    <a:pt x="1" y="85"/>
                  </a:lnTo>
                  <a:lnTo>
                    <a:pt x="217" y="1868"/>
                  </a:lnTo>
                  <a:lnTo>
                    <a:pt x="2502" y="1868"/>
                  </a:lnTo>
                  <a:lnTo>
                    <a:pt x="2635" y="1"/>
                  </a:lnTo>
                  <a:close/>
                </a:path>
              </a:pathLst>
            </a:custGeom>
            <a:solidFill>
              <a:srgbClr val="EF968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5" name="Google Shape;945;p44"/>
            <p:cNvSpPr/>
            <p:nvPr/>
          </p:nvSpPr>
          <p:spPr>
            <a:xfrm>
              <a:off x="1169308" y="3268443"/>
              <a:ext cx="77833" cy="95477"/>
            </a:xfrm>
            <a:custGeom>
              <a:avLst/>
              <a:gdLst/>
              <a:ahLst/>
              <a:cxnLst/>
              <a:rect l="l" t="t" r="r" b="b"/>
              <a:pathLst>
                <a:path w="2285" h="2803" extrusionOk="0">
                  <a:moveTo>
                    <a:pt x="1068" y="1"/>
                  </a:moveTo>
                  <a:lnTo>
                    <a:pt x="1" y="884"/>
                  </a:lnTo>
                  <a:lnTo>
                    <a:pt x="1235" y="2802"/>
                  </a:lnTo>
                  <a:lnTo>
                    <a:pt x="2285" y="1918"/>
                  </a:lnTo>
                  <a:lnTo>
                    <a:pt x="1068" y="1"/>
                  </a:lnTo>
                  <a:close/>
                </a:path>
              </a:pathLst>
            </a:custGeom>
            <a:solidFill>
              <a:srgbClr val="EF968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6" name="Google Shape;946;p44"/>
            <p:cNvSpPr/>
            <p:nvPr/>
          </p:nvSpPr>
          <p:spPr>
            <a:xfrm>
              <a:off x="1055708" y="3287246"/>
              <a:ext cx="183495" cy="299852"/>
            </a:xfrm>
            <a:custGeom>
              <a:avLst/>
              <a:gdLst/>
              <a:ahLst/>
              <a:cxnLst/>
              <a:rect l="l" t="t" r="r" b="b"/>
              <a:pathLst>
                <a:path w="5387" h="8803" extrusionOk="0">
                  <a:moveTo>
                    <a:pt x="3382" y="0"/>
                  </a:moveTo>
                  <a:cubicBezTo>
                    <a:pt x="3298" y="0"/>
                    <a:pt x="3200" y="28"/>
                    <a:pt x="3085" y="99"/>
                  </a:cubicBezTo>
                  <a:cubicBezTo>
                    <a:pt x="3018" y="149"/>
                    <a:pt x="2936" y="183"/>
                    <a:pt x="2836" y="232"/>
                  </a:cubicBezTo>
                  <a:cubicBezTo>
                    <a:pt x="2769" y="265"/>
                    <a:pt x="2702" y="299"/>
                    <a:pt x="2618" y="332"/>
                  </a:cubicBezTo>
                  <a:cubicBezTo>
                    <a:pt x="1968" y="616"/>
                    <a:pt x="901" y="1032"/>
                    <a:pt x="334" y="1450"/>
                  </a:cubicBezTo>
                  <a:cubicBezTo>
                    <a:pt x="184" y="1566"/>
                    <a:pt x="68" y="1683"/>
                    <a:pt x="1" y="1799"/>
                  </a:cubicBezTo>
                  <a:lnTo>
                    <a:pt x="4452" y="8803"/>
                  </a:lnTo>
                  <a:cubicBezTo>
                    <a:pt x="4452" y="8803"/>
                    <a:pt x="4670" y="8803"/>
                    <a:pt x="4886" y="8603"/>
                  </a:cubicBezTo>
                  <a:cubicBezTo>
                    <a:pt x="5137" y="8353"/>
                    <a:pt x="5386" y="7786"/>
                    <a:pt x="5170" y="6468"/>
                  </a:cubicBezTo>
                  <a:cubicBezTo>
                    <a:pt x="4986" y="5452"/>
                    <a:pt x="4719" y="4301"/>
                    <a:pt x="4870" y="3418"/>
                  </a:cubicBezTo>
                  <a:cubicBezTo>
                    <a:pt x="5003" y="2550"/>
                    <a:pt x="5019" y="2250"/>
                    <a:pt x="5019" y="2250"/>
                  </a:cubicBezTo>
                  <a:cubicBezTo>
                    <a:pt x="5070" y="1566"/>
                    <a:pt x="3519" y="1433"/>
                    <a:pt x="3769" y="283"/>
                  </a:cubicBezTo>
                  <a:cubicBezTo>
                    <a:pt x="3769" y="283"/>
                    <a:pt x="3653" y="0"/>
                    <a:pt x="3382"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 name="Google Shape;947;p44"/>
            <p:cNvSpPr/>
            <p:nvPr/>
          </p:nvSpPr>
          <p:spPr>
            <a:xfrm>
              <a:off x="1055708" y="3336603"/>
              <a:ext cx="166429" cy="250496"/>
            </a:xfrm>
            <a:custGeom>
              <a:avLst/>
              <a:gdLst/>
              <a:ahLst/>
              <a:cxnLst/>
              <a:rect l="l" t="t" r="r" b="b"/>
              <a:pathLst>
                <a:path w="4886" h="7354" extrusionOk="0">
                  <a:moveTo>
                    <a:pt x="334" y="1"/>
                  </a:moveTo>
                  <a:cubicBezTo>
                    <a:pt x="184" y="117"/>
                    <a:pt x="68" y="234"/>
                    <a:pt x="1" y="350"/>
                  </a:cubicBezTo>
                  <a:lnTo>
                    <a:pt x="4452" y="7354"/>
                  </a:lnTo>
                  <a:cubicBezTo>
                    <a:pt x="4452" y="7354"/>
                    <a:pt x="4670" y="7354"/>
                    <a:pt x="4886" y="7154"/>
                  </a:cubicBezTo>
                  <a:lnTo>
                    <a:pt x="33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 name="Google Shape;948;p44"/>
            <p:cNvSpPr/>
            <p:nvPr/>
          </p:nvSpPr>
          <p:spPr>
            <a:xfrm>
              <a:off x="1206130" y="3373902"/>
              <a:ext cx="31372" cy="29873"/>
            </a:xfrm>
            <a:custGeom>
              <a:avLst/>
              <a:gdLst/>
              <a:ahLst/>
              <a:cxnLst/>
              <a:rect l="l" t="t" r="r" b="b"/>
              <a:pathLst>
                <a:path w="921" h="877" extrusionOk="0">
                  <a:moveTo>
                    <a:pt x="465" y="1"/>
                  </a:moveTo>
                  <a:cubicBezTo>
                    <a:pt x="418" y="1"/>
                    <a:pt x="387" y="6"/>
                    <a:pt x="387" y="6"/>
                  </a:cubicBezTo>
                  <a:cubicBezTo>
                    <a:pt x="0" y="808"/>
                    <a:pt x="300" y="876"/>
                    <a:pt x="415" y="876"/>
                  </a:cubicBezTo>
                  <a:cubicBezTo>
                    <a:pt x="438" y="876"/>
                    <a:pt x="454" y="874"/>
                    <a:pt x="454" y="874"/>
                  </a:cubicBezTo>
                  <a:cubicBezTo>
                    <a:pt x="454" y="874"/>
                    <a:pt x="921" y="623"/>
                    <a:pt x="837" y="273"/>
                  </a:cubicBezTo>
                  <a:cubicBezTo>
                    <a:pt x="789" y="35"/>
                    <a:pt x="580" y="1"/>
                    <a:pt x="46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 name="Google Shape;949;p44"/>
            <p:cNvSpPr/>
            <p:nvPr/>
          </p:nvSpPr>
          <p:spPr>
            <a:xfrm>
              <a:off x="1168729" y="3384802"/>
              <a:ext cx="54023" cy="18292"/>
            </a:xfrm>
            <a:custGeom>
              <a:avLst/>
              <a:gdLst/>
              <a:ahLst/>
              <a:cxnLst/>
              <a:rect l="l" t="t" r="r" b="b"/>
              <a:pathLst>
                <a:path w="1586" h="537" extrusionOk="0">
                  <a:moveTo>
                    <a:pt x="1071" y="0"/>
                  </a:moveTo>
                  <a:cubicBezTo>
                    <a:pt x="812" y="0"/>
                    <a:pt x="455" y="57"/>
                    <a:pt x="84" y="287"/>
                  </a:cubicBezTo>
                  <a:cubicBezTo>
                    <a:pt x="18" y="336"/>
                    <a:pt x="0" y="420"/>
                    <a:pt x="51" y="469"/>
                  </a:cubicBezTo>
                  <a:cubicBezTo>
                    <a:pt x="73" y="514"/>
                    <a:pt x="118" y="537"/>
                    <a:pt x="165" y="537"/>
                  </a:cubicBezTo>
                  <a:cubicBezTo>
                    <a:pt x="188" y="537"/>
                    <a:pt x="212" y="531"/>
                    <a:pt x="234" y="520"/>
                  </a:cubicBezTo>
                  <a:cubicBezTo>
                    <a:pt x="556" y="318"/>
                    <a:pt x="867" y="273"/>
                    <a:pt x="1085" y="273"/>
                  </a:cubicBezTo>
                  <a:cubicBezTo>
                    <a:pt x="1262" y="273"/>
                    <a:pt x="1377" y="303"/>
                    <a:pt x="1385" y="303"/>
                  </a:cubicBezTo>
                  <a:cubicBezTo>
                    <a:pt x="1400" y="310"/>
                    <a:pt x="1415" y="313"/>
                    <a:pt x="1431" y="313"/>
                  </a:cubicBezTo>
                  <a:cubicBezTo>
                    <a:pt x="1485" y="313"/>
                    <a:pt x="1538" y="272"/>
                    <a:pt x="1552" y="220"/>
                  </a:cubicBezTo>
                  <a:cubicBezTo>
                    <a:pt x="1585" y="153"/>
                    <a:pt x="1535" y="69"/>
                    <a:pt x="1468" y="53"/>
                  </a:cubicBezTo>
                  <a:cubicBezTo>
                    <a:pt x="1452" y="45"/>
                    <a:pt x="1300" y="0"/>
                    <a:pt x="107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 name="Google Shape;950;p44"/>
            <p:cNvSpPr/>
            <p:nvPr/>
          </p:nvSpPr>
          <p:spPr>
            <a:xfrm>
              <a:off x="1217576" y="3389571"/>
              <a:ext cx="26160" cy="43736"/>
            </a:xfrm>
            <a:custGeom>
              <a:avLst/>
              <a:gdLst/>
              <a:ahLst/>
              <a:cxnLst/>
              <a:rect l="l" t="t" r="r" b="b"/>
              <a:pathLst>
                <a:path w="768" h="1284" extrusionOk="0">
                  <a:moveTo>
                    <a:pt x="155" y="1"/>
                  </a:moveTo>
                  <a:cubicBezTo>
                    <a:pt x="129" y="1"/>
                    <a:pt x="104" y="10"/>
                    <a:pt x="85" y="29"/>
                  </a:cubicBezTo>
                  <a:cubicBezTo>
                    <a:pt x="18" y="80"/>
                    <a:pt x="0" y="163"/>
                    <a:pt x="51" y="213"/>
                  </a:cubicBezTo>
                  <a:cubicBezTo>
                    <a:pt x="218" y="447"/>
                    <a:pt x="467" y="896"/>
                    <a:pt x="434" y="1114"/>
                  </a:cubicBezTo>
                  <a:cubicBezTo>
                    <a:pt x="418" y="1163"/>
                    <a:pt x="434" y="1197"/>
                    <a:pt x="451" y="1214"/>
                  </a:cubicBezTo>
                  <a:cubicBezTo>
                    <a:pt x="467" y="1247"/>
                    <a:pt x="501" y="1263"/>
                    <a:pt x="534" y="1281"/>
                  </a:cubicBezTo>
                  <a:cubicBezTo>
                    <a:pt x="545" y="1283"/>
                    <a:pt x="555" y="1284"/>
                    <a:pt x="565" y="1284"/>
                  </a:cubicBezTo>
                  <a:cubicBezTo>
                    <a:pt x="634" y="1284"/>
                    <a:pt x="687" y="1237"/>
                    <a:pt x="701" y="1163"/>
                  </a:cubicBezTo>
                  <a:cubicBezTo>
                    <a:pt x="767" y="747"/>
                    <a:pt x="318" y="129"/>
                    <a:pt x="267" y="63"/>
                  </a:cubicBezTo>
                  <a:cubicBezTo>
                    <a:pt x="237" y="22"/>
                    <a:pt x="195" y="1"/>
                    <a:pt x="15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44"/>
            <p:cNvSpPr/>
            <p:nvPr/>
          </p:nvSpPr>
          <p:spPr>
            <a:xfrm>
              <a:off x="1190325" y="3326657"/>
              <a:ext cx="44315" cy="67921"/>
            </a:xfrm>
            <a:custGeom>
              <a:avLst/>
              <a:gdLst/>
              <a:ahLst/>
              <a:cxnLst/>
              <a:rect l="l" t="t" r="r" b="b"/>
              <a:pathLst>
                <a:path w="1301" h="1994" extrusionOk="0">
                  <a:moveTo>
                    <a:pt x="504" y="303"/>
                  </a:moveTo>
                  <a:cubicBezTo>
                    <a:pt x="518" y="303"/>
                    <a:pt x="533" y="305"/>
                    <a:pt x="551" y="309"/>
                  </a:cubicBezTo>
                  <a:cubicBezTo>
                    <a:pt x="634" y="326"/>
                    <a:pt x="684" y="360"/>
                    <a:pt x="734" y="442"/>
                  </a:cubicBezTo>
                  <a:lnTo>
                    <a:pt x="751" y="442"/>
                  </a:lnTo>
                  <a:cubicBezTo>
                    <a:pt x="934" y="742"/>
                    <a:pt x="867" y="1376"/>
                    <a:pt x="818" y="1676"/>
                  </a:cubicBezTo>
                  <a:cubicBezTo>
                    <a:pt x="734" y="1576"/>
                    <a:pt x="618" y="1376"/>
                    <a:pt x="467" y="1043"/>
                  </a:cubicBezTo>
                  <a:cubicBezTo>
                    <a:pt x="318" y="709"/>
                    <a:pt x="334" y="460"/>
                    <a:pt x="418" y="342"/>
                  </a:cubicBezTo>
                  <a:cubicBezTo>
                    <a:pt x="442" y="318"/>
                    <a:pt x="467" y="303"/>
                    <a:pt x="504" y="303"/>
                  </a:cubicBezTo>
                  <a:close/>
                  <a:moveTo>
                    <a:pt x="516" y="0"/>
                  </a:moveTo>
                  <a:cubicBezTo>
                    <a:pt x="384" y="0"/>
                    <a:pt x="267" y="65"/>
                    <a:pt x="184" y="176"/>
                  </a:cubicBezTo>
                  <a:cubicBezTo>
                    <a:pt x="0" y="393"/>
                    <a:pt x="17" y="776"/>
                    <a:pt x="200" y="1176"/>
                  </a:cubicBezTo>
                  <a:cubicBezTo>
                    <a:pt x="318" y="1427"/>
                    <a:pt x="418" y="1627"/>
                    <a:pt x="500" y="1760"/>
                  </a:cubicBezTo>
                  <a:cubicBezTo>
                    <a:pt x="618" y="1927"/>
                    <a:pt x="684" y="1994"/>
                    <a:pt x="684" y="1994"/>
                  </a:cubicBezTo>
                  <a:lnTo>
                    <a:pt x="901" y="1794"/>
                  </a:lnTo>
                  <a:cubicBezTo>
                    <a:pt x="901" y="1794"/>
                    <a:pt x="901" y="1783"/>
                    <a:pt x="893" y="1778"/>
                  </a:cubicBezTo>
                  <a:lnTo>
                    <a:pt x="893" y="1778"/>
                  </a:lnTo>
                  <a:lnTo>
                    <a:pt x="1085" y="1827"/>
                  </a:lnTo>
                  <a:cubicBezTo>
                    <a:pt x="1118" y="1710"/>
                    <a:pt x="1301" y="776"/>
                    <a:pt x="1001" y="293"/>
                  </a:cubicBezTo>
                  <a:cubicBezTo>
                    <a:pt x="1001" y="276"/>
                    <a:pt x="985" y="276"/>
                    <a:pt x="985" y="276"/>
                  </a:cubicBezTo>
                  <a:cubicBezTo>
                    <a:pt x="901" y="126"/>
                    <a:pt x="767" y="42"/>
                    <a:pt x="600" y="9"/>
                  </a:cubicBezTo>
                  <a:cubicBezTo>
                    <a:pt x="572" y="3"/>
                    <a:pt x="544" y="0"/>
                    <a:pt x="51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 name="Google Shape;952;p44"/>
            <p:cNvSpPr/>
            <p:nvPr/>
          </p:nvSpPr>
          <p:spPr>
            <a:xfrm>
              <a:off x="1221561" y="3370768"/>
              <a:ext cx="48301" cy="34573"/>
            </a:xfrm>
            <a:custGeom>
              <a:avLst/>
              <a:gdLst/>
              <a:ahLst/>
              <a:cxnLst/>
              <a:rect l="l" t="t" r="r" b="b"/>
              <a:pathLst>
                <a:path w="1418" h="1015" extrusionOk="0">
                  <a:moveTo>
                    <a:pt x="849" y="0"/>
                  </a:moveTo>
                  <a:cubicBezTo>
                    <a:pt x="521" y="0"/>
                    <a:pt x="139" y="240"/>
                    <a:pt x="84" y="281"/>
                  </a:cubicBezTo>
                  <a:lnTo>
                    <a:pt x="250" y="532"/>
                  </a:lnTo>
                  <a:cubicBezTo>
                    <a:pt x="411" y="429"/>
                    <a:pt x="686" y="289"/>
                    <a:pt x="864" y="289"/>
                  </a:cubicBezTo>
                  <a:cubicBezTo>
                    <a:pt x="890" y="289"/>
                    <a:pt x="914" y="292"/>
                    <a:pt x="935" y="299"/>
                  </a:cubicBezTo>
                  <a:cubicBezTo>
                    <a:pt x="968" y="315"/>
                    <a:pt x="1017" y="348"/>
                    <a:pt x="1051" y="432"/>
                  </a:cubicBezTo>
                  <a:cubicBezTo>
                    <a:pt x="1084" y="565"/>
                    <a:pt x="1035" y="615"/>
                    <a:pt x="1001" y="648"/>
                  </a:cubicBezTo>
                  <a:cubicBezTo>
                    <a:pt x="935" y="695"/>
                    <a:pt x="829" y="718"/>
                    <a:pt x="708" y="718"/>
                  </a:cubicBezTo>
                  <a:cubicBezTo>
                    <a:pt x="526" y="718"/>
                    <a:pt x="311" y="666"/>
                    <a:pt x="150" y="565"/>
                  </a:cubicBezTo>
                  <a:lnTo>
                    <a:pt x="1" y="815"/>
                  </a:lnTo>
                  <a:cubicBezTo>
                    <a:pt x="183" y="940"/>
                    <a:pt x="447" y="1015"/>
                    <a:pt x="697" y="1015"/>
                  </a:cubicBezTo>
                  <a:cubicBezTo>
                    <a:pt x="881" y="1015"/>
                    <a:pt x="1057" y="974"/>
                    <a:pt x="1184" y="881"/>
                  </a:cubicBezTo>
                  <a:cubicBezTo>
                    <a:pt x="1268" y="815"/>
                    <a:pt x="1418" y="648"/>
                    <a:pt x="1335" y="348"/>
                  </a:cubicBezTo>
                  <a:cubicBezTo>
                    <a:pt x="1268" y="148"/>
                    <a:pt x="1135" y="65"/>
                    <a:pt x="1035" y="32"/>
                  </a:cubicBezTo>
                  <a:cubicBezTo>
                    <a:pt x="977" y="10"/>
                    <a:pt x="914" y="0"/>
                    <a:pt x="84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 name="Google Shape;953;p44"/>
            <p:cNvSpPr/>
            <p:nvPr/>
          </p:nvSpPr>
          <p:spPr>
            <a:xfrm>
              <a:off x="1066506" y="3295114"/>
              <a:ext cx="85803" cy="77969"/>
            </a:xfrm>
            <a:custGeom>
              <a:avLst/>
              <a:gdLst/>
              <a:ahLst/>
              <a:cxnLst/>
              <a:rect l="l" t="t" r="r" b="b"/>
              <a:pathLst>
                <a:path w="2519" h="2289" extrusionOk="0">
                  <a:moveTo>
                    <a:pt x="2519" y="1"/>
                  </a:moveTo>
                  <a:cubicBezTo>
                    <a:pt x="2452" y="34"/>
                    <a:pt x="2385" y="68"/>
                    <a:pt x="2301" y="101"/>
                  </a:cubicBezTo>
                  <a:cubicBezTo>
                    <a:pt x="2234" y="552"/>
                    <a:pt x="2034" y="1252"/>
                    <a:pt x="1367" y="1735"/>
                  </a:cubicBezTo>
                  <a:cubicBezTo>
                    <a:pt x="982" y="2006"/>
                    <a:pt x="606" y="2087"/>
                    <a:pt x="278" y="2087"/>
                  </a:cubicBezTo>
                  <a:cubicBezTo>
                    <a:pt x="181" y="2087"/>
                    <a:pt x="88" y="2080"/>
                    <a:pt x="0" y="2069"/>
                  </a:cubicBezTo>
                  <a:lnTo>
                    <a:pt x="0" y="2069"/>
                  </a:lnTo>
                  <a:lnTo>
                    <a:pt x="133" y="2286"/>
                  </a:lnTo>
                  <a:cubicBezTo>
                    <a:pt x="169" y="2287"/>
                    <a:pt x="204" y="2288"/>
                    <a:pt x="241" y="2288"/>
                  </a:cubicBezTo>
                  <a:cubicBezTo>
                    <a:pt x="616" y="2288"/>
                    <a:pt x="1043" y="2206"/>
                    <a:pt x="1485" y="1902"/>
                  </a:cubicBezTo>
                  <a:cubicBezTo>
                    <a:pt x="2285" y="1319"/>
                    <a:pt x="2468" y="468"/>
                    <a:pt x="251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 name="Google Shape;954;p44"/>
            <p:cNvSpPr/>
            <p:nvPr/>
          </p:nvSpPr>
          <p:spPr>
            <a:xfrm>
              <a:off x="1203405" y="3401799"/>
              <a:ext cx="23878" cy="21834"/>
            </a:xfrm>
            <a:custGeom>
              <a:avLst/>
              <a:gdLst/>
              <a:ahLst/>
              <a:cxnLst/>
              <a:rect l="l" t="t" r="r" b="b"/>
              <a:pathLst>
                <a:path w="701" h="641" extrusionOk="0">
                  <a:moveTo>
                    <a:pt x="150" y="0"/>
                  </a:moveTo>
                  <a:cubicBezTo>
                    <a:pt x="113" y="0"/>
                    <a:pt x="75" y="12"/>
                    <a:pt x="50" y="37"/>
                  </a:cubicBezTo>
                  <a:cubicBezTo>
                    <a:pt x="16" y="88"/>
                    <a:pt x="0" y="155"/>
                    <a:pt x="34" y="204"/>
                  </a:cubicBezTo>
                  <a:lnTo>
                    <a:pt x="67" y="237"/>
                  </a:lnTo>
                  <a:lnTo>
                    <a:pt x="450" y="604"/>
                  </a:lnTo>
                  <a:cubicBezTo>
                    <a:pt x="473" y="628"/>
                    <a:pt x="504" y="640"/>
                    <a:pt x="535" y="640"/>
                  </a:cubicBezTo>
                  <a:cubicBezTo>
                    <a:pt x="571" y="640"/>
                    <a:pt x="607" y="624"/>
                    <a:pt x="634" y="588"/>
                  </a:cubicBezTo>
                  <a:cubicBezTo>
                    <a:pt x="701" y="537"/>
                    <a:pt x="683" y="455"/>
                    <a:pt x="634" y="404"/>
                  </a:cubicBezTo>
                  <a:lnTo>
                    <a:pt x="250" y="37"/>
                  </a:lnTo>
                  <a:cubicBezTo>
                    <a:pt x="225" y="12"/>
                    <a:pt x="188" y="0"/>
                    <a:pt x="15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 name="Google Shape;955;p44"/>
            <p:cNvSpPr/>
            <p:nvPr/>
          </p:nvSpPr>
          <p:spPr>
            <a:xfrm>
              <a:off x="1204529" y="3422237"/>
              <a:ext cx="23299" cy="21834"/>
            </a:xfrm>
            <a:custGeom>
              <a:avLst/>
              <a:gdLst/>
              <a:ahLst/>
              <a:cxnLst/>
              <a:rect l="l" t="t" r="r" b="b"/>
              <a:pathLst>
                <a:path w="684" h="641" extrusionOk="0">
                  <a:moveTo>
                    <a:pt x="142" y="0"/>
                  </a:moveTo>
                  <a:cubicBezTo>
                    <a:pt x="109" y="0"/>
                    <a:pt x="75" y="13"/>
                    <a:pt x="50" y="37"/>
                  </a:cubicBezTo>
                  <a:cubicBezTo>
                    <a:pt x="1" y="88"/>
                    <a:pt x="1" y="155"/>
                    <a:pt x="34" y="204"/>
                  </a:cubicBezTo>
                  <a:cubicBezTo>
                    <a:pt x="34" y="222"/>
                    <a:pt x="50" y="222"/>
                    <a:pt x="50" y="238"/>
                  </a:cubicBezTo>
                  <a:lnTo>
                    <a:pt x="434" y="604"/>
                  </a:lnTo>
                  <a:cubicBezTo>
                    <a:pt x="465" y="628"/>
                    <a:pt x="500" y="641"/>
                    <a:pt x="533" y="641"/>
                  </a:cubicBezTo>
                  <a:cubicBezTo>
                    <a:pt x="571" y="641"/>
                    <a:pt x="607" y="624"/>
                    <a:pt x="634" y="588"/>
                  </a:cubicBezTo>
                  <a:cubicBezTo>
                    <a:pt x="684" y="538"/>
                    <a:pt x="684" y="455"/>
                    <a:pt x="634" y="404"/>
                  </a:cubicBezTo>
                  <a:lnTo>
                    <a:pt x="234" y="37"/>
                  </a:lnTo>
                  <a:cubicBezTo>
                    <a:pt x="209" y="13"/>
                    <a:pt x="175" y="0"/>
                    <a:pt x="142"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 name="Google Shape;956;p44"/>
            <p:cNvSpPr/>
            <p:nvPr/>
          </p:nvSpPr>
          <p:spPr>
            <a:xfrm>
              <a:off x="1205653" y="3442164"/>
              <a:ext cx="23299" cy="21834"/>
            </a:xfrm>
            <a:custGeom>
              <a:avLst/>
              <a:gdLst/>
              <a:ahLst/>
              <a:cxnLst/>
              <a:rect l="l" t="t" r="r" b="b"/>
              <a:pathLst>
                <a:path w="684" h="641" extrusionOk="0">
                  <a:moveTo>
                    <a:pt x="149" y="1"/>
                  </a:moveTo>
                  <a:cubicBezTo>
                    <a:pt x="114" y="1"/>
                    <a:pt x="77" y="17"/>
                    <a:pt x="50" y="53"/>
                  </a:cubicBezTo>
                  <a:cubicBezTo>
                    <a:pt x="1" y="86"/>
                    <a:pt x="1" y="170"/>
                    <a:pt x="34" y="219"/>
                  </a:cubicBezTo>
                  <a:lnTo>
                    <a:pt x="50" y="237"/>
                  </a:lnTo>
                  <a:lnTo>
                    <a:pt x="435" y="604"/>
                  </a:lnTo>
                  <a:cubicBezTo>
                    <a:pt x="468" y="628"/>
                    <a:pt x="505" y="641"/>
                    <a:pt x="541" y="641"/>
                  </a:cubicBezTo>
                  <a:cubicBezTo>
                    <a:pt x="576" y="641"/>
                    <a:pt x="609" y="628"/>
                    <a:pt x="635" y="604"/>
                  </a:cubicBezTo>
                  <a:cubicBezTo>
                    <a:pt x="684" y="553"/>
                    <a:pt x="684" y="470"/>
                    <a:pt x="635" y="404"/>
                  </a:cubicBezTo>
                  <a:lnTo>
                    <a:pt x="234" y="37"/>
                  </a:lnTo>
                  <a:cubicBezTo>
                    <a:pt x="211" y="13"/>
                    <a:pt x="180" y="1"/>
                    <a:pt x="14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 name="Google Shape;957;p44"/>
            <p:cNvSpPr/>
            <p:nvPr/>
          </p:nvSpPr>
          <p:spPr>
            <a:xfrm>
              <a:off x="1208481" y="3463487"/>
              <a:ext cx="23333" cy="22038"/>
            </a:xfrm>
            <a:custGeom>
              <a:avLst/>
              <a:gdLst/>
              <a:ahLst/>
              <a:cxnLst/>
              <a:rect l="l" t="t" r="r" b="b"/>
              <a:pathLst>
                <a:path w="685" h="647" extrusionOk="0">
                  <a:moveTo>
                    <a:pt x="148" y="0"/>
                  </a:moveTo>
                  <a:cubicBezTo>
                    <a:pt x="110" y="0"/>
                    <a:pt x="70" y="17"/>
                    <a:pt x="34" y="44"/>
                  </a:cubicBezTo>
                  <a:cubicBezTo>
                    <a:pt x="1" y="94"/>
                    <a:pt x="1" y="160"/>
                    <a:pt x="18" y="211"/>
                  </a:cubicBezTo>
                  <a:cubicBezTo>
                    <a:pt x="34" y="211"/>
                    <a:pt x="34" y="227"/>
                    <a:pt x="51" y="227"/>
                  </a:cubicBezTo>
                  <a:lnTo>
                    <a:pt x="434" y="611"/>
                  </a:lnTo>
                  <a:cubicBezTo>
                    <a:pt x="458" y="634"/>
                    <a:pt x="488" y="646"/>
                    <a:pt x="520" y="646"/>
                  </a:cubicBezTo>
                  <a:cubicBezTo>
                    <a:pt x="558" y="646"/>
                    <a:pt x="598" y="630"/>
                    <a:pt x="634" y="594"/>
                  </a:cubicBezTo>
                  <a:cubicBezTo>
                    <a:pt x="685" y="545"/>
                    <a:pt x="685" y="461"/>
                    <a:pt x="618" y="411"/>
                  </a:cubicBezTo>
                  <a:lnTo>
                    <a:pt x="234" y="44"/>
                  </a:lnTo>
                  <a:cubicBezTo>
                    <a:pt x="211" y="13"/>
                    <a:pt x="181" y="0"/>
                    <a:pt x="148"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 name="Google Shape;958;p44"/>
            <p:cNvSpPr/>
            <p:nvPr/>
          </p:nvSpPr>
          <p:spPr>
            <a:xfrm>
              <a:off x="1213045" y="3485254"/>
              <a:ext cx="23333" cy="21902"/>
            </a:xfrm>
            <a:custGeom>
              <a:avLst/>
              <a:gdLst/>
              <a:ahLst/>
              <a:cxnLst/>
              <a:rect l="l" t="t" r="r" b="b"/>
              <a:pathLst>
                <a:path w="685" h="643" extrusionOk="0">
                  <a:moveTo>
                    <a:pt x="142" y="1"/>
                  </a:moveTo>
                  <a:cubicBezTo>
                    <a:pt x="109" y="1"/>
                    <a:pt x="75" y="14"/>
                    <a:pt x="51" y="39"/>
                  </a:cubicBezTo>
                  <a:cubicBezTo>
                    <a:pt x="0" y="88"/>
                    <a:pt x="0" y="155"/>
                    <a:pt x="33" y="206"/>
                  </a:cubicBezTo>
                  <a:cubicBezTo>
                    <a:pt x="33" y="222"/>
                    <a:pt x="33" y="222"/>
                    <a:pt x="51" y="239"/>
                  </a:cubicBezTo>
                  <a:lnTo>
                    <a:pt x="434" y="606"/>
                  </a:lnTo>
                  <a:cubicBezTo>
                    <a:pt x="459" y="631"/>
                    <a:pt x="497" y="643"/>
                    <a:pt x="534" y="643"/>
                  </a:cubicBezTo>
                  <a:cubicBezTo>
                    <a:pt x="572" y="643"/>
                    <a:pt x="609" y="631"/>
                    <a:pt x="634" y="606"/>
                  </a:cubicBezTo>
                  <a:cubicBezTo>
                    <a:pt x="684" y="539"/>
                    <a:pt x="684" y="455"/>
                    <a:pt x="618" y="406"/>
                  </a:cubicBezTo>
                  <a:lnTo>
                    <a:pt x="234" y="39"/>
                  </a:lnTo>
                  <a:cubicBezTo>
                    <a:pt x="209" y="14"/>
                    <a:pt x="175" y="1"/>
                    <a:pt x="142"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 name="Google Shape;959;p44"/>
            <p:cNvSpPr/>
            <p:nvPr/>
          </p:nvSpPr>
          <p:spPr>
            <a:xfrm>
              <a:off x="1185216" y="2313113"/>
              <a:ext cx="475410" cy="1042244"/>
            </a:xfrm>
            <a:custGeom>
              <a:avLst/>
              <a:gdLst/>
              <a:ahLst/>
              <a:cxnLst/>
              <a:rect l="l" t="t" r="r" b="b"/>
              <a:pathLst>
                <a:path w="13957" h="30598" extrusionOk="0">
                  <a:moveTo>
                    <a:pt x="11873" y="0"/>
                  </a:moveTo>
                  <a:lnTo>
                    <a:pt x="10873" y="367"/>
                  </a:lnTo>
                  <a:lnTo>
                    <a:pt x="10622" y="450"/>
                  </a:lnTo>
                  <a:lnTo>
                    <a:pt x="6404" y="1935"/>
                  </a:lnTo>
                  <a:lnTo>
                    <a:pt x="6520" y="2651"/>
                  </a:lnTo>
                  <a:lnTo>
                    <a:pt x="8438" y="13907"/>
                  </a:lnTo>
                  <a:cubicBezTo>
                    <a:pt x="7604" y="14741"/>
                    <a:pt x="6787" y="15857"/>
                    <a:pt x="6086" y="17042"/>
                  </a:cubicBezTo>
                  <a:cubicBezTo>
                    <a:pt x="6070" y="17075"/>
                    <a:pt x="6053" y="17091"/>
                    <a:pt x="6037" y="17108"/>
                  </a:cubicBezTo>
                  <a:cubicBezTo>
                    <a:pt x="5937" y="17275"/>
                    <a:pt x="5837" y="17458"/>
                    <a:pt x="5737" y="17625"/>
                  </a:cubicBezTo>
                  <a:cubicBezTo>
                    <a:pt x="5203" y="18542"/>
                    <a:pt x="4736" y="19476"/>
                    <a:pt x="4336" y="20310"/>
                  </a:cubicBezTo>
                  <a:cubicBezTo>
                    <a:pt x="3802" y="21460"/>
                    <a:pt x="2351" y="23928"/>
                    <a:pt x="1284" y="25713"/>
                  </a:cubicBezTo>
                  <a:cubicBezTo>
                    <a:pt x="550" y="26929"/>
                    <a:pt x="1" y="27830"/>
                    <a:pt x="1" y="27830"/>
                  </a:cubicBezTo>
                  <a:cubicBezTo>
                    <a:pt x="617" y="29197"/>
                    <a:pt x="1951" y="30598"/>
                    <a:pt x="1951" y="30598"/>
                  </a:cubicBezTo>
                  <a:cubicBezTo>
                    <a:pt x="2051" y="30548"/>
                    <a:pt x="2135" y="30497"/>
                    <a:pt x="2218" y="30448"/>
                  </a:cubicBezTo>
                  <a:cubicBezTo>
                    <a:pt x="3418" y="29781"/>
                    <a:pt x="4319" y="29097"/>
                    <a:pt x="5453" y="27729"/>
                  </a:cubicBezTo>
                  <a:cubicBezTo>
                    <a:pt x="5653" y="27496"/>
                    <a:pt x="5853" y="27247"/>
                    <a:pt x="6037" y="26996"/>
                  </a:cubicBezTo>
                  <a:cubicBezTo>
                    <a:pt x="6486" y="26429"/>
                    <a:pt x="6937" y="25846"/>
                    <a:pt x="7354" y="25262"/>
                  </a:cubicBezTo>
                  <a:cubicBezTo>
                    <a:pt x="10739" y="20593"/>
                    <a:pt x="13374" y="15624"/>
                    <a:pt x="13374" y="15624"/>
                  </a:cubicBezTo>
                  <a:cubicBezTo>
                    <a:pt x="13957" y="11439"/>
                    <a:pt x="12689" y="4152"/>
                    <a:pt x="12122" y="1250"/>
                  </a:cubicBezTo>
                  <a:cubicBezTo>
                    <a:pt x="12106" y="1168"/>
                    <a:pt x="12089" y="1083"/>
                    <a:pt x="12073" y="1017"/>
                  </a:cubicBezTo>
                  <a:cubicBezTo>
                    <a:pt x="11956" y="383"/>
                    <a:pt x="11873" y="0"/>
                    <a:pt x="1187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 name="Google Shape;960;p44"/>
            <p:cNvSpPr/>
            <p:nvPr/>
          </p:nvSpPr>
          <p:spPr>
            <a:xfrm>
              <a:off x="1215293" y="2394217"/>
              <a:ext cx="296514" cy="873669"/>
            </a:xfrm>
            <a:custGeom>
              <a:avLst/>
              <a:gdLst/>
              <a:ahLst/>
              <a:cxnLst/>
              <a:rect l="l" t="t" r="r" b="b"/>
              <a:pathLst>
                <a:path w="8705" h="25649" extrusionOk="0">
                  <a:moveTo>
                    <a:pt x="6480" y="0"/>
                  </a:moveTo>
                  <a:cubicBezTo>
                    <a:pt x="6472" y="0"/>
                    <a:pt x="6463" y="1"/>
                    <a:pt x="6455" y="3"/>
                  </a:cubicBezTo>
                  <a:cubicBezTo>
                    <a:pt x="6388" y="3"/>
                    <a:pt x="6354" y="70"/>
                    <a:pt x="6354" y="136"/>
                  </a:cubicBezTo>
                  <a:cubicBezTo>
                    <a:pt x="6421" y="537"/>
                    <a:pt x="7955" y="9974"/>
                    <a:pt x="8455" y="11809"/>
                  </a:cubicBezTo>
                  <a:cubicBezTo>
                    <a:pt x="8105" y="12176"/>
                    <a:pt x="5870" y="14743"/>
                    <a:pt x="34" y="25482"/>
                  </a:cubicBezTo>
                  <a:cubicBezTo>
                    <a:pt x="1" y="25549"/>
                    <a:pt x="34" y="25615"/>
                    <a:pt x="85" y="25649"/>
                  </a:cubicBezTo>
                  <a:lnTo>
                    <a:pt x="134" y="25649"/>
                  </a:lnTo>
                  <a:cubicBezTo>
                    <a:pt x="185" y="25649"/>
                    <a:pt x="218" y="25633"/>
                    <a:pt x="234" y="25599"/>
                  </a:cubicBezTo>
                  <a:cubicBezTo>
                    <a:pt x="6488" y="14094"/>
                    <a:pt x="8638" y="11942"/>
                    <a:pt x="8656" y="11926"/>
                  </a:cubicBezTo>
                  <a:cubicBezTo>
                    <a:pt x="8689" y="11893"/>
                    <a:pt x="8705" y="11859"/>
                    <a:pt x="8689" y="11809"/>
                  </a:cubicBezTo>
                  <a:cubicBezTo>
                    <a:pt x="8205" y="10159"/>
                    <a:pt x="6604" y="187"/>
                    <a:pt x="6588" y="87"/>
                  </a:cubicBezTo>
                  <a:cubicBezTo>
                    <a:pt x="6573" y="43"/>
                    <a:pt x="6534" y="0"/>
                    <a:pt x="64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961;p44"/>
            <p:cNvSpPr/>
            <p:nvPr/>
          </p:nvSpPr>
          <p:spPr>
            <a:xfrm>
              <a:off x="1370928" y="3173578"/>
              <a:ext cx="64787" cy="84100"/>
            </a:xfrm>
            <a:custGeom>
              <a:avLst/>
              <a:gdLst/>
              <a:ahLst/>
              <a:cxnLst/>
              <a:rect l="l" t="t" r="r" b="b"/>
              <a:pathLst>
                <a:path w="1902" h="2469" extrusionOk="0">
                  <a:moveTo>
                    <a:pt x="1902" y="1"/>
                  </a:moveTo>
                  <a:cubicBezTo>
                    <a:pt x="1607" y="399"/>
                    <a:pt x="1309" y="801"/>
                    <a:pt x="1007" y="1198"/>
                  </a:cubicBezTo>
                  <a:lnTo>
                    <a:pt x="1007" y="1198"/>
                  </a:lnTo>
                  <a:cubicBezTo>
                    <a:pt x="1313" y="803"/>
                    <a:pt x="1616" y="402"/>
                    <a:pt x="1902" y="1"/>
                  </a:cubicBezTo>
                  <a:close/>
                  <a:moveTo>
                    <a:pt x="1007" y="1198"/>
                  </a:moveTo>
                  <a:cubicBezTo>
                    <a:pt x="867" y="1378"/>
                    <a:pt x="726" y="1557"/>
                    <a:pt x="585" y="1735"/>
                  </a:cubicBezTo>
                  <a:cubicBezTo>
                    <a:pt x="541" y="1795"/>
                    <a:pt x="496" y="1855"/>
                    <a:pt x="450" y="1915"/>
                  </a:cubicBezTo>
                  <a:lnTo>
                    <a:pt x="450" y="1915"/>
                  </a:lnTo>
                  <a:cubicBezTo>
                    <a:pt x="637" y="1679"/>
                    <a:pt x="822" y="1440"/>
                    <a:pt x="1007" y="1198"/>
                  </a:cubicBezTo>
                  <a:close/>
                  <a:moveTo>
                    <a:pt x="450" y="1915"/>
                  </a:moveTo>
                  <a:cubicBezTo>
                    <a:pt x="301" y="2103"/>
                    <a:pt x="151" y="2287"/>
                    <a:pt x="1" y="2468"/>
                  </a:cubicBezTo>
                  <a:cubicBezTo>
                    <a:pt x="153" y="2291"/>
                    <a:pt x="305" y="2105"/>
                    <a:pt x="450" y="1915"/>
                  </a:cubicBezTo>
                  <a:close/>
                </a:path>
              </a:pathLst>
            </a:custGeom>
            <a:solidFill>
              <a:srgbClr val="7E728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 name="Google Shape;962;p44"/>
            <p:cNvSpPr/>
            <p:nvPr/>
          </p:nvSpPr>
          <p:spPr>
            <a:xfrm>
              <a:off x="1380601" y="2885643"/>
              <a:ext cx="11956" cy="27829"/>
            </a:xfrm>
            <a:custGeom>
              <a:avLst/>
              <a:gdLst/>
              <a:ahLst/>
              <a:cxnLst/>
              <a:rect l="l" t="t" r="r" b="b"/>
              <a:pathLst>
                <a:path w="351" h="817" extrusionOk="0">
                  <a:moveTo>
                    <a:pt x="301" y="0"/>
                  </a:moveTo>
                  <a:cubicBezTo>
                    <a:pt x="184" y="234"/>
                    <a:pt x="83" y="501"/>
                    <a:pt x="1" y="817"/>
                  </a:cubicBezTo>
                  <a:cubicBezTo>
                    <a:pt x="101" y="650"/>
                    <a:pt x="201" y="467"/>
                    <a:pt x="301" y="300"/>
                  </a:cubicBezTo>
                  <a:cubicBezTo>
                    <a:pt x="317" y="283"/>
                    <a:pt x="334" y="267"/>
                    <a:pt x="350" y="234"/>
                  </a:cubicBezTo>
                  <a:lnTo>
                    <a:pt x="301" y="0"/>
                  </a:lnTo>
                  <a:close/>
                </a:path>
              </a:pathLst>
            </a:custGeom>
            <a:solidFill>
              <a:srgbClr val="7762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963;p44"/>
            <p:cNvSpPr/>
            <p:nvPr/>
          </p:nvSpPr>
          <p:spPr>
            <a:xfrm>
              <a:off x="1361833" y="2893580"/>
              <a:ext cx="73882" cy="364094"/>
            </a:xfrm>
            <a:custGeom>
              <a:avLst/>
              <a:gdLst/>
              <a:ahLst/>
              <a:cxnLst/>
              <a:rect l="l" t="t" r="r" b="b"/>
              <a:pathLst>
                <a:path w="2169" h="10689" extrusionOk="0">
                  <a:moveTo>
                    <a:pt x="901" y="1"/>
                  </a:moveTo>
                  <a:cubicBezTo>
                    <a:pt x="885" y="34"/>
                    <a:pt x="868" y="50"/>
                    <a:pt x="852" y="67"/>
                  </a:cubicBezTo>
                  <a:cubicBezTo>
                    <a:pt x="752" y="234"/>
                    <a:pt x="652" y="417"/>
                    <a:pt x="552" y="584"/>
                  </a:cubicBezTo>
                  <a:cubicBezTo>
                    <a:pt x="368" y="1235"/>
                    <a:pt x="252" y="2068"/>
                    <a:pt x="185" y="2985"/>
                  </a:cubicBezTo>
                  <a:cubicBezTo>
                    <a:pt x="518" y="2435"/>
                    <a:pt x="835" y="1918"/>
                    <a:pt x="1119" y="1468"/>
                  </a:cubicBezTo>
                  <a:lnTo>
                    <a:pt x="901" y="1"/>
                  </a:lnTo>
                  <a:close/>
                  <a:moveTo>
                    <a:pt x="1168" y="1818"/>
                  </a:moveTo>
                  <a:cubicBezTo>
                    <a:pt x="868" y="2318"/>
                    <a:pt x="518" y="2885"/>
                    <a:pt x="152" y="3485"/>
                  </a:cubicBezTo>
                  <a:cubicBezTo>
                    <a:pt x="1" y="6220"/>
                    <a:pt x="185" y="9455"/>
                    <a:pt x="268" y="10688"/>
                  </a:cubicBezTo>
                  <a:cubicBezTo>
                    <a:pt x="468" y="10455"/>
                    <a:pt x="668" y="10206"/>
                    <a:pt x="852" y="9955"/>
                  </a:cubicBezTo>
                  <a:cubicBezTo>
                    <a:pt x="1301" y="9388"/>
                    <a:pt x="1752" y="8805"/>
                    <a:pt x="2169" y="8221"/>
                  </a:cubicBezTo>
                  <a:lnTo>
                    <a:pt x="1168" y="1818"/>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964;p44"/>
            <p:cNvSpPr/>
            <p:nvPr/>
          </p:nvSpPr>
          <p:spPr>
            <a:xfrm>
              <a:off x="1366976" y="2943585"/>
              <a:ext cx="34676" cy="68738"/>
            </a:xfrm>
            <a:custGeom>
              <a:avLst/>
              <a:gdLst/>
              <a:ahLst/>
              <a:cxnLst/>
              <a:rect l="l" t="t" r="r" b="b"/>
              <a:pathLst>
                <a:path w="1018" h="2018" extrusionOk="0">
                  <a:moveTo>
                    <a:pt x="968" y="0"/>
                  </a:moveTo>
                  <a:cubicBezTo>
                    <a:pt x="684" y="450"/>
                    <a:pt x="367" y="967"/>
                    <a:pt x="34" y="1517"/>
                  </a:cubicBezTo>
                  <a:cubicBezTo>
                    <a:pt x="17" y="1684"/>
                    <a:pt x="17" y="1850"/>
                    <a:pt x="1" y="2017"/>
                  </a:cubicBezTo>
                  <a:cubicBezTo>
                    <a:pt x="367" y="1417"/>
                    <a:pt x="717" y="850"/>
                    <a:pt x="1017" y="350"/>
                  </a:cubicBezTo>
                  <a:lnTo>
                    <a:pt x="968" y="0"/>
                  </a:lnTo>
                  <a:close/>
                </a:path>
              </a:pathLst>
            </a:custGeom>
            <a:solidFill>
              <a:srgbClr val="0042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 name="Google Shape;965;p44"/>
            <p:cNvSpPr/>
            <p:nvPr/>
          </p:nvSpPr>
          <p:spPr>
            <a:xfrm>
              <a:off x="1155683" y="2139290"/>
              <a:ext cx="457834" cy="271035"/>
            </a:xfrm>
            <a:custGeom>
              <a:avLst/>
              <a:gdLst/>
              <a:ahLst/>
              <a:cxnLst/>
              <a:rect l="l" t="t" r="r" b="b"/>
              <a:pathLst>
                <a:path w="13441" h="7957" extrusionOk="0">
                  <a:moveTo>
                    <a:pt x="11473" y="1"/>
                  </a:moveTo>
                  <a:lnTo>
                    <a:pt x="317" y="2351"/>
                  </a:lnTo>
                  <a:cubicBezTo>
                    <a:pt x="317" y="2351"/>
                    <a:pt x="1" y="5353"/>
                    <a:pt x="684" y="7038"/>
                  </a:cubicBezTo>
                  <a:cubicBezTo>
                    <a:pt x="947" y="7686"/>
                    <a:pt x="2429" y="7956"/>
                    <a:pt x="4280" y="7956"/>
                  </a:cubicBezTo>
                  <a:cubicBezTo>
                    <a:pt x="7232" y="7956"/>
                    <a:pt x="11123" y="7269"/>
                    <a:pt x="12507" y="6337"/>
                  </a:cubicBezTo>
                  <a:cubicBezTo>
                    <a:pt x="13440" y="5720"/>
                    <a:pt x="11473" y="1"/>
                    <a:pt x="1147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 name="Google Shape;966;p44"/>
            <p:cNvSpPr/>
            <p:nvPr/>
          </p:nvSpPr>
          <p:spPr>
            <a:xfrm>
              <a:off x="1503297" y="2236846"/>
              <a:ext cx="94864" cy="118878"/>
            </a:xfrm>
            <a:custGeom>
              <a:avLst/>
              <a:gdLst/>
              <a:ahLst/>
              <a:cxnLst/>
              <a:rect l="l" t="t" r="r" b="b"/>
              <a:pathLst>
                <a:path w="2785" h="3490" extrusionOk="0">
                  <a:moveTo>
                    <a:pt x="134" y="0"/>
                  </a:moveTo>
                  <a:cubicBezTo>
                    <a:pt x="124" y="0"/>
                    <a:pt x="112" y="2"/>
                    <a:pt x="101" y="5"/>
                  </a:cubicBezTo>
                  <a:cubicBezTo>
                    <a:pt x="34" y="5"/>
                    <a:pt x="0" y="72"/>
                    <a:pt x="16" y="138"/>
                  </a:cubicBezTo>
                  <a:cubicBezTo>
                    <a:pt x="16" y="205"/>
                    <a:pt x="317" y="1688"/>
                    <a:pt x="1284" y="2689"/>
                  </a:cubicBezTo>
                  <a:cubicBezTo>
                    <a:pt x="1451" y="2840"/>
                    <a:pt x="1617" y="2989"/>
                    <a:pt x="1817" y="3106"/>
                  </a:cubicBezTo>
                  <a:cubicBezTo>
                    <a:pt x="2001" y="3222"/>
                    <a:pt x="2202" y="3322"/>
                    <a:pt x="2402" y="3389"/>
                  </a:cubicBezTo>
                  <a:cubicBezTo>
                    <a:pt x="2518" y="3440"/>
                    <a:pt x="2651" y="3473"/>
                    <a:pt x="2784" y="3489"/>
                  </a:cubicBezTo>
                  <a:cubicBezTo>
                    <a:pt x="2768" y="3407"/>
                    <a:pt x="2751" y="3322"/>
                    <a:pt x="2735" y="3256"/>
                  </a:cubicBezTo>
                  <a:cubicBezTo>
                    <a:pt x="2651" y="3240"/>
                    <a:pt x="2568" y="3206"/>
                    <a:pt x="2502" y="3189"/>
                  </a:cubicBezTo>
                  <a:cubicBezTo>
                    <a:pt x="2302" y="3122"/>
                    <a:pt x="2117" y="3040"/>
                    <a:pt x="1935" y="2922"/>
                  </a:cubicBezTo>
                  <a:cubicBezTo>
                    <a:pt x="1784" y="2822"/>
                    <a:pt x="1651" y="2722"/>
                    <a:pt x="1535" y="2606"/>
                  </a:cubicBezTo>
                  <a:cubicBezTo>
                    <a:pt x="534" y="1655"/>
                    <a:pt x="234" y="105"/>
                    <a:pt x="234" y="88"/>
                  </a:cubicBezTo>
                  <a:cubicBezTo>
                    <a:pt x="220" y="33"/>
                    <a:pt x="184" y="0"/>
                    <a:pt x="13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967;p44"/>
            <p:cNvSpPr/>
            <p:nvPr/>
          </p:nvSpPr>
          <p:spPr>
            <a:xfrm>
              <a:off x="1388572" y="2181324"/>
              <a:ext cx="23299" cy="207338"/>
            </a:xfrm>
            <a:custGeom>
              <a:avLst/>
              <a:gdLst/>
              <a:ahLst/>
              <a:cxnLst/>
              <a:rect l="l" t="t" r="r" b="b"/>
              <a:pathLst>
                <a:path w="684" h="6087" extrusionOk="0">
                  <a:moveTo>
                    <a:pt x="234" y="1"/>
                  </a:moveTo>
                  <a:cubicBezTo>
                    <a:pt x="150" y="17"/>
                    <a:pt x="83" y="17"/>
                    <a:pt x="0" y="34"/>
                  </a:cubicBezTo>
                  <a:cubicBezTo>
                    <a:pt x="16" y="201"/>
                    <a:pt x="34" y="384"/>
                    <a:pt x="50" y="584"/>
                  </a:cubicBezTo>
                  <a:cubicBezTo>
                    <a:pt x="67" y="668"/>
                    <a:pt x="67" y="734"/>
                    <a:pt x="83" y="817"/>
                  </a:cubicBezTo>
                  <a:cubicBezTo>
                    <a:pt x="167" y="1768"/>
                    <a:pt x="283" y="3118"/>
                    <a:pt x="367" y="4503"/>
                  </a:cubicBezTo>
                  <a:cubicBezTo>
                    <a:pt x="367" y="4570"/>
                    <a:pt x="383" y="4652"/>
                    <a:pt x="383" y="4719"/>
                  </a:cubicBezTo>
                  <a:cubicBezTo>
                    <a:pt x="400" y="5137"/>
                    <a:pt x="434" y="5570"/>
                    <a:pt x="450" y="5986"/>
                  </a:cubicBezTo>
                  <a:cubicBezTo>
                    <a:pt x="450" y="6037"/>
                    <a:pt x="500" y="6086"/>
                    <a:pt x="567" y="6086"/>
                  </a:cubicBezTo>
                  <a:cubicBezTo>
                    <a:pt x="634" y="6086"/>
                    <a:pt x="683" y="6020"/>
                    <a:pt x="683" y="5970"/>
                  </a:cubicBezTo>
                  <a:cubicBezTo>
                    <a:pt x="650" y="5537"/>
                    <a:pt x="634" y="5103"/>
                    <a:pt x="600" y="4670"/>
                  </a:cubicBezTo>
                  <a:cubicBezTo>
                    <a:pt x="600" y="4586"/>
                    <a:pt x="600" y="4519"/>
                    <a:pt x="583" y="4436"/>
                  </a:cubicBezTo>
                  <a:cubicBezTo>
                    <a:pt x="500" y="3069"/>
                    <a:pt x="383" y="1735"/>
                    <a:pt x="300" y="784"/>
                  </a:cubicBezTo>
                  <a:cubicBezTo>
                    <a:pt x="300" y="701"/>
                    <a:pt x="283" y="634"/>
                    <a:pt x="283" y="550"/>
                  </a:cubicBezTo>
                  <a:cubicBezTo>
                    <a:pt x="267" y="350"/>
                    <a:pt x="250" y="150"/>
                    <a:pt x="23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968;p44"/>
            <p:cNvSpPr/>
            <p:nvPr/>
          </p:nvSpPr>
          <p:spPr>
            <a:xfrm>
              <a:off x="1357302" y="2185888"/>
              <a:ext cx="68193" cy="157335"/>
            </a:xfrm>
            <a:custGeom>
              <a:avLst/>
              <a:gdLst/>
              <a:ahLst/>
              <a:cxnLst/>
              <a:rect l="l" t="t" r="r" b="b"/>
              <a:pathLst>
                <a:path w="2002" h="4619" extrusionOk="0">
                  <a:moveTo>
                    <a:pt x="218" y="0"/>
                  </a:moveTo>
                  <a:cubicBezTo>
                    <a:pt x="151" y="16"/>
                    <a:pt x="67" y="16"/>
                    <a:pt x="0" y="34"/>
                  </a:cubicBezTo>
                  <a:cubicBezTo>
                    <a:pt x="18" y="183"/>
                    <a:pt x="34" y="367"/>
                    <a:pt x="51" y="567"/>
                  </a:cubicBezTo>
                  <a:cubicBezTo>
                    <a:pt x="51" y="634"/>
                    <a:pt x="51" y="717"/>
                    <a:pt x="67" y="783"/>
                  </a:cubicBezTo>
                  <a:cubicBezTo>
                    <a:pt x="185" y="2034"/>
                    <a:pt x="351" y="3785"/>
                    <a:pt x="434" y="4202"/>
                  </a:cubicBezTo>
                  <a:cubicBezTo>
                    <a:pt x="467" y="4369"/>
                    <a:pt x="567" y="4485"/>
                    <a:pt x="701" y="4552"/>
                  </a:cubicBezTo>
                  <a:cubicBezTo>
                    <a:pt x="818" y="4602"/>
                    <a:pt x="952" y="4618"/>
                    <a:pt x="1085" y="4618"/>
                  </a:cubicBezTo>
                  <a:cubicBezTo>
                    <a:pt x="1152" y="4618"/>
                    <a:pt x="1234" y="4602"/>
                    <a:pt x="1301" y="4585"/>
                  </a:cubicBezTo>
                  <a:cubicBezTo>
                    <a:pt x="1368" y="4569"/>
                    <a:pt x="1452" y="4552"/>
                    <a:pt x="1518" y="4536"/>
                  </a:cubicBezTo>
                  <a:cubicBezTo>
                    <a:pt x="1719" y="4469"/>
                    <a:pt x="1885" y="4402"/>
                    <a:pt x="1919" y="4385"/>
                  </a:cubicBezTo>
                  <a:cubicBezTo>
                    <a:pt x="1985" y="4352"/>
                    <a:pt x="2001" y="4285"/>
                    <a:pt x="1968" y="4236"/>
                  </a:cubicBezTo>
                  <a:cubicBezTo>
                    <a:pt x="1956" y="4199"/>
                    <a:pt x="1919" y="4171"/>
                    <a:pt x="1873" y="4171"/>
                  </a:cubicBezTo>
                  <a:cubicBezTo>
                    <a:pt x="1856" y="4171"/>
                    <a:pt x="1837" y="4176"/>
                    <a:pt x="1819" y="4185"/>
                  </a:cubicBezTo>
                  <a:cubicBezTo>
                    <a:pt x="1752" y="4218"/>
                    <a:pt x="1635" y="4269"/>
                    <a:pt x="1501" y="4302"/>
                  </a:cubicBezTo>
                  <a:cubicBezTo>
                    <a:pt x="1434" y="4336"/>
                    <a:pt x="1368" y="4352"/>
                    <a:pt x="1285" y="4369"/>
                  </a:cubicBezTo>
                  <a:cubicBezTo>
                    <a:pt x="1194" y="4385"/>
                    <a:pt x="1103" y="4398"/>
                    <a:pt x="1020" y="4398"/>
                  </a:cubicBezTo>
                  <a:cubicBezTo>
                    <a:pt x="936" y="4398"/>
                    <a:pt x="860" y="4385"/>
                    <a:pt x="801" y="4352"/>
                  </a:cubicBezTo>
                  <a:cubicBezTo>
                    <a:pt x="734" y="4318"/>
                    <a:pt x="685" y="4269"/>
                    <a:pt x="667" y="4169"/>
                  </a:cubicBezTo>
                  <a:cubicBezTo>
                    <a:pt x="585" y="3751"/>
                    <a:pt x="418" y="2001"/>
                    <a:pt x="301" y="767"/>
                  </a:cubicBezTo>
                  <a:cubicBezTo>
                    <a:pt x="285" y="683"/>
                    <a:pt x="285" y="616"/>
                    <a:pt x="267" y="534"/>
                  </a:cubicBezTo>
                  <a:cubicBezTo>
                    <a:pt x="251" y="334"/>
                    <a:pt x="234" y="150"/>
                    <a:pt x="21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 name="Google Shape;969;p44"/>
            <p:cNvSpPr/>
            <p:nvPr/>
          </p:nvSpPr>
          <p:spPr>
            <a:xfrm>
              <a:off x="1164199" y="2284773"/>
              <a:ext cx="226652" cy="1126822"/>
            </a:xfrm>
            <a:custGeom>
              <a:avLst/>
              <a:gdLst/>
              <a:ahLst/>
              <a:cxnLst/>
              <a:rect l="l" t="t" r="r" b="b"/>
              <a:pathLst>
                <a:path w="6654" h="33081" extrusionOk="0">
                  <a:moveTo>
                    <a:pt x="695" y="1"/>
                  </a:moveTo>
                  <a:cubicBezTo>
                    <a:pt x="423" y="1"/>
                    <a:pt x="187" y="35"/>
                    <a:pt x="0" y="115"/>
                  </a:cubicBezTo>
                  <a:cubicBezTo>
                    <a:pt x="0" y="115"/>
                    <a:pt x="67" y="799"/>
                    <a:pt x="167" y="1899"/>
                  </a:cubicBezTo>
                  <a:cubicBezTo>
                    <a:pt x="167" y="1982"/>
                    <a:pt x="167" y="2049"/>
                    <a:pt x="184" y="2133"/>
                  </a:cubicBezTo>
                  <a:cubicBezTo>
                    <a:pt x="484" y="5401"/>
                    <a:pt x="1085" y="11787"/>
                    <a:pt x="1485" y="14739"/>
                  </a:cubicBezTo>
                  <a:cubicBezTo>
                    <a:pt x="1485" y="14739"/>
                    <a:pt x="1418" y="19891"/>
                    <a:pt x="1618" y="23859"/>
                  </a:cubicBezTo>
                  <a:cubicBezTo>
                    <a:pt x="1785" y="27561"/>
                    <a:pt x="3068" y="31980"/>
                    <a:pt x="3235" y="33081"/>
                  </a:cubicBezTo>
                  <a:lnTo>
                    <a:pt x="6621" y="33081"/>
                  </a:lnTo>
                  <a:lnTo>
                    <a:pt x="6654" y="32597"/>
                  </a:lnTo>
                  <a:lnTo>
                    <a:pt x="6654" y="1915"/>
                  </a:lnTo>
                  <a:cubicBezTo>
                    <a:pt x="6654" y="1915"/>
                    <a:pt x="4686" y="966"/>
                    <a:pt x="2819" y="399"/>
                  </a:cubicBezTo>
                  <a:cubicBezTo>
                    <a:pt x="2735" y="381"/>
                    <a:pt x="2652" y="365"/>
                    <a:pt x="2585" y="332"/>
                  </a:cubicBezTo>
                  <a:cubicBezTo>
                    <a:pt x="1890" y="134"/>
                    <a:pt x="1225" y="1"/>
                    <a:pt x="69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970;p44"/>
            <p:cNvSpPr/>
            <p:nvPr/>
          </p:nvSpPr>
          <p:spPr>
            <a:xfrm>
              <a:off x="1199386" y="2394217"/>
              <a:ext cx="92071" cy="1011111"/>
            </a:xfrm>
            <a:custGeom>
              <a:avLst/>
              <a:gdLst/>
              <a:ahLst/>
              <a:cxnLst/>
              <a:rect l="l" t="t" r="r" b="b"/>
              <a:pathLst>
                <a:path w="2703" h="29684" extrusionOk="0">
                  <a:moveTo>
                    <a:pt x="138" y="0"/>
                  </a:moveTo>
                  <a:cubicBezTo>
                    <a:pt x="131" y="0"/>
                    <a:pt x="125" y="1"/>
                    <a:pt x="118" y="3"/>
                  </a:cubicBezTo>
                  <a:cubicBezTo>
                    <a:pt x="52" y="3"/>
                    <a:pt x="1" y="54"/>
                    <a:pt x="1" y="120"/>
                  </a:cubicBezTo>
                  <a:cubicBezTo>
                    <a:pt x="18" y="203"/>
                    <a:pt x="619" y="9007"/>
                    <a:pt x="919" y="11575"/>
                  </a:cubicBezTo>
                  <a:cubicBezTo>
                    <a:pt x="919" y="11859"/>
                    <a:pt x="735" y="19330"/>
                    <a:pt x="1135" y="22014"/>
                  </a:cubicBezTo>
                  <a:cubicBezTo>
                    <a:pt x="1535" y="24748"/>
                    <a:pt x="2453" y="29550"/>
                    <a:pt x="2469" y="29601"/>
                  </a:cubicBezTo>
                  <a:cubicBezTo>
                    <a:pt x="2486" y="29651"/>
                    <a:pt x="2519" y="29684"/>
                    <a:pt x="2586" y="29684"/>
                  </a:cubicBezTo>
                  <a:lnTo>
                    <a:pt x="2602" y="29684"/>
                  </a:lnTo>
                  <a:cubicBezTo>
                    <a:pt x="2669" y="29684"/>
                    <a:pt x="2702" y="29617"/>
                    <a:pt x="2686" y="29550"/>
                  </a:cubicBezTo>
                  <a:cubicBezTo>
                    <a:pt x="2686" y="29501"/>
                    <a:pt x="1752" y="24699"/>
                    <a:pt x="1352" y="21980"/>
                  </a:cubicBezTo>
                  <a:cubicBezTo>
                    <a:pt x="952" y="19279"/>
                    <a:pt x="1152" y="11642"/>
                    <a:pt x="1152" y="11575"/>
                  </a:cubicBezTo>
                  <a:lnTo>
                    <a:pt x="1152" y="11559"/>
                  </a:lnTo>
                  <a:cubicBezTo>
                    <a:pt x="852" y="9007"/>
                    <a:pt x="234" y="187"/>
                    <a:pt x="234" y="103"/>
                  </a:cubicBezTo>
                  <a:cubicBezTo>
                    <a:pt x="234" y="45"/>
                    <a:pt x="184" y="0"/>
                    <a:pt x="13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 name="Google Shape;971;p44"/>
            <p:cNvSpPr/>
            <p:nvPr/>
          </p:nvSpPr>
          <p:spPr>
            <a:xfrm>
              <a:off x="1163041" y="2241990"/>
              <a:ext cx="153997" cy="226856"/>
            </a:xfrm>
            <a:custGeom>
              <a:avLst/>
              <a:gdLst/>
              <a:ahLst/>
              <a:cxnLst/>
              <a:rect l="l" t="t" r="r" b="b"/>
              <a:pathLst>
                <a:path w="4521" h="6660" extrusionOk="0">
                  <a:moveTo>
                    <a:pt x="3611" y="1"/>
                  </a:moveTo>
                  <a:cubicBezTo>
                    <a:pt x="3603" y="1"/>
                    <a:pt x="3595" y="2"/>
                    <a:pt x="3586" y="3"/>
                  </a:cubicBezTo>
                  <a:cubicBezTo>
                    <a:pt x="3486" y="21"/>
                    <a:pt x="3436" y="87"/>
                    <a:pt x="3453" y="187"/>
                  </a:cubicBezTo>
                  <a:cubicBezTo>
                    <a:pt x="3453" y="237"/>
                    <a:pt x="4169" y="5123"/>
                    <a:pt x="2453" y="6124"/>
                  </a:cubicBezTo>
                  <a:cubicBezTo>
                    <a:pt x="2222" y="6266"/>
                    <a:pt x="1981" y="6337"/>
                    <a:pt x="1746" y="6337"/>
                  </a:cubicBezTo>
                  <a:cubicBezTo>
                    <a:pt x="1541" y="6337"/>
                    <a:pt x="1339" y="6282"/>
                    <a:pt x="1152" y="6173"/>
                  </a:cubicBezTo>
                  <a:cubicBezTo>
                    <a:pt x="652" y="5873"/>
                    <a:pt x="334" y="5190"/>
                    <a:pt x="352" y="4456"/>
                  </a:cubicBezTo>
                  <a:cubicBezTo>
                    <a:pt x="352" y="4356"/>
                    <a:pt x="285" y="4289"/>
                    <a:pt x="201" y="4289"/>
                  </a:cubicBezTo>
                  <a:cubicBezTo>
                    <a:pt x="118" y="4289"/>
                    <a:pt x="34" y="4356"/>
                    <a:pt x="34" y="4439"/>
                  </a:cubicBezTo>
                  <a:cubicBezTo>
                    <a:pt x="1" y="5306"/>
                    <a:pt x="385" y="6090"/>
                    <a:pt x="985" y="6457"/>
                  </a:cubicBezTo>
                  <a:cubicBezTo>
                    <a:pt x="1226" y="6592"/>
                    <a:pt x="1480" y="6659"/>
                    <a:pt x="1736" y="6659"/>
                  </a:cubicBezTo>
                  <a:cubicBezTo>
                    <a:pt x="1764" y="6659"/>
                    <a:pt x="1791" y="6659"/>
                    <a:pt x="1819" y="6657"/>
                  </a:cubicBezTo>
                  <a:cubicBezTo>
                    <a:pt x="2086" y="6640"/>
                    <a:pt x="2352" y="6557"/>
                    <a:pt x="2619" y="6406"/>
                  </a:cubicBezTo>
                  <a:cubicBezTo>
                    <a:pt x="4520" y="5290"/>
                    <a:pt x="3803" y="337"/>
                    <a:pt x="3769" y="137"/>
                  </a:cubicBezTo>
                  <a:cubicBezTo>
                    <a:pt x="3755" y="62"/>
                    <a:pt x="3685" y="1"/>
                    <a:pt x="361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 name="Google Shape;972;p44"/>
            <p:cNvSpPr/>
            <p:nvPr/>
          </p:nvSpPr>
          <p:spPr>
            <a:xfrm>
              <a:off x="1231201" y="3434840"/>
              <a:ext cx="176716" cy="153418"/>
            </a:xfrm>
            <a:custGeom>
              <a:avLst/>
              <a:gdLst/>
              <a:ahLst/>
              <a:cxnLst/>
              <a:rect l="l" t="t" r="r" b="b"/>
              <a:pathLst>
                <a:path w="5188" h="4504" extrusionOk="0">
                  <a:moveTo>
                    <a:pt x="3186" y="1"/>
                  </a:moveTo>
                  <a:cubicBezTo>
                    <a:pt x="2268" y="1"/>
                    <a:pt x="2102" y="168"/>
                    <a:pt x="1935" y="519"/>
                  </a:cubicBezTo>
                  <a:cubicBezTo>
                    <a:pt x="1919" y="552"/>
                    <a:pt x="1752" y="1135"/>
                    <a:pt x="1719" y="1186"/>
                  </a:cubicBezTo>
                  <a:cubicBezTo>
                    <a:pt x="1535" y="1519"/>
                    <a:pt x="1902" y="1368"/>
                    <a:pt x="934" y="2119"/>
                  </a:cubicBezTo>
                  <a:cubicBezTo>
                    <a:pt x="218" y="2669"/>
                    <a:pt x="51" y="3487"/>
                    <a:pt x="18" y="4020"/>
                  </a:cubicBezTo>
                  <a:cubicBezTo>
                    <a:pt x="1" y="4303"/>
                    <a:pt x="18" y="4503"/>
                    <a:pt x="18" y="4503"/>
                  </a:cubicBezTo>
                  <a:lnTo>
                    <a:pt x="5154" y="4503"/>
                  </a:lnTo>
                  <a:cubicBezTo>
                    <a:pt x="5154" y="4503"/>
                    <a:pt x="5170" y="4420"/>
                    <a:pt x="5170" y="4254"/>
                  </a:cubicBezTo>
                  <a:cubicBezTo>
                    <a:pt x="5187" y="4187"/>
                    <a:pt x="5187" y="4103"/>
                    <a:pt x="5187" y="4020"/>
                  </a:cubicBezTo>
                  <a:lnTo>
                    <a:pt x="5187" y="3953"/>
                  </a:lnTo>
                  <a:cubicBezTo>
                    <a:pt x="5187" y="3687"/>
                    <a:pt x="5187" y="3369"/>
                    <a:pt x="5136" y="3053"/>
                  </a:cubicBezTo>
                  <a:cubicBezTo>
                    <a:pt x="5087" y="2753"/>
                    <a:pt x="5003" y="2386"/>
                    <a:pt x="4936" y="2035"/>
                  </a:cubicBezTo>
                  <a:cubicBezTo>
                    <a:pt x="4903" y="1886"/>
                    <a:pt x="4870" y="1752"/>
                    <a:pt x="4836" y="1619"/>
                  </a:cubicBezTo>
                  <a:cubicBezTo>
                    <a:pt x="4770" y="1302"/>
                    <a:pt x="4703" y="1035"/>
                    <a:pt x="4636" y="901"/>
                  </a:cubicBezTo>
                  <a:cubicBezTo>
                    <a:pt x="4503" y="585"/>
                    <a:pt x="4403" y="1"/>
                    <a:pt x="318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 name="Google Shape;973;p44"/>
            <p:cNvSpPr/>
            <p:nvPr/>
          </p:nvSpPr>
          <p:spPr>
            <a:xfrm>
              <a:off x="1378353" y="3489988"/>
              <a:ext cx="29566" cy="89755"/>
            </a:xfrm>
            <a:custGeom>
              <a:avLst/>
              <a:gdLst/>
              <a:ahLst/>
              <a:cxnLst/>
              <a:rect l="l" t="t" r="r" b="b"/>
              <a:pathLst>
                <a:path w="868" h="2635" extrusionOk="0">
                  <a:moveTo>
                    <a:pt x="516" y="0"/>
                  </a:moveTo>
                  <a:cubicBezTo>
                    <a:pt x="500" y="49"/>
                    <a:pt x="0" y="1083"/>
                    <a:pt x="316" y="1950"/>
                  </a:cubicBezTo>
                  <a:cubicBezTo>
                    <a:pt x="434" y="2234"/>
                    <a:pt x="600" y="2468"/>
                    <a:pt x="850" y="2635"/>
                  </a:cubicBezTo>
                  <a:cubicBezTo>
                    <a:pt x="867" y="2568"/>
                    <a:pt x="867" y="2484"/>
                    <a:pt x="867" y="2401"/>
                  </a:cubicBezTo>
                  <a:lnTo>
                    <a:pt x="867" y="2334"/>
                  </a:lnTo>
                  <a:cubicBezTo>
                    <a:pt x="734" y="2201"/>
                    <a:pt x="616" y="2050"/>
                    <a:pt x="550" y="1868"/>
                  </a:cubicBezTo>
                  <a:cubicBezTo>
                    <a:pt x="367" y="1367"/>
                    <a:pt x="500" y="767"/>
                    <a:pt x="616" y="416"/>
                  </a:cubicBezTo>
                  <a:cubicBezTo>
                    <a:pt x="583" y="267"/>
                    <a:pt x="550" y="133"/>
                    <a:pt x="51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 name="Google Shape;974;p44"/>
            <p:cNvSpPr/>
            <p:nvPr/>
          </p:nvSpPr>
          <p:spPr>
            <a:xfrm>
              <a:off x="1231201" y="3571774"/>
              <a:ext cx="176716" cy="16486"/>
            </a:xfrm>
            <a:custGeom>
              <a:avLst/>
              <a:gdLst/>
              <a:ahLst/>
              <a:cxnLst/>
              <a:rect l="l" t="t" r="r" b="b"/>
              <a:pathLst>
                <a:path w="5188" h="484" extrusionOk="0">
                  <a:moveTo>
                    <a:pt x="18" y="0"/>
                  </a:moveTo>
                  <a:cubicBezTo>
                    <a:pt x="1" y="283"/>
                    <a:pt x="18" y="483"/>
                    <a:pt x="18" y="483"/>
                  </a:cubicBezTo>
                  <a:lnTo>
                    <a:pt x="5154" y="483"/>
                  </a:lnTo>
                  <a:cubicBezTo>
                    <a:pt x="5154" y="483"/>
                    <a:pt x="5187" y="283"/>
                    <a:pt x="518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 name="Google Shape;975;p44"/>
            <p:cNvSpPr/>
            <p:nvPr/>
          </p:nvSpPr>
          <p:spPr>
            <a:xfrm>
              <a:off x="1272111" y="3401868"/>
              <a:ext cx="54534" cy="58588"/>
            </a:xfrm>
            <a:custGeom>
              <a:avLst/>
              <a:gdLst/>
              <a:ahLst/>
              <a:cxnLst/>
              <a:rect l="l" t="t" r="r" b="b"/>
              <a:pathLst>
                <a:path w="1601" h="1720" extrusionOk="0">
                  <a:moveTo>
                    <a:pt x="518" y="286"/>
                  </a:moveTo>
                  <a:cubicBezTo>
                    <a:pt x="734" y="353"/>
                    <a:pt x="1001" y="820"/>
                    <a:pt x="1185" y="1269"/>
                  </a:cubicBezTo>
                  <a:cubicBezTo>
                    <a:pt x="785" y="1053"/>
                    <a:pt x="351" y="753"/>
                    <a:pt x="300" y="502"/>
                  </a:cubicBezTo>
                  <a:cubicBezTo>
                    <a:pt x="300" y="469"/>
                    <a:pt x="300" y="419"/>
                    <a:pt x="384" y="335"/>
                  </a:cubicBezTo>
                  <a:cubicBezTo>
                    <a:pt x="418" y="302"/>
                    <a:pt x="467" y="286"/>
                    <a:pt x="484" y="286"/>
                  </a:cubicBezTo>
                  <a:close/>
                  <a:moveTo>
                    <a:pt x="481" y="1"/>
                  </a:moveTo>
                  <a:cubicBezTo>
                    <a:pt x="391" y="1"/>
                    <a:pt x="284" y="30"/>
                    <a:pt x="184" y="119"/>
                  </a:cubicBezTo>
                  <a:cubicBezTo>
                    <a:pt x="18" y="286"/>
                    <a:pt x="0" y="453"/>
                    <a:pt x="18" y="553"/>
                  </a:cubicBezTo>
                  <a:cubicBezTo>
                    <a:pt x="100" y="1120"/>
                    <a:pt x="1251" y="1636"/>
                    <a:pt x="1385" y="1703"/>
                  </a:cubicBezTo>
                  <a:cubicBezTo>
                    <a:pt x="1401" y="1720"/>
                    <a:pt x="1418" y="1720"/>
                    <a:pt x="1434" y="1720"/>
                  </a:cubicBezTo>
                  <a:cubicBezTo>
                    <a:pt x="1485" y="1720"/>
                    <a:pt x="1518" y="1703"/>
                    <a:pt x="1534" y="1687"/>
                  </a:cubicBezTo>
                  <a:cubicBezTo>
                    <a:pt x="1585" y="1636"/>
                    <a:pt x="1601" y="1587"/>
                    <a:pt x="1585" y="1520"/>
                  </a:cubicBezTo>
                  <a:cubicBezTo>
                    <a:pt x="1501" y="1302"/>
                    <a:pt x="1118" y="153"/>
                    <a:pt x="601" y="19"/>
                  </a:cubicBezTo>
                  <a:cubicBezTo>
                    <a:pt x="567" y="8"/>
                    <a:pt x="526" y="1"/>
                    <a:pt x="48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 name="Google Shape;976;p44"/>
            <p:cNvSpPr/>
            <p:nvPr/>
          </p:nvSpPr>
          <p:spPr>
            <a:xfrm>
              <a:off x="1324363" y="3401868"/>
              <a:ext cx="54568" cy="58588"/>
            </a:xfrm>
            <a:custGeom>
              <a:avLst/>
              <a:gdLst/>
              <a:ahLst/>
              <a:cxnLst/>
              <a:rect l="l" t="t" r="r" b="b"/>
              <a:pathLst>
                <a:path w="1602" h="1720" extrusionOk="0">
                  <a:moveTo>
                    <a:pt x="1118" y="286"/>
                  </a:moveTo>
                  <a:cubicBezTo>
                    <a:pt x="1134" y="286"/>
                    <a:pt x="1168" y="302"/>
                    <a:pt x="1218" y="335"/>
                  </a:cubicBezTo>
                  <a:cubicBezTo>
                    <a:pt x="1301" y="419"/>
                    <a:pt x="1301" y="469"/>
                    <a:pt x="1285" y="502"/>
                  </a:cubicBezTo>
                  <a:cubicBezTo>
                    <a:pt x="1252" y="736"/>
                    <a:pt x="818" y="1053"/>
                    <a:pt x="418" y="1269"/>
                  </a:cubicBezTo>
                  <a:cubicBezTo>
                    <a:pt x="601" y="820"/>
                    <a:pt x="867" y="353"/>
                    <a:pt x="1085" y="286"/>
                  </a:cubicBezTo>
                  <a:close/>
                  <a:moveTo>
                    <a:pt x="1120" y="1"/>
                  </a:moveTo>
                  <a:cubicBezTo>
                    <a:pt x="1075" y="1"/>
                    <a:pt x="1034" y="8"/>
                    <a:pt x="1001" y="19"/>
                  </a:cubicBezTo>
                  <a:cubicBezTo>
                    <a:pt x="485" y="153"/>
                    <a:pt x="84" y="1302"/>
                    <a:pt x="18" y="1520"/>
                  </a:cubicBezTo>
                  <a:cubicBezTo>
                    <a:pt x="0" y="1587"/>
                    <a:pt x="18" y="1636"/>
                    <a:pt x="67" y="1687"/>
                  </a:cubicBezTo>
                  <a:cubicBezTo>
                    <a:pt x="84" y="1703"/>
                    <a:pt x="118" y="1720"/>
                    <a:pt x="151" y="1720"/>
                  </a:cubicBezTo>
                  <a:cubicBezTo>
                    <a:pt x="184" y="1720"/>
                    <a:pt x="200" y="1720"/>
                    <a:pt x="218" y="1703"/>
                  </a:cubicBezTo>
                  <a:cubicBezTo>
                    <a:pt x="351" y="1636"/>
                    <a:pt x="1485" y="1120"/>
                    <a:pt x="1585" y="553"/>
                  </a:cubicBezTo>
                  <a:cubicBezTo>
                    <a:pt x="1601" y="453"/>
                    <a:pt x="1585" y="286"/>
                    <a:pt x="1418" y="119"/>
                  </a:cubicBezTo>
                  <a:cubicBezTo>
                    <a:pt x="1318" y="30"/>
                    <a:pt x="1210" y="1"/>
                    <a:pt x="112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977;p44"/>
            <p:cNvSpPr/>
            <p:nvPr/>
          </p:nvSpPr>
          <p:spPr>
            <a:xfrm>
              <a:off x="1315950" y="3444787"/>
              <a:ext cx="19995" cy="18257"/>
            </a:xfrm>
            <a:custGeom>
              <a:avLst/>
              <a:gdLst/>
              <a:ahLst/>
              <a:cxnLst/>
              <a:rect l="l" t="t" r="r" b="b"/>
              <a:pathLst>
                <a:path w="587" h="536" extrusionOk="0">
                  <a:moveTo>
                    <a:pt x="377" y="0"/>
                  </a:moveTo>
                  <a:cubicBezTo>
                    <a:pt x="349" y="0"/>
                    <a:pt x="317" y="8"/>
                    <a:pt x="281" y="26"/>
                  </a:cubicBezTo>
                  <a:cubicBezTo>
                    <a:pt x="281" y="26"/>
                    <a:pt x="238" y="6"/>
                    <a:pt x="187" y="6"/>
                  </a:cubicBezTo>
                  <a:cubicBezTo>
                    <a:pt x="114" y="6"/>
                    <a:pt x="24" y="47"/>
                    <a:pt x="14" y="243"/>
                  </a:cubicBezTo>
                  <a:cubicBezTo>
                    <a:pt x="1" y="463"/>
                    <a:pt x="135" y="536"/>
                    <a:pt x="219" y="536"/>
                  </a:cubicBezTo>
                  <a:cubicBezTo>
                    <a:pt x="237" y="536"/>
                    <a:pt x="253" y="532"/>
                    <a:pt x="265" y="527"/>
                  </a:cubicBezTo>
                  <a:cubicBezTo>
                    <a:pt x="265" y="527"/>
                    <a:pt x="295" y="536"/>
                    <a:pt x="336" y="536"/>
                  </a:cubicBezTo>
                  <a:cubicBezTo>
                    <a:pt x="391" y="536"/>
                    <a:pt x="467" y="519"/>
                    <a:pt x="514" y="443"/>
                  </a:cubicBezTo>
                  <a:cubicBezTo>
                    <a:pt x="587" y="327"/>
                    <a:pt x="559" y="0"/>
                    <a:pt x="37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44"/>
            <p:cNvSpPr/>
            <p:nvPr/>
          </p:nvSpPr>
          <p:spPr>
            <a:xfrm>
              <a:off x="1284067" y="3451497"/>
              <a:ext cx="47142" cy="24866"/>
            </a:xfrm>
            <a:custGeom>
              <a:avLst/>
              <a:gdLst/>
              <a:ahLst/>
              <a:cxnLst/>
              <a:rect l="l" t="t" r="r" b="b"/>
              <a:pathLst>
                <a:path w="1384" h="730" extrusionOk="0">
                  <a:moveTo>
                    <a:pt x="1059" y="0"/>
                  </a:moveTo>
                  <a:cubicBezTo>
                    <a:pt x="809" y="0"/>
                    <a:pt x="364" y="65"/>
                    <a:pt x="49" y="496"/>
                  </a:cubicBezTo>
                  <a:cubicBezTo>
                    <a:pt x="0" y="563"/>
                    <a:pt x="16" y="646"/>
                    <a:pt x="67" y="697"/>
                  </a:cubicBezTo>
                  <a:cubicBezTo>
                    <a:pt x="100" y="713"/>
                    <a:pt x="133" y="730"/>
                    <a:pt x="167" y="730"/>
                  </a:cubicBezTo>
                  <a:cubicBezTo>
                    <a:pt x="200" y="730"/>
                    <a:pt x="250" y="713"/>
                    <a:pt x="283" y="663"/>
                  </a:cubicBezTo>
                  <a:cubicBezTo>
                    <a:pt x="528" y="336"/>
                    <a:pt x="864" y="287"/>
                    <a:pt x="1048" y="287"/>
                  </a:cubicBezTo>
                  <a:cubicBezTo>
                    <a:pt x="1127" y="287"/>
                    <a:pt x="1178" y="296"/>
                    <a:pt x="1183" y="296"/>
                  </a:cubicBezTo>
                  <a:cubicBezTo>
                    <a:pt x="1194" y="298"/>
                    <a:pt x="1204" y="299"/>
                    <a:pt x="1215" y="299"/>
                  </a:cubicBezTo>
                  <a:cubicBezTo>
                    <a:pt x="1287" y="299"/>
                    <a:pt x="1352" y="252"/>
                    <a:pt x="1367" y="179"/>
                  </a:cubicBezTo>
                  <a:cubicBezTo>
                    <a:pt x="1383" y="112"/>
                    <a:pt x="1334" y="30"/>
                    <a:pt x="1250" y="12"/>
                  </a:cubicBezTo>
                  <a:cubicBezTo>
                    <a:pt x="1240" y="12"/>
                    <a:pt x="1168" y="0"/>
                    <a:pt x="10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44"/>
            <p:cNvSpPr/>
            <p:nvPr/>
          </p:nvSpPr>
          <p:spPr>
            <a:xfrm>
              <a:off x="1320412" y="3446218"/>
              <a:ext cx="51128" cy="35255"/>
            </a:xfrm>
            <a:custGeom>
              <a:avLst/>
              <a:gdLst/>
              <a:ahLst/>
              <a:cxnLst/>
              <a:rect l="l" t="t" r="r" b="b"/>
              <a:pathLst>
                <a:path w="1501" h="1035" extrusionOk="0">
                  <a:moveTo>
                    <a:pt x="167" y="0"/>
                  </a:moveTo>
                  <a:cubicBezTo>
                    <a:pt x="100" y="0"/>
                    <a:pt x="16" y="51"/>
                    <a:pt x="0" y="134"/>
                  </a:cubicBezTo>
                  <a:cubicBezTo>
                    <a:pt x="0" y="201"/>
                    <a:pt x="50" y="285"/>
                    <a:pt x="134" y="301"/>
                  </a:cubicBezTo>
                  <a:cubicBezTo>
                    <a:pt x="134" y="301"/>
                    <a:pt x="967" y="418"/>
                    <a:pt x="1201" y="952"/>
                  </a:cubicBezTo>
                  <a:cubicBezTo>
                    <a:pt x="1234" y="1001"/>
                    <a:pt x="1284" y="1034"/>
                    <a:pt x="1334" y="1034"/>
                  </a:cubicBezTo>
                  <a:cubicBezTo>
                    <a:pt x="1350" y="1034"/>
                    <a:pt x="1384" y="1018"/>
                    <a:pt x="1401" y="1018"/>
                  </a:cubicBezTo>
                  <a:cubicBezTo>
                    <a:pt x="1468" y="985"/>
                    <a:pt x="1501" y="901"/>
                    <a:pt x="1468" y="818"/>
                  </a:cubicBezTo>
                  <a:cubicBezTo>
                    <a:pt x="1167" y="151"/>
                    <a:pt x="216" y="18"/>
                    <a:pt x="16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44"/>
            <p:cNvSpPr/>
            <p:nvPr/>
          </p:nvSpPr>
          <p:spPr>
            <a:xfrm>
              <a:off x="1296534" y="3476227"/>
              <a:ext cx="54568" cy="13182"/>
            </a:xfrm>
            <a:custGeom>
              <a:avLst/>
              <a:gdLst/>
              <a:ahLst/>
              <a:cxnLst/>
              <a:rect l="l" t="t" r="r" b="b"/>
              <a:pathLst>
                <a:path w="1602" h="387" extrusionOk="0">
                  <a:moveTo>
                    <a:pt x="771" y="1"/>
                  </a:moveTo>
                  <a:cubicBezTo>
                    <a:pt x="399" y="1"/>
                    <a:pt x="145" y="71"/>
                    <a:pt x="134" y="71"/>
                  </a:cubicBezTo>
                  <a:cubicBezTo>
                    <a:pt x="50" y="87"/>
                    <a:pt x="1" y="171"/>
                    <a:pt x="34" y="253"/>
                  </a:cubicBezTo>
                  <a:cubicBezTo>
                    <a:pt x="48" y="323"/>
                    <a:pt x="108" y="358"/>
                    <a:pt x="166" y="358"/>
                  </a:cubicBezTo>
                  <a:cubicBezTo>
                    <a:pt x="178" y="358"/>
                    <a:pt x="190" y="356"/>
                    <a:pt x="201" y="353"/>
                  </a:cubicBezTo>
                  <a:cubicBezTo>
                    <a:pt x="211" y="353"/>
                    <a:pt x="435" y="292"/>
                    <a:pt x="766" y="292"/>
                  </a:cubicBezTo>
                  <a:cubicBezTo>
                    <a:pt x="950" y="292"/>
                    <a:pt x="1168" y="311"/>
                    <a:pt x="1402" y="371"/>
                  </a:cubicBezTo>
                  <a:cubicBezTo>
                    <a:pt x="1418" y="387"/>
                    <a:pt x="1418" y="387"/>
                    <a:pt x="1435" y="387"/>
                  </a:cubicBezTo>
                  <a:cubicBezTo>
                    <a:pt x="1502" y="387"/>
                    <a:pt x="1551" y="337"/>
                    <a:pt x="1584" y="271"/>
                  </a:cubicBezTo>
                  <a:cubicBezTo>
                    <a:pt x="1602" y="187"/>
                    <a:pt x="1551" y="120"/>
                    <a:pt x="1468" y="87"/>
                  </a:cubicBezTo>
                  <a:cubicBezTo>
                    <a:pt x="1214" y="22"/>
                    <a:pt x="975" y="1"/>
                    <a:pt x="77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981;p44"/>
            <p:cNvSpPr/>
            <p:nvPr/>
          </p:nvSpPr>
          <p:spPr>
            <a:xfrm>
              <a:off x="1289142" y="3491998"/>
              <a:ext cx="54568" cy="13318"/>
            </a:xfrm>
            <a:custGeom>
              <a:avLst/>
              <a:gdLst/>
              <a:ahLst/>
              <a:cxnLst/>
              <a:rect l="l" t="t" r="r" b="b"/>
              <a:pathLst>
                <a:path w="1602" h="391" extrusionOk="0">
                  <a:moveTo>
                    <a:pt x="734" y="1"/>
                  </a:moveTo>
                  <a:cubicBezTo>
                    <a:pt x="379" y="1"/>
                    <a:pt x="145" y="64"/>
                    <a:pt x="134" y="74"/>
                  </a:cubicBezTo>
                  <a:cubicBezTo>
                    <a:pt x="51" y="90"/>
                    <a:pt x="0" y="174"/>
                    <a:pt x="18" y="257"/>
                  </a:cubicBezTo>
                  <a:cubicBezTo>
                    <a:pt x="47" y="315"/>
                    <a:pt x="113" y="361"/>
                    <a:pt x="173" y="361"/>
                  </a:cubicBezTo>
                  <a:cubicBezTo>
                    <a:pt x="182" y="361"/>
                    <a:pt x="192" y="360"/>
                    <a:pt x="201" y="357"/>
                  </a:cubicBezTo>
                  <a:cubicBezTo>
                    <a:pt x="212" y="357"/>
                    <a:pt x="435" y="296"/>
                    <a:pt x="766" y="296"/>
                  </a:cubicBezTo>
                  <a:cubicBezTo>
                    <a:pt x="951" y="296"/>
                    <a:pt x="1168" y="315"/>
                    <a:pt x="1401" y="375"/>
                  </a:cubicBezTo>
                  <a:cubicBezTo>
                    <a:pt x="1401" y="375"/>
                    <a:pt x="1418" y="391"/>
                    <a:pt x="1434" y="391"/>
                  </a:cubicBezTo>
                  <a:cubicBezTo>
                    <a:pt x="1501" y="391"/>
                    <a:pt x="1552" y="341"/>
                    <a:pt x="1568" y="275"/>
                  </a:cubicBezTo>
                  <a:cubicBezTo>
                    <a:pt x="1601" y="191"/>
                    <a:pt x="1552" y="108"/>
                    <a:pt x="1468" y="90"/>
                  </a:cubicBezTo>
                  <a:cubicBezTo>
                    <a:pt x="1195" y="23"/>
                    <a:pt x="943" y="1"/>
                    <a:pt x="73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982;p44"/>
            <p:cNvSpPr/>
            <p:nvPr/>
          </p:nvSpPr>
          <p:spPr>
            <a:xfrm>
              <a:off x="1280660" y="3510154"/>
              <a:ext cx="53955" cy="12807"/>
            </a:xfrm>
            <a:custGeom>
              <a:avLst/>
              <a:gdLst/>
              <a:ahLst/>
              <a:cxnLst/>
              <a:rect l="l" t="t" r="r" b="b"/>
              <a:pathLst>
                <a:path w="1584" h="376" extrusionOk="0">
                  <a:moveTo>
                    <a:pt x="719" y="0"/>
                  </a:moveTo>
                  <a:cubicBezTo>
                    <a:pt x="370" y="0"/>
                    <a:pt x="137" y="58"/>
                    <a:pt x="116" y="58"/>
                  </a:cubicBezTo>
                  <a:cubicBezTo>
                    <a:pt x="33" y="91"/>
                    <a:pt x="0" y="175"/>
                    <a:pt x="16" y="242"/>
                  </a:cubicBezTo>
                  <a:cubicBezTo>
                    <a:pt x="30" y="307"/>
                    <a:pt x="84" y="352"/>
                    <a:pt x="147" y="352"/>
                  </a:cubicBezTo>
                  <a:cubicBezTo>
                    <a:pt x="164" y="352"/>
                    <a:pt x="182" y="349"/>
                    <a:pt x="200" y="342"/>
                  </a:cubicBezTo>
                  <a:cubicBezTo>
                    <a:pt x="200" y="342"/>
                    <a:pt x="402" y="291"/>
                    <a:pt x="709" y="291"/>
                  </a:cubicBezTo>
                  <a:cubicBezTo>
                    <a:pt x="901" y="291"/>
                    <a:pt x="1133" y="311"/>
                    <a:pt x="1383" y="375"/>
                  </a:cubicBezTo>
                  <a:lnTo>
                    <a:pt x="1417" y="375"/>
                  </a:lnTo>
                  <a:cubicBezTo>
                    <a:pt x="1483" y="375"/>
                    <a:pt x="1550" y="342"/>
                    <a:pt x="1567" y="275"/>
                  </a:cubicBezTo>
                  <a:cubicBezTo>
                    <a:pt x="1583" y="191"/>
                    <a:pt x="1534" y="108"/>
                    <a:pt x="1467" y="91"/>
                  </a:cubicBezTo>
                  <a:cubicBezTo>
                    <a:pt x="1189" y="22"/>
                    <a:pt x="932" y="0"/>
                    <a:pt x="71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44"/>
            <p:cNvSpPr/>
            <p:nvPr/>
          </p:nvSpPr>
          <p:spPr>
            <a:xfrm>
              <a:off x="1169853" y="2236846"/>
              <a:ext cx="111963" cy="120581"/>
            </a:xfrm>
            <a:custGeom>
              <a:avLst/>
              <a:gdLst/>
              <a:ahLst/>
              <a:cxnLst/>
              <a:rect l="l" t="t" r="r" b="b"/>
              <a:pathLst>
                <a:path w="3287" h="3540" extrusionOk="0">
                  <a:moveTo>
                    <a:pt x="3153" y="0"/>
                  </a:moveTo>
                  <a:cubicBezTo>
                    <a:pt x="3103" y="0"/>
                    <a:pt x="3066" y="33"/>
                    <a:pt x="3053" y="88"/>
                  </a:cubicBezTo>
                  <a:cubicBezTo>
                    <a:pt x="3053" y="105"/>
                    <a:pt x="2886" y="939"/>
                    <a:pt x="2419" y="1739"/>
                  </a:cubicBezTo>
                  <a:cubicBezTo>
                    <a:pt x="2168" y="2189"/>
                    <a:pt x="1819" y="2622"/>
                    <a:pt x="1352" y="2922"/>
                  </a:cubicBezTo>
                  <a:cubicBezTo>
                    <a:pt x="952" y="3173"/>
                    <a:pt x="485" y="3306"/>
                    <a:pt x="1" y="3306"/>
                  </a:cubicBezTo>
                  <a:cubicBezTo>
                    <a:pt x="1" y="3389"/>
                    <a:pt x="1" y="3456"/>
                    <a:pt x="18" y="3540"/>
                  </a:cubicBezTo>
                  <a:cubicBezTo>
                    <a:pt x="552" y="3540"/>
                    <a:pt x="1035" y="3389"/>
                    <a:pt x="1468" y="3106"/>
                  </a:cubicBezTo>
                  <a:cubicBezTo>
                    <a:pt x="1986" y="2773"/>
                    <a:pt x="2369" y="2289"/>
                    <a:pt x="2653" y="1806"/>
                  </a:cubicBezTo>
                  <a:cubicBezTo>
                    <a:pt x="3102" y="988"/>
                    <a:pt x="3269" y="188"/>
                    <a:pt x="3269" y="138"/>
                  </a:cubicBezTo>
                  <a:cubicBezTo>
                    <a:pt x="3286" y="72"/>
                    <a:pt x="3253" y="5"/>
                    <a:pt x="3186" y="5"/>
                  </a:cubicBezTo>
                  <a:cubicBezTo>
                    <a:pt x="3175" y="2"/>
                    <a:pt x="3163" y="0"/>
                    <a:pt x="315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44"/>
            <p:cNvSpPr/>
            <p:nvPr/>
          </p:nvSpPr>
          <p:spPr>
            <a:xfrm>
              <a:off x="1114807" y="1518459"/>
              <a:ext cx="464033" cy="765010"/>
            </a:xfrm>
            <a:custGeom>
              <a:avLst/>
              <a:gdLst/>
              <a:ahLst/>
              <a:cxnLst/>
              <a:rect l="l" t="t" r="r" b="b"/>
              <a:pathLst>
                <a:path w="13623" h="22459" extrusionOk="0">
                  <a:moveTo>
                    <a:pt x="5252" y="1"/>
                  </a:moveTo>
                  <a:cubicBezTo>
                    <a:pt x="5252" y="1"/>
                    <a:pt x="4985" y="218"/>
                    <a:pt x="4518" y="452"/>
                  </a:cubicBezTo>
                  <a:cubicBezTo>
                    <a:pt x="4469" y="485"/>
                    <a:pt x="4435" y="501"/>
                    <a:pt x="4385" y="518"/>
                  </a:cubicBezTo>
                  <a:cubicBezTo>
                    <a:pt x="3985" y="719"/>
                    <a:pt x="3451" y="901"/>
                    <a:pt x="2768" y="1001"/>
                  </a:cubicBezTo>
                  <a:cubicBezTo>
                    <a:pt x="1317" y="1235"/>
                    <a:pt x="483" y="2786"/>
                    <a:pt x="316" y="5303"/>
                  </a:cubicBezTo>
                  <a:cubicBezTo>
                    <a:pt x="233" y="6571"/>
                    <a:pt x="149" y="7755"/>
                    <a:pt x="100" y="8922"/>
                  </a:cubicBezTo>
                  <a:cubicBezTo>
                    <a:pt x="100" y="8989"/>
                    <a:pt x="100" y="9072"/>
                    <a:pt x="83" y="9139"/>
                  </a:cubicBezTo>
                  <a:cubicBezTo>
                    <a:pt x="16" y="10539"/>
                    <a:pt x="0" y="11873"/>
                    <a:pt x="100" y="13207"/>
                  </a:cubicBezTo>
                  <a:cubicBezTo>
                    <a:pt x="116" y="13491"/>
                    <a:pt x="133" y="13758"/>
                    <a:pt x="167" y="14041"/>
                  </a:cubicBezTo>
                  <a:cubicBezTo>
                    <a:pt x="300" y="15426"/>
                    <a:pt x="816" y="20061"/>
                    <a:pt x="1301" y="21362"/>
                  </a:cubicBezTo>
                  <a:cubicBezTo>
                    <a:pt x="2885" y="22130"/>
                    <a:pt x="4642" y="22459"/>
                    <a:pt x="6348" y="22459"/>
                  </a:cubicBezTo>
                  <a:cubicBezTo>
                    <a:pt x="9309" y="22459"/>
                    <a:pt x="12120" y="21468"/>
                    <a:pt x="13623" y="20061"/>
                  </a:cubicBezTo>
                  <a:cubicBezTo>
                    <a:pt x="13122" y="18127"/>
                    <a:pt x="12555" y="14592"/>
                    <a:pt x="12339" y="13091"/>
                  </a:cubicBezTo>
                  <a:cubicBezTo>
                    <a:pt x="12289" y="12807"/>
                    <a:pt x="12255" y="12524"/>
                    <a:pt x="12222" y="12257"/>
                  </a:cubicBezTo>
                  <a:cubicBezTo>
                    <a:pt x="12189" y="11991"/>
                    <a:pt x="12173" y="11740"/>
                    <a:pt x="12139" y="11490"/>
                  </a:cubicBezTo>
                  <a:cubicBezTo>
                    <a:pt x="12106" y="11206"/>
                    <a:pt x="12088" y="10939"/>
                    <a:pt x="12072" y="10673"/>
                  </a:cubicBezTo>
                  <a:cubicBezTo>
                    <a:pt x="12039" y="10372"/>
                    <a:pt x="12022" y="10106"/>
                    <a:pt x="12022" y="9839"/>
                  </a:cubicBezTo>
                  <a:cubicBezTo>
                    <a:pt x="12006" y="9539"/>
                    <a:pt x="11988" y="9272"/>
                    <a:pt x="11988" y="9005"/>
                  </a:cubicBezTo>
                  <a:cubicBezTo>
                    <a:pt x="11922" y="5354"/>
                    <a:pt x="12589" y="3569"/>
                    <a:pt x="12406" y="2686"/>
                  </a:cubicBezTo>
                  <a:cubicBezTo>
                    <a:pt x="12139" y="1301"/>
                    <a:pt x="10788" y="1402"/>
                    <a:pt x="9638" y="901"/>
                  </a:cubicBezTo>
                  <a:cubicBezTo>
                    <a:pt x="9605" y="885"/>
                    <a:pt x="9554" y="868"/>
                    <a:pt x="9505" y="852"/>
                  </a:cubicBezTo>
                  <a:cubicBezTo>
                    <a:pt x="9138" y="668"/>
                    <a:pt x="8787" y="401"/>
                    <a:pt x="850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44"/>
            <p:cNvSpPr/>
            <p:nvPr/>
          </p:nvSpPr>
          <p:spPr>
            <a:xfrm>
              <a:off x="1260188" y="1738301"/>
              <a:ext cx="230058" cy="195723"/>
            </a:xfrm>
            <a:custGeom>
              <a:avLst/>
              <a:gdLst/>
              <a:ahLst/>
              <a:cxnLst/>
              <a:rect l="l" t="t" r="r" b="b"/>
              <a:pathLst>
                <a:path w="6754" h="5746" extrusionOk="0">
                  <a:moveTo>
                    <a:pt x="4881" y="1415"/>
                  </a:moveTo>
                  <a:cubicBezTo>
                    <a:pt x="4998" y="1415"/>
                    <a:pt x="5119" y="1459"/>
                    <a:pt x="5237" y="1568"/>
                  </a:cubicBezTo>
                  <a:cubicBezTo>
                    <a:pt x="6002" y="2318"/>
                    <a:pt x="4679" y="3036"/>
                    <a:pt x="4169" y="3036"/>
                  </a:cubicBezTo>
                  <a:cubicBezTo>
                    <a:pt x="4158" y="3036"/>
                    <a:pt x="4147" y="3036"/>
                    <a:pt x="4136" y="3035"/>
                  </a:cubicBezTo>
                  <a:cubicBezTo>
                    <a:pt x="3819" y="3002"/>
                    <a:pt x="3919" y="2535"/>
                    <a:pt x="4019" y="2202"/>
                  </a:cubicBezTo>
                  <a:cubicBezTo>
                    <a:pt x="4103" y="1935"/>
                    <a:pt x="4269" y="1701"/>
                    <a:pt x="4503" y="1551"/>
                  </a:cubicBezTo>
                  <a:cubicBezTo>
                    <a:pt x="4618" y="1471"/>
                    <a:pt x="4747" y="1415"/>
                    <a:pt x="4881" y="1415"/>
                  </a:cubicBezTo>
                  <a:close/>
                  <a:moveTo>
                    <a:pt x="2199" y="1524"/>
                  </a:moveTo>
                  <a:cubicBezTo>
                    <a:pt x="2323" y="1524"/>
                    <a:pt x="2445" y="1569"/>
                    <a:pt x="2551" y="1635"/>
                  </a:cubicBezTo>
                  <a:cubicBezTo>
                    <a:pt x="2785" y="1768"/>
                    <a:pt x="2969" y="1984"/>
                    <a:pt x="3085" y="2235"/>
                  </a:cubicBezTo>
                  <a:cubicBezTo>
                    <a:pt x="3218" y="2551"/>
                    <a:pt x="3352" y="3018"/>
                    <a:pt x="3036" y="3069"/>
                  </a:cubicBezTo>
                  <a:cubicBezTo>
                    <a:pt x="3006" y="3074"/>
                    <a:pt x="2973" y="3076"/>
                    <a:pt x="2938" y="3076"/>
                  </a:cubicBezTo>
                  <a:cubicBezTo>
                    <a:pt x="2384" y="3076"/>
                    <a:pt x="1145" y="2485"/>
                    <a:pt x="1818" y="1701"/>
                  </a:cubicBezTo>
                  <a:cubicBezTo>
                    <a:pt x="1937" y="1573"/>
                    <a:pt x="2069" y="1524"/>
                    <a:pt x="2199" y="1524"/>
                  </a:cubicBezTo>
                  <a:close/>
                  <a:moveTo>
                    <a:pt x="3618" y="3369"/>
                  </a:moveTo>
                  <a:cubicBezTo>
                    <a:pt x="3618" y="3369"/>
                    <a:pt x="4069" y="3736"/>
                    <a:pt x="3936" y="3869"/>
                  </a:cubicBezTo>
                  <a:cubicBezTo>
                    <a:pt x="3909" y="3893"/>
                    <a:pt x="3881" y="3903"/>
                    <a:pt x="3853" y="3903"/>
                  </a:cubicBezTo>
                  <a:cubicBezTo>
                    <a:pt x="3730" y="3903"/>
                    <a:pt x="3618" y="3702"/>
                    <a:pt x="3618" y="3702"/>
                  </a:cubicBezTo>
                  <a:cubicBezTo>
                    <a:pt x="3618" y="3702"/>
                    <a:pt x="3446" y="3956"/>
                    <a:pt x="3355" y="3956"/>
                  </a:cubicBezTo>
                  <a:cubicBezTo>
                    <a:pt x="3329" y="3956"/>
                    <a:pt x="3310" y="3936"/>
                    <a:pt x="3302" y="3885"/>
                  </a:cubicBezTo>
                  <a:cubicBezTo>
                    <a:pt x="3269" y="3636"/>
                    <a:pt x="3618" y="3369"/>
                    <a:pt x="3618" y="3369"/>
                  </a:cubicBezTo>
                  <a:close/>
                  <a:moveTo>
                    <a:pt x="3455" y="0"/>
                  </a:moveTo>
                  <a:cubicBezTo>
                    <a:pt x="2472" y="0"/>
                    <a:pt x="1486" y="270"/>
                    <a:pt x="1001" y="850"/>
                  </a:cubicBezTo>
                  <a:cubicBezTo>
                    <a:pt x="1" y="2084"/>
                    <a:pt x="1984" y="3852"/>
                    <a:pt x="1984" y="3852"/>
                  </a:cubicBezTo>
                  <a:cubicBezTo>
                    <a:pt x="1984" y="3852"/>
                    <a:pt x="1183" y="5637"/>
                    <a:pt x="1898" y="5637"/>
                  </a:cubicBezTo>
                  <a:cubicBezTo>
                    <a:pt x="1904" y="5637"/>
                    <a:pt x="1911" y="5637"/>
                    <a:pt x="1918" y="5637"/>
                  </a:cubicBezTo>
                  <a:cubicBezTo>
                    <a:pt x="2318" y="5619"/>
                    <a:pt x="2935" y="4619"/>
                    <a:pt x="2935" y="4619"/>
                  </a:cubicBezTo>
                  <a:cubicBezTo>
                    <a:pt x="2935" y="4619"/>
                    <a:pt x="2969" y="5603"/>
                    <a:pt x="3618" y="5737"/>
                  </a:cubicBezTo>
                  <a:cubicBezTo>
                    <a:pt x="3648" y="5743"/>
                    <a:pt x="3677" y="5745"/>
                    <a:pt x="3704" y="5745"/>
                  </a:cubicBezTo>
                  <a:cubicBezTo>
                    <a:pt x="4293" y="5745"/>
                    <a:pt x="4369" y="4436"/>
                    <a:pt x="4369" y="4436"/>
                  </a:cubicBezTo>
                  <a:cubicBezTo>
                    <a:pt x="4369" y="4436"/>
                    <a:pt x="4995" y="5459"/>
                    <a:pt x="5392" y="5459"/>
                  </a:cubicBezTo>
                  <a:cubicBezTo>
                    <a:pt x="5425" y="5459"/>
                    <a:pt x="5457" y="5452"/>
                    <a:pt x="5486" y="5437"/>
                  </a:cubicBezTo>
                  <a:cubicBezTo>
                    <a:pt x="5886" y="5219"/>
                    <a:pt x="5052" y="3669"/>
                    <a:pt x="5052" y="3669"/>
                  </a:cubicBezTo>
                  <a:cubicBezTo>
                    <a:pt x="5052" y="3669"/>
                    <a:pt x="6753" y="2035"/>
                    <a:pt x="6004" y="917"/>
                  </a:cubicBezTo>
                  <a:cubicBezTo>
                    <a:pt x="5603" y="324"/>
                    <a:pt x="4531" y="0"/>
                    <a:pt x="345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986;p44"/>
            <p:cNvSpPr/>
            <p:nvPr/>
          </p:nvSpPr>
          <p:spPr>
            <a:xfrm>
              <a:off x="1274972" y="1610667"/>
              <a:ext cx="189149" cy="63458"/>
            </a:xfrm>
            <a:custGeom>
              <a:avLst/>
              <a:gdLst/>
              <a:ahLst/>
              <a:cxnLst/>
              <a:rect l="l" t="t" r="r" b="b"/>
              <a:pathLst>
                <a:path w="5553" h="1863" extrusionOk="0">
                  <a:moveTo>
                    <a:pt x="74" y="1"/>
                  </a:moveTo>
                  <a:cubicBezTo>
                    <a:pt x="55" y="1"/>
                    <a:pt x="36" y="9"/>
                    <a:pt x="16" y="28"/>
                  </a:cubicBezTo>
                  <a:cubicBezTo>
                    <a:pt x="0" y="62"/>
                    <a:pt x="0" y="95"/>
                    <a:pt x="16" y="129"/>
                  </a:cubicBezTo>
                  <a:cubicBezTo>
                    <a:pt x="34" y="146"/>
                    <a:pt x="801" y="913"/>
                    <a:pt x="1868" y="1413"/>
                  </a:cubicBezTo>
                  <a:cubicBezTo>
                    <a:pt x="2468" y="1713"/>
                    <a:pt x="3068" y="1863"/>
                    <a:pt x="3618" y="1863"/>
                  </a:cubicBezTo>
                  <a:lnTo>
                    <a:pt x="3635" y="1863"/>
                  </a:lnTo>
                  <a:cubicBezTo>
                    <a:pt x="4336" y="1863"/>
                    <a:pt x="4969" y="1613"/>
                    <a:pt x="5519" y="1129"/>
                  </a:cubicBezTo>
                  <a:cubicBezTo>
                    <a:pt x="5552" y="1096"/>
                    <a:pt x="5552" y="1046"/>
                    <a:pt x="5536" y="1013"/>
                  </a:cubicBezTo>
                  <a:cubicBezTo>
                    <a:pt x="5517" y="993"/>
                    <a:pt x="5497" y="985"/>
                    <a:pt x="5477" y="985"/>
                  </a:cubicBezTo>
                  <a:cubicBezTo>
                    <a:pt x="5463" y="985"/>
                    <a:pt x="5450" y="989"/>
                    <a:pt x="5436" y="996"/>
                  </a:cubicBezTo>
                  <a:cubicBezTo>
                    <a:pt x="4891" y="1475"/>
                    <a:pt x="4283" y="1716"/>
                    <a:pt x="3609" y="1716"/>
                  </a:cubicBezTo>
                  <a:cubicBezTo>
                    <a:pt x="3085" y="1716"/>
                    <a:pt x="2522" y="1571"/>
                    <a:pt x="1917" y="1280"/>
                  </a:cubicBezTo>
                  <a:cubicBezTo>
                    <a:pt x="883" y="780"/>
                    <a:pt x="134" y="28"/>
                    <a:pt x="116" y="12"/>
                  </a:cubicBezTo>
                  <a:cubicBezTo>
                    <a:pt x="102" y="5"/>
                    <a:pt x="88" y="1"/>
                    <a:pt x="7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44"/>
            <p:cNvSpPr/>
            <p:nvPr/>
          </p:nvSpPr>
          <p:spPr>
            <a:xfrm>
              <a:off x="1312986" y="1551364"/>
              <a:ext cx="82976" cy="28476"/>
            </a:xfrm>
            <a:custGeom>
              <a:avLst/>
              <a:gdLst/>
              <a:ahLst/>
              <a:cxnLst/>
              <a:rect l="l" t="t" r="r" b="b"/>
              <a:pathLst>
                <a:path w="2436" h="836" extrusionOk="0">
                  <a:moveTo>
                    <a:pt x="80" y="1"/>
                  </a:moveTo>
                  <a:cubicBezTo>
                    <a:pt x="59" y="1"/>
                    <a:pt x="39" y="15"/>
                    <a:pt x="18" y="35"/>
                  </a:cubicBezTo>
                  <a:cubicBezTo>
                    <a:pt x="1" y="69"/>
                    <a:pt x="18" y="119"/>
                    <a:pt x="51" y="135"/>
                  </a:cubicBezTo>
                  <a:cubicBezTo>
                    <a:pt x="85" y="186"/>
                    <a:pt x="985" y="836"/>
                    <a:pt x="1752" y="836"/>
                  </a:cubicBezTo>
                  <a:cubicBezTo>
                    <a:pt x="1986" y="836"/>
                    <a:pt x="2219" y="769"/>
                    <a:pt x="2402" y="586"/>
                  </a:cubicBezTo>
                  <a:cubicBezTo>
                    <a:pt x="2435" y="569"/>
                    <a:pt x="2435" y="520"/>
                    <a:pt x="2419" y="486"/>
                  </a:cubicBezTo>
                  <a:cubicBezTo>
                    <a:pt x="2403" y="470"/>
                    <a:pt x="2386" y="461"/>
                    <a:pt x="2369" y="461"/>
                  </a:cubicBezTo>
                  <a:cubicBezTo>
                    <a:pt x="2353" y="461"/>
                    <a:pt x="2336" y="470"/>
                    <a:pt x="2319" y="486"/>
                  </a:cubicBezTo>
                  <a:cubicBezTo>
                    <a:pt x="2163" y="628"/>
                    <a:pt x="1967" y="683"/>
                    <a:pt x="1757" y="683"/>
                  </a:cubicBezTo>
                  <a:cubicBezTo>
                    <a:pt x="1029" y="683"/>
                    <a:pt x="131" y="19"/>
                    <a:pt x="118" y="19"/>
                  </a:cubicBezTo>
                  <a:cubicBezTo>
                    <a:pt x="105" y="6"/>
                    <a:pt x="92" y="1"/>
                    <a:pt x="8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44"/>
            <p:cNvSpPr/>
            <p:nvPr/>
          </p:nvSpPr>
          <p:spPr>
            <a:xfrm>
              <a:off x="1252797" y="2013904"/>
              <a:ext cx="245386" cy="93025"/>
            </a:xfrm>
            <a:custGeom>
              <a:avLst/>
              <a:gdLst/>
              <a:ahLst/>
              <a:cxnLst/>
              <a:rect l="l" t="t" r="r" b="b"/>
              <a:pathLst>
                <a:path w="7204" h="2731" extrusionOk="0">
                  <a:moveTo>
                    <a:pt x="78" y="0"/>
                  </a:moveTo>
                  <a:cubicBezTo>
                    <a:pt x="59" y="0"/>
                    <a:pt x="42" y="5"/>
                    <a:pt x="34" y="13"/>
                  </a:cubicBezTo>
                  <a:cubicBezTo>
                    <a:pt x="0" y="47"/>
                    <a:pt x="0" y="96"/>
                    <a:pt x="34" y="130"/>
                  </a:cubicBezTo>
                  <a:cubicBezTo>
                    <a:pt x="34" y="147"/>
                    <a:pt x="951" y="1063"/>
                    <a:pt x="2285" y="1797"/>
                  </a:cubicBezTo>
                  <a:cubicBezTo>
                    <a:pt x="3052" y="2230"/>
                    <a:pt x="3819" y="2531"/>
                    <a:pt x="4569" y="2648"/>
                  </a:cubicBezTo>
                  <a:cubicBezTo>
                    <a:pt x="4853" y="2697"/>
                    <a:pt x="5153" y="2731"/>
                    <a:pt x="5436" y="2731"/>
                  </a:cubicBezTo>
                  <a:cubicBezTo>
                    <a:pt x="6037" y="2731"/>
                    <a:pt x="6621" y="2615"/>
                    <a:pt x="7154" y="2397"/>
                  </a:cubicBezTo>
                  <a:cubicBezTo>
                    <a:pt x="7188" y="2381"/>
                    <a:pt x="7204" y="2331"/>
                    <a:pt x="7188" y="2297"/>
                  </a:cubicBezTo>
                  <a:cubicBezTo>
                    <a:pt x="7188" y="2260"/>
                    <a:pt x="7159" y="2241"/>
                    <a:pt x="7131" y="2241"/>
                  </a:cubicBezTo>
                  <a:cubicBezTo>
                    <a:pt x="7122" y="2241"/>
                    <a:pt x="7112" y="2243"/>
                    <a:pt x="7104" y="2248"/>
                  </a:cubicBezTo>
                  <a:cubicBezTo>
                    <a:pt x="6555" y="2478"/>
                    <a:pt x="6001" y="2572"/>
                    <a:pt x="5463" y="2572"/>
                  </a:cubicBezTo>
                  <a:cubicBezTo>
                    <a:pt x="4283" y="2572"/>
                    <a:pt x="3176" y="2121"/>
                    <a:pt x="2352" y="1664"/>
                  </a:cubicBezTo>
                  <a:cubicBezTo>
                    <a:pt x="1034" y="947"/>
                    <a:pt x="134" y="29"/>
                    <a:pt x="134" y="13"/>
                  </a:cubicBezTo>
                  <a:cubicBezTo>
                    <a:pt x="117" y="5"/>
                    <a:pt x="96" y="0"/>
                    <a:pt x="7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44"/>
            <p:cNvSpPr/>
            <p:nvPr/>
          </p:nvSpPr>
          <p:spPr>
            <a:xfrm>
              <a:off x="1242578" y="1204024"/>
              <a:ext cx="239698" cy="188332"/>
            </a:xfrm>
            <a:custGeom>
              <a:avLst/>
              <a:gdLst/>
              <a:ahLst/>
              <a:cxnLst/>
              <a:rect l="l" t="t" r="r" b="b"/>
              <a:pathLst>
                <a:path w="7037" h="5529" extrusionOk="0">
                  <a:moveTo>
                    <a:pt x="2963" y="0"/>
                  </a:moveTo>
                  <a:cubicBezTo>
                    <a:pt x="2916" y="0"/>
                    <a:pt x="2868" y="4"/>
                    <a:pt x="2819" y="11"/>
                  </a:cubicBezTo>
                  <a:cubicBezTo>
                    <a:pt x="2168" y="128"/>
                    <a:pt x="2052" y="912"/>
                    <a:pt x="2052" y="912"/>
                  </a:cubicBezTo>
                  <a:cubicBezTo>
                    <a:pt x="2052" y="912"/>
                    <a:pt x="1861" y="767"/>
                    <a:pt x="1579" y="767"/>
                  </a:cubicBezTo>
                  <a:cubicBezTo>
                    <a:pt x="1381" y="767"/>
                    <a:pt x="1138" y="838"/>
                    <a:pt x="885" y="1079"/>
                  </a:cubicBezTo>
                  <a:cubicBezTo>
                    <a:pt x="200" y="1712"/>
                    <a:pt x="684" y="2529"/>
                    <a:pt x="684" y="2529"/>
                  </a:cubicBezTo>
                  <a:cubicBezTo>
                    <a:pt x="300" y="2562"/>
                    <a:pt x="0" y="3513"/>
                    <a:pt x="400" y="4047"/>
                  </a:cubicBezTo>
                  <a:cubicBezTo>
                    <a:pt x="751" y="4547"/>
                    <a:pt x="618" y="4314"/>
                    <a:pt x="684" y="4696"/>
                  </a:cubicBezTo>
                  <a:cubicBezTo>
                    <a:pt x="734" y="5014"/>
                    <a:pt x="734" y="5281"/>
                    <a:pt x="851" y="5363"/>
                  </a:cubicBezTo>
                  <a:cubicBezTo>
                    <a:pt x="1004" y="5457"/>
                    <a:pt x="1220" y="5529"/>
                    <a:pt x="1395" y="5529"/>
                  </a:cubicBezTo>
                  <a:cubicBezTo>
                    <a:pt x="1564" y="5529"/>
                    <a:pt x="1693" y="5461"/>
                    <a:pt x="1685" y="5281"/>
                  </a:cubicBezTo>
                  <a:cubicBezTo>
                    <a:pt x="1685" y="5263"/>
                    <a:pt x="1618" y="4863"/>
                    <a:pt x="1585" y="4663"/>
                  </a:cubicBezTo>
                  <a:cubicBezTo>
                    <a:pt x="1501" y="4247"/>
                    <a:pt x="1351" y="3763"/>
                    <a:pt x="1734" y="3562"/>
                  </a:cubicBezTo>
                  <a:cubicBezTo>
                    <a:pt x="2118" y="3380"/>
                    <a:pt x="2052" y="2746"/>
                    <a:pt x="2052" y="2746"/>
                  </a:cubicBezTo>
                  <a:lnTo>
                    <a:pt x="2052" y="2746"/>
                  </a:lnTo>
                  <a:cubicBezTo>
                    <a:pt x="2383" y="2942"/>
                    <a:pt x="2755" y="3007"/>
                    <a:pt x="3126" y="3007"/>
                  </a:cubicBezTo>
                  <a:cubicBezTo>
                    <a:pt x="3887" y="3007"/>
                    <a:pt x="4644" y="2730"/>
                    <a:pt x="5035" y="2730"/>
                  </a:cubicBezTo>
                  <a:cubicBezTo>
                    <a:pt x="5086" y="2730"/>
                    <a:pt x="5131" y="2735"/>
                    <a:pt x="5169" y="2746"/>
                  </a:cubicBezTo>
                  <a:cubicBezTo>
                    <a:pt x="5620" y="2896"/>
                    <a:pt x="5453" y="3413"/>
                    <a:pt x="5736" y="3829"/>
                  </a:cubicBezTo>
                  <a:cubicBezTo>
                    <a:pt x="5920" y="4063"/>
                    <a:pt x="5903" y="4496"/>
                    <a:pt x="5870" y="4796"/>
                  </a:cubicBezTo>
                  <a:cubicBezTo>
                    <a:pt x="5854" y="4980"/>
                    <a:pt x="5970" y="5263"/>
                    <a:pt x="6136" y="5263"/>
                  </a:cubicBezTo>
                  <a:cubicBezTo>
                    <a:pt x="6270" y="5263"/>
                    <a:pt x="6387" y="5030"/>
                    <a:pt x="6421" y="4896"/>
                  </a:cubicBezTo>
                  <a:cubicBezTo>
                    <a:pt x="6454" y="4730"/>
                    <a:pt x="6503" y="4480"/>
                    <a:pt x="6503" y="4280"/>
                  </a:cubicBezTo>
                  <a:cubicBezTo>
                    <a:pt x="6503" y="3913"/>
                    <a:pt x="6887" y="3863"/>
                    <a:pt x="6954" y="3329"/>
                  </a:cubicBezTo>
                  <a:cubicBezTo>
                    <a:pt x="7021" y="2713"/>
                    <a:pt x="6687" y="2479"/>
                    <a:pt x="6687" y="2479"/>
                  </a:cubicBezTo>
                  <a:cubicBezTo>
                    <a:pt x="6687" y="2479"/>
                    <a:pt x="7037" y="2079"/>
                    <a:pt x="6770" y="1562"/>
                  </a:cubicBezTo>
                  <a:cubicBezTo>
                    <a:pt x="6533" y="1111"/>
                    <a:pt x="6042" y="1055"/>
                    <a:pt x="5812" y="1055"/>
                  </a:cubicBezTo>
                  <a:cubicBezTo>
                    <a:pt x="5735" y="1055"/>
                    <a:pt x="5687" y="1061"/>
                    <a:pt x="5687" y="1061"/>
                  </a:cubicBezTo>
                  <a:cubicBezTo>
                    <a:pt x="5687" y="1061"/>
                    <a:pt x="5920" y="478"/>
                    <a:pt x="5169" y="194"/>
                  </a:cubicBezTo>
                  <a:cubicBezTo>
                    <a:pt x="5023" y="140"/>
                    <a:pt x="4889" y="118"/>
                    <a:pt x="4768" y="118"/>
                  </a:cubicBezTo>
                  <a:cubicBezTo>
                    <a:pt x="4253" y="118"/>
                    <a:pt x="3969" y="512"/>
                    <a:pt x="3969" y="512"/>
                  </a:cubicBezTo>
                  <a:cubicBezTo>
                    <a:pt x="3969" y="512"/>
                    <a:pt x="3529" y="0"/>
                    <a:pt x="296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990;p44"/>
            <p:cNvSpPr/>
            <p:nvPr/>
          </p:nvSpPr>
          <p:spPr>
            <a:xfrm>
              <a:off x="1294831" y="1430440"/>
              <a:ext cx="111350" cy="115744"/>
            </a:xfrm>
            <a:custGeom>
              <a:avLst/>
              <a:gdLst/>
              <a:ahLst/>
              <a:cxnLst/>
              <a:rect l="l" t="t" r="r" b="b"/>
              <a:pathLst>
                <a:path w="3269" h="3398" extrusionOk="0">
                  <a:moveTo>
                    <a:pt x="0" y="1"/>
                  </a:moveTo>
                  <a:lnTo>
                    <a:pt x="0" y="2852"/>
                  </a:lnTo>
                  <a:cubicBezTo>
                    <a:pt x="0" y="2852"/>
                    <a:pt x="785" y="3398"/>
                    <a:pt x="1757" y="3398"/>
                  </a:cubicBezTo>
                  <a:cubicBezTo>
                    <a:pt x="2143" y="3398"/>
                    <a:pt x="2560" y="3311"/>
                    <a:pt x="2968" y="3069"/>
                  </a:cubicBezTo>
                  <a:cubicBezTo>
                    <a:pt x="3068" y="3002"/>
                    <a:pt x="3168" y="2936"/>
                    <a:pt x="3268" y="2852"/>
                  </a:cubicBezTo>
                  <a:lnTo>
                    <a:pt x="3268" y="2035"/>
                  </a:lnTo>
                  <a:lnTo>
                    <a:pt x="2868" y="1784"/>
                  </a:lnTo>
                  <a:lnTo>
                    <a:pt x="0" y="1"/>
                  </a:lnTo>
                  <a:close/>
                </a:path>
              </a:pathLst>
            </a:custGeom>
            <a:solidFill>
              <a:srgbClr val="EC83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44"/>
            <p:cNvSpPr/>
            <p:nvPr/>
          </p:nvSpPr>
          <p:spPr>
            <a:xfrm>
              <a:off x="1324363" y="1474756"/>
              <a:ext cx="81818" cy="60257"/>
            </a:xfrm>
            <a:custGeom>
              <a:avLst/>
              <a:gdLst/>
              <a:ahLst/>
              <a:cxnLst/>
              <a:rect l="l" t="t" r="r" b="b"/>
              <a:pathLst>
                <a:path w="2402" h="1769" extrusionOk="0">
                  <a:moveTo>
                    <a:pt x="0" y="1"/>
                  </a:moveTo>
                  <a:cubicBezTo>
                    <a:pt x="0" y="1"/>
                    <a:pt x="885" y="1284"/>
                    <a:pt x="2101" y="1768"/>
                  </a:cubicBezTo>
                  <a:cubicBezTo>
                    <a:pt x="2201" y="1701"/>
                    <a:pt x="2301" y="1635"/>
                    <a:pt x="2401" y="1551"/>
                  </a:cubicBezTo>
                  <a:lnTo>
                    <a:pt x="2401" y="734"/>
                  </a:lnTo>
                  <a:lnTo>
                    <a:pt x="2001" y="483"/>
                  </a:lnTo>
                  <a:lnTo>
                    <a:pt x="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 name="Google Shape;992;p44"/>
            <p:cNvSpPr/>
            <p:nvPr/>
          </p:nvSpPr>
          <p:spPr>
            <a:xfrm>
              <a:off x="1441370" y="1366742"/>
              <a:ext cx="33415" cy="59882"/>
            </a:xfrm>
            <a:custGeom>
              <a:avLst/>
              <a:gdLst/>
              <a:ahLst/>
              <a:cxnLst/>
              <a:rect l="l" t="t" r="r" b="b"/>
              <a:pathLst>
                <a:path w="981" h="1758" extrusionOk="0">
                  <a:moveTo>
                    <a:pt x="425" y="1"/>
                  </a:moveTo>
                  <a:cubicBezTo>
                    <a:pt x="208" y="1"/>
                    <a:pt x="0" y="253"/>
                    <a:pt x="0" y="253"/>
                  </a:cubicBezTo>
                  <a:lnTo>
                    <a:pt x="84" y="1738"/>
                  </a:lnTo>
                  <a:cubicBezTo>
                    <a:pt x="136" y="1751"/>
                    <a:pt x="186" y="1758"/>
                    <a:pt x="232" y="1758"/>
                  </a:cubicBezTo>
                  <a:cubicBezTo>
                    <a:pt x="814" y="1758"/>
                    <a:pt x="981" y="763"/>
                    <a:pt x="734" y="253"/>
                  </a:cubicBezTo>
                  <a:cubicBezTo>
                    <a:pt x="645" y="64"/>
                    <a:pt x="534" y="1"/>
                    <a:pt x="425" y="1"/>
                  </a:cubicBezTo>
                  <a:close/>
                </a:path>
              </a:pathLst>
            </a:custGeom>
            <a:solidFill>
              <a:srgbClr val="E7654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44"/>
            <p:cNvSpPr/>
            <p:nvPr/>
          </p:nvSpPr>
          <p:spPr>
            <a:xfrm>
              <a:off x="1281205" y="1264826"/>
              <a:ext cx="177227" cy="234350"/>
            </a:xfrm>
            <a:custGeom>
              <a:avLst/>
              <a:gdLst/>
              <a:ahLst/>
              <a:cxnLst/>
              <a:rect l="l" t="t" r="r" b="b"/>
              <a:pathLst>
                <a:path w="5203" h="6880" extrusionOk="0">
                  <a:moveTo>
                    <a:pt x="2669" y="0"/>
                  </a:moveTo>
                  <a:cubicBezTo>
                    <a:pt x="2357" y="0"/>
                    <a:pt x="2031" y="31"/>
                    <a:pt x="1701" y="94"/>
                  </a:cubicBezTo>
                  <a:cubicBezTo>
                    <a:pt x="0" y="428"/>
                    <a:pt x="217" y="2211"/>
                    <a:pt x="217" y="2211"/>
                  </a:cubicBezTo>
                  <a:lnTo>
                    <a:pt x="267" y="3212"/>
                  </a:lnTo>
                  <a:lnTo>
                    <a:pt x="367" y="5063"/>
                  </a:lnTo>
                  <a:lnTo>
                    <a:pt x="400" y="5430"/>
                  </a:lnTo>
                  <a:cubicBezTo>
                    <a:pt x="451" y="5497"/>
                    <a:pt x="1667" y="6880"/>
                    <a:pt x="3419" y="6880"/>
                  </a:cubicBezTo>
                  <a:cubicBezTo>
                    <a:pt x="5203" y="6880"/>
                    <a:pt x="5203" y="5179"/>
                    <a:pt x="5203" y="5179"/>
                  </a:cubicBezTo>
                  <a:lnTo>
                    <a:pt x="5153" y="3829"/>
                  </a:lnTo>
                  <a:lnTo>
                    <a:pt x="5136" y="3396"/>
                  </a:lnTo>
                  <a:lnTo>
                    <a:pt x="5086" y="1611"/>
                  </a:lnTo>
                  <a:cubicBezTo>
                    <a:pt x="5053" y="1277"/>
                    <a:pt x="4936" y="1010"/>
                    <a:pt x="4753" y="777"/>
                  </a:cubicBezTo>
                  <a:cubicBezTo>
                    <a:pt x="4736" y="761"/>
                    <a:pt x="4720" y="728"/>
                    <a:pt x="4702" y="710"/>
                  </a:cubicBezTo>
                  <a:cubicBezTo>
                    <a:pt x="4263" y="235"/>
                    <a:pt x="3519" y="0"/>
                    <a:pt x="2669" y="0"/>
                  </a:cubicBezTo>
                  <a:close/>
                </a:path>
              </a:pathLst>
            </a:custGeom>
            <a:solidFill>
              <a:srgbClr val="EC83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994;p44"/>
            <p:cNvSpPr/>
            <p:nvPr/>
          </p:nvSpPr>
          <p:spPr>
            <a:xfrm>
              <a:off x="1344801" y="1321302"/>
              <a:ext cx="43191" cy="21664"/>
            </a:xfrm>
            <a:custGeom>
              <a:avLst/>
              <a:gdLst/>
              <a:ahLst/>
              <a:cxnLst/>
              <a:rect l="l" t="t" r="r" b="b"/>
              <a:pathLst>
                <a:path w="1268" h="636" extrusionOk="0">
                  <a:moveTo>
                    <a:pt x="1094" y="0"/>
                  </a:moveTo>
                  <a:cubicBezTo>
                    <a:pt x="860" y="0"/>
                    <a:pt x="299" y="40"/>
                    <a:pt x="1" y="404"/>
                  </a:cubicBezTo>
                  <a:cubicBezTo>
                    <a:pt x="75" y="552"/>
                    <a:pt x="222" y="636"/>
                    <a:pt x="374" y="636"/>
                  </a:cubicBezTo>
                  <a:cubicBezTo>
                    <a:pt x="428" y="636"/>
                    <a:pt x="482" y="625"/>
                    <a:pt x="534" y="604"/>
                  </a:cubicBezTo>
                  <a:cubicBezTo>
                    <a:pt x="652" y="553"/>
                    <a:pt x="785" y="504"/>
                    <a:pt x="934" y="470"/>
                  </a:cubicBezTo>
                  <a:cubicBezTo>
                    <a:pt x="1134" y="420"/>
                    <a:pt x="1268" y="220"/>
                    <a:pt x="1201" y="3"/>
                  </a:cubicBezTo>
                  <a:cubicBezTo>
                    <a:pt x="1201" y="3"/>
                    <a:pt x="1161" y="0"/>
                    <a:pt x="10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 name="Google Shape;995;p44"/>
            <p:cNvSpPr/>
            <p:nvPr/>
          </p:nvSpPr>
          <p:spPr>
            <a:xfrm>
              <a:off x="1411292" y="1321302"/>
              <a:ext cx="43191" cy="21664"/>
            </a:xfrm>
            <a:custGeom>
              <a:avLst/>
              <a:gdLst/>
              <a:ahLst/>
              <a:cxnLst/>
              <a:rect l="l" t="t" r="r" b="b"/>
              <a:pathLst>
                <a:path w="1268" h="636" extrusionOk="0">
                  <a:moveTo>
                    <a:pt x="159" y="0"/>
                  </a:moveTo>
                  <a:cubicBezTo>
                    <a:pt x="91" y="0"/>
                    <a:pt x="50" y="3"/>
                    <a:pt x="50" y="3"/>
                  </a:cubicBezTo>
                  <a:cubicBezTo>
                    <a:pt x="0" y="220"/>
                    <a:pt x="134" y="420"/>
                    <a:pt x="334" y="470"/>
                  </a:cubicBezTo>
                  <a:cubicBezTo>
                    <a:pt x="483" y="504"/>
                    <a:pt x="616" y="553"/>
                    <a:pt x="734" y="604"/>
                  </a:cubicBezTo>
                  <a:cubicBezTo>
                    <a:pt x="786" y="625"/>
                    <a:pt x="840" y="636"/>
                    <a:pt x="894" y="636"/>
                  </a:cubicBezTo>
                  <a:cubicBezTo>
                    <a:pt x="1046" y="636"/>
                    <a:pt x="1193" y="552"/>
                    <a:pt x="1267" y="404"/>
                  </a:cubicBezTo>
                  <a:cubicBezTo>
                    <a:pt x="969" y="40"/>
                    <a:pt x="398" y="0"/>
                    <a:pt x="15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 name="Google Shape;996;p44"/>
            <p:cNvSpPr/>
            <p:nvPr/>
          </p:nvSpPr>
          <p:spPr>
            <a:xfrm>
              <a:off x="1281205" y="1264826"/>
              <a:ext cx="161899" cy="123170"/>
            </a:xfrm>
            <a:custGeom>
              <a:avLst/>
              <a:gdLst/>
              <a:ahLst/>
              <a:cxnLst/>
              <a:rect l="l" t="t" r="r" b="b"/>
              <a:pathLst>
                <a:path w="4753" h="3616" extrusionOk="0">
                  <a:moveTo>
                    <a:pt x="2669" y="0"/>
                  </a:moveTo>
                  <a:cubicBezTo>
                    <a:pt x="2357" y="0"/>
                    <a:pt x="2031" y="31"/>
                    <a:pt x="1701" y="94"/>
                  </a:cubicBezTo>
                  <a:cubicBezTo>
                    <a:pt x="0" y="428"/>
                    <a:pt x="217" y="2211"/>
                    <a:pt x="217" y="2211"/>
                  </a:cubicBezTo>
                  <a:lnTo>
                    <a:pt x="267" y="3212"/>
                  </a:lnTo>
                  <a:cubicBezTo>
                    <a:pt x="267" y="3212"/>
                    <a:pt x="551" y="3562"/>
                    <a:pt x="767" y="3612"/>
                  </a:cubicBezTo>
                  <a:cubicBezTo>
                    <a:pt x="782" y="3614"/>
                    <a:pt x="797" y="3616"/>
                    <a:pt x="811" y="3616"/>
                  </a:cubicBezTo>
                  <a:cubicBezTo>
                    <a:pt x="976" y="3616"/>
                    <a:pt x="1113" y="3447"/>
                    <a:pt x="1051" y="3278"/>
                  </a:cubicBezTo>
                  <a:cubicBezTo>
                    <a:pt x="984" y="3111"/>
                    <a:pt x="967" y="2929"/>
                    <a:pt x="1134" y="2811"/>
                  </a:cubicBezTo>
                  <a:cubicBezTo>
                    <a:pt x="1501" y="2511"/>
                    <a:pt x="834" y="2344"/>
                    <a:pt x="1067" y="1978"/>
                  </a:cubicBezTo>
                  <a:cubicBezTo>
                    <a:pt x="1301" y="1611"/>
                    <a:pt x="1318" y="1377"/>
                    <a:pt x="1101" y="1077"/>
                  </a:cubicBezTo>
                  <a:cubicBezTo>
                    <a:pt x="950" y="864"/>
                    <a:pt x="1120" y="566"/>
                    <a:pt x="1477" y="566"/>
                  </a:cubicBezTo>
                  <a:cubicBezTo>
                    <a:pt x="1594" y="566"/>
                    <a:pt x="1732" y="599"/>
                    <a:pt x="1885" y="677"/>
                  </a:cubicBezTo>
                  <a:cubicBezTo>
                    <a:pt x="2313" y="897"/>
                    <a:pt x="2790" y="1077"/>
                    <a:pt x="3248" y="1077"/>
                  </a:cubicBezTo>
                  <a:cubicBezTo>
                    <a:pt x="3449" y="1077"/>
                    <a:pt x="3647" y="1043"/>
                    <a:pt x="3835" y="961"/>
                  </a:cubicBezTo>
                  <a:cubicBezTo>
                    <a:pt x="4144" y="818"/>
                    <a:pt x="4335" y="735"/>
                    <a:pt x="4522" y="735"/>
                  </a:cubicBezTo>
                  <a:cubicBezTo>
                    <a:pt x="4597" y="735"/>
                    <a:pt x="4671" y="748"/>
                    <a:pt x="4753" y="777"/>
                  </a:cubicBezTo>
                  <a:cubicBezTo>
                    <a:pt x="4736" y="761"/>
                    <a:pt x="4720" y="728"/>
                    <a:pt x="4702" y="710"/>
                  </a:cubicBezTo>
                  <a:cubicBezTo>
                    <a:pt x="4263" y="235"/>
                    <a:pt x="3519" y="0"/>
                    <a:pt x="266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 name="Google Shape;997;p44"/>
            <p:cNvSpPr/>
            <p:nvPr/>
          </p:nvSpPr>
          <p:spPr>
            <a:xfrm>
              <a:off x="1338568" y="1380470"/>
              <a:ext cx="38661" cy="15362"/>
            </a:xfrm>
            <a:custGeom>
              <a:avLst/>
              <a:gdLst/>
              <a:ahLst/>
              <a:cxnLst/>
              <a:rect l="l" t="t" r="r" b="b"/>
              <a:pathLst>
                <a:path w="1135" h="451" extrusionOk="0">
                  <a:moveTo>
                    <a:pt x="568" y="1"/>
                  </a:moveTo>
                  <a:cubicBezTo>
                    <a:pt x="250" y="1"/>
                    <a:pt x="1" y="101"/>
                    <a:pt x="1" y="217"/>
                  </a:cubicBezTo>
                  <a:cubicBezTo>
                    <a:pt x="1" y="350"/>
                    <a:pt x="250" y="450"/>
                    <a:pt x="568" y="450"/>
                  </a:cubicBezTo>
                  <a:cubicBezTo>
                    <a:pt x="884" y="450"/>
                    <a:pt x="1135" y="350"/>
                    <a:pt x="1135" y="217"/>
                  </a:cubicBezTo>
                  <a:cubicBezTo>
                    <a:pt x="1135" y="101"/>
                    <a:pt x="884" y="1"/>
                    <a:pt x="568" y="1"/>
                  </a:cubicBezTo>
                  <a:close/>
                </a:path>
              </a:pathLst>
            </a:custGeom>
            <a:solidFill>
              <a:srgbClr val="E7654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 name="Google Shape;998;p44"/>
            <p:cNvSpPr/>
            <p:nvPr/>
          </p:nvSpPr>
          <p:spPr>
            <a:xfrm>
              <a:off x="1432854" y="1380470"/>
              <a:ext cx="23912" cy="15362"/>
            </a:xfrm>
            <a:custGeom>
              <a:avLst/>
              <a:gdLst/>
              <a:ahLst/>
              <a:cxnLst/>
              <a:rect l="l" t="t" r="r" b="b"/>
              <a:pathLst>
                <a:path w="702" h="451" extrusionOk="0">
                  <a:moveTo>
                    <a:pt x="568" y="1"/>
                  </a:moveTo>
                  <a:cubicBezTo>
                    <a:pt x="250" y="1"/>
                    <a:pt x="1" y="101"/>
                    <a:pt x="1" y="217"/>
                  </a:cubicBezTo>
                  <a:cubicBezTo>
                    <a:pt x="1" y="350"/>
                    <a:pt x="250" y="450"/>
                    <a:pt x="568" y="450"/>
                  </a:cubicBezTo>
                  <a:cubicBezTo>
                    <a:pt x="617" y="450"/>
                    <a:pt x="650" y="450"/>
                    <a:pt x="701" y="434"/>
                  </a:cubicBezTo>
                  <a:lnTo>
                    <a:pt x="684" y="1"/>
                  </a:lnTo>
                  <a:close/>
                </a:path>
              </a:pathLst>
            </a:custGeom>
            <a:solidFill>
              <a:srgbClr val="E7654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 name="Google Shape;999;p44"/>
            <p:cNvSpPr/>
            <p:nvPr/>
          </p:nvSpPr>
          <p:spPr>
            <a:xfrm>
              <a:off x="1369258" y="1354343"/>
              <a:ext cx="11922" cy="21017"/>
            </a:xfrm>
            <a:custGeom>
              <a:avLst/>
              <a:gdLst/>
              <a:ahLst/>
              <a:cxnLst/>
              <a:rect l="l" t="t" r="r" b="b"/>
              <a:pathLst>
                <a:path w="350" h="617" extrusionOk="0">
                  <a:moveTo>
                    <a:pt x="167" y="1"/>
                  </a:moveTo>
                  <a:cubicBezTo>
                    <a:pt x="83" y="1"/>
                    <a:pt x="0" y="134"/>
                    <a:pt x="0" y="301"/>
                  </a:cubicBezTo>
                  <a:cubicBezTo>
                    <a:pt x="0" y="467"/>
                    <a:pt x="83" y="617"/>
                    <a:pt x="167" y="617"/>
                  </a:cubicBezTo>
                  <a:cubicBezTo>
                    <a:pt x="267" y="617"/>
                    <a:pt x="350" y="467"/>
                    <a:pt x="350" y="301"/>
                  </a:cubicBezTo>
                  <a:cubicBezTo>
                    <a:pt x="350" y="134"/>
                    <a:pt x="267" y="1"/>
                    <a:pt x="16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 name="Google Shape;1000;p44"/>
            <p:cNvSpPr/>
            <p:nvPr/>
          </p:nvSpPr>
          <p:spPr>
            <a:xfrm>
              <a:off x="1427745" y="1354343"/>
              <a:ext cx="11956" cy="21017"/>
            </a:xfrm>
            <a:custGeom>
              <a:avLst/>
              <a:gdLst/>
              <a:ahLst/>
              <a:cxnLst/>
              <a:rect l="l" t="t" r="r" b="b"/>
              <a:pathLst>
                <a:path w="351" h="617" extrusionOk="0">
                  <a:moveTo>
                    <a:pt x="167" y="1"/>
                  </a:moveTo>
                  <a:cubicBezTo>
                    <a:pt x="67" y="1"/>
                    <a:pt x="0" y="134"/>
                    <a:pt x="0" y="301"/>
                  </a:cubicBezTo>
                  <a:cubicBezTo>
                    <a:pt x="0" y="467"/>
                    <a:pt x="67" y="617"/>
                    <a:pt x="167" y="617"/>
                  </a:cubicBezTo>
                  <a:cubicBezTo>
                    <a:pt x="267" y="617"/>
                    <a:pt x="351" y="467"/>
                    <a:pt x="351" y="301"/>
                  </a:cubicBezTo>
                  <a:cubicBezTo>
                    <a:pt x="351" y="134"/>
                    <a:pt x="267" y="1"/>
                    <a:pt x="16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 name="Google Shape;1001;p44"/>
            <p:cNvSpPr/>
            <p:nvPr/>
          </p:nvSpPr>
          <p:spPr>
            <a:xfrm>
              <a:off x="1374334" y="1399477"/>
              <a:ext cx="63118" cy="22481"/>
            </a:xfrm>
            <a:custGeom>
              <a:avLst/>
              <a:gdLst/>
              <a:ahLst/>
              <a:cxnLst/>
              <a:rect l="l" t="t" r="r" b="b"/>
              <a:pathLst>
                <a:path w="1853" h="660" extrusionOk="0">
                  <a:moveTo>
                    <a:pt x="91" y="1"/>
                  </a:moveTo>
                  <a:cubicBezTo>
                    <a:pt x="72" y="1"/>
                    <a:pt x="51" y="9"/>
                    <a:pt x="34" y="26"/>
                  </a:cubicBezTo>
                  <a:cubicBezTo>
                    <a:pt x="18" y="59"/>
                    <a:pt x="1" y="92"/>
                    <a:pt x="34" y="126"/>
                  </a:cubicBezTo>
                  <a:cubicBezTo>
                    <a:pt x="34" y="126"/>
                    <a:pt x="552" y="659"/>
                    <a:pt x="1185" y="659"/>
                  </a:cubicBezTo>
                  <a:cubicBezTo>
                    <a:pt x="1385" y="659"/>
                    <a:pt x="1601" y="610"/>
                    <a:pt x="1819" y="459"/>
                  </a:cubicBezTo>
                  <a:cubicBezTo>
                    <a:pt x="1852" y="426"/>
                    <a:pt x="1852" y="392"/>
                    <a:pt x="1835" y="359"/>
                  </a:cubicBezTo>
                  <a:cubicBezTo>
                    <a:pt x="1815" y="340"/>
                    <a:pt x="1796" y="332"/>
                    <a:pt x="1777" y="332"/>
                  </a:cubicBezTo>
                  <a:cubicBezTo>
                    <a:pt x="1763" y="332"/>
                    <a:pt x="1749" y="336"/>
                    <a:pt x="1735" y="343"/>
                  </a:cubicBezTo>
                  <a:cubicBezTo>
                    <a:pt x="1546" y="479"/>
                    <a:pt x="1354" y="530"/>
                    <a:pt x="1173" y="530"/>
                  </a:cubicBezTo>
                  <a:cubicBezTo>
                    <a:pt x="620" y="530"/>
                    <a:pt x="159" y="51"/>
                    <a:pt x="134" y="26"/>
                  </a:cubicBezTo>
                  <a:cubicBezTo>
                    <a:pt x="126" y="9"/>
                    <a:pt x="109" y="1"/>
                    <a:pt x="9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 name="Google Shape;1002;p44"/>
            <p:cNvSpPr/>
            <p:nvPr/>
          </p:nvSpPr>
          <p:spPr>
            <a:xfrm>
              <a:off x="1293672" y="1425910"/>
              <a:ext cx="19961" cy="23878"/>
            </a:xfrm>
            <a:custGeom>
              <a:avLst/>
              <a:gdLst/>
              <a:ahLst/>
              <a:cxnLst/>
              <a:rect l="l" t="t" r="r" b="b"/>
              <a:pathLst>
                <a:path w="586" h="701" extrusionOk="0">
                  <a:moveTo>
                    <a:pt x="585" y="1"/>
                  </a:moveTo>
                  <a:lnTo>
                    <a:pt x="585" y="1"/>
                  </a:lnTo>
                  <a:cubicBezTo>
                    <a:pt x="285" y="301"/>
                    <a:pt x="1" y="334"/>
                    <a:pt x="1" y="334"/>
                  </a:cubicBezTo>
                  <a:lnTo>
                    <a:pt x="34" y="701"/>
                  </a:lnTo>
                  <a:cubicBezTo>
                    <a:pt x="352" y="550"/>
                    <a:pt x="568" y="34"/>
                    <a:pt x="58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 name="Google Shape;1003;p44"/>
            <p:cNvSpPr/>
            <p:nvPr/>
          </p:nvSpPr>
          <p:spPr>
            <a:xfrm>
              <a:off x="1250787" y="1369638"/>
              <a:ext cx="52013" cy="67989"/>
            </a:xfrm>
            <a:custGeom>
              <a:avLst/>
              <a:gdLst/>
              <a:ahLst/>
              <a:cxnLst/>
              <a:rect l="l" t="t" r="r" b="b"/>
              <a:pathLst>
                <a:path w="1527" h="1996" extrusionOk="0">
                  <a:moveTo>
                    <a:pt x="797" y="1"/>
                  </a:moveTo>
                  <a:cubicBezTo>
                    <a:pt x="644" y="1"/>
                    <a:pt x="486" y="76"/>
                    <a:pt x="343" y="285"/>
                  </a:cubicBezTo>
                  <a:cubicBezTo>
                    <a:pt x="0" y="785"/>
                    <a:pt x="515" y="1996"/>
                    <a:pt x="1183" y="1996"/>
                  </a:cubicBezTo>
                  <a:cubicBezTo>
                    <a:pt x="1294" y="1996"/>
                    <a:pt x="1410" y="1962"/>
                    <a:pt x="1527" y="1886"/>
                  </a:cubicBezTo>
                  <a:lnTo>
                    <a:pt x="1527" y="468"/>
                  </a:lnTo>
                  <a:cubicBezTo>
                    <a:pt x="1527" y="468"/>
                    <a:pt x="1178" y="1"/>
                    <a:pt x="797" y="1"/>
                  </a:cubicBezTo>
                  <a:close/>
                </a:path>
              </a:pathLst>
            </a:custGeom>
            <a:solidFill>
              <a:srgbClr val="EC83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 name="Google Shape;1004;p44"/>
            <p:cNvSpPr/>
            <p:nvPr/>
          </p:nvSpPr>
          <p:spPr>
            <a:xfrm>
              <a:off x="1279502" y="1415691"/>
              <a:ext cx="10798" cy="10253"/>
            </a:xfrm>
            <a:custGeom>
              <a:avLst/>
              <a:gdLst/>
              <a:ahLst/>
              <a:cxnLst/>
              <a:rect l="l" t="t" r="r" b="b"/>
              <a:pathLst>
                <a:path w="317" h="301" extrusionOk="0">
                  <a:moveTo>
                    <a:pt x="150" y="0"/>
                  </a:moveTo>
                  <a:cubicBezTo>
                    <a:pt x="67" y="0"/>
                    <a:pt x="1" y="67"/>
                    <a:pt x="1" y="150"/>
                  </a:cubicBezTo>
                  <a:cubicBezTo>
                    <a:pt x="1" y="234"/>
                    <a:pt x="67" y="301"/>
                    <a:pt x="150" y="301"/>
                  </a:cubicBezTo>
                  <a:cubicBezTo>
                    <a:pt x="234" y="301"/>
                    <a:pt x="317" y="234"/>
                    <a:pt x="317" y="150"/>
                  </a:cubicBezTo>
                  <a:cubicBezTo>
                    <a:pt x="317" y="67"/>
                    <a:pt x="234" y="0"/>
                    <a:pt x="15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 name="Google Shape;1005;p44"/>
            <p:cNvSpPr/>
            <p:nvPr/>
          </p:nvSpPr>
          <p:spPr>
            <a:xfrm>
              <a:off x="1272111" y="1385409"/>
              <a:ext cx="30145" cy="39410"/>
            </a:xfrm>
            <a:custGeom>
              <a:avLst/>
              <a:gdLst/>
              <a:ahLst/>
              <a:cxnLst/>
              <a:rect l="l" t="t" r="r" b="b"/>
              <a:pathLst>
                <a:path w="885" h="1157" extrusionOk="0">
                  <a:moveTo>
                    <a:pt x="98" y="1"/>
                  </a:moveTo>
                  <a:cubicBezTo>
                    <a:pt x="67" y="1"/>
                    <a:pt x="31" y="28"/>
                    <a:pt x="18" y="56"/>
                  </a:cubicBezTo>
                  <a:cubicBezTo>
                    <a:pt x="0" y="89"/>
                    <a:pt x="18" y="122"/>
                    <a:pt x="67" y="138"/>
                  </a:cubicBezTo>
                  <a:cubicBezTo>
                    <a:pt x="84" y="156"/>
                    <a:pt x="667" y="389"/>
                    <a:pt x="734" y="1090"/>
                  </a:cubicBezTo>
                  <a:cubicBezTo>
                    <a:pt x="751" y="1123"/>
                    <a:pt x="785" y="1156"/>
                    <a:pt x="818" y="1156"/>
                  </a:cubicBezTo>
                  <a:cubicBezTo>
                    <a:pt x="851" y="1139"/>
                    <a:pt x="885" y="1106"/>
                    <a:pt x="885" y="1072"/>
                  </a:cubicBezTo>
                  <a:cubicBezTo>
                    <a:pt x="801" y="289"/>
                    <a:pt x="134" y="22"/>
                    <a:pt x="118" y="5"/>
                  </a:cubicBezTo>
                  <a:cubicBezTo>
                    <a:pt x="112" y="2"/>
                    <a:pt x="105" y="1"/>
                    <a:pt x="9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 name="Google Shape;1006;p44"/>
            <p:cNvSpPr/>
            <p:nvPr/>
          </p:nvSpPr>
          <p:spPr>
            <a:xfrm>
              <a:off x="1274972" y="1399886"/>
              <a:ext cx="19892" cy="10151"/>
            </a:xfrm>
            <a:custGeom>
              <a:avLst/>
              <a:gdLst/>
              <a:ahLst/>
              <a:cxnLst/>
              <a:rect l="l" t="t" r="r" b="b"/>
              <a:pathLst>
                <a:path w="584" h="298" extrusionOk="0">
                  <a:moveTo>
                    <a:pt x="424" y="0"/>
                  </a:moveTo>
                  <a:cubicBezTo>
                    <a:pt x="234" y="0"/>
                    <a:pt x="47" y="152"/>
                    <a:pt x="34" y="180"/>
                  </a:cubicBezTo>
                  <a:cubicBezTo>
                    <a:pt x="0" y="198"/>
                    <a:pt x="0" y="247"/>
                    <a:pt x="16" y="280"/>
                  </a:cubicBezTo>
                  <a:cubicBezTo>
                    <a:pt x="34" y="298"/>
                    <a:pt x="50" y="298"/>
                    <a:pt x="67" y="298"/>
                  </a:cubicBezTo>
                  <a:cubicBezTo>
                    <a:pt x="83" y="298"/>
                    <a:pt x="100" y="298"/>
                    <a:pt x="116" y="280"/>
                  </a:cubicBezTo>
                  <a:cubicBezTo>
                    <a:pt x="175" y="237"/>
                    <a:pt x="324" y="141"/>
                    <a:pt x="438" y="141"/>
                  </a:cubicBezTo>
                  <a:cubicBezTo>
                    <a:pt x="454" y="141"/>
                    <a:pt x="469" y="143"/>
                    <a:pt x="483" y="147"/>
                  </a:cubicBezTo>
                  <a:cubicBezTo>
                    <a:pt x="517" y="147"/>
                    <a:pt x="567" y="131"/>
                    <a:pt x="567" y="98"/>
                  </a:cubicBezTo>
                  <a:cubicBezTo>
                    <a:pt x="583" y="47"/>
                    <a:pt x="550" y="14"/>
                    <a:pt x="517" y="14"/>
                  </a:cubicBezTo>
                  <a:cubicBezTo>
                    <a:pt x="486" y="4"/>
                    <a:pt x="455" y="0"/>
                    <a:pt x="42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 name="Google Shape;1007;p44"/>
            <p:cNvSpPr/>
            <p:nvPr/>
          </p:nvSpPr>
          <p:spPr>
            <a:xfrm>
              <a:off x="1455574" y="1366265"/>
              <a:ext cx="38082" cy="6302"/>
            </a:xfrm>
            <a:custGeom>
              <a:avLst/>
              <a:gdLst/>
              <a:ahLst/>
              <a:cxnLst/>
              <a:rect l="l" t="t" r="r" b="b"/>
              <a:pathLst>
                <a:path w="1118" h="185" extrusionOk="0">
                  <a:moveTo>
                    <a:pt x="1051" y="0"/>
                  </a:moveTo>
                  <a:lnTo>
                    <a:pt x="1" y="33"/>
                  </a:lnTo>
                  <a:lnTo>
                    <a:pt x="1" y="184"/>
                  </a:lnTo>
                  <a:lnTo>
                    <a:pt x="17" y="184"/>
                  </a:lnTo>
                  <a:lnTo>
                    <a:pt x="1051" y="133"/>
                  </a:lnTo>
                  <a:cubicBezTo>
                    <a:pt x="1084" y="133"/>
                    <a:pt x="1117" y="100"/>
                    <a:pt x="1117" y="67"/>
                  </a:cubicBezTo>
                  <a:cubicBezTo>
                    <a:pt x="1117" y="33"/>
                    <a:pt x="1084" y="0"/>
                    <a:pt x="105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 name="Google Shape;1008;p44"/>
            <p:cNvSpPr/>
            <p:nvPr/>
          </p:nvSpPr>
          <p:spPr>
            <a:xfrm>
              <a:off x="1317551" y="1323074"/>
              <a:ext cx="82942" cy="82976"/>
            </a:xfrm>
            <a:custGeom>
              <a:avLst/>
              <a:gdLst/>
              <a:ahLst/>
              <a:cxnLst/>
              <a:rect l="l" t="t" r="r" b="b"/>
              <a:pathLst>
                <a:path w="2435" h="2436" extrusionOk="0">
                  <a:moveTo>
                    <a:pt x="1218" y="152"/>
                  </a:moveTo>
                  <a:cubicBezTo>
                    <a:pt x="1818" y="152"/>
                    <a:pt x="2285" y="634"/>
                    <a:pt x="2285" y="1219"/>
                  </a:cubicBezTo>
                  <a:cubicBezTo>
                    <a:pt x="2285" y="1819"/>
                    <a:pt x="1818" y="2286"/>
                    <a:pt x="1218" y="2286"/>
                  </a:cubicBezTo>
                  <a:cubicBezTo>
                    <a:pt x="634" y="2286"/>
                    <a:pt x="151" y="1819"/>
                    <a:pt x="151" y="1219"/>
                  </a:cubicBezTo>
                  <a:cubicBezTo>
                    <a:pt x="151" y="634"/>
                    <a:pt x="634" y="152"/>
                    <a:pt x="1218" y="152"/>
                  </a:cubicBezTo>
                  <a:close/>
                  <a:moveTo>
                    <a:pt x="1218" y="1"/>
                  </a:moveTo>
                  <a:cubicBezTo>
                    <a:pt x="551" y="1"/>
                    <a:pt x="0" y="552"/>
                    <a:pt x="0" y="1219"/>
                  </a:cubicBezTo>
                  <a:cubicBezTo>
                    <a:pt x="0" y="1886"/>
                    <a:pt x="551" y="2435"/>
                    <a:pt x="1218" y="2435"/>
                  </a:cubicBezTo>
                  <a:cubicBezTo>
                    <a:pt x="1885" y="2435"/>
                    <a:pt x="2435" y="1886"/>
                    <a:pt x="2435" y="1219"/>
                  </a:cubicBezTo>
                  <a:cubicBezTo>
                    <a:pt x="2435" y="552"/>
                    <a:pt x="1885" y="1"/>
                    <a:pt x="12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 name="Google Shape;1009;p44"/>
            <p:cNvSpPr/>
            <p:nvPr/>
          </p:nvSpPr>
          <p:spPr>
            <a:xfrm>
              <a:off x="1415244" y="1323074"/>
              <a:ext cx="82942" cy="82976"/>
            </a:xfrm>
            <a:custGeom>
              <a:avLst/>
              <a:gdLst/>
              <a:ahLst/>
              <a:cxnLst/>
              <a:rect l="l" t="t" r="r" b="b"/>
              <a:pathLst>
                <a:path w="2435" h="2436" extrusionOk="0">
                  <a:moveTo>
                    <a:pt x="1218" y="152"/>
                  </a:moveTo>
                  <a:cubicBezTo>
                    <a:pt x="1818" y="152"/>
                    <a:pt x="2285" y="634"/>
                    <a:pt x="2285" y="1219"/>
                  </a:cubicBezTo>
                  <a:cubicBezTo>
                    <a:pt x="2285" y="1819"/>
                    <a:pt x="1818" y="2286"/>
                    <a:pt x="1218" y="2286"/>
                  </a:cubicBezTo>
                  <a:cubicBezTo>
                    <a:pt x="634" y="2286"/>
                    <a:pt x="151" y="1819"/>
                    <a:pt x="151" y="1219"/>
                  </a:cubicBezTo>
                  <a:cubicBezTo>
                    <a:pt x="151" y="634"/>
                    <a:pt x="634" y="152"/>
                    <a:pt x="1218" y="152"/>
                  </a:cubicBezTo>
                  <a:close/>
                  <a:moveTo>
                    <a:pt x="1218" y="1"/>
                  </a:moveTo>
                  <a:cubicBezTo>
                    <a:pt x="551" y="1"/>
                    <a:pt x="0" y="552"/>
                    <a:pt x="0" y="1219"/>
                  </a:cubicBezTo>
                  <a:cubicBezTo>
                    <a:pt x="0" y="1886"/>
                    <a:pt x="551" y="2435"/>
                    <a:pt x="1218" y="2435"/>
                  </a:cubicBezTo>
                  <a:cubicBezTo>
                    <a:pt x="1885" y="2435"/>
                    <a:pt x="2435" y="1886"/>
                    <a:pt x="2435" y="1219"/>
                  </a:cubicBezTo>
                  <a:cubicBezTo>
                    <a:pt x="2435" y="552"/>
                    <a:pt x="1885" y="1"/>
                    <a:pt x="121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 name="Google Shape;1010;p44"/>
            <p:cNvSpPr/>
            <p:nvPr/>
          </p:nvSpPr>
          <p:spPr>
            <a:xfrm>
              <a:off x="1266422" y="1352266"/>
              <a:ext cx="56816" cy="20846"/>
            </a:xfrm>
            <a:custGeom>
              <a:avLst/>
              <a:gdLst/>
              <a:ahLst/>
              <a:cxnLst/>
              <a:rect l="l" t="t" r="r" b="b"/>
              <a:pathLst>
                <a:path w="1668" h="612" extrusionOk="0">
                  <a:moveTo>
                    <a:pt x="920" y="1"/>
                  </a:moveTo>
                  <a:cubicBezTo>
                    <a:pt x="564" y="1"/>
                    <a:pt x="174" y="107"/>
                    <a:pt x="18" y="528"/>
                  </a:cubicBezTo>
                  <a:cubicBezTo>
                    <a:pt x="0" y="562"/>
                    <a:pt x="18" y="595"/>
                    <a:pt x="51" y="611"/>
                  </a:cubicBezTo>
                  <a:lnTo>
                    <a:pt x="85" y="611"/>
                  </a:lnTo>
                  <a:cubicBezTo>
                    <a:pt x="101" y="611"/>
                    <a:pt x="134" y="595"/>
                    <a:pt x="151" y="578"/>
                  </a:cubicBezTo>
                  <a:cubicBezTo>
                    <a:pt x="279" y="235"/>
                    <a:pt x="605" y="144"/>
                    <a:pt x="912" y="144"/>
                  </a:cubicBezTo>
                  <a:cubicBezTo>
                    <a:pt x="1247" y="144"/>
                    <a:pt x="1560" y="253"/>
                    <a:pt x="1568" y="262"/>
                  </a:cubicBezTo>
                  <a:cubicBezTo>
                    <a:pt x="1601" y="262"/>
                    <a:pt x="1652" y="244"/>
                    <a:pt x="1668" y="211"/>
                  </a:cubicBezTo>
                  <a:cubicBezTo>
                    <a:pt x="1668" y="178"/>
                    <a:pt x="1652" y="128"/>
                    <a:pt x="1619" y="111"/>
                  </a:cubicBezTo>
                  <a:cubicBezTo>
                    <a:pt x="1610" y="111"/>
                    <a:pt x="1283" y="1"/>
                    <a:pt x="92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 name="Google Shape;1011;p44"/>
            <p:cNvSpPr/>
            <p:nvPr/>
          </p:nvSpPr>
          <p:spPr>
            <a:xfrm>
              <a:off x="1399336" y="1339356"/>
              <a:ext cx="25036" cy="54773"/>
            </a:xfrm>
            <a:custGeom>
              <a:avLst/>
              <a:gdLst/>
              <a:ahLst/>
              <a:cxnLst/>
              <a:rect l="l" t="t" r="r" b="b"/>
              <a:pathLst>
                <a:path w="735" h="1608" extrusionOk="0">
                  <a:moveTo>
                    <a:pt x="81" y="0"/>
                  </a:moveTo>
                  <a:cubicBezTo>
                    <a:pt x="70" y="0"/>
                    <a:pt x="60" y="2"/>
                    <a:pt x="51" y="7"/>
                  </a:cubicBezTo>
                  <a:cubicBezTo>
                    <a:pt x="18" y="23"/>
                    <a:pt x="0" y="74"/>
                    <a:pt x="18" y="107"/>
                  </a:cubicBezTo>
                  <a:lnTo>
                    <a:pt x="585" y="1274"/>
                  </a:lnTo>
                  <a:cubicBezTo>
                    <a:pt x="534" y="1324"/>
                    <a:pt x="418" y="1457"/>
                    <a:pt x="167" y="1457"/>
                  </a:cubicBezTo>
                  <a:cubicBezTo>
                    <a:pt x="118" y="1457"/>
                    <a:pt x="84" y="1490"/>
                    <a:pt x="84" y="1541"/>
                  </a:cubicBezTo>
                  <a:cubicBezTo>
                    <a:pt x="84" y="1574"/>
                    <a:pt x="118" y="1608"/>
                    <a:pt x="167" y="1608"/>
                  </a:cubicBezTo>
                  <a:cubicBezTo>
                    <a:pt x="585" y="1608"/>
                    <a:pt x="718" y="1308"/>
                    <a:pt x="718" y="1308"/>
                  </a:cubicBezTo>
                  <a:cubicBezTo>
                    <a:pt x="734" y="1274"/>
                    <a:pt x="734" y="1257"/>
                    <a:pt x="718" y="1241"/>
                  </a:cubicBezTo>
                  <a:cubicBezTo>
                    <a:pt x="434" y="657"/>
                    <a:pt x="151" y="40"/>
                    <a:pt x="151" y="40"/>
                  </a:cubicBezTo>
                  <a:cubicBezTo>
                    <a:pt x="138" y="16"/>
                    <a:pt x="109" y="0"/>
                    <a:pt x="8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 name="Google Shape;1012;p44"/>
            <p:cNvSpPr/>
            <p:nvPr/>
          </p:nvSpPr>
          <p:spPr>
            <a:xfrm>
              <a:off x="1395385" y="1349370"/>
              <a:ext cx="25547" cy="8958"/>
            </a:xfrm>
            <a:custGeom>
              <a:avLst/>
              <a:gdLst/>
              <a:ahLst/>
              <a:cxnLst/>
              <a:rect l="l" t="t" r="r" b="b"/>
              <a:pathLst>
                <a:path w="750" h="263" extrusionOk="0">
                  <a:moveTo>
                    <a:pt x="370" y="0"/>
                  </a:moveTo>
                  <a:cubicBezTo>
                    <a:pt x="238" y="0"/>
                    <a:pt x="112" y="45"/>
                    <a:pt x="34" y="80"/>
                  </a:cubicBezTo>
                  <a:cubicBezTo>
                    <a:pt x="0" y="113"/>
                    <a:pt x="0" y="147"/>
                    <a:pt x="16" y="180"/>
                  </a:cubicBezTo>
                  <a:cubicBezTo>
                    <a:pt x="29" y="204"/>
                    <a:pt x="59" y="220"/>
                    <a:pt x="87" y="220"/>
                  </a:cubicBezTo>
                  <a:cubicBezTo>
                    <a:pt x="97" y="220"/>
                    <a:pt x="107" y="218"/>
                    <a:pt x="116" y="213"/>
                  </a:cubicBezTo>
                  <a:cubicBezTo>
                    <a:pt x="116" y="213"/>
                    <a:pt x="234" y="148"/>
                    <a:pt x="370" y="148"/>
                  </a:cubicBezTo>
                  <a:cubicBezTo>
                    <a:pt x="452" y="148"/>
                    <a:pt x="542" y="172"/>
                    <a:pt x="617" y="247"/>
                  </a:cubicBezTo>
                  <a:cubicBezTo>
                    <a:pt x="634" y="263"/>
                    <a:pt x="650" y="263"/>
                    <a:pt x="667" y="263"/>
                  </a:cubicBezTo>
                  <a:cubicBezTo>
                    <a:pt x="683" y="263"/>
                    <a:pt x="701" y="263"/>
                    <a:pt x="717" y="247"/>
                  </a:cubicBezTo>
                  <a:cubicBezTo>
                    <a:pt x="750" y="213"/>
                    <a:pt x="750" y="163"/>
                    <a:pt x="717" y="147"/>
                  </a:cubicBezTo>
                  <a:cubicBezTo>
                    <a:pt x="614" y="36"/>
                    <a:pt x="489" y="0"/>
                    <a:pt x="37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 name="Google Shape;1013;p44"/>
            <p:cNvSpPr/>
            <p:nvPr/>
          </p:nvSpPr>
          <p:spPr>
            <a:xfrm>
              <a:off x="911996" y="1580760"/>
              <a:ext cx="389130" cy="521293"/>
            </a:xfrm>
            <a:custGeom>
              <a:avLst/>
              <a:gdLst/>
              <a:ahLst/>
              <a:cxnLst/>
              <a:rect l="l" t="t" r="r" b="b"/>
              <a:pathLst>
                <a:path w="11424" h="15304" extrusionOk="0">
                  <a:moveTo>
                    <a:pt x="7342" y="1"/>
                  </a:moveTo>
                  <a:cubicBezTo>
                    <a:pt x="6777" y="1"/>
                    <a:pt x="6219" y="256"/>
                    <a:pt x="5854" y="740"/>
                  </a:cubicBezTo>
                  <a:lnTo>
                    <a:pt x="5470" y="1224"/>
                  </a:lnTo>
                  <a:lnTo>
                    <a:pt x="5103" y="1724"/>
                  </a:lnTo>
                  <a:cubicBezTo>
                    <a:pt x="4970" y="1891"/>
                    <a:pt x="4853" y="2058"/>
                    <a:pt x="4720" y="2240"/>
                  </a:cubicBezTo>
                  <a:cubicBezTo>
                    <a:pt x="4603" y="2407"/>
                    <a:pt x="4469" y="2574"/>
                    <a:pt x="4353" y="2741"/>
                  </a:cubicBezTo>
                  <a:cubicBezTo>
                    <a:pt x="4102" y="3074"/>
                    <a:pt x="3869" y="3408"/>
                    <a:pt x="3620" y="3759"/>
                  </a:cubicBezTo>
                  <a:lnTo>
                    <a:pt x="3269" y="4259"/>
                  </a:lnTo>
                  <a:lnTo>
                    <a:pt x="3219" y="4325"/>
                  </a:lnTo>
                  <a:lnTo>
                    <a:pt x="2902" y="4775"/>
                  </a:lnTo>
                  <a:cubicBezTo>
                    <a:pt x="2786" y="4942"/>
                    <a:pt x="2668" y="5126"/>
                    <a:pt x="2552" y="5293"/>
                  </a:cubicBezTo>
                  <a:lnTo>
                    <a:pt x="2368" y="5559"/>
                  </a:lnTo>
                  <a:lnTo>
                    <a:pt x="2286" y="5675"/>
                  </a:lnTo>
                  <a:lnTo>
                    <a:pt x="2202" y="5826"/>
                  </a:lnTo>
                  <a:cubicBezTo>
                    <a:pt x="1968" y="6160"/>
                    <a:pt x="1735" y="6526"/>
                    <a:pt x="1501" y="6876"/>
                  </a:cubicBezTo>
                  <a:lnTo>
                    <a:pt x="1168" y="7427"/>
                  </a:lnTo>
                  <a:lnTo>
                    <a:pt x="818" y="7977"/>
                  </a:lnTo>
                  <a:cubicBezTo>
                    <a:pt x="768" y="8061"/>
                    <a:pt x="718" y="8161"/>
                    <a:pt x="651" y="8261"/>
                  </a:cubicBezTo>
                  <a:lnTo>
                    <a:pt x="485" y="8543"/>
                  </a:lnTo>
                  <a:lnTo>
                    <a:pt x="451" y="8627"/>
                  </a:lnTo>
                  <a:lnTo>
                    <a:pt x="434" y="8644"/>
                  </a:lnTo>
                  <a:lnTo>
                    <a:pt x="418" y="8661"/>
                  </a:lnTo>
                  <a:lnTo>
                    <a:pt x="385" y="8728"/>
                  </a:lnTo>
                  <a:cubicBezTo>
                    <a:pt x="367" y="8761"/>
                    <a:pt x="351" y="8810"/>
                    <a:pt x="318" y="8861"/>
                  </a:cubicBezTo>
                  <a:cubicBezTo>
                    <a:pt x="318" y="8877"/>
                    <a:pt x="301" y="8894"/>
                    <a:pt x="285" y="8928"/>
                  </a:cubicBezTo>
                  <a:lnTo>
                    <a:pt x="251" y="8994"/>
                  </a:lnTo>
                  <a:lnTo>
                    <a:pt x="201" y="9144"/>
                  </a:lnTo>
                  <a:lnTo>
                    <a:pt x="151" y="9294"/>
                  </a:lnTo>
                  <a:lnTo>
                    <a:pt x="118" y="9377"/>
                  </a:lnTo>
                  <a:cubicBezTo>
                    <a:pt x="118" y="9395"/>
                    <a:pt x="101" y="9428"/>
                    <a:pt x="101" y="9461"/>
                  </a:cubicBezTo>
                  <a:cubicBezTo>
                    <a:pt x="85" y="9511"/>
                    <a:pt x="67" y="9561"/>
                    <a:pt x="51" y="9628"/>
                  </a:cubicBezTo>
                  <a:cubicBezTo>
                    <a:pt x="51" y="9677"/>
                    <a:pt x="34" y="9744"/>
                    <a:pt x="34" y="9795"/>
                  </a:cubicBezTo>
                  <a:cubicBezTo>
                    <a:pt x="18" y="9861"/>
                    <a:pt x="18" y="9911"/>
                    <a:pt x="1" y="9977"/>
                  </a:cubicBezTo>
                  <a:lnTo>
                    <a:pt x="1" y="10162"/>
                  </a:lnTo>
                  <a:lnTo>
                    <a:pt x="1" y="10344"/>
                  </a:lnTo>
                  <a:lnTo>
                    <a:pt x="1" y="10444"/>
                  </a:lnTo>
                  <a:cubicBezTo>
                    <a:pt x="1" y="10478"/>
                    <a:pt x="18" y="10511"/>
                    <a:pt x="18" y="10528"/>
                  </a:cubicBezTo>
                  <a:cubicBezTo>
                    <a:pt x="18" y="10595"/>
                    <a:pt x="34" y="10662"/>
                    <a:pt x="34" y="10728"/>
                  </a:cubicBezTo>
                  <a:cubicBezTo>
                    <a:pt x="51" y="10778"/>
                    <a:pt x="67" y="10845"/>
                    <a:pt x="67" y="10895"/>
                  </a:cubicBezTo>
                  <a:cubicBezTo>
                    <a:pt x="85" y="10929"/>
                    <a:pt x="85" y="10962"/>
                    <a:pt x="101" y="10995"/>
                  </a:cubicBezTo>
                  <a:lnTo>
                    <a:pt x="118" y="11078"/>
                  </a:lnTo>
                  <a:cubicBezTo>
                    <a:pt x="201" y="11311"/>
                    <a:pt x="285" y="11512"/>
                    <a:pt x="401" y="11696"/>
                  </a:cubicBezTo>
                  <a:cubicBezTo>
                    <a:pt x="451" y="11796"/>
                    <a:pt x="501" y="11878"/>
                    <a:pt x="567" y="11962"/>
                  </a:cubicBezTo>
                  <a:cubicBezTo>
                    <a:pt x="585" y="11996"/>
                    <a:pt x="618" y="12045"/>
                    <a:pt x="651" y="12078"/>
                  </a:cubicBezTo>
                  <a:lnTo>
                    <a:pt x="734" y="12179"/>
                  </a:lnTo>
                  <a:cubicBezTo>
                    <a:pt x="968" y="12463"/>
                    <a:pt x="1218" y="12679"/>
                    <a:pt x="1452" y="12863"/>
                  </a:cubicBezTo>
                  <a:cubicBezTo>
                    <a:pt x="1701" y="13030"/>
                    <a:pt x="1935" y="13179"/>
                    <a:pt x="2168" y="13296"/>
                  </a:cubicBezTo>
                  <a:cubicBezTo>
                    <a:pt x="2286" y="13363"/>
                    <a:pt x="2386" y="13430"/>
                    <a:pt x="2502" y="13479"/>
                  </a:cubicBezTo>
                  <a:cubicBezTo>
                    <a:pt x="2619" y="13530"/>
                    <a:pt x="2735" y="13597"/>
                    <a:pt x="2835" y="13646"/>
                  </a:cubicBezTo>
                  <a:cubicBezTo>
                    <a:pt x="3069" y="13746"/>
                    <a:pt x="3286" y="13830"/>
                    <a:pt x="3502" y="13913"/>
                  </a:cubicBezTo>
                  <a:cubicBezTo>
                    <a:pt x="3936" y="14079"/>
                    <a:pt x="4369" y="14213"/>
                    <a:pt x="4803" y="14346"/>
                  </a:cubicBezTo>
                  <a:cubicBezTo>
                    <a:pt x="5220" y="14464"/>
                    <a:pt x="5654" y="14580"/>
                    <a:pt x="6070" y="14664"/>
                  </a:cubicBezTo>
                  <a:cubicBezTo>
                    <a:pt x="6504" y="14764"/>
                    <a:pt x="6921" y="14846"/>
                    <a:pt x="7355" y="14930"/>
                  </a:cubicBezTo>
                  <a:cubicBezTo>
                    <a:pt x="7771" y="14997"/>
                    <a:pt x="8204" y="15064"/>
                    <a:pt x="8622" y="15131"/>
                  </a:cubicBezTo>
                  <a:cubicBezTo>
                    <a:pt x="9056" y="15197"/>
                    <a:pt x="9489" y="15247"/>
                    <a:pt x="9923" y="15297"/>
                  </a:cubicBezTo>
                  <a:cubicBezTo>
                    <a:pt x="9964" y="15301"/>
                    <a:pt x="10006" y="15303"/>
                    <a:pt x="10047" y="15303"/>
                  </a:cubicBezTo>
                  <a:cubicBezTo>
                    <a:pt x="10711" y="15303"/>
                    <a:pt x="11276" y="14805"/>
                    <a:pt x="11339" y="14130"/>
                  </a:cubicBezTo>
                  <a:cubicBezTo>
                    <a:pt x="11423" y="13446"/>
                    <a:pt x="10923" y="12812"/>
                    <a:pt x="10256" y="12712"/>
                  </a:cubicBezTo>
                  <a:lnTo>
                    <a:pt x="10239" y="12712"/>
                  </a:lnTo>
                  <a:cubicBezTo>
                    <a:pt x="9856" y="12645"/>
                    <a:pt x="9472" y="12579"/>
                    <a:pt x="9089" y="12496"/>
                  </a:cubicBezTo>
                  <a:cubicBezTo>
                    <a:pt x="8705" y="12429"/>
                    <a:pt x="8322" y="12329"/>
                    <a:pt x="7938" y="12229"/>
                  </a:cubicBezTo>
                  <a:cubicBezTo>
                    <a:pt x="7555" y="12129"/>
                    <a:pt x="7171" y="12029"/>
                    <a:pt x="6804" y="11912"/>
                  </a:cubicBezTo>
                  <a:cubicBezTo>
                    <a:pt x="6437" y="11796"/>
                    <a:pt x="6070" y="11678"/>
                    <a:pt x="5721" y="11545"/>
                  </a:cubicBezTo>
                  <a:cubicBezTo>
                    <a:pt x="5354" y="11411"/>
                    <a:pt x="5020" y="11262"/>
                    <a:pt x="4687" y="11111"/>
                  </a:cubicBezTo>
                  <a:cubicBezTo>
                    <a:pt x="4536" y="11029"/>
                    <a:pt x="4369" y="10945"/>
                    <a:pt x="4236" y="10862"/>
                  </a:cubicBezTo>
                  <a:cubicBezTo>
                    <a:pt x="4153" y="10829"/>
                    <a:pt x="4086" y="10778"/>
                    <a:pt x="4020" y="10745"/>
                  </a:cubicBezTo>
                  <a:cubicBezTo>
                    <a:pt x="3953" y="10695"/>
                    <a:pt x="3886" y="10644"/>
                    <a:pt x="3836" y="10611"/>
                  </a:cubicBezTo>
                  <a:cubicBezTo>
                    <a:pt x="3736" y="10528"/>
                    <a:pt x="3653" y="10462"/>
                    <a:pt x="3586" y="10395"/>
                  </a:cubicBezTo>
                  <a:cubicBezTo>
                    <a:pt x="3553" y="10378"/>
                    <a:pt x="3536" y="10362"/>
                    <a:pt x="3520" y="10344"/>
                  </a:cubicBezTo>
                  <a:lnTo>
                    <a:pt x="3520" y="10328"/>
                  </a:lnTo>
                  <a:lnTo>
                    <a:pt x="3569" y="10244"/>
                  </a:lnTo>
                  <a:lnTo>
                    <a:pt x="3669" y="10095"/>
                  </a:lnTo>
                  <a:cubicBezTo>
                    <a:pt x="3720" y="10011"/>
                    <a:pt x="3769" y="9944"/>
                    <a:pt x="3836" y="9861"/>
                  </a:cubicBezTo>
                  <a:cubicBezTo>
                    <a:pt x="3936" y="9695"/>
                    <a:pt x="4053" y="9528"/>
                    <a:pt x="4153" y="9361"/>
                  </a:cubicBezTo>
                  <a:lnTo>
                    <a:pt x="4503" y="8877"/>
                  </a:lnTo>
                  <a:cubicBezTo>
                    <a:pt x="4720" y="8543"/>
                    <a:pt x="4954" y="8227"/>
                    <a:pt x="5187" y="7894"/>
                  </a:cubicBezTo>
                  <a:lnTo>
                    <a:pt x="5370" y="7643"/>
                  </a:lnTo>
                  <a:lnTo>
                    <a:pt x="5554" y="7410"/>
                  </a:lnTo>
                  <a:lnTo>
                    <a:pt x="5803" y="7060"/>
                  </a:lnTo>
                  <a:lnTo>
                    <a:pt x="5903" y="6909"/>
                  </a:lnTo>
                  <a:lnTo>
                    <a:pt x="6037" y="6727"/>
                  </a:lnTo>
                  <a:lnTo>
                    <a:pt x="6270" y="6426"/>
                  </a:lnTo>
                  <a:lnTo>
                    <a:pt x="6637" y="5926"/>
                  </a:lnTo>
                  <a:cubicBezTo>
                    <a:pt x="6870" y="5609"/>
                    <a:pt x="7121" y="5275"/>
                    <a:pt x="7355" y="4942"/>
                  </a:cubicBezTo>
                  <a:lnTo>
                    <a:pt x="8822" y="2991"/>
                  </a:lnTo>
                  <a:lnTo>
                    <a:pt x="8822" y="2974"/>
                  </a:lnTo>
                  <a:cubicBezTo>
                    <a:pt x="9438" y="2158"/>
                    <a:pt x="9272" y="991"/>
                    <a:pt x="8455" y="373"/>
                  </a:cubicBezTo>
                  <a:cubicBezTo>
                    <a:pt x="8122" y="122"/>
                    <a:pt x="7730" y="1"/>
                    <a:pt x="7342" y="1"/>
                  </a:cubicBezTo>
                  <a:close/>
                </a:path>
              </a:pathLst>
            </a:custGeom>
            <a:solidFill>
              <a:srgbClr val="EC83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 name="Google Shape;1014;p44"/>
            <p:cNvSpPr/>
            <p:nvPr/>
          </p:nvSpPr>
          <p:spPr>
            <a:xfrm>
              <a:off x="1231780" y="2000995"/>
              <a:ext cx="228934" cy="117720"/>
            </a:xfrm>
            <a:custGeom>
              <a:avLst/>
              <a:gdLst/>
              <a:ahLst/>
              <a:cxnLst/>
              <a:rect l="l" t="t" r="r" b="b"/>
              <a:pathLst>
                <a:path w="6721" h="3456" extrusionOk="0">
                  <a:moveTo>
                    <a:pt x="3471" y="1"/>
                  </a:moveTo>
                  <a:cubicBezTo>
                    <a:pt x="2945" y="1"/>
                    <a:pt x="2355" y="62"/>
                    <a:pt x="2069" y="108"/>
                  </a:cubicBezTo>
                  <a:cubicBezTo>
                    <a:pt x="1735" y="159"/>
                    <a:pt x="1184" y="375"/>
                    <a:pt x="868" y="593"/>
                  </a:cubicBezTo>
                  <a:cubicBezTo>
                    <a:pt x="635" y="759"/>
                    <a:pt x="401" y="975"/>
                    <a:pt x="301" y="1175"/>
                  </a:cubicBezTo>
                  <a:cubicBezTo>
                    <a:pt x="1" y="1809"/>
                    <a:pt x="84" y="2743"/>
                    <a:pt x="417" y="2876"/>
                  </a:cubicBezTo>
                  <a:cubicBezTo>
                    <a:pt x="917" y="3060"/>
                    <a:pt x="2035" y="3210"/>
                    <a:pt x="2435" y="3294"/>
                  </a:cubicBezTo>
                  <a:cubicBezTo>
                    <a:pt x="2693" y="3347"/>
                    <a:pt x="3888" y="3456"/>
                    <a:pt x="4677" y="3456"/>
                  </a:cubicBezTo>
                  <a:cubicBezTo>
                    <a:pt x="5115" y="3456"/>
                    <a:pt x="5428" y="3422"/>
                    <a:pt x="5386" y="3327"/>
                  </a:cubicBezTo>
                  <a:cubicBezTo>
                    <a:pt x="5270" y="3043"/>
                    <a:pt x="4019" y="2843"/>
                    <a:pt x="4019" y="2843"/>
                  </a:cubicBezTo>
                  <a:lnTo>
                    <a:pt x="4019" y="2843"/>
                  </a:lnTo>
                  <a:cubicBezTo>
                    <a:pt x="4019" y="2843"/>
                    <a:pt x="4076" y="2844"/>
                    <a:pt x="4172" y="2844"/>
                  </a:cubicBezTo>
                  <a:cubicBezTo>
                    <a:pt x="4651" y="2844"/>
                    <a:pt x="6089" y="2821"/>
                    <a:pt x="6104" y="2543"/>
                  </a:cubicBezTo>
                  <a:cubicBezTo>
                    <a:pt x="6120" y="2227"/>
                    <a:pt x="4186" y="2193"/>
                    <a:pt x="4186" y="2193"/>
                  </a:cubicBezTo>
                  <a:cubicBezTo>
                    <a:pt x="4186" y="2193"/>
                    <a:pt x="6720" y="2043"/>
                    <a:pt x="6520" y="1626"/>
                  </a:cubicBezTo>
                  <a:cubicBezTo>
                    <a:pt x="6465" y="1517"/>
                    <a:pt x="5756" y="1492"/>
                    <a:pt x="5125" y="1492"/>
                  </a:cubicBezTo>
                  <a:cubicBezTo>
                    <a:pt x="4604" y="1492"/>
                    <a:pt x="4136" y="1509"/>
                    <a:pt x="4136" y="1509"/>
                  </a:cubicBezTo>
                  <a:cubicBezTo>
                    <a:pt x="4553" y="1426"/>
                    <a:pt x="6253" y="1109"/>
                    <a:pt x="6020" y="859"/>
                  </a:cubicBezTo>
                  <a:cubicBezTo>
                    <a:pt x="5943" y="783"/>
                    <a:pt x="5609" y="756"/>
                    <a:pt x="5182" y="756"/>
                  </a:cubicBezTo>
                  <a:cubicBezTo>
                    <a:pt x="4214" y="756"/>
                    <a:pt x="2769" y="893"/>
                    <a:pt x="2769" y="893"/>
                  </a:cubicBezTo>
                  <a:cubicBezTo>
                    <a:pt x="2769" y="893"/>
                    <a:pt x="2918" y="759"/>
                    <a:pt x="3185" y="709"/>
                  </a:cubicBezTo>
                  <a:cubicBezTo>
                    <a:pt x="3452" y="659"/>
                    <a:pt x="4753" y="442"/>
                    <a:pt x="4419" y="159"/>
                  </a:cubicBezTo>
                  <a:cubicBezTo>
                    <a:pt x="4271" y="40"/>
                    <a:pt x="3892" y="1"/>
                    <a:pt x="3471" y="1"/>
                  </a:cubicBezTo>
                  <a:close/>
                </a:path>
              </a:pathLst>
            </a:custGeom>
            <a:solidFill>
              <a:srgbClr val="EC83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 name="Google Shape;1015;p44"/>
            <p:cNvSpPr/>
            <p:nvPr/>
          </p:nvSpPr>
          <p:spPr>
            <a:xfrm>
              <a:off x="1207357" y="2006445"/>
              <a:ext cx="41522" cy="94149"/>
            </a:xfrm>
            <a:custGeom>
              <a:avLst/>
              <a:gdLst/>
              <a:ahLst/>
              <a:cxnLst/>
              <a:rect l="l" t="t" r="r" b="b"/>
              <a:pathLst>
                <a:path w="1219" h="2764" extrusionOk="0">
                  <a:moveTo>
                    <a:pt x="676" y="0"/>
                  </a:moveTo>
                  <a:cubicBezTo>
                    <a:pt x="613" y="0"/>
                    <a:pt x="550" y="6"/>
                    <a:pt x="485" y="15"/>
                  </a:cubicBezTo>
                  <a:cubicBezTo>
                    <a:pt x="567" y="1549"/>
                    <a:pt x="0" y="2650"/>
                    <a:pt x="0" y="2650"/>
                  </a:cubicBezTo>
                  <a:cubicBezTo>
                    <a:pt x="138" y="2718"/>
                    <a:pt x="307" y="2764"/>
                    <a:pt x="459" y="2764"/>
                  </a:cubicBezTo>
                  <a:cubicBezTo>
                    <a:pt x="528" y="2764"/>
                    <a:pt x="594" y="2754"/>
                    <a:pt x="651" y="2734"/>
                  </a:cubicBezTo>
                  <a:cubicBezTo>
                    <a:pt x="1218" y="1649"/>
                    <a:pt x="1134" y="132"/>
                    <a:pt x="1134" y="132"/>
                  </a:cubicBezTo>
                  <a:cubicBezTo>
                    <a:pt x="990" y="36"/>
                    <a:pt x="837" y="0"/>
                    <a:pt x="67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 name="Google Shape;1016;p44"/>
            <p:cNvSpPr/>
            <p:nvPr/>
          </p:nvSpPr>
          <p:spPr>
            <a:xfrm>
              <a:off x="1201668" y="2024634"/>
              <a:ext cx="60836" cy="56646"/>
            </a:xfrm>
            <a:custGeom>
              <a:avLst/>
              <a:gdLst/>
              <a:ahLst/>
              <a:cxnLst/>
              <a:rect l="l" t="t" r="r" b="b"/>
              <a:pathLst>
                <a:path w="1786" h="1663" extrusionOk="0">
                  <a:moveTo>
                    <a:pt x="897" y="1"/>
                  </a:moveTo>
                  <a:cubicBezTo>
                    <a:pt x="496" y="1"/>
                    <a:pt x="158" y="282"/>
                    <a:pt x="85" y="682"/>
                  </a:cubicBezTo>
                  <a:cubicBezTo>
                    <a:pt x="1" y="1132"/>
                    <a:pt x="285" y="1566"/>
                    <a:pt x="752" y="1649"/>
                  </a:cubicBezTo>
                  <a:cubicBezTo>
                    <a:pt x="803" y="1658"/>
                    <a:pt x="853" y="1663"/>
                    <a:pt x="903" y="1663"/>
                  </a:cubicBezTo>
                  <a:cubicBezTo>
                    <a:pt x="1295" y="1663"/>
                    <a:pt x="1644" y="1382"/>
                    <a:pt x="1719" y="982"/>
                  </a:cubicBezTo>
                  <a:cubicBezTo>
                    <a:pt x="1785" y="532"/>
                    <a:pt x="1501" y="99"/>
                    <a:pt x="1052" y="15"/>
                  </a:cubicBezTo>
                  <a:cubicBezTo>
                    <a:pt x="1000" y="5"/>
                    <a:pt x="948" y="1"/>
                    <a:pt x="89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 name="Google Shape;1017;p44"/>
            <p:cNvSpPr/>
            <p:nvPr/>
          </p:nvSpPr>
          <p:spPr>
            <a:xfrm>
              <a:off x="1210218" y="2032673"/>
              <a:ext cx="43736" cy="40603"/>
            </a:xfrm>
            <a:custGeom>
              <a:avLst/>
              <a:gdLst/>
              <a:ahLst/>
              <a:cxnLst/>
              <a:rect l="l" t="t" r="r" b="b"/>
              <a:pathLst>
                <a:path w="1284" h="1192" extrusionOk="0">
                  <a:moveTo>
                    <a:pt x="635" y="0"/>
                  </a:moveTo>
                  <a:cubicBezTo>
                    <a:pt x="360" y="0"/>
                    <a:pt x="108" y="203"/>
                    <a:pt x="50" y="496"/>
                  </a:cubicBezTo>
                  <a:cubicBezTo>
                    <a:pt x="0" y="812"/>
                    <a:pt x="216" y="1130"/>
                    <a:pt x="534" y="1179"/>
                  </a:cubicBezTo>
                  <a:cubicBezTo>
                    <a:pt x="575" y="1187"/>
                    <a:pt x="615" y="1191"/>
                    <a:pt x="655" y="1191"/>
                  </a:cubicBezTo>
                  <a:cubicBezTo>
                    <a:pt x="938" y="1191"/>
                    <a:pt x="1176" y="991"/>
                    <a:pt x="1234" y="712"/>
                  </a:cubicBezTo>
                  <a:cubicBezTo>
                    <a:pt x="1284" y="379"/>
                    <a:pt x="1068" y="63"/>
                    <a:pt x="750" y="12"/>
                  </a:cubicBezTo>
                  <a:cubicBezTo>
                    <a:pt x="712" y="4"/>
                    <a:pt x="673" y="0"/>
                    <a:pt x="63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 name="Google Shape;1018;p44"/>
            <p:cNvSpPr/>
            <p:nvPr/>
          </p:nvSpPr>
          <p:spPr>
            <a:xfrm>
              <a:off x="1013095" y="1572312"/>
              <a:ext cx="227231" cy="234725"/>
            </a:xfrm>
            <a:custGeom>
              <a:avLst/>
              <a:gdLst/>
              <a:ahLst/>
              <a:cxnLst/>
              <a:rect l="l" t="t" r="r" b="b"/>
              <a:pathLst>
                <a:path w="6671" h="6891" extrusionOk="0">
                  <a:moveTo>
                    <a:pt x="4501" y="1"/>
                  </a:moveTo>
                  <a:cubicBezTo>
                    <a:pt x="4073" y="1"/>
                    <a:pt x="3634" y="127"/>
                    <a:pt x="3235" y="405"/>
                  </a:cubicBezTo>
                  <a:cubicBezTo>
                    <a:pt x="2902" y="638"/>
                    <a:pt x="2535" y="972"/>
                    <a:pt x="2168" y="1421"/>
                  </a:cubicBezTo>
                  <a:cubicBezTo>
                    <a:pt x="534" y="3440"/>
                    <a:pt x="1" y="4073"/>
                    <a:pt x="1" y="4073"/>
                  </a:cubicBezTo>
                  <a:lnTo>
                    <a:pt x="3586" y="6891"/>
                  </a:lnTo>
                  <a:cubicBezTo>
                    <a:pt x="3586" y="6891"/>
                    <a:pt x="6670" y="3673"/>
                    <a:pt x="6670" y="2172"/>
                  </a:cubicBezTo>
                  <a:lnTo>
                    <a:pt x="6670" y="2106"/>
                  </a:lnTo>
                  <a:cubicBezTo>
                    <a:pt x="6646" y="853"/>
                    <a:pt x="5613" y="1"/>
                    <a:pt x="450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 name="Google Shape;1019;p44"/>
            <p:cNvSpPr/>
            <p:nvPr/>
          </p:nvSpPr>
          <p:spPr>
            <a:xfrm>
              <a:off x="1124413" y="1682233"/>
              <a:ext cx="109102" cy="135637"/>
            </a:xfrm>
            <a:custGeom>
              <a:avLst/>
              <a:gdLst/>
              <a:ahLst/>
              <a:cxnLst/>
              <a:rect l="l" t="t" r="r" b="b"/>
              <a:pathLst>
                <a:path w="3203" h="3982" extrusionOk="0">
                  <a:moveTo>
                    <a:pt x="3106" y="1"/>
                  </a:moveTo>
                  <a:cubicBezTo>
                    <a:pt x="3083" y="1"/>
                    <a:pt x="3062" y="9"/>
                    <a:pt x="3053" y="28"/>
                  </a:cubicBezTo>
                  <a:cubicBezTo>
                    <a:pt x="3036" y="62"/>
                    <a:pt x="968" y="3097"/>
                    <a:pt x="34" y="3848"/>
                  </a:cubicBezTo>
                  <a:cubicBezTo>
                    <a:pt x="1" y="3864"/>
                    <a:pt x="1" y="3914"/>
                    <a:pt x="34" y="3948"/>
                  </a:cubicBezTo>
                  <a:cubicBezTo>
                    <a:pt x="34" y="3964"/>
                    <a:pt x="52" y="3981"/>
                    <a:pt x="68" y="3981"/>
                  </a:cubicBezTo>
                  <a:cubicBezTo>
                    <a:pt x="101" y="3981"/>
                    <a:pt x="118" y="3981"/>
                    <a:pt x="134" y="3964"/>
                  </a:cubicBezTo>
                  <a:cubicBezTo>
                    <a:pt x="1085" y="3197"/>
                    <a:pt x="3086" y="246"/>
                    <a:pt x="3169" y="113"/>
                  </a:cubicBezTo>
                  <a:cubicBezTo>
                    <a:pt x="3202" y="79"/>
                    <a:pt x="3186" y="46"/>
                    <a:pt x="3153" y="12"/>
                  </a:cubicBezTo>
                  <a:cubicBezTo>
                    <a:pt x="3139" y="5"/>
                    <a:pt x="3122" y="1"/>
                    <a:pt x="31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 name="Google Shape;1020;p44"/>
            <p:cNvSpPr/>
            <p:nvPr/>
          </p:nvSpPr>
          <p:spPr>
            <a:xfrm>
              <a:off x="1204529" y="1704613"/>
              <a:ext cx="37537" cy="15567"/>
            </a:xfrm>
            <a:custGeom>
              <a:avLst/>
              <a:gdLst/>
              <a:ahLst/>
              <a:cxnLst/>
              <a:rect l="l" t="t" r="r" b="b"/>
              <a:pathLst>
                <a:path w="1102" h="457" extrusionOk="0">
                  <a:moveTo>
                    <a:pt x="1020" y="1"/>
                  </a:moveTo>
                  <a:cubicBezTo>
                    <a:pt x="1013" y="1"/>
                    <a:pt x="1007" y="2"/>
                    <a:pt x="1001" y="5"/>
                  </a:cubicBezTo>
                  <a:lnTo>
                    <a:pt x="67" y="305"/>
                  </a:lnTo>
                  <a:cubicBezTo>
                    <a:pt x="34" y="323"/>
                    <a:pt x="1" y="372"/>
                    <a:pt x="17" y="405"/>
                  </a:cubicBezTo>
                  <a:cubicBezTo>
                    <a:pt x="34" y="439"/>
                    <a:pt x="50" y="456"/>
                    <a:pt x="83" y="456"/>
                  </a:cubicBezTo>
                  <a:lnTo>
                    <a:pt x="117" y="456"/>
                  </a:lnTo>
                  <a:lnTo>
                    <a:pt x="1050" y="139"/>
                  </a:lnTo>
                  <a:cubicBezTo>
                    <a:pt x="1084" y="139"/>
                    <a:pt x="1101" y="89"/>
                    <a:pt x="1101" y="56"/>
                  </a:cubicBezTo>
                  <a:cubicBezTo>
                    <a:pt x="1087" y="28"/>
                    <a:pt x="1051" y="1"/>
                    <a:pt x="102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 name="Google Shape;1021;p44"/>
            <p:cNvSpPr/>
            <p:nvPr/>
          </p:nvSpPr>
          <p:spPr>
            <a:xfrm>
              <a:off x="964248" y="1913078"/>
              <a:ext cx="69930" cy="41079"/>
            </a:xfrm>
            <a:custGeom>
              <a:avLst/>
              <a:gdLst/>
              <a:ahLst/>
              <a:cxnLst/>
              <a:rect l="l" t="t" r="r" b="b"/>
              <a:pathLst>
                <a:path w="2053" h="1206" extrusionOk="0">
                  <a:moveTo>
                    <a:pt x="725" y="1"/>
                  </a:moveTo>
                  <a:cubicBezTo>
                    <a:pt x="689" y="1"/>
                    <a:pt x="665" y="28"/>
                    <a:pt x="652" y="55"/>
                  </a:cubicBezTo>
                  <a:cubicBezTo>
                    <a:pt x="652" y="88"/>
                    <a:pt x="668" y="139"/>
                    <a:pt x="701" y="139"/>
                  </a:cubicBezTo>
                  <a:cubicBezTo>
                    <a:pt x="718" y="139"/>
                    <a:pt x="1335" y="322"/>
                    <a:pt x="1668" y="522"/>
                  </a:cubicBezTo>
                  <a:cubicBezTo>
                    <a:pt x="1168" y="572"/>
                    <a:pt x="467" y="722"/>
                    <a:pt x="34" y="1089"/>
                  </a:cubicBezTo>
                  <a:cubicBezTo>
                    <a:pt x="1" y="1106"/>
                    <a:pt x="1" y="1155"/>
                    <a:pt x="18" y="1189"/>
                  </a:cubicBezTo>
                  <a:cubicBezTo>
                    <a:pt x="34" y="1206"/>
                    <a:pt x="51" y="1206"/>
                    <a:pt x="67" y="1206"/>
                  </a:cubicBezTo>
                  <a:cubicBezTo>
                    <a:pt x="85" y="1206"/>
                    <a:pt x="101" y="1206"/>
                    <a:pt x="118" y="1189"/>
                  </a:cubicBezTo>
                  <a:cubicBezTo>
                    <a:pt x="634" y="772"/>
                    <a:pt x="1585" y="672"/>
                    <a:pt x="2052" y="639"/>
                  </a:cubicBezTo>
                  <a:cubicBezTo>
                    <a:pt x="2019" y="622"/>
                    <a:pt x="2002" y="606"/>
                    <a:pt x="1986" y="588"/>
                  </a:cubicBezTo>
                  <a:lnTo>
                    <a:pt x="1986" y="572"/>
                  </a:lnTo>
                  <a:lnTo>
                    <a:pt x="2035" y="488"/>
                  </a:lnTo>
                  <a:cubicBezTo>
                    <a:pt x="2002" y="488"/>
                    <a:pt x="1952" y="506"/>
                    <a:pt x="1901" y="506"/>
                  </a:cubicBezTo>
                  <a:cubicBezTo>
                    <a:pt x="1585" y="239"/>
                    <a:pt x="785" y="21"/>
                    <a:pt x="752" y="5"/>
                  </a:cubicBezTo>
                  <a:cubicBezTo>
                    <a:pt x="742" y="2"/>
                    <a:pt x="733" y="1"/>
                    <a:pt x="725" y="1"/>
                  </a:cubicBezTo>
                  <a:close/>
                </a:path>
              </a:pathLst>
            </a:custGeom>
            <a:solidFill>
              <a:srgbClr val="361F2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 name="Google Shape;1022;p44"/>
            <p:cNvSpPr/>
            <p:nvPr/>
          </p:nvSpPr>
          <p:spPr>
            <a:xfrm>
              <a:off x="2541573" y="3401902"/>
              <a:ext cx="89789" cy="63663"/>
            </a:xfrm>
            <a:custGeom>
              <a:avLst/>
              <a:gdLst/>
              <a:ahLst/>
              <a:cxnLst/>
              <a:rect l="l" t="t" r="r" b="b"/>
              <a:pathLst>
                <a:path w="2636" h="1869" extrusionOk="0">
                  <a:moveTo>
                    <a:pt x="1" y="1"/>
                  </a:moveTo>
                  <a:lnTo>
                    <a:pt x="134" y="1868"/>
                  </a:lnTo>
                  <a:lnTo>
                    <a:pt x="2402" y="1868"/>
                  </a:lnTo>
                  <a:lnTo>
                    <a:pt x="2635" y="85"/>
                  </a:lnTo>
                  <a:lnTo>
                    <a:pt x="1" y="1"/>
                  </a:lnTo>
                  <a:close/>
                </a:path>
              </a:pathLst>
            </a:custGeom>
            <a:solidFill>
              <a:srgbClr val="EF968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 name="Google Shape;1023;p44"/>
            <p:cNvSpPr/>
            <p:nvPr/>
          </p:nvSpPr>
          <p:spPr>
            <a:xfrm>
              <a:off x="2336514" y="3392841"/>
              <a:ext cx="86962" cy="72723"/>
            </a:xfrm>
            <a:custGeom>
              <a:avLst/>
              <a:gdLst/>
              <a:ahLst/>
              <a:cxnLst/>
              <a:rect l="l" t="t" r="r" b="b"/>
              <a:pathLst>
                <a:path w="2553" h="2135" extrusionOk="0">
                  <a:moveTo>
                    <a:pt x="85" y="0"/>
                  </a:moveTo>
                  <a:lnTo>
                    <a:pt x="1" y="2134"/>
                  </a:lnTo>
                  <a:lnTo>
                    <a:pt x="2286" y="2134"/>
                  </a:lnTo>
                  <a:lnTo>
                    <a:pt x="2552" y="67"/>
                  </a:lnTo>
                  <a:lnTo>
                    <a:pt x="85" y="0"/>
                  </a:lnTo>
                  <a:close/>
                </a:path>
              </a:pathLst>
            </a:custGeom>
            <a:solidFill>
              <a:srgbClr val="EF968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 name="Google Shape;1024;p44"/>
            <p:cNvSpPr/>
            <p:nvPr/>
          </p:nvSpPr>
          <p:spPr>
            <a:xfrm>
              <a:off x="2140583" y="3444208"/>
              <a:ext cx="303872" cy="144050"/>
            </a:xfrm>
            <a:custGeom>
              <a:avLst/>
              <a:gdLst/>
              <a:ahLst/>
              <a:cxnLst/>
              <a:rect l="l" t="t" r="r" b="b"/>
              <a:pathLst>
                <a:path w="8921" h="4229" extrusionOk="0">
                  <a:moveTo>
                    <a:pt x="5829" y="1"/>
                  </a:moveTo>
                  <a:cubicBezTo>
                    <a:pt x="5723" y="1"/>
                    <a:pt x="5625" y="27"/>
                    <a:pt x="5536" y="93"/>
                  </a:cubicBezTo>
                  <a:cubicBezTo>
                    <a:pt x="5536" y="93"/>
                    <a:pt x="5286" y="260"/>
                    <a:pt x="4603" y="877"/>
                  </a:cubicBezTo>
                  <a:cubicBezTo>
                    <a:pt x="3918" y="1493"/>
                    <a:pt x="2768" y="1911"/>
                    <a:pt x="1768" y="2327"/>
                  </a:cubicBezTo>
                  <a:cubicBezTo>
                    <a:pt x="483" y="2861"/>
                    <a:pt x="134" y="3394"/>
                    <a:pt x="50" y="3761"/>
                  </a:cubicBezTo>
                  <a:cubicBezTo>
                    <a:pt x="0" y="4045"/>
                    <a:pt x="134" y="4228"/>
                    <a:pt x="134" y="4228"/>
                  </a:cubicBezTo>
                  <a:lnTo>
                    <a:pt x="8754" y="4228"/>
                  </a:lnTo>
                  <a:cubicBezTo>
                    <a:pt x="8821" y="4112"/>
                    <a:pt x="8854" y="3961"/>
                    <a:pt x="8871" y="3761"/>
                  </a:cubicBezTo>
                  <a:cubicBezTo>
                    <a:pt x="8921" y="3028"/>
                    <a:pt x="8687" y="1860"/>
                    <a:pt x="8571" y="1127"/>
                  </a:cubicBezTo>
                  <a:cubicBezTo>
                    <a:pt x="8554" y="1044"/>
                    <a:pt x="8538" y="960"/>
                    <a:pt x="8538" y="893"/>
                  </a:cubicBezTo>
                  <a:cubicBezTo>
                    <a:pt x="8520" y="760"/>
                    <a:pt x="8504" y="660"/>
                    <a:pt x="8504" y="593"/>
                  </a:cubicBezTo>
                  <a:cubicBezTo>
                    <a:pt x="8504" y="143"/>
                    <a:pt x="8213" y="87"/>
                    <a:pt x="8068" y="87"/>
                  </a:cubicBezTo>
                  <a:cubicBezTo>
                    <a:pt x="8019" y="87"/>
                    <a:pt x="7987" y="93"/>
                    <a:pt x="7987" y="93"/>
                  </a:cubicBezTo>
                  <a:cubicBezTo>
                    <a:pt x="7757" y="314"/>
                    <a:pt x="7520" y="391"/>
                    <a:pt x="7285" y="391"/>
                  </a:cubicBezTo>
                  <a:cubicBezTo>
                    <a:pt x="6755" y="391"/>
                    <a:pt x="6236" y="1"/>
                    <a:pt x="582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 name="Google Shape;1025;p44"/>
            <p:cNvSpPr/>
            <p:nvPr/>
          </p:nvSpPr>
          <p:spPr>
            <a:xfrm>
              <a:off x="2140583" y="3572319"/>
              <a:ext cx="302203" cy="15941"/>
            </a:xfrm>
            <a:custGeom>
              <a:avLst/>
              <a:gdLst/>
              <a:ahLst/>
              <a:cxnLst/>
              <a:rect l="l" t="t" r="r" b="b"/>
              <a:pathLst>
                <a:path w="8872" h="468" extrusionOk="0">
                  <a:moveTo>
                    <a:pt x="50" y="0"/>
                  </a:moveTo>
                  <a:cubicBezTo>
                    <a:pt x="0" y="284"/>
                    <a:pt x="134" y="467"/>
                    <a:pt x="134" y="467"/>
                  </a:cubicBezTo>
                  <a:lnTo>
                    <a:pt x="8754" y="467"/>
                  </a:lnTo>
                  <a:cubicBezTo>
                    <a:pt x="8821" y="351"/>
                    <a:pt x="8854" y="200"/>
                    <a:pt x="887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 name="Google Shape;1026;p44"/>
            <p:cNvSpPr/>
            <p:nvPr/>
          </p:nvSpPr>
          <p:spPr>
            <a:xfrm>
              <a:off x="2296217" y="3449999"/>
              <a:ext cx="28987" cy="28953"/>
            </a:xfrm>
            <a:custGeom>
              <a:avLst/>
              <a:gdLst/>
              <a:ahLst/>
              <a:cxnLst/>
              <a:rect l="l" t="t" r="r" b="b"/>
              <a:pathLst>
                <a:path w="851" h="850" extrusionOk="0">
                  <a:moveTo>
                    <a:pt x="473" y="1"/>
                  </a:moveTo>
                  <a:cubicBezTo>
                    <a:pt x="435" y="1"/>
                    <a:pt x="394" y="8"/>
                    <a:pt x="350" y="23"/>
                  </a:cubicBezTo>
                  <a:cubicBezTo>
                    <a:pt x="0" y="140"/>
                    <a:pt x="34" y="707"/>
                    <a:pt x="34" y="707"/>
                  </a:cubicBezTo>
                  <a:cubicBezTo>
                    <a:pt x="34" y="707"/>
                    <a:pt x="93" y="850"/>
                    <a:pt x="237" y="850"/>
                  </a:cubicBezTo>
                  <a:cubicBezTo>
                    <a:pt x="367" y="850"/>
                    <a:pt x="565" y="733"/>
                    <a:pt x="850" y="290"/>
                  </a:cubicBezTo>
                  <a:cubicBezTo>
                    <a:pt x="850" y="290"/>
                    <a:pt x="724" y="1"/>
                    <a:pt x="47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 name="Google Shape;1027;p44"/>
            <p:cNvSpPr/>
            <p:nvPr/>
          </p:nvSpPr>
          <p:spPr>
            <a:xfrm>
              <a:off x="2305857" y="3465633"/>
              <a:ext cx="27284" cy="51639"/>
            </a:xfrm>
            <a:custGeom>
              <a:avLst/>
              <a:gdLst/>
              <a:ahLst/>
              <a:cxnLst/>
              <a:rect l="l" t="t" r="r" b="b"/>
              <a:pathLst>
                <a:path w="801" h="1516" extrusionOk="0">
                  <a:moveTo>
                    <a:pt x="162" y="1"/>
                  </a:moveTo>
                  <a:cubicBezTo>
                    <a:pt x="120" y="1"/>
                    <a:pt x="79" y="19"/>
                    <a:pt x="51" y="48"/>
                  </a:cubicBezTo>
                  <a:cubicBezTo>
                    <a:pt x="0" y="115"/>
                    <a:pt x="0" y="197"/>
                    <a:pt x="67" y="248"/>
                  </a:cubicBezTo>
                  <a:cubicBezTo>
                    <a:pt x="84" y="264"/>
                    <a:pt x="518" y="664"/>
                    <a:pt x="518" y="1382"/>
                  </a:cubicBezTo>
                  <a:cubicBezTo>
                    <a:pt x="518" y="1465"/>
                    <a:pt x="584" y="1515"/>
                    <a:pt x="667" y="1515"/>
                  </a:cubicBezTo>
                  <a:cubicBezTo>
                    <a:pt x="751" y="1515"/>
                    <a:pt x="800" y="1465"/>
                    <a:pt x="800" y="1382"/>
                  </a:cubicBezTo>
                  <a:cubicBezTo>
                    <a:pt x="800" y="515"/>
                    <a:pt x="267" y="64"/>
                    <a:pt x="251" y="31"/>
                  </a:cubicBezTo>
                  <a:cubicBezTo>
                    <a:pt x="223" y="10"/>
                    <a:pt x="192" y="1"/>
                    <a:pt x="16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 name="Google Shape;1028;p44"/>
            <p:cNvSpPr/>
            <p:nvPr/>
          </p:nvSpPr>
          <p:spPr>
            <a:xfrm>
              <a:off x="2262120" y="3462602"/>
              <a:ext cx="48301" cy="16588"/>
            </a:xfrm>
            <a:custGeom>
              <a:avLst/>
              <a:gdLst/>
              <a:ahLst/>
              <a:cxnLst/>
              <a:rect l="l" t="t" r="r" b="b"/>
              <a:pathLst>
                <a:path w="1418" h="487" extrusionOk="0">
                  <a:moveTo>
                    <a:pt x="1075" y="0"/>
                  </a:moveTo>
                  <a:cubicBezTo>
                    <a:pt x="797" y="0"/>
                    <a:pt x="301" y="28"/>
                    <a:pt x="67" y="237"/>
                  </a:cubicBezTo>
                  <a:cubicBezTo>
                    <a:pt x="1" y="304"/>
                    <a:pt x="1" y="387"/>
                    <a:pt x="50" y="437"/>
                  </a:cubicBezTo>
                  <a:cubicBezTo>
                    <a:pt x="84" y="471"/>
                    <a:pt x="117" y="487"/>
                    <a:pt x="150" y="487"/>
                  </a:cubicBezTo>
                  <a:cubicBezTo>
                    <a:pt x="201" y="487"/>
                    <a:pt x="234" y="487"/>
                    <a:pt x="250" y="453"/>
                  </a:cubicBezTo>
                  <a:cubicBezTo>
                    <a:pt x="407" y="326"/>
                    <a:pt x="818" y="283"/>
                    <a:pt x="1111" y="283"/>
                  </a:cubicBezTo>
                  <a:cubicBezTo>
                    <a:pt x="1162" y="283"/>
                    <a:pt x="1209" y="284"/>
                    <a:pt x="1251" y="286"/>
                  </a:cubicBezTo>
                  <a:cubicBezTo>
                    <a:pt x="1335" y="286"/>
                    <a:pt x="1401" y="237"/>
                    <a:pt x="1401" y="153"/>
                  </a:cubicBezTo>
                  <a:cubicBezTo>
                    <a:pt x="1417" y="70"/>
                    <a:pt x="1351" y="4"/>
                    <a:pt x="1268" y="4"/>
                  </a:cubicBezTo>
                  <a:cubicBezTo>
                    <a:pt x="1246" y="4"/>
                    <a:pt x="1174" y="0"/>
                    <a:pt x="107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 name="Google Shape;1029;p44"/>
            <p:cNvSpPr/>
            <p:nvPr/>
          </p:nvSpPr>
          <p:spPr>
            <a:xfrm>
              <a:off x="2307560" y="3434295"/>
              <a:ext cx="68738" cy="42067"/>
            </a:xfrm>
            <a:custGeom>
              <a:avLst/>
              <a:gdLst/>
              <a:ahLst/>
              <a:cxnLst/>
              <a:rect l="l" t="t" r="r" b="b"/>
              <a:pathLst>
                <a:path w="2018" h="1235" extrusionOk="0">
                  <a:moveTo>
                    <a:pt x="1401" y="301"/>
                  </a:moveTo>
                  <a:cubicBezTo>
                    <a:pt x="1501" y="301"/>
                    <a:pt x="1568" y="334"/>
                    <a:pt x="1635" y="401"/>
                  </a:cubicBezTo>
                  <a:cubicBezTo>
                    <a:pt x="1668" y="450"/>
                    <a:pt x="1684" y="484"/>
                    <a:pt x="1668" y="551"/>
                  </a:cubicBezTo>
                  <a:cubicBezTo>
                    <a:pt x="1618" y="684"/>
                    <a:pt x="1401" y="835"/>
                    <a:pt x="1035" y="884"/>
                  </a:cubicBezTo>
                  <a:cubicBezTo>
                    <a:pt x="668" y="935"/>
                    <a:pt x="417" y="935"/>
                    <a:pt x="284" y="935"/>
                  </a:cubicBezTo>
                  <a:cubicBezTo>
                    <a:pt x="517" y="717"/>
                    <a:pt x="1035" y="301"/>
                    <a:pt x="1401" y="301"/>
                  </a:cubicBezTo>
                  <a:close/>
                  <a:moveTo>
                    <a:pt x="1401" y="1"/>
                  </a:moveTo>
                  <a:cubicBezTo>
                    <a:pt x="801" y="1"/>
                    <a:pt x="83" y="701"/>
                    <a:pt x="1" y="768"/>
                  </a:cubicBezTo>
                  <a:lnTo>
                    <a:pt x="150" y="917"/>
                  </a:lnTo>
                  <a:lnTo>
                    <a:pt x="134" y="917"/>
                  </a:lnTo>
                  <a:lnTo>
                    <a:pt x="83" y="1218"/>
                  </a:lnTo>
                  <a:cubicBezTo>
                    <a:pt x="83" y="1218"/>
                    <a:pt x="184" y="1235"/>
                    <a:pt x="384" y="1235"/>
                  </a:cubicBezTo>
                  <a:cubicBezTo>
                    <a:pt x="550" y="1235"/>
                    <a:pt x="768" y="1235"/>
                    <a:pt x="1068" y="1184"/>
                  </a:cubicBezTo>
                  <a:cubicBezTo>
                    <a:pt x="1517" y="1135"/>
                    <a:pt x="1868" y="917"/>
                    <a:pt x="1951" y="651"/>
                  </a:cubicBezTo>
                  <a:cubicBezTo>
                    <a:pt x="2018" y="484"/>
                    <a:pt x="1984" y="317"/>
                    <a:pt x="1851" y="184"/>
                  </a:cubicBezTo>
                  <a:cubicBezTo>
                    <a:pt x="1735" y="68"/>
                    <a:pt x="1584" y="1"/>
                    <a:pt x="140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 name="Google Shape;1030;p44"/>
            <p:cNvSpPr/>
            <p:nvPr/>
          </p:nvSpPr>
          <p:spPr>
            <a:xfrm>
              <a:off x="2276903" y="3421794"/>
              <a:ext cx="39785" cy="49459"/>
            </a:xfrm>
            <a:custGeom>
              <a:avLst/>
              <a:gdLst/>
              <a:ahLst/>
              <a:cxnLst/>
              <a:rect l="l" t="t" r="r" b="b"/>
              <a:pathLst>
                <a:path w="1168" h="1452" extrusionOk="0">
                  <a:moveTo>
                    <a:pt x="553" y="0"/>
                  </a:moveTo>
                  <a:cubicBezTo>
                    <a:pt x="510" y="0"/>
                    <a:pt x="465" y="5"/>
                    <a:pt x="417" y="17"/>
                  </a:cubicBezTo>
                  <a:cubicBezTo>
                    <a:pt x="100" y="117"/>
                    <a:pt x="34" y="335"/>
                    <a:pt x="34" y="451"/>
                  </a:cubicBezTo>
                  <a:cubicBezTo>
                    <a:pt x="0" y="835"/>
                    <a:pt x="383" y="1284"/>
                    <a:pt x="750" y="1451"/>
                  </a:cubicBezTo>
                  <a:lnTo>
                    <a:pt x="867" y="1168"/>
                  </a:lnTo>
                  <a:cubicBezTo>
                    <a:pt x="583" y="1035"/>
                    <a:pt x="316" y="684"/>
                    <a:pt x="334" y="468"/>
                  </a:cubicBezTo>
                  <a:cubicBezTo>
                    <a:pt x="334" y="417"/>
                    <a:pt x="367" y="351"/>
                    <a:pt x="501" y="317"/>
                  </a:cubicBezTo>
                  <a:cubicBezTo>
                    <a:pt x="525" y="313"/>
                    <a:pt x="546" y="311"/>
                    <a:pt x="565" y="311"/>
                  </a:cubicBezTo>
                  <a:cubicBezTo>
                    <a:pt x="611" y="311"/>
                    <a:pt x="644" y="322"/>
                    <a:pt x="667" y="335"/>
                  </a:cubicBezTo>
                  <a:cubicBezTo>
                    <a:pt x="817" y="451"/>
                    <a:pt x="867" y="835"/>
                    <a:pt x="850" y="1068"/>
                  </a:cubicBezTo>
                  <a:lnTo>
                    <a:pt x="1168" y="1068"/>
                  </a:lnTo>
                  <a:cubicBezTo>
                    <a:pt x="1168" y="1002"/>
                    <a:pt x="1168" y="335"/>
                    <a:pt x="850" y="101"/>
                  </a:cubicBezTo>
                  <a:cubicBezTo>
                    <a:pt x="787" y="51"/>
                    <a:pt x="686" y="0"/>
                    <a:pt x="55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 name="Google Shape;1031;p44"/>
            <p:cNvSpPr/>
            <p:nvPr/>
          </p:nvSpPr>
          <p:spPr>
            <a:xfrm>
              <a:off x="2393297" y="3474626"/>
              <a:ext cx="39274" cy="113632"/>
            </a:xfrm>
            <a:custGeom>
              <a:avLst/>
              <a:gdLst/>
              <a:ahLst/>
              <a:cxnLst/>
              <a:rect l="l" t="t" r="r" b="b"/>
              <a:pathLst>
                <a:path w="1153" h="3336" extrusionOk="0">
                  <a:moveTo>
                    <a:pt x="1119" y="0"/>
                  </a:moveTo>
                  <a:cubicBezTo>
                    <a:pt x="735" y="284"/>
                    <a:pt x="85" y="934"/>
                    <a:pt x="34" y="1952"/>
                  </a:cubicBezTo>
                  <a:cubicBezTo>
                    <a:pt x="1" y="2568"/>
                    <a:pt x="201" y="3019"/>
                    <a:pt x="452" y="3335"/>
                  </a:cubicBezTo>
                  <a:lnTo>
                    <a:pt x="701" y="3335"/>
                  </a:lnTo>
                  <a:cubicBezTo>
                    <a:pt x="452" y="3052"/>
                    <a:pt x="218" y="2601"/>
                    <a:pt x="252" y="1968"/>
                  </a:cubicBezTo>
                  <a:cubicBezTo>
                    <a:pt x="285" y="1118"/>
                    <a:pt x="801" y="534"/>
                    <a:pt x="1152" y="234"/>
                  </a:cubicBezTo>
                  <a:cubicBezTo>
                    <a:pt x="1135" y="151"/>
                    <a:pt x="1119" y="67"/>
                    <a:pt x="111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 name="Google Shape;1032;p44"/>
            <p:cNvSpPr/>
            <p:nvPr/>
          </p:nvSpPr>
          <p:spPr>
            <a:xfrm>
              <a:off x="2278572" y="3477351"/>
              <a:ext cx="29566" cy="14340"/>
            </a:xfrm>
            <a:custGeom>
              <a:avLst/>
              <a:gdLst/>
              <a:ahLst/>
              <a:cxnLst/>
              <a:rect l="l" t="t" r="r" b="b"/>
              <a:pathLst>
                <a:path w="868" h="421" extrusionOk="0">
                  <a:moveTo>
                    <a:pt x="168" y="1"/>
                  </a:moveTo>
                  <a:cubicBezTo>
                    <a:pt x="101" y="1"/>
                    <a:pt x="49" y="47"/>
                    <a:pt x="34" y="104"/>
                  </a:cubicBezTo>
                  <a:cubicBezTo>
                    <a:pt x="1" y="187"/>
                    <a:pt x="51" y="254"/>
                    <a:pt x="134" y="287"/>
                  </a:cubicBezTo>
                  <a:lnTo>
                    <a:pt x="668" y="420"/>
                  </a:lnTo>
                  <a:lnTo>
                    <a:pt x="701" y="420"/>
                  </a:lnTo>
                  <a:cubicBezTo>
                    <a:pt x="768" y="420"/>
                    <a:pt x="818" y="371"/>
                    <a:pt x="834" y="304"/>
                  </a:cubicBezTo>
                  <a:cubicBezTo>
                    <a:pt x="868" y="238"/>
                    <a:pt x="818" y="154"/>
                    <a:pt x="734" y="138"/>
                  </a:cubicBezTo>
                  <a:lnTo>
                    <a:pt x="201" y="4"/>
                  </a:lnTo>
                  <a:cubicBezTo>
                    <a:pt x="190" y="2"/>
                    <a:pt x="179" y="1"/>
                    <a:pt x="16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 name="Google Shape;1033;p44"/>
            <p:cNvSpPr/>
            <p:nvPr/>
          </p:nvSpPr>
          <p:spPr>
            <a:xfrm>
              <a:off x="2260417" y="3488115"/>
              <a:ext cx="29021" cy="14374"/>
            </a:xfrm>
            <a:custGeom>
              <a:avLst/>
              <a:gdLst/>
              <a:ahLst/>
              <a:cxnLst/>
              <a:rect l="l" t="t" r="r" b="b"/>
              <a:pathLst>
                <a:path w="852" h="422" extrusionOk="0">
                  <a:moveTo>
                    <a:pt x="160" y="0"/>
                  </a:moveTo>
                  <a:cubicBezTo>
                    <a:pt x="92" y="0"/>
                    <a:pt x="31" y="35"/>
                    <a:pt x="17" y="104"/>
                  </a:cubicBezTo>
                  <a:cubicBezTo>
                    <a:pt x="0" y="188"/>
                    <a:pt x="51" y="255"/>
                    <a:pt x="117" y="271"/>
                  </a:cubicBezTo>
                  <a:lnTo>
                    <a:pt x="667" y="405"/>
                  </a:lnTo>
                  <a:cubicBezTo>
                    <a:pt x="667" y="422"/>
                    <a:pt x="684" y="422"/>
                    <a:pt x="700" y="422"/>
                  </a:cubicBezTo>
                  <a:cubicBezTo>
                    <a:pt x="767" y="422"/>
                    <a:pt x="818" y="371"/>
                    <a:pt x="834" y="305"/>
                  </a:cubicBezTo>
                  <a:cubicBezTo>
                    <a:pt x="851" y="238"/>
                    <a:pt x="800" y="155"/>
                    <a:pt x="734" y="138"/>
                  </a:cubicBezTo>
                  <a:lnTo>
                    <a:pt x="200" y="4"/>
                  </a:lnTo>
                  <a:cubicBezTo>
                    <a:pt x="187" y="2"/>
                    <a:pt x="173" y="0"/>
                    <a:pt x="16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 name="Google Shape;1034;p44"/>
            <p:cNvSpPr/>
            <p:nvPr/>
          </p:nvSpPr>
          <p:spPr>
            <a:xfrm>
              <a:off x="2242227" y="3498334"/>
              <a:ext cx="29021" cy="14408"/>
            </a:xfrm>
            <a:custGeom>
              <a:avLst/>
              <a:gdLst/>
              <a:ahLst/>
              <a:cxnLst/>
              <a:rect l="l" t="t" r="r" b="b"/>
              <a:pathLst>
                <a:path w="852" h="423" extrusionOk="0">
                  <a:moveTo>
                    <a:pt x="151" y="1"/>
                  </a:moveTo>
                  <a:cubicBezTo>
                    <a:pt x="92" y="1"/>
                    <a:pt x="31" y="35"/>
                    <a:pt x="18" y="105"/>
                  </a:cubicBezTo>
                  <a:cubicBezTo>
                    <a:pt x="1" y="189"/>
                    <a:pt x="51" y="255"/>
                    <a:pt x="118" y="271"/>
                  </a:cubicBezTo>
                  <a:lnTo>
                    <a:pt x="651" y="405"/>
                  </a:lnTo>
                  <a:cubicBezTo>
                    <a:pt x="668" y="422"/>
                    <a:pt x="685" y="422"/>
                    <a:pt x="701" y="422"/>
                  </a:cubicBezTo>
                  <a:cubicBezTo>
                    <a:pt x="752" y="422"/>
                    <a:pt x="818" y="371"/>
                    <a:pt x="834" y="305"/>
                  </a:cubicBezTo>
                  <a:cubicBezTo>
                    <a:pt x="852" y="238"/>
                    <a:pt x="801" y="155"/>
                    <a:pt x="734" y="138"/>
                  </a:cubicBezTo>
                  <a:lnTo>
                    <a:pt x="185" y="5"/>
                  </a:lnTo>
                  <a:cubicBezTo>
                    <a:pt x="174" y="2"/>
                    <a:pt x="163" y="1"/>
                    <a:pt x="1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 name="Google Shape;1035;p44"/>
            <p:cNvSpPr/>
            <p:nvPr/>
          </p:nvSpPr>
          <p:spPr>
            <a:xfrm>
              <a:off x="2222368" y="3507803"/>
              <a:ext cx="28987" cy="14000"/>
            </a:xfrm>
            <a:custGeom>
              <a:avLst/>
              <a:gdLst/>
              <a:ahLst/>
              <a:cxnLst/>
              <a:rect l="l" t="t" r="r" b="b"/>
              <a:pathLst>
                <a:path w="851" h="411" extrusionOk="0">
                  <a:moveTo>
                    <a:pt x="139" y="0"/>
                  </a:moveTo>
                  <a:cubicBezTo>
                    <a:pt x="84" y="0"/>
                    <a:pt x="30" y="45"/>
                    <a:pt x="17" y="111"/>
                  </a:cubicBezTo>
                  <a:cubicBezTo>
                    <a:pt x="1" y="177"/>
                    <a:pt x="34" y="260"/>
                    <a:pt x="117" y="277"/>
                  </a:cubicBezTo>
                  <a:lnTo>
                    <a:pt x="650" y="411"/>
                  </a:lnTo>
                  <a:lnTo>
                    <a:pt x="684" y="411"/>
                  </a:lnTo>
                  <a:cubicBezTo>
                    <a:pt x="750" y="411"/>
                    <a:pt x="817" y="377"/>
                    <a:pt x="834" y="311"/>
                  </a:cubicBezTo>
                  <a:cubicBezTo>
                    <a:pt x="850" y="227"/>
                    <a:pt x="801" y="160"/>
                    <a:pt x="717" y="144"/>
                  </a:cubicBezTo>
                  <a:lnTo>
                    <a:pt x="183" y="11"/>
                  </a:lnTo>
                  <a:cubicBezTo>
                    <a:pt x="169" y="3"/>
                    <a:pt x="154" y="0"/>
                    <a:pt x="13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 name="Google Shape;1036;p44"/>
            <p:cNvSpPr/>
            <p:nvPr/>
          </p:nvSpPr>
          <p:spPr>
            <a:xfrm>
              <a:off x="2200193" y="3515944"/>
              <a:ext cx="29566" cy="14374"/>
            </a:xfrm>
            <a:custGeom>
              <a:avLst/>
              <a:gdLst/>
              <a:ahLst/>
              <a:cxnLst/>
              <a:rect l="l" t="t" r="r" b="b"/>
              <a:pathLst>
                <a:path w="868" h="422" extrusionOk="0">
                  <a:moveTo>
                    <a:pt x="160" y="1"/>
                  </a:moveTo>
                  <a:cubicBezTo>
                    <a:pt x="97" y="1"/>
                    <a:pt x="48" y="35"/>
                    <a:pt x="34" y="105"/>
                  </a:cubicBezTo>
                  <a:cubicBezTo>
                    <a:pt x="1" y="188"/>
                    <a:pt x="51" y="255"/>
                    <a:pt x="134" y="272"/>
                  </a:cubicBezTo>
                  <a:lnTo>
                    <a:pt x="668" y="405"/>
                  </a:lnTo>
                  <a:cubicBezTo>
                    <a:pt x="685" y="421"/>
                    <a:pt x="685" y="421"/>
                    <a:pt x="701" y="421"/>
                  </a:cubicBezTo>
                  <a:cubicBezTo>
                    <a:pt x="768" y="421"/>
                    <a:pt x="818" y="372"/>
                    <a:pt x="834" y="305"/>
                  </a:cubicBezTo>
                  <a:cubicBezTo>
                    <a:pt x="868" y="239"/>
                    <a:pt x="818" y="154"/>
                    <a:pt x="734" y="138"/>
                  </a:cubicBezTo>
                  <a:lnTo>
                    <a:pt x="201" y="5"/>
                  </a:lnTo>
                  <a:cubicBezTo>
                    <a:pt x="187" y="2"/>
                    <a:pt x="173" y="1"/>
                    <a:pt x="1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 name="Google Shape;1037;p44"/>
            <p:cNvSpPr/>
            <p:nvPr/>
          </p:nvSpPr>
          <p:spPr>
            <a:xfrm>
              <a:off x="2310966" y="2139290"/>
              <a:ext cx="455552" cy="270899"/>
            </a:xfrm>
            <a:custGeom>
              <a:avLst/>
              <a:gdLst/>
              <a:ahLst/>
              <a:cxnLst/>
              <a:rect l="l" t="t" r="r" b="b"/>
              <a:pathLst>
                <a:path w="13374" h="7953" extrusionOk="0">
                  <a:moveTo>
                    <a:pt x="1968" y="1"/>
                  </a:moveTo>
                  <a:cubicBezTo>
                    <a:pt x="1968" y="1"/>
                    <a:pt x="1" y="5720"/>
                    <a:pt x="917" y="6337"/>
                  </a:cubicBezTo>
                  <a:cubicBezTo>
                    <a:pt x="1902" y="7004"/>
                    <a:pt x="4169" y="7538"/>
                    <a:pt x="6437" y="7787"/>
                  </a:cubicBezTo>
                  <a:cubicBezTo>
                    <a:pt x="7374" y="7894"/>
                    <a:pt x="8315" y="7953"/>
                    <a:pt x="9176" y="7953"/>
                  </a:cubicBezTo>
                  <a:cubicBezTo>
                    <a:pt x="11013" y="7953"/>
                    <a:pt x="12484" y="7684"/>
                    <a:pt x="12756" y="7038"/>
                  </a:cubicBezTo>
                  <a:cubicBezTo>
                    <a:pt x="12790" y="6937"/>
                    <a:pt x="12840" y="6820"/>
                    <a:pt x="12874" y="6704"/>
                  </a:cubicBezTo>
                  <a:lnTo>
                    <a:pt x="12874" y="6687"/>
                  </a:lnTo>
                  <a:cubicBezTo>
                    <a:pt x="12907" y="6604"/>
                    <a:pt x="12923" y="6520"/>
                    <a:pt x="12940" y="6437"/>
                  </a:cubicBezTo>
                  <a:cubicBezTo>
                    <a:pt x="13374" y="4719"/>
                    <a:pt x="13123" y="2351"/>
                    <a:pt x="13123" y="2351"/>
                  </a:cubicBezTo>
                  <a:lnTo>
                    <a:pt x="196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 name="Google Shape;1038;p44"/>
            <p:cNvSpPr/>
            <p:nvPr/>
          </p:nvSpPr>
          <p:spPr>
            <a:xfrm>
              <a:off x="2292197" y="2304019"/>
              <a:ext cx="232374" cy="1097358"/>
            </a:xfrm>
            <a:custGeom>
              <a:avLst/>
              <a:gdLst/>
              <a:ahLst/>
              <a:cxnLst/>
              <a:rect l="l" t="t" r="r" b="b"/>
              <a:pathLst>
                <a:path w="6822" h="32216" extrusionOk="0">
                  <a:moveTo>
                    <a:pt x="1268" y="0"/>
                  </a:moveTo>
                  <a:cubicBezTo>
                    <a:pt x="1268" y="101"/>
                    <a:pt x="1252" y="183"/>
                    <a:pt x="1235" y="267"/>
                  </a:cubicBezTo>
                  <a:cubicBezTo>
                    <a:pt x="1201" y="583"/>
                    <a:pt x="1168" y="917"/>
                    <a:pt x="1135" y="1234"/>
                  </a:cubicBezTo>
                  <a:cubicBezTo>
                    <a:pt x="1135" y="1334"/>
                    <a:pt x="1119" y="1417"/>
                    <a:pt x="1119" y="1517"/>
                  </a:cubicBezTo>
                  <a:cubicBezTo>
                    <a:pt x="468" y="7804"/>
                    <a:pt x="34" y="13556"/>
                    <a:pt x="1" y="17725"/>
                  </a:cubicBezTo>
                  <a:lnTo>
                    <a:pt x="952" y="32116"/>
                  </a:lnTo>
                  <a:lnTo>
                    <a:pt x="4236" y="32216"/>
                  </a:lnTo>
                  <a:cubicBezTo>
                    <a:pt x="4236" y="32216"/>
                    <a:pt x="5370" y="21360"/>
                    <a:pt x="4954" y="18692"/>
                  </a:cubicBezTo>
                  <a:lnTo>
                    <a:pt x="6788" y="2935"/>
                  </a:lnTo>
                  <a:lnTo>
                    <a:pt x="6821" y="2568"/>
                  </a:lnTo>
                  <a:lnTo>
                    <a:pt x="2602" y="617"/>
                  </a:lnTo>
                  <a:lnTo>
                    <a:pt x="2353" y="501"/>
                  </a:lnTo>
                  <a:lnTo>
                    <a:pt x="126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 name="Google Shape;1039;p44"/>
            <p:cNvSpPr/>
            <p:nvPr/>
          </p:nvSpPr>
          <p:spPr>
            <a:xfrm>
              <a:off x="2413769" y="2405560"/>
              <a:ext cx="90913" cy="980455"/>
            </a:xfrm>
            <a:custGeom>
              <a:avLst/>
              <a:gdLst/>
              <a:ahLst/>
              <a:cxnLst/>
              <a:rect l="l" t="t" r="r" b="b"/>
              <a:pathLst>
                <a:path w="2669" h="28784" extrusionOk="0">
                  <a:moveTo>
                    <a:pt x="2510" y="1"/>
                  </a:moveTo>
                  <a:cubicBezTo>
                    <a:pt x="2452" y="1"/>
                    <a:pt x="2399" y="48"/>
                    <a:pt x="2385" y="121"/>
                  </a:cubicBezTo>
                  <a:lnTo>
                    <a:pt x="418" y="15161"/>
                  </a:lnTo>
                  <a:lnTo>
                    <a:pt x="418" y="15195"/>
                  </a:lnTo>
                  <a:cubicBezTo>
                    <a:pt x="418" y="15244"/>
                    <a:pt x="1185" y="19146"/>
                    <a:pt x="18" y="28635"/>
                  </a:cubicBezTo>
                  <a:cubicBezTo>
                    <a:pt x="0" y="28701"/>
                    <a:pt x="51" y="28768"/>
                    <a:pt x="134" y="28784"/>
                  </a:cubicBezTo>
                  <a:lnTo>
                    <a:pt x="151" y="28784"/>
                  </a:lnTo>
                  <a:cubicBezTo>
                    <a:pt x="218" y="28784"/>
                    <a:pt x="284" y="28735"/>
                    <a:pt x="284" y="28668"/>
                  </a:cubicBezTo>
                  <a:cubicBezTo>
                    <a:pt x="1418" y="19497"/>
                    <a:pt x="751" y="15511"/>
                    <a:pt x="685" y="15177"/>
                  </a:cubicBezTo>
                  <a:lnTo>
                    <a:pt x="2652" y="154"/>
                  </a:lnTo>
                  <a:cubicBezTo>
                    <a:pt x="2668" y="88"/>
                    <a:pt x="2619" y="4"/>
                    <a:pt x="2535" y="4"/>
                  </a:cubicBezTo>
                  <a:cubicBezTo>
                    <a:pt x="2526" y="2"/>
                    <a:pt x="2518" y="1"/>
                    <a:pt x="25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 name="Google Shape;1040;p44"/>
            <p:cNvSpPr/>
            <p:nvPr/>
          </p:nvSpPr>
          <p:spPr>
            <a:xfrm>
              <a:off x="2330280" y="2235756"/>
              <a:ext cx="91458" cy="119968"/>
            </a:xfrm>
            <a:custGeom>
              <a:avLst/>
              <a:gdLst/>
              <a:ahLst/>
              <a:cxnLst/>
              <a:rect l="l" t="t" r="r" b="b"/>
              <a:pathLst>
                <a:path w="2685" h="3522" extrusionOk="0">
                  <a:moveTo>
                    <a:pt x="2536" y="0"/>
                  </a:moveTo>
                  <a:cubicBezTo>
                    <a:pt x="2468" y="0"/>
                    <a:pt x="2416" y="48"/>
                    <a:pt x="2402" y="120"/>
                  </a:cubicBezTo>
                  <a:cubicBezTo>
                    <a:pt x="2402" y="137"/>
                    <a:pt x="2135" y="1571"/>
                    <a:pt x="1235" y="2505"/>
                  </a:cubicBezTo>
                  <a:cubicBezTo>
                    <a:pt x="1068" y="2671"/>
                    <a:pt x="901" y="2805"/>
                    <a:pt x="717" y="2938"/>
                  </a:cubicBezTo>
                  <a:cubicBezTo>
                    <a:pt x="534" y="3038"/>
                    <a:pt x="350" y="3138"/>
                    <a:pt x="167" y="3188"/>
                  </a:cubicBezTo>
                  <a:lnTo>
                    <a:pt x="17" y="3238"/>
                  </a:lnTo>
                  <a:cubicBezTo>
                    <a:pt x="17" y="3338"/>
                    <a:pt x="1" y="3421"/>
                    <a:pt x="1" y="3521"/>
                  </a:cubicBezTo>
                  <a:cubicBezTo>
                    <a:pt x="83" y="3505"/>
                    <a:pt x="184" y="3472"/>
                    <a:pt x="284" y="3439"/>
                  </a:cubicBezTo>
                  <a:cubicBezTo>
                    <a:pt x="484" y="3372"/>
                    <a:pt x="684" y="3288"/>
                    <a:pt x="868" y="3154"/>
                  </a:cubicBezTo>
                  <a:cubicBezTo>
                    <a:pt x="1101" y="3005"/>
                    <a:pt x="1301" y="2821"/>
                    <a:pt x="1484" y="2621"/>
                  </a:cubicBezTo>
                  <a:cubicBezTo>
                    <a:pt x="2385" y="1638"/>
                    <a:pt x="2669" y="237"/>
                    <a:pt x="2669" y="170"/>
                  </a:cubicBezTo>
                  <a:cubicBezTo>
                    <a:pt x="2685" y="86"/>
                    <a:pt x="2635" y="20"/>
                    <a:pt x="2569" y="4"/>
                  </a:cubicBezTo>
                  <a:cubicBezTo>
                    <a:pt x="2558" y="1"/>
                    <a:pt x="2547" y="0"/>
                    <a:pt x="253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 name="Google Shape;1041;p44"/>
            <p:cNvSpPr/>
            <p:nvPr/>
          </p:nvSpPr>
          <p:spPr>
            <a:xfrm>
              <a:off x="2488196" y="2181324"/>
              <a:ext cx="22754" cy="207338"/>
            </a:xfrm>
            <a:custGeom>
              <a:avLst/>
              <a:gdLst/>
              <a:ahLst/>
              <a:cxnLst/>
              <a:rect l="l" t="t" r="r" b="b"/>
              <a:pathLst>
                <a:path w="668" h="6087" extrusionOk="0">
                  <a:moveTo>
                    <a:pt x="450" y="1"/>
                  </a:moveTo>
                  <a:cubicBezTo>
                    <a:pt x="434" y="150"/>
                    <a:pt x="417" y="350"/>
                    <a:pt x="400" y="550"/>
                  </a:cubicBezTo>
                  <a:cubicBezTo>
                    <a:pt x="383" y="634"/>
                    <a:pt x="383" y="701"/>
                    <a:pt x="367" y="784"/>
                  </a:cubicBezTo>
                  <a:cubicBezTo>
                    <a:pt x="283" y="1735"/>
                    <a:pt x="183" y="3069"/>
                    <a:pt x="83" y="4436"/>
                  </a:cubicBezTo>
                  <a:cubicBezTo>
                    <a:pt x="83" y="4519"/>
                    <a:pt x="83" y="4586"/>
                    <a:pt x="67" y="4670"/>
                  </a:cubicBezTo>
                  <a:cubicBezTo>
                    <a:pt x="50" y="5103"/>
                    <a:pt x="16" y="5537"/>
                    <a:pt x="0" y="5970"/>
                  </a:cubicBezTo>
                  <a:cubicBezTo>
                    <a:pt x="0" y="6020"/>
                    <a:pt x="50" y="6086"/>
                    <a:pt x="100" y="6086"/>
                  </a:cubicBezTo>
                  <a:cubicBezTo>
                    <a:pt x="167" y="6086"/>
                    <a:pt x="216" y="6037"/>
                    <a:pt x="234" y="5986"/>
                  </a:cubicBezTo>
                  <a:cubicBezTo>
                    <a:pt x="250" y="5570"/>
                    <a:pt x="267" y="5137"/>
                    <a:pt x="300" y="4719"/>
                  </a:cubicBezTo>
                  <a:cubicBezTo>
                    <a:pt x="300" y="4652"/>
                    <a:pt x="300" y="4570"/>
                    <a:pt x="316" y="4503"/>
                  </a:cubicBezTo>
                  <a:cubicBezTo>
                    <a:pt x="400" y="3118"/>
                    <a:pt x="517" y="1768"/>
                    <a:pt x="601" y="817"/>
                  </a:cubicBezTo>
                  <a:cubicBezTo>
                    <a:pt x="601" y="734"/>
                    <a:pt x="617" y="668"/>
                    <a:pt x="617" y="584"/>
                  </a:cubicBezTo>
                  <a:cubicBezTo>
                    <a:pt x="634" y="384"/>
                    <a:pt x="650" y="201"/>
                    <a:pt x="667" y="34"/>
                  </a:cubicBezTo>
                  <a:cubicBezTo>
                    <a:pt x="601" y="17"/>
                    <a:pt x="517" y="17"/>
                    <a:pt x="45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 name="Google Shape;1042;p44"/>
            <p:cNvSpPr/>
            <p:nvPr/>
          </p:nvSpPr>
          <p:spPr>
            <a:xfrm>
              <a:off x="2474571" y="2185888"/>
              <a:ext cx="68193" cy="157335"/>
            </a:xfrm>
            <a:custGeom>
              <a:avLst/>
              <a:gdLst/>
              <a:ahLst/>
              <a:cxnLst/>
              <a:rect l="l" t="t" r="r" b="b"/>
              <a:pathLst>
                <a:path w="2002" h="4619" extrusionOk="0">
                  <a:moveTo>
                    <a:pt x="1768" y="0"/>
                  </a:moveTo>
                  <a:cubicBezTo>
                    <a:pt x="1750" y="150"/>
                    <a:pt x="1734" y="334"/>
                    <a:pt x="1717" y="534"/>
                  </a:cubicBezTo>
                  <a:cubicBezTo>
                    <a:pt x="1717" y="616"/>
                    <a:pt x="1701" y="683"/>
                    <a:pt x="1701" y="767"/>
                  </a:cubicBezTo>
                  <a:cubicBezTo>
                    <a:pt x="1584" y="2001"/>
                    <a:pt x="1417" y="3751"/>
                    <a:pt x="1334" y="4169"/>
                  </a:cubicBezTo>
                  <a:cubicBezTo>
                    <a:pt x="1317" y="4269"/>
                    <a:pt x="1267" y="4318"/>
                    <a:pt x="1201" y="4352"/>
                  </a:cubicBezTo>
                  <a:cubicBezTo>
                    <a:pt x="1134" y="4385"/>
                    <a:pt x="1054" y="4398"/>
                    <a:pt x="969" y="4398"/>
                  </a:cubicBezTo>
                  <a:cubicBezTo>
                    <a:pt x="886" y="4398"/>
                    <a:pt x="799" y="4385"/>
                    <a:pt x="716" y="4369"/>
                  </a:cubicBezTo>
                  <a:cubicBezTo>
                    <a:pt x="634" y="4352"/>
                    <a:pt x="550" y="4336"/>
                    <a:pt x="483" y="4302"/>
                  </a:cubicBezTo>
                  <a:cubicBezTo>
                    <a:pt x="350" y="4269"/>
                    <a:pt x="250" y="4218"/>
                    <a:pt x="167" y="4185"/>
                  </a:cubicBezTo>
                  <a:cubicBezTo>
                    <a:pt x="153" y="4176"/>
                    <a:pt x="137" y="4171"/>
                    <a:pt x="122" y="4171"/>
                  </a:cubicBezTo>
                  <a:cubicBezTo>
                    <a:pt x="82" y="4171"/>
                    <a:pt x="40" y="4199"/>
                    <a:pt x="16" y="4236"/>
                  </a:cubicBezTo>
                  <a:cubicBezTo>
                    <a:pt x="0" y="4285"/>
                    <a:pt x="16" y="4352"/>
                    <a:pt x="67" y="4385"/>
                  </a:cubicBezTo>
                  <a:cubicBezTo>
                    <a:pt x="116" y="4402"/>
                    <a:pt x="267" y="4469"/>
                    <a:pt x="467" y="4536"/>
                  </a:cubicBezTo>
                  <a:cubicBezTo>
                    <a:pt x="550" y="4552"/>
                    <a:pt x="616" y="4569"/>
                    <a:pt x="700" y="4585"/>
                  </a:cubicBezTo>
                  <a:cubicBezTo>
                    <a:pt x="767" y="4602"/>
                    <a:pt x="834" y="4618"/>
                    <a:pt x="917" y="4618"/>
                  </a:cubicBezTo>
                  <a:cubicBezTo>
                    <a:pt x="1050" y="4618"/>
                    <a:pt x="1183" y="4602"/>
                    <a:pt x="1301" y="4552"/>
                  </a:cubicBezTo>
                  <a:cubicBezTo>
                    <a:pt x="1434" y="4485"/>
                    <a:pt x="1517" y="4369"/>
                    <a:pt x="1550" y="4202"/>
                  </a:cubicBezTo>
                  <a:cubicBezTo>
                    <a:pt x="1634" y="3785"/>
                    <a:pt x="1817" y="2034"/>
                    <a:pt x="1934" y="783"/>
                  </a:cubicBezTo>
                  <a:cubicBezTo>
                    <a:pt x="1934" y="717"/>
                    <a:pt x="1950" y="634"/>
                    <a:pt x="1950" y="567"/>
                  </a:cubicBezTo>
                  <a:cubicBezTo>
                    <a:pt x="1968" y="367"/>
                    <a:pt x="1984" y="183"/>
                    <a:pt x="2001" y="34"/>
                  </a:cubicBezTo>
                  <a:cubicBezTo>
                    <a:pt x="1917" y="16"/>
                    <a:pt x="1850" y="16"/>
                    <a:pt x="176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 name="Google Shape;1043;p44"/>
            <p:cNvSpPr/>
            <p:nvPr/>
          </p:nvSpPr>
          <p:spPr>
            <a:xfrm>
              <a:off x="2530230" y="2278199"/>
              <a:ext cx="227231" cy="1126583"/>
            </a:xfrm>
            <a:custGeom>
              <a:avLst/>
              <a:gdLst/>
              <a:ahLst/>
              <a:cxnLst/>
              <a:rect l="l" t="t" r="r" b="b"/>
              <a:pathLst>
                <a:path w="6671" h="33074" extrusionOk="0">
                  <a:moveTo>
                    <a:pt x="5994" y="0"/>
                  </a:moveTo>
                  <a:cubicBezTo>
                    <a:pt x="5488" y="0"/>
                    <a:pt x="4860" y="122"/>
                    <a:pt x="4202" y="308"/>
                  </a:cubicBezTo>
                  <a:cubicBezTo>
                    <a:pt x="4102" y="325"/>
                    <a:pt x="4018" y="358"/>
                    <a:pt x="3935" y="374"/>
                  </a:cubicBezTo>
                  <a:cubicBezTo>
                    <a:pt x="2035" y="925"/>
                    <a:pt x="0" y="1908"/>
                    <a:pt x="0" y="1908"/>
                  </a:cubicBezTo>
                  <a:lnTo>
                    <a:pt x="0" y="32590"/>
                  </a:lnTo>
                  <a:lnTo>
                    <a:pt x="34" y="33074"/>
                  </a:lnTo>
                  <a:lnTo>
                    <a:pt x="3418" y="33074"/>
                  </a:lnTo>
                  <a:cubicBezTo>
                    <a:pt x="3602" y="31973"/>
                    <a:pt x="4869" y="27554"/>
                    <a:pt x="5052" y="23869"/>
                  </a:cubicBezTo>
                  <a:cubicBezTo>
                    <a:pt x="5236" y="19884"/>
                    <a:pt x="5185" y="14748"/>
                    <a:pt x="5185" y="14748"/>
                  </a:cubicBezTo>
                  <a:cubicBezTo>
                    <a:pt x="5552" y="11930"/>
                    <a:pt x="6119" y="6010"/>
                    <a:pt x="6437" y="2626"/>
                  </a:cubicBezTo>
                  <a:lnTo>
                    <a:pt x="6437" y="2609"/>
                  </a:lnTo>
                  <a:cubicBezTo>
                    <a:pt x="6437" y="2526"/>
                    <a:pt x="6453" y="2442"/>
                    <a:pt x="6453" y="2359"/>
                  </a:cubicBezTo>
                  <a:cubicBezTo>
                    <a:pt x="6586" y="992"/>
                    <a:pt x="6670" y="108"/>
                    <a:pt x="6670" y="108"/>
                  </a:cubicBezTo>
                  <a:cubicBezTo>
                    <a:pt x="6487" y="33"/>
                    <a:pt x="6257" y="0"/>
                    <a:pt x="599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 name="Google Shape;1044;p44"/>
            <p:cNvSpPr/>
            <p:nvPr/>
          </p:nvSpPr>
          <p:spPr>
            <a:xfrm>
              <a:off x="2629047" y="2386860"/>
              <a:ext cx="93740" cy="1012814"/>
            </a:xfrm>
            <a:custGeom>
              <a:avLst/>
              <a:gdLst/>
              <a:ahLst/>
              <a:cxnLst/>
              <a:rect l="l" t="t" r="r" b="b"/>
              <a:pathLst>
                <a:path w="2752" h="29734" extrusionOk="0">
                  <a:moveTo>
                    <a:pt x="2596" y="0"/>
                  </a:moveTo>
                  <a:cubicBezTo>
                    <a:pt x="2537" y="0"/>
                    <a:pt x="2483" y="60"/>
                    <a:pt x="2468" y="119"/>
                  </a:cubicBezTo>
                  <a:cubicBezTo>
                    <a:pt x="2468" y="203"/>
                    <a:pt x="1851" y="9023"/>
                    <a:pt x="1551" y="11575"/>
                  </a:cubicBezTo>
                  <a:lnTo>
                    <a:pt x="1551" y="11591"/>
                  </a:lnTo>
                  <a:cubicBezTo>
                    <a:pt x="1551" y="11658"/>
                    <a:pt x="1751" y="19295"/>
                    <a:pt x="1351" y="21996"/>
                  </a:cubicBezTo>
                  <a:cubicBezTo>
                    <a:pt x="950" y="24715"/>
                    <a:pt x="17" y="29517"/>
                    <a:pt x="17" y="29566"/>
                  </a:cubicBezTo>
                  <a:cubicBezTo>
                    <a:pt x="1" y="29650"/>
                    <a:pt x="50" y="29717"/>
                    <a:pt x="117" y="29733"/>
                  </a:cubicBezTo>
                  <a:lnTo>
                    <a:pt x="150" y="29733"/>
                  </a:lnTo>
                  <a:cubicBezTo>
                    <a:pt x="217" y="29733"/>
                    <a:pt x="267" y="29684"/>
                    <a:pt x="283" y="29617"/>
                  </a:cubicBezTo>
                  <a:cubicBezTo>
                    <a:pt x="301" y="29584"/>
                    <a:pt x="1217" y="24764"/>
                    <a:pt x="1617" y="22047"/>
                  </a:cubicBezTo>
                  <a:cubicBezTo>
                    <a:pt x="2018" y="19346"/>
                    <a:pt x="1835" y="11909"/>
                    <a:pt x="1835" y="11591"/>
                  </a:cubicBezTo>
                  <a:cubicBezTo>
                    <a:pt x="2135" y="9023"/>
                    <a:pt x="2735" y="236"/>
                    <a:pt x="2751" y="136"/>
                  </a:cubicBezTo>
                  <a:cubicBezTo>
                    <a:pt x="2751" y="70"/>
                    <a:pt x="2702" y="3"/>
                    <a:pt x="2618" y="3"/>
                  </a:cubicBezTo>
                  <a:cubicBezTo>
                    <a:pt x="2611" y="1"/>
                    <a:pt x="2603" y="0"/>
                    <a:pt x="259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 name="Google Shape;1045;p44"/>
            <p:cNvSpPr/>
            <p:nvPr/>
          </p:nvSpPr>
          <p:spPr>
            <a:xfrm>
              <a:off x="2513165" y="3434840"/>
              <a:ext cx="177261" cy="153418"/>
            </a:xfrm>
            <a:custGeom>
              <a:avLst/>
              <a:gdLst/>
              <a:ahLst/>
              <a:cxnLst/>
              <a:rect l="l" t="t" r="r" b="b"/>
              <a:pathLst>
                <a:path w="5204" h="4504" extrusionOk="0">
                  <a:moveTo>
                    <a:pt x="2018" y="1"/>
                  </a:moveTo>
                  <a:cubicBezTo>
                    <a:pt x="801" y="1"/>
                    <a:pt x="684" y="585"/>
                    <a:pt x="551" y="901"/>
                  </a:cubicBezTo>
                  <a:cubicBezTo>
                    <a:pt x="501" y="1035"/>
                    <a:pt x="435" y="1302"/>
                    <a:pt x="350" y="1619"/>
                  </a:cubicBezTo>
                  <a:cubicBezTo>
                    <a:pt x="317" y="1752"/>
                    <a:pt x="284" y="1902"/>
                    <a:pt x="268" y="2035"/>
                  </a:cubicBezTo>
                  <a:cubicBezTo>
                    <a:pt x="184" y="2386"/>
                    <a:pt x="117" y="2753"/>
                    <a:pt x="68" y="3053"/>
                  </a:cubicBezTo>
                  <a:cubicBezTo>
                    <a:pt x="17" y="3369"/>
                    <a:pt x="1" y="3687"/>
                    <a:pt x="17" y="3953"/>
                  </a:cubicBezTo>
                  <a:lnTo>
                    <a:pt x="17" y="4020"/>
                  </a:lnTo>
                  <a:lnTo>
                    <a:pt x="17" y="4254"/>
                  </a:lnTo>
                  <a:cubicBezTo>
                    <a:pt x="34" y="4420"/>
                    <a:pt x="34" y="4503"/>
                    <a:pt x="34" y="4503"/>
                  </a:cubicBezTo>
                  <a:lnTo>
                    <a:pt x="5170" y="4503"/>
                  </a:lnTo>
                  <a:cubicBezTo>
                    <a:pt x="5170" y="4503"/>
                    <a:pt x="5203" y="4320"/>
                    <a:pt x="5186" y="4020"/>
                  </a:cubicBezTo>
                  <a:cubicBezTo>
                    <a:pt x="5153" y="3487"/>
                    <a:pt x="4970" y="2669"/>
                    <a:pt x="4270" y="2119"/>
                  </a:cubicBezTo>
                  <a:cubicBezTo>
                    <a:pt x="3303" y="1368"/>
                    <a:pt x="3669" y="1519"/>
                    <a:pt x="3469" y="1186"/>
                  </a:cubicBezTo>
                  <a:cubicBezTo>
                    <a:pt x="3452" y="1135"/>
                    <a:pt x="3269" y="568"/>
                    <a:pt x="3252" y="519"/>
                  </a:cubicBezTo>
                  <a:cubicBezTo>
                    <a:pt x="3085" y="168"/>
                    <a:pt x="2936" y="1"/>
                    <a:pt x="201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 name="Google Shape;1046;p44"/>
            <p:cNvSpPr/>
            <p:nvPr/>
          </p:nvSpPr>
          <p:spPr>
            <a:xfrm>
              <a:off x="2513710" y="3489988"/>
              <a:ext cx="29055" cy="89755"/>
            </a:xfrm>
            <a:custGeom>
              <a:avLst/>
              <a:gdLst/>
              <a:ahLst/>
              <a:cxnLst/>
              <a:rect l="l" t="t" r="r" b="b"/>
              <a:pathLst>
                <a:path w="853" h="2635" extrusionOk="0">
                  <a:moveTo>
                    <a:pt x="334" y="0"/>
                  </a:moveTo>
                  <a:cubicBezTo>
                    <a:pt x="301" y="133"/>
                    <a:pt x="268" y="283"/>
                    <a:pt x="252" y="416"/>
                  </a:cubicBezTo>
                  <a:cubicBezTo>
                    <a:pt x="368" y="767"/>
                    <a:pt x="501" y="1367"/>
                    <a:pt x="301" y="1868"/>
                  </a:cubicBezTo>
                  <a:cubicBezTo>
                    <a:pt x="234" y="2050"/>
                    <a:pt x="134" y="2201"/>
                    <a:pt x="1" y="2334"/>
                  </a:cubicBezTo>
                  <a:lnTo>
                    <a:pt x="1" y="2401"/>
                  </a:lnTo>
                  <a:lnTo>
                    <a:pt x="1" y="2635"/>
                  </a:lnTo>
                  <a:cubicBezTo>
                    <a:pt x="252" y="2468"/>
                    <a:pt x="435" y="2234"/>
                    <a:pt x="535" y="1950"/>
                  </a:cubicBezTo>
                  <a:cubicBezTo>
                    <a:pt x="852" y="1083"/>
                    <a:pt x="368" y="49"/>
                    <a:pt x="35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 name="Google Shape;1047;p44"/>
            <p:cNvSpPr/>
            <p:nvPr/>
          </p:nvSpPr>
          <p:spPr>
            <a:xfrm>
              <a:off x="2513710" y="3571774"/>
              <a:ext cx="176716" cy="16486"/>
            </a:xfrm>
            <a:custGeom>
              <a:avLst/>
              <a:gdLst/>
              <a:ahLst/>
              <a:cxnLst/>
              <a:rect l="l" t="t" r="r" b="b"/>
              <a:pathLst>
                <a:path w="5188" h="484" extrusionOk="0">
                  <a:moveTo>
                    <a:pt x="1" y="0"/>
                  </a:moveTo>
                  <a:cubicBezTo>
                    <a:pt x="1" y="283"/>
                    <a:pt x="18" y="483"/>
                    <a:pt x="18" y="483"/>
                  </a:cubicBezTo>
                  <a:lnTo>
                    <a:pt x="5154" y="483"/>
                  </a:lnTo>
                  <a:cubicBezTo>
                    <a:pt x="5154" y="483"/>
                    <a:pt x="5187" y="300"/>
                    <a:pt x="517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 name="Google Shape;1048;p44"/>
            <p:cNvSpPr/>
            <p:nvPr/>
          </p:nvSpPr>
          <p:spPr>
            <a:xfrm>
              <a:off x="2594984" y="3401902"/>
              <a:ext cx="54534" cy="58553"/>
            </a:xfrm>
            <a:custGeom>
              <a:avLst/>
              <a:gdLst/>
              <a:ahLst/>
              <a:cxnLst/>
              <a:rect l="l" t="t" r="r" b="b"/>
              <a:pathLst>
                <a:path w="1601" h="1719" extrusionOk="0">
                  <a:moveTo>
                    <a:pt x="1101" y="285"/>
                  </a:moveTo>
                  <a:cubicBezTo>
                    <a:pt x="1134" y="285"/>
                    <a:pt x="1167" y="301"/>
                    <a:pt x="1217" y="334"/>
                  </a:cubicBezTo>
                  <a:cubicBezTo>
                    <a:pt x="1283" y="418"/>
                    <a:pt x="1301" y="468"/>
                    <a:pt x="1283" y="501"/>
                  </a:cubicBezTo>
                  <a:cubicBezTo>
                    <a:pt x="1250" y="752"/>
                    <a:pt x="817" y="1052"/>
                    <a:pt x="416" y="1268"/>
                  </a:cubicBezTo>
                  <a:cubicBezTo>
                    <a:pt x="600" y="819"/>
                    <a:pt x="867" y="352"/>
                    <a:pt x="1067" y="301"/>
                  </a:cubicBezTo>
                  <a:cubicBezTo>
                    <a:pt x="1083" y="285"/>
                    <a:pt x="1101" y="285"/>
                    <a:pt x="1101" y="285"/>
                  </a:cubicBezTo>
                  <a:close/>
                  <a:moveTo>
                    <a:pt x="1111" y="0"/>
                  </a:moveTo>
                  <a:cubicBezTo>
                    <a:pt x="1070" y="0"/>
                    <a:pt x="1033" y="7"/>
                    <a:pt x="1001" y="18"/>
                  </a:cubicBezTo>
                  <a:cubicBezTo>
                    <a:pt x="483" y="152"/>
                    <a:pt x="83" y="1301"/>
                    <a:pt x="16" y="1519"/>
                  </a:cubicBezTo>
                  <a:cubicBezTo>
                    <a:pt x="0" y="1586"/>
                    <a:pt x="16" y="1635"/>
                    <a:pt x="49" y="1686"/>
                  </a:cubicBezTo>
                  <a:cubicBezTo>
                    <a:pt x="83" y="1702"/>
                    <a:pt x="116" y="1719"/>
                    <a:pt x="150" y="1719"/>
                  </a:cubicBezTo>
                  <a:cubicBezTo>
                    <a:pt x="167" y="1719"/>
                    <a:pt x="200" y="1719"/>
                    <a:pt x="216" y="1702"/>
                  </a:cubicBezTo>
                  <a:cubicBezTo>
                    <a:pt x="350" y="1635"/>
                    <a:pt x="1484" y="1119"/>
                    <a:pt x="1584" y="552"/>
                  </a:cubicBezTo>
                  <a:cubicBezTo>
                    <a:pt x="1601" y="452"/>
                    <a:pt x="1584" y="285"/>
                    <a:pt x="1417" y="134"/>
                  </a:cubicBezTo>
                  <a:cubicBezTo>
                    <a:pt x="1304" y="33"/>
                    <a:pt x="1198" y="0"/>
                    <a:pt x="11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 name="Google Shape;1049;p44"/>
            <p:cNvSpPr/>
            <p:nvPr/>
          </p:nvSpPr>
          <p:spPr>
            <a:xfrm>
              <a:off x="2542731" y="3401902"/>
              <a:ext cx="54534" cy="58553"/>
            </a:xfrm>
            <a:custGeom>
              <a:avLst/>
              <a:gdLst/>
              <a:ahLst/>
              <a:cxnLst/>
              <a:rect l="l" t="t" r="r" b="b"/>
              <a:pathLst>
                <a:path w="1601" h="1719" extrusionOk="0">
                  <a:moveTo>
                    <a:pt x="483" y="285"/>
                  </a:moveTo>
                  <a:cubicBezTo>
                    <a:pt x="500" y="285"/>
                    <a:pt x="500" y="285"/>
                    <a:pt x="516" y="301"/>
                  </a:cubicBezTo>
                  <a:cubicBezTo>
                    <a:pt x="734" y="352"/>
                    <a:pt x="983" y="819"/>
                    <a:pt x="1167" y="1268"/>
                  </a:cubicBezTo>
                  <a:cubicBezTo>
                    <a:pt x="767" y="1052"/>
                    <a:pt x="334" y="752"/>
                    <a:pt x="300" y="501"/>
                  </a:cubicBezTo>
                  <a:cubicBezTo>
                    <a:pt x="300" y="468"/>
                    <a:pt x="300" y="418"/>
                    <a:pt x="367" y="334"/>
                  </a:cubicBezTo>
                  <a:cubicBezTo>
                    <a:pt x="416" y="301"/>
                    <a:pt x="450" y="285"/>
                    <a:pt x="483" y="285"/>
                  </a:cubicBezTo>
                  <a:close/>
                  <a:moveTo>
                    <a:pt x="473" y="0"/>
                  </a:moveTo>
                  <a:cubicBezTo>
                    <a:pt x="385" y="0"/>
                    <a:pt x="280" y="33"/>
                    <a:pt x="167" y="134"/>
                  </a:cubicBezTo>
                  <a:cubicBezTo>
                    <a:pt x="0" y="285"/>
                    <a:pt x="0" y="452"/>
                    <a:pt x="16" y="552"/>
                  </a:cubicBezTo>
                  <a:cubicBezTo>
                    <a:pt x="100" y="1119"/>
                    <a:pt x="1250" y="1635"/>
                    <a:pt x="1383" y="1702"/>
                  </a:cubicBezTo>
                  <a:cubicBezTo>
                    <a:pt x="1401" y="1719"/>
                    <a:pt x="1417" y="1719"/>
                    <a:pt x="1434" y="1719"/>
                  </a:cubicBezTo>
                  <a:cubicBezTo>
                    <a:pt x="1467" y="1719"/>
                    <a:pt x="1501" y="1702"/>
                    <a:pt x="1534" y="1686"/>
                  </a:cubicBezTo>
                  <a:cubicBezTo>
                    <a:pt x="1583" y="1635"/>
                    <a:pt x="1601" y="1586"/>
                    <a:pt x="1583" y="1519"/>
                  </a:cubicBezTo>
                  <a:cubicBezTo>
                    <a:pt x="1501" y="1301"/>
                    <a:pt x="1117" y="152"/>
                    <a:pt x="583" y="18"/>
                  </a:cubicBezTo>
                  <a:cubicBezTo>
                    <a:pt x="551" y="7"/>
                    <a:pt x="514" y="0"/>
                    <a:pt x="4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 name="Google Shape;1050;p44"/>
            <p:cNvSpPr/>
            <p:nvPr/>
          </p:nvSpPr>
          <p:spPr>
            <a:xfrm>
              <a:off x="2585685" y="3444787"/>
              <a:ext cx="19450" cy="18257"/>
            </a:xfrm>
            <a:custGeom>
              <a:avLst/>
              <a:gdLst/>
              <a:ahLst/>
              <a:cxnLst/>
              <a:rect l="l" t="t" r="r" b="b"/>
              <a:pathLst>
                <a:path w="571" h="536" extrusionOk="0">
                  <a:moveTo>
                    <a:pt x="210" y="0"/>
                  </a:moveTo>
                  <a:cubicBezTo>
                    <a:pt x="28" y="0"/>
                    <a:pt x="0" y="327"/>
                    <a:pt x="73" y="443"/>
                  </a:cubicBezTo>
                  <a:cubicBezTo>
                    <a:pt x="121" y="519"/>
                    <a:pt x="191" y="536"/>
                    <a:pt x="242" y="536"/>
                  </a:cubicBezTo>
                  <a:cubicBezTo>
                    <a:pt x="279" y="536"/>
                    <a:pt x="306" y="527"/>
                    <a:pt x="306" y="527"/>
                  </a:cubicBezTo>
                  <a:cubicBezTo>
                    <a:pt x="321" y="532"/>
                    <a:pt x="338" y="536"/>
                    <a:pt x="357" y="536"/>
                  </a:cubicBezTo>
                  <a:cubicBezTo>
                    <a:pt x="447" y="536"/>
                    <a:pt x="570" y="463"/>
                    <a:pt x="556" y="243"/>
                  </a:cubicBezTo>
                  <a:cubicBezTo>
                    <a:pt x="547" y="47"/>
                    <a:pt x="462" y="6"/>
                    <a:pt x="394" y="6"/>
                  </a:cubicBezTo>
                  <a:cubicBezTo>
                    <a:pt x="346" y="6"/>
                    <a:pt x="306" y="26"/>
                    <a:pt x="306" y="26"/>
                  </a:cubicBezTo>
                  <a:cubicBezTo>
                    <a:pt x="270" y="8"/>
                    <a:pt x="238" y="0"/>
                    <a:pt x="2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 name="Google Shape;1051;p44"/>
            <p:cNvSpPr/>
            <p:nvPr/>
          </p:nvSpPr>
          <p:spPr>
            <a:xfrm>
              <a:off x="2590420" y="3451497"/>
              <a:ext cx="47177" cy="24866"/>
            </a:xfrm>
            <a:custGeom>
              <a:avLst/>
              <a:gdLst/>
              <a:ahLst/>
              <a:cxnLst/>
              <a:rect l="l" t="t" r="r" b="b"/>
              <a:pathLst>
                <a:path w="1385" h="730" extrusionOk="0">
                  <a:moveTo>
                    <a:pt x="322" y="0"/>
                  </a:moveTo>
                  <a:cubicBezTo>
                    <a:pt x="215" y="0"/>
                    <a:pt x="144" y="12"/>
                    <a:pt x="134" y="12"/>
                  </a:cubicBezTo>
                  <a:cubicBezTo>
                    <a:pt x="50" y="30"/>
                    <a:pt x="1" y="112"/>
                    <a:pt x="17" y="179"/>
                  </a:cubicBezTo>
                  <a:cubicBezTo>
                    <a:pt x="32" y="252"/>
                    <a:pt x="85" y="299"/>
                    <a:pt x="153" y="299"/>
                  </a:cubicBezTo>
                  <a:cubicBezTo>
                    <a:pt x="163" y="299"/>
                    <a:pt x="173" y="298"/>
                    <a:pt x="183" y="296"/>
                  </a:cubicBezTo>
                  <a:cubicBezTo>
                    <a:pt x="193" y="296"/>
                    <a:pt x="249" y="287"/>
                    <a:pt x="330" y="287"/>
                  </a:cubicBezTo>
                  <a:cubicBezTo>
                    <a:pt x="521" y="287"/>
                    <a:pt x="856" y="336"/>
                    <a:pt x="1101" y="663"/>
                  </a:cubicBezTo>
                  <a:cubicBezTo>
                    <a:pt x="1135" y="713"/>
                    <a:pt x="1168" y="730"/>
                    <a:pt x="1217" y="730"/>
                  </a:cubicBezTo>
                  <a:cubicBezTo>
                    <a:pt x="1251" y="730"/>
                    <a:pt x="1284" y="713"/>
                    <a:pt x="1301" y="697"/>
                  </a:cubicBezTo>
                  <a:cubicBezTo>
                    <a:pt x="1368" y="646"/>
                    <a:pt x="1384" y="563"/>
                    <a:pt x="1335" y="496"/>
                  </a:cubicBezTo>
                  <a:cubicBezTo>
                    <a:pt x="1009" y="65"/>
                    <a:pt x="569" y="0"/>
                    <a:pt x="3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 name="Google Shape;1052;p44"/>
            <p:cNvSpPr/>
            <p:nvPr/>
          </p:nvSpPr>
          <p:spPr>
            <a:xfrm>
              <a:off x="2549544" y="3446218"/>
              <a:ext cx="51673" cy="35255"/>
            </a:xfrm>
            <a:custGeom>
              <a:avLst/>
              <a:gdLst/>
              <a:ahLst/>
              <a:cxnLst/>
              <a:rect l="l" t="t" r="r" b="b"/>
              <a:pathLst>
                <a:path w="1517" h="1035" extrusionOk="0">
                  <a:moveTo>
                    <a:pt x="1334" y="0"/>
                  </a:moveTo>
                  <a:cubicBezTo>
                    <a:pt x="1301" y="18"/>
                    <a:pt x="334" y="151"/>
                    <a:pt x="34" y="818"/>
                  </a:cubicBezTo>
                  <a:cubicBezTo>
                    <a:pt x="0" y="901"/>
                    <a:pt x="34" y="985"/>
                    <a:pt x="116" y="1018"/>
                  </a:cubicBezTo>
                  <a:cubicBezTo>
                    <a:pt x="134" y="1018"/>
                    <a:pt x="150" y="1034"/>
                    <a:pt x="167" y="1034"/>
                  </a:cubicBezTo>
                  <a:cubicBezTo>
                    <a:pt x="234" y="1034"/>
                    <a:pt x="283" y="1001"/>
                    <a:pt x="300" y="952"/>
                  </a:cubicBezTo>
                  <a:cubicBezTo>
                    <a:pt x="550" y="418"/>
                    <a:pt x="1367" y="301"/>
                    <a:pt x="1383" y="301"/>
                  </a:cubicBezTo>
                  <a:cubicBezTo>
                    <a:pt x="1468" y="285"/>
                    <a:pt x="1517" y="201"/>
                    <a:pt x="1501" y="134"/>
                  </a:cubicBezTo>
                  <a:cubicBezTo>
                    <a:pt x="1484" y="51"/>
                    <a:pt x="1417" y="0"/>
                    <a:pt x="133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 name="Google Shape;1053;p44"/>
            <p:cNvSpPr/>
            <p:nvPr/>
          </p:nvSpPr>
          <p:spPr>
            <a:xfrm>
              <a:off x="2570527" y="3476227"/>
              <a:ext cx="54023" cy="13182"/>
            </a:xfrm>
            <a:custGeom>
              <a:avLst/>
              <a:gdLst/>
              <a:ahLst/>
              <a:cxnLst/>
              <a:rect l="l" t="t" r="r" b="b"/>
              <a:pathLst>
                <a:path w="1586" h="387" extrusionOk="0">
                  <a:moveTo>
                    <a:pt x="823" y="1"/>
                  </a:moveTo>
                  <a:cubicBezTo>
                    <a:pt x="618" y="1"/>
                    <a:pt x="378" y="22"/>
                    <a:pt x="118" y="87"/>
                  </a:cubicBezTo>
                  <a:cubicBezTo>
                    <a:pt x="51" y="120"/>
                    <a:pt x="0" y="187"/>
                    <a:pt x="18" y="271"/>
                  </a:cubicBezTo>
                  <a:cubicBezTo>
                    <a:pt x="34" y="337"/>
                    <a:pt x="101" y="387"/>
                    <a:pt x="167" y="387"/>
                  </a:cubicBezTo>
                  <a:cubicBezTo>
                    <a:pt x="167" y="387"/>
                    <a:pt x="185" y="387"/>
                    <a:pt x="201" y="371"/>
                  </a:cubicBezTo>
                  <a:cubicBezTo>
                    <a:pt x="434" y="311"/>
                    <a:pt x="652" y="292"/>
                    <a:pt x="836" y="292"/>
                  </a:cubicBezTo>
                  <a:cubicBezTo>
                    <a:pt x="1165" y="292"/>
                    <a:pt x="1385" y="353"/>
                    <a:pt x="1385" y="353"/>
                  </a:cubicBezTo>
                  <a:cubicBezTo>
                    <a:pt x="1399" y="356"/>
                    <a:pt x="1413" y="358"/>
                    <a:pt x="1427" y="358"/>
                  </a:cubicBezTo>
                  <a:cubicBezTo>
                    <a:pt x="1495" y="358"/>
                    <a:pt x="1555" y="323"/>
                    <a:pt x="1568" y="253"/>
                  </a:cubicBezTo>
                  <a:cubicBezTo>
                    <a:pt x="1585" y="171"/>
                    <a:pt x="1552" y="87"/>
                    <a:pt x="1468" y="71"/>
                  </a:cubicBezTo>
                  <a:cubicBezTo>
                    <a:pt x="1446" y="71"/>
                    <a:pt x="1195" y="1"/>
                    <a:pt x="82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 name="Google Shape;1054;p44"/>
            <p:cNvSpPr/>
            <p:nvPr/>
          </p:nvSpPr>
          <p:spPr>
            <a:xfrm>
              <a:off x="2577919" y="3491998"/>
              <a:ext cx="53989" cy="13318"/>
            </a:xfrm>
            <a:custGeom>
              <a:avLst/>
              <a:gdLst/>
              <a:ahLst/>
              <a:cxnLst/>
              <a:rect l="l" t="t" r="r" b="b"/>
              <a:pathLst>
                <a:path w="1585" h="391" extrusionOk="0">
                  <a:moveTo>
                    <a:pt x="861" y="1"/>
                  </a:moveTo>
                  <a:cubicBezTo>
                    <a:pt x="651" y="1"/>
                    <a:pt x="400" y="23"/>
                    <a:pt x="134" y="90"/>
                  </a:cubicBezTo>
                  <a:cubicBezTo>
                    <a:pt x="50" y="108"/>
                    <a:pt x="1" y="191"/>
                    <a:pt x="17" y="275"/>
                  </a:cubicBezTo>
                  <a:cubicBezTo>
                    <a:pt x="34" y="341"/>
                    <a:pt x="101" y="391"/>
                    <a:pt x="168" y="391"/>
                  </a:cubicBezTo>
                  <a:cubicBezTo>
                    <a:pt x="168" y="391"/>
                    <a:pt x="184" y="375"/>
                    <a:pt x="201" y="375"/>
                  </a:cubicBezTo>
                  <a:cubicBezTo>
                    <a:pt x="434" y="315"/>
                    <a:pt x="651" y="296"/>
                    <a:pt x="835" y="296"/>
                  </a:cubicBezTo>
                  <a:cubicBezTo>
                    <a:pt x="1164" y="296"/>
                    <a:pt x="1384" y="357"/>
                    <a:pt x="1384" y="357"/>
                  </a:cubicBezTo>
                  <a:cubicBezTo>
                    <a:pt x="1396" y="360"/>
                    <a:pt x="1407" y="361"/>
                    <a:pt x="1418" y="361"/>
                  </a:cubicBezTo>
                  <a:cubicBezTo>
                    <a:pt x="1489" y="361"/>
                    <a:pt x="1553" y="315"/>
                    <a:pt x="1568" y="257"/>
                  </a:cubicBezTo>
                  <a:cubicBezTo>
                    <a:pt x="1584" y="174"/>
                    <a:pt x="1551" y="90"/>
                    <a:pt x="1468" y="74"/>
                  </a:cubicBezTo>
                  <a:cubicBezTo>
                    <a:pt x="1457" y="64"/>
                    <a:pt x="1216" y="1"/>
                    <a:pt x="86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 name="Google Shape;1055;p44"/>
            <p:cNvSpPr/>
            <p:nvPr/>
          </p:nvSpPr>
          <p:spPr>
            <a:xfrm>
              <a:off x="2587013" y="3510188"/>
              <a:ext cx="53989" cy="12773"/>
            </a:xfrm>
            <a:custGeom>
              <a:avLst/>
              <a:gdLst/>
              <a:ahLst/>
              <a:cxnLst/>
              <a:rect l="l" t="t" r="r" b="b"/>
              <a:pathLst>
                <a:path w="1585" h="375" extrusionOk="0">
                  <a:moveTo>
                    <a:pt x="852" y="0"/>
                  </a:moveTo>
                  <a:cubicBezTo>
                    <a:pt x="641" y="0"/>
                    <a:pt x="389" y="22"/>
                    <a:pt x="117" y="90"/>
                  </a:cubicBezTo>
                  <a:cubicBezTo>
                    <a:pt x="34" y="107"/>
                    <a:pt x="1" y="190"/>
                    <a:pt x="17" y="274"/>
                  </a:cubicBezTo>
                  <a:cubicBezTo>
                    <a:pt x="34" y="341"/>
                    <a:pt x="83" y="374"/>
                    <a:pt x="150" y="374"/>
                  </a:cubicBezTo>
                  <a:lnTo>
                    <a:pt x="183" y="374"/>
                  </a:lnTo>
                  <a:cubicBezTo>
                    <a:pt x="434" y="310"/>
                    <a:pt x="669" y="290"/>
                    <a:pt x="864" y="290"/>
                  </a:cubicBezTo>
                  <a:cubicBezTo>
                    <a:pt x="1176" y="290"/>
                    <a:pt x="1384" y="341"/>
                    <a:pt x="1384" y="341"/>
                  </a:cubicBezTo>
                  <a:cubicBezTo>
                    <a:pt x="1402" y="348"/>
                    <a:pt x="1419" y="351"/>
                    <a:pt x="1435" y="351"/>
                  </a:cubicBezTo>
                  <a:cubicBezTo>
                    <a:pt x="1495" y="351"/>
                    <a:pt x="1542" y="306"/>
                    <a:pt x="1568" y="241"/>
                  </a:cubicBezTo>
                  <a:cubicBezTo>
                    <a:pt x="1584" y="174"/>
                    <a:pt x="1535" y="90"/>
                    <a:pt x="1468" y="74"/>
                  </a:cubicBezTo>
                  <a:cubicBezTo>
                    <a:pt x="1447" y="63"/>
                    <a:pt x="1209" y="0"/>
                    <a:pt x="85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 name="Google Shape;1056;p44"/>
            <p:cNvSpPr/>
            <p:nvPr/>
          </p:nvSpPr>
          <p:spPr>
            <a:xfrm>
              <a:off x="2652891" y="2229046"/>
              <a:ext cx="98883" cy="138634"/>
            </a:xfrm>
            <a:custGeom>
              <a:avLst/>
              <a:gdLst/>
              <a:ahLst/>
              <a:cxnLst/>
              <a:rect l="l" t="t" r="r" b="b"/>
              <a:pathLst>
                <a:path w="2903" h="4070" extrusionOk="0">
                  <a:moveTo>
                    <a:pt x="134" y="0"/>
                  </a:moveTo>
                  <a:cubicBezTo>
                    <a:pt x="50" y="16"/>
                    <a:pt x="1" y="67"/>
                    <a:pt x="1" y="150"/>
                  </a:cubicBezTo>
                  <a:cubicBezTo>
                    <a:pt x="1" y="201"/>
                    <a:pt x="50" y="984"/>
                    <a:pt x="334" y="1817"/>
                  </a:cubicBezTo>
                  <a:cubicBezTo>
                    <a:pt x="551" y="2484"/>
                    <a:pt x="917" y="3185"/>
                    <a:pt x="1518" y="3636"/>
                  </a:cubicBezTo>
                  <a:cubicBezTo>
                    <a:pt x="1902" y="3918"/>
                    <a:pt x="2335" y="4052"/>
                    <a:pt x="2836" y="4069"/>
                  </a:cubicBezTo>
                  <a:lnTo>
                    <a:pt x="2836" y="4052"/>
                  </a:lnTo>
                  <a:cubicBezTo>
                    <a:pt x="2869" y="3969"/>
                    <a:pt x="2885" y="3885"/>
                    <a:pt x="2902" y="3802"/>
                  </a:cubicBezTo>
                  <a:lnTo>
                    <a:pt x="2852" y="3802"/>
                  </a:lnTo>
                  <a:cubicBezTo>
                    <a:pt x="2418" y="3785"/>
                    <a:pt x="2018" y="3669"/>
                    <a:pt x="1668" y="3418"/>
                  </a:cubicBezTo>
                  <a:cubicBezTo>
                    <a:pt x="1135" y="3018"/>
                    <a:pt x="801" y="2368"/>
                    <a:pt x="601" y="1751"/>
                  </a:cubicBezTo>
                  <a:cubicBezTo>
                    <a:pt x="317" y="917"/>
                    <a:pt x="268" y="150"/>
                    <a:pt x="268" y="134"/>
                  </a:cubicBezTo>
                  <a:cubicBezTo>
                    <a:pt x="268" y="67"/>
                    <a:pt x="201" y="0"/>
                    <a:pt x="13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1057;p44"/>
            <p:cNvSpPr/>
            <p:nvPr/>
          </p:nvSpPr>
          <p:spPr>
            <a:xfrm>
              <a:off x="2480771" y="1455340"/>
              <a:ext cx="363004" cy="144323"/>
            </a:xfrm>
            <a:custGeom>
              <a:avLst/>
              <a:gdLst/>
              <a:ahLst/>
              <a:cxnLst/>
              <a:rect l="l" t="t" r="r" b="b"/>
              <a:pathLst>
                <a:path w="10657" h="4237" extrusionOk="0">
                  <a:moveTo>
                    <a:pt x="6131" y="1"/>
                  </a:moveTo>
                  <a:cubicBezTo>
                    <a:pt x="5171" y="1"/>
                    <a:pt x="4072" y="184"/>
                    <a:pt x="2869" y="487"/>
                  </a:cubicBezTo>
                  <a:cubicBezTo>
                    <a:pt x="1" y="1220"/>
                    <a:pt x="1352" y="2988"/>
                    <a:pt x="1352" y="2988"/>
                  </a:cubicBezTo>
                  <a:cubicBezTo>
                    <a:pt x="2217" y="3985"/>
                    <a:pt x="3830" y="4237"/>
                    <a:pt x="5242" y="4237"/>
                  </a:cubicBezTo>
                  <a:cubicBezTo>
                    <a:pt x="6688" y="4237"/>
                    <a:pt x="7922" y="3972"/>
                    <a:pt x="7922" y="3972"/>
                  </a:cubicBezTo>
                  <a:cubicBezTo>
                    <a:pt x="7922" y="3972"/>
                    <a:pt x="10657" y="2988"/>
                    <a:pt x="9205" y="1204"/>
                  </a:cubicBezTo>
                  <a:cubicBezTo>
                    <a:pt x="8502" y="346"/>
                    <a:pt x="7447" y="1"/>
                    <a:pt x="613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 name="Google Shape;1058;p44"/>
            <p:cNvSpPr/>
            <p:nvPr/>
          </p:nvSpPr>
          <p:spPr>
            <a:xfrm>
              <a:off x="2323467" y="1521865"/>
              <a:ext cx="545852" cy="773355"/>
            </a:xfrm>
            <a:custGeom>
              <a:avLst/>
              <a:gdLst/>
              <a:ahLst/>
              <a:cxnLst/>
              <a:rect l="l" t="t" r="r" b="b"/>
              <a:pathLst>
                <a:path w="16025" h="22704" extrusionOk="0">
                  <a:moveTo>
                    <a:pt x="7454" y="1"/>
                  </a:moveTo>
                  <a:cubicBezTo>
                    <a:pt x="7454" y="1"/>
                    <a:pt x="5503" y="968"/>
                    <a:pt x="3985" y="1519"/>
                  </a:cubicBezTo>
                  <a:cubicBezTo>
                    <a:pt x="2469" y="2069"/>
                    <a:pt x="2969" y="6054"/>
                    <a:pt x="2502" y="8356"/>
                  </a:cubicBezTo>
                  <a:cubicBezTo>
                    <a:pt x="2018" y="10639"/>
                    <a:pt x="1117" y="12457"/>
                    <a:pt x="484" y="16275"/>
                  </a:cubicBezTo>
                  <a:cubicBezTo>
                    <a:pt x="1" y="19227"/>
                    <a:pt x="768" y="20911"/>
                    <a:pt x="768" y="20911"/>
                  </a:cubicBezTo>
                  <a:cubicBezTo>
                    <a:pt x="768" y="20911"/>
                    <a:pt x="6125" y="22704"/>
                    <a:pt x="10112" y="22704"/>
                  </a:cubicBezTo>
                  <a:cubicBezTo>
                    <a:pt x="11109" y="22704"/>
                    <a:pt x="12020" y="22592"/>
                    <a:pt x="12740" y="22312"/>
                  </a:cubicBezTo>
                  <a:cubicBezTo>
                    <a:pt x="12740" y="22312"/>
                    <a:pt x="14557" y="22195"/>
                    <a:pt x="14257" y="14825"/>
                  </a:cubicBezTo>
                  <a:cubicBezTo>
                    <a:pt x="14157" y="12291"/>
                    <a:pt x="14408" y="11039"/>
                    <a:pt x="14641" y="8538"/>
                  </a:cubicBezTo>
                  <a:cubicBezTo>
                    <a:pt x="14641" y="8456"/>
                    <a:pt x="14657" y="8372"/>
                    <a:pt x="14657" y="8272"/>
                  </a:cubicBezTo>
                  <a:cubicBezTo>
                    <a:pt x="14674" y="8005"/>
                    <a:pt x="14708" y="7722"/>
                    <a:pt x="14724" y="7422"/>
                  </a:cubicBezTo>
                  <a:cubicBezTo>
                    <a:pt x="14974" y="4120"/>
                    <a:pt x="16024" y="2720"/>
                    <a:pt x="14374" y="1735"/>
                  </a:cubicBezTo>
                  <a:cubicBezTo>
                    <a:pt x="12740" y="752"/>
                    <a:pt x="10588" y="1"/>
                    <a:pt x="10588" y="1"/>
                  </a:cubicBezTo>
                  <a:cubicBezTo>
                    <a:pt x="10588" y="1"/>
                    <a:pt x="9773" y="261"/>
                    <a:pt x="8844" y="261"/>
                  </a:cubicBezTo>
                  <a:cubicBezTo>
                    <a:pt x="8380" y="261"/>
                    <a:pt x="7887" y="196"/>
                    <a:pt x="745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 name="Google Shape;1059;p44"/>
            <p:cNvSpPr/>
            <p:nvPr/>
          </p:nvSpPr>
          <p:spPr>
            <a:xfrm>
              <a:off x="2724458" y="1589378"/>
              <a:ext cx="377174" cy="388040"/>
            </a:xfrm>
            <a:custGeom>
              <a:avLst/>
              <a:gdLst/>
              <a:ahLst/>
              <a:cxnLst/>
              <a:rect l="l" t="t" r="r" b="b"/>
              <a:pathLst>
                <a:path w="11073" h="11392" extrusionOk="0">
                  <a:moveTo>
                    <a:pt x="2269" y="1"/>
                  </a:moveTo>
                  <a:cubicBezTo>
                    <a:pt x="1922" y="1"/>
                    <a:pt x="1570" y="93"/>
                    <a:pt x="1251" y="287"/>
                  </a:cubicBezTo>
                  <a:cubicBezTo>
                    <a:pt x="317" y="838"/>
                    <a:pt x="1" y="2054"/>
                    <a:pt x="568" y="2988"/>
                  </a:cubicBezTo>
                  <a:cubicBezTo>
                    <a:pt x="601" y="3039"/>
                    <a:pt x="1468" y="4489"/>
                    <a:pt x="2752" y="6173"/>
                  </a:cubicBezTo>
                  <a:cubicBezTo>
                    <a:pt x="4536" y="8541"/>
                    <a:pt x="6253" y="10191"/>
                    <a:pt x="7821" y="11125"/>
                  </a:cubicBezTo>
                  <a:cubicBezTo>
                    <a:pt x="8138" y="11309"/>
                    <a:pt x="8488" y="11392"/>
                    <a:pt x="8821" y="11392"/>
                  </a:cubicBezTo>
                  <a:cubicBezTo>
                    <a:pt x="9506" y="11392"/>
                    <a:pt x="10155" y="11042"/>
                    <a:pt x="10522" y="10425"/>
                  </a:cubicBezTo>
                  <a:cubicBezTo>
                    <a:pt x="11073" y="9491"/>
                    <a:pt x="10755" y="8274"/>
                    <a:pt x="9822" y="7724"/>
                  </a:cubicBezTo>
                  <a:cubicBezTo>
                    <a:pt x="7505" y="6356"/>
                    <a:pt x="4803" y="2388"/>
                    <a:pt x="3952" y="971"/>
                  </a:cubicBezTo>
                  <a:cubicBezTo>
                    <a:pt x="3590" y="345"/>
                    <a:pt x="2938" y="1"/>
                    <a:pt x="226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 name="Google Shape;1060;p44"/>
            <p:cNvSpPr/>
            <p:nvPr/>
          </p:nvSpPr>
          <p:spPr>
            <a:xfrm>
              <a:off x="2730691" y="1675796"/>
              <a:ext cx="92037" cy="136931"/>
            </a:xfrm>
            <a:custGeom>
              <a:avLst/>
              <a:gdLst/>
              <a:ahLst/>
              <a:cxnLst/>
              <a:rect l="l" t="t" r="r" b="b"/>
              <a:pathLst>
                <a:path w="2702" h="4020" extrusionOk="0">
                  <a:moveTo>
                    <a:pt x="103" y="0"/>
                  </a:moveTo>
                  <a:cubicBezTo>
                    <a:pt x="86" y="0"/>
                    <a:pt x="69" y="6"/>
                    <a:pt x="51" y="17"/>
                  </a:cubicBezTo>
                  <a:cubicBezTo>
                    <a:pt x="18" y="51"/>
                    <a:pt x="1" y="101"/>
                    <a:pt x="18" y="151"/>
                  </a:cubicBezTo>
                  <a:cubicBezTo>
                    <a:pt x="34" y="151"/>
                    <a:pt x="268" y="551"/>
                    <a:pt x="652" y="1118"/>
                  </a:cubicBezTo>
                  <a:cubicBezTo>
                    <a:pt x="701" y="1185"/>
                    <a:pt x="734" y="1269"/>
                    <a:pt x="785" y="1335"/>
                  </a:cubicBezTo>
                  <a:cubicBezTo>
                    <a:pt x="1285" y="2102"/>
                    <a:pt x="1986" y="3103"/>
                    <a:pt x="2686" y="4019"/>
                  </a:cubicBezTo>
                  <a:cubicBezTo>
                    <a:pt x="2686" y="3937"/>
                    <a:pt x="2702" y="3853"/>
                    <a:pt x="2702" y="3753"/>
                  </a:cubicBezTo>
                  <a:cubicBezTo>
                    <a:pt x="1419" y="2052"/>
                    <a:pt x="201" y="84"/>
                    <a:pt x="185" y="51"/>
                  </a:cubicBezTo>
                  <a:cubicBezTo>
                    <a:pt x="163" y="19"/>
                    <a:pt x="134" y="0"/>
                    <a:pt x="103"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 name="Google Shape;1061;p44"/>
            <p:cNvSpPr/>
            <p:nvPr/>
          </p:nvSpPr>
          <p:spPr>
            <a:xfrm>
              <a:off x="2722210" y="1708768"/>
              <a:ext cx="40330" cy="12535"/>
            </a:xfrm>
            <a:custGeom>
              <a:avLst/>
              <a:gdLst/>
              <a:ahLst/>
              <a:cxnLst/>
              <a:rect l="l" t="t" r="r" b="b"/>
              <a:pathLst>
                <a:path w="1184" h="368" extrusionOk="0">
                  <a:moveTo>
                    <a:pt x="116" y="1"/>
                  </a:moveTo>
                  <a:cubicBezTo>
                    <a:pt x="67" y="1"/>
                    <a:pt x="16" y="34"/>
                    <a:pt x="0" y="83"/>
                  </a:cubicBezTo>
                  <a:cubicBezTo>
                    <a:pt x="0" y="134"/>
                    <a:pt x="34" y="183"/>
                    <a:pt x="83" y="183"/>
                  </a:cubicBezTo>
                  <a:lnTo>
                    <a:pt x="1067" y="367"/>
                  </a:lnTo>
                  <a:lnTo>
                    <a:pt x="1083" y="367"/>
                  </a:lnTo>
                  <a:cubicBezTo>
                    <a:pt x="1134" y="367"/>
                    <a:pt x="1167" y="350"/>
                    <a:pt x="1183" y="301"/>
                  </a:cubicBezTo>
                  <a:cubicBezTo>
                    <a:pt x="1183" y="250"/>
                    <a:pt x="1150" y="201"/>
                    <a:pt x="1101" y="201"/>
                  </a:cubicBezTo>
                  <a:lnTo>
                    <a:pt x="116"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 name="Google Shape;1062;p44"/>
            <p:cNvSpPr/>
            <p:nvPr/>
          </p:nvSpPr>
          <p:spPr>
            <a:xfrm>
              <a:off x="2097425" y="1590638"/>
              <a:ext cx="352172" cy="219260"/>
            </a:xfrm>
            <a:custGeom>
              <a:avLst/>
              <a:gdLst/>
              <a:ahLst/>
              <a:cxnLst/>
              <a:rect l="l" t="t" r="r" b="b"/>
              <a:pathLst>
                <a:path w="10339" h="6437" extrusionOk="0">
                  <a:moveTo>
                    <a:pt x="10338" y="0"/>
                  </a:moveTo>
                  <a:lnTo>
                    <a:pt x="10338" y="0"/>
                  </a:lnTo>
                  <a:cubicBezTo>
                    <a:pt x="10138" y="50"/>
                    <a:pt x="9954" y="134"/>
                    <a:pt x="9771" y="267"/>
                  </a:cubicBezTo>
                  <a:lnTo>
                    <a:pt x="9705" y="300"/>
                  </a:lnTo>
                  <a:lnTo>
                    <a:pt x="9371" y="550"/>
                  </a:lnTo>
                  <a:cubicBezTo>
                    <a:pt x="9254" y="634"/>
                    <a:pt x="9138" y="717"/>
                    <a:pt x="9004" y="801"/>
                  </a:cubicBezTo>
                  <a:cubicBezTo>
                    <a:pt x="8771" y="967"/>
                    <a:pt x="8520" y="1117"/>
                    <a:pt x="8271" y="1283"/>
                  </a:cubicBezTo>
                  <a:cubicBezTo>
                    <a:pt x="8020" y="1434"/>
                    <a:pt x="7771" y="1601"/>
                    <a:pt x="7520" y="1734"/>
                  </a:cubicBezTo>
                  <a:cubicBezTo>
                    <a:pt x="7270" y="1884"/>
                    <a:pt x="7020" y="2034"/>
                    <a:pt x="6770" y="2151"/>
                  </a:cubicBezTo>
                  <a:cubicBezTo>
                    <a:pt x="6270" y="2417"/>
                    <a:pt x="5770" y="2651"/>
                    <a:pt x="5303" y="2818"/>
                  </a:cubicBezTo>
                  <a:cubicBezTo>
                    <a:pt x="5069" y="2902"/>
                    <a:pt x="4836" y="2951"/>
                    <a:pt x="4618" y="3002"/>
                  </a:cubicBezTo>
                  <a:lnTo>
                    <a:pt x="4585" y="3002"/>
                  </a:lnTo>
                  <a:cubicBezTo>
                    <a:pt x="4585" y="3018"/>
                    <a:pt x="4569" y="3018"/>
                    <a:pt x="4569" y="3018"/>
                  </a:cubicBezTo>
                  <a:cubicBezTo>
                    <a:pt x="4536" y="3018"/>
                    <a:pt x="4502" y="3018"/>
                    <a:pt x="4469" y="3035"/>
                  </a:cubicBezTo>
                  <a:lnTo>
                    <a:pt x="4369" y="3035"/>
                  </a:lnTo>
                  <a:lnTo>
                    <a:pt x="4352" y="3051"/>
                  </a:lnTo>
                  <a:lnTo>
                    <a:pt x="4336" y="3051"/>
                  </a:lnTo>
                  <a:cubicBezTo>
                    <a:pt x="4252" y="3051"/>
                    <a:pt x="4151" y="3068"/>
                    <a:pt x="4035" y="3068"/>
                  </a:cubicBezTo>
                  <a:cubicBezTo>
                    <a:pt x="3818" y="3068"/>
                    <a:pt x="3535" y="3051"/>
                    <a:pt x="3268" y="3018"/>
                  </a:cubicBezTo>
                  <a:cubicBezTo>
                    <a:pt x="2984" y="2984"/>
                    <a:pt x="2701" y="2951"/>
                    <a:pt x="2417" y="2902"/>
                  </a:cubicBezTo>
                  <a:cubicBezTo>
                    <a:pt x="2117" y="2851"/>
                    <a:pt x="1817" y="2802"/>
                    <a:pt x="1534" y="2735"/>
                  </a:cubicBezTo>
                  <a:cubicBezTo>
                    <a:pt x="1234" y="2668"/>
                    <a:pt x="934" y="2617"/>
                    <a:pt x="634" y="2551"/>
                  </a:cubicBezTo>
                  <a:cubicBezTo>
                    <a:pt x="416" y="2501"/>
                    <a:pt x="216" y="2451"/>
                    <a:pt x="0" y="2401"/>
                  </a:cubicBezTo>
                  <a:lnTo>
                    <a:pt x="0" y="2401"/>
                  </a:lnTo>
                  <a:cubicBezTo>
                    <a:pt x="183" y="2584"/>
                    <a:pt x="367" y="2768"/>
                    <a:pt x="550" y="2935"/>
                  </a:cubicBezTo>
                  <a:cubicBezTo>
                    <a:pt x="1067" y="3451"/>
                    <a:pt x="1617" y="3951"/>
                    <a:pt x="2151" y="4418"/>
                  </a:cubicBezTo>
                  <a:cubicBezTo>
                    <a:pt x="2701" y="4885"/>
                    <a:pt x="3251" y="5319"/>
                    <a:pt x="3802" y="5686"/>
                  </a:cubicBezTo>
                  <a:cubicBezTo>
                    <a:pt x="4069" y="5870"/>
                    <a:pt x="4352" y="6036"/>
                    <a:pt x="4602" y="6170"/>
                  </a:cubicBezTo>
                  <a:cubicBezTo>
                    <a:pt x="4718" y="6236"/>
                    <a:pt x="4852" y="6286"/>
                    <a:pt x="4952" y="6319"/>
                  </a:cubicBezTo>
                  <a:cubicBezTo>
                    <a:pt x="5069" y="6370"/>
                    <a:pt x="5169" y="6403"/>
                    <a:pt x="5236" y="6419"/>
                  </a:cubicBezTo>
                  <a:lnTo>
                    <a:pt x="5285" y="6419"/>
                  </a:lnTo>
                  <a:cubicBezTo>
                    <a:pt x="5303" y="6419"/>
                    <a:pt x="5303" y="6419"/>
                    <a:pt x="5303" y="6437"/>
                  </a:cubicBezTo>
                  <a:lnTo>
                    <a:pt x="5369" y="6437"/>
                  </a:lnTo>
                  <a:cubicBezTo>
                    <a:pt x="5419" y="6437"/>
                    <a:pt x="5503" y="6419"/>
                    <a:pt x="5603" y="6386"/>
                  </a:cubicBezTo>
                  <a:cubicBezTo>
                    <a:pt x="5819" y="6337"/>
                    <a:pt x="6070" y="6219"/>
                    <a:pt x="6337" y="6052"/>
                  </a:cubicBezTo>
                  <a:cubicBezTo>
                    <a:pt x="6586" y="5903"/>
                    <a:pt x="6870" y="5719"/>
                    <a:pt x="7137" y="5519"/>
                  </a:cubicBezTo>
                  <a:cubicBezTo>
                    <a:pt x="7404" y="5303"/>
                    <a:pt x="7670" y="5085"/>
                    <a:pt x="7920" y="4852"/>
                  </a:cubicBezTo>
                  <a:cubicBezTo>
                    <a:pt x="8187" y="4618"/>
                    <a:pt x="8454" y="4369"/>
                    <a:pt x="8704" y="4102"/>
                  </a:cubicBezTo>
                  <a:cubicBezTo>
                    <a:pt x="8954" y="3869"/>
                    <a:pt x="9187" y="3618"/>
                    <a:pt x="9405" y="3384"/>
                  </a:cubicBezTo>
                  <a:lnTo>
                    <a:pt x="9405" y="3402"/>
                  </a:lnTo>
                  <a:cubicBezTo>
                    <a:pt x="9705" y="2268"/>
                    <a:pt x="10038" y="1134"/>
                    <a:pt x="10338"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 name="Google Shape;1063;p44"/>
            <p:cNvSpPr/>
            <p:nvPr/>
          </p:nvSpPr>
          <p:spPr>
            <a:xfrm>
              <a:off x="2245088" y="1692861"/>
              <a:ext cx="14204" cy="75551"/>
            </a:xfrm>
            <a:custGeom>
              <a:avLst/>
              <a:gdLst/>
              <a:ahLst/>
              <a:cxnLst/>
              <a:rect l="l" t="t" r="r" b="b"/>
              <a:pathLst>
                <a:path w="417" h="2218" extrusionOk="0">
                  <a:moveTo>
                    <a:pt x="250" y="1"/>
                  </a:moveTo>
                  <a:lnTo>
                    <a:pt x="250" y="1"/>
                  </a:lnTo>
                  <a:cubicBezTo>
                    <a:pt x="250" y="2"/>
                    <a:pt x="250" y="3"/>
                    <a:pt x="250" y="5"/>
                  </a:cubicBezTo>
                  <a:lnTo>
                    <a:pt x="250" y="5"/>
                  </a:lnTo>
                  <a:cubicBezTo>
                    <a:pt x="250" y="3"/>
                    <a:pt x="250" y="2"/>
                    <a:pt x="250" y="1"/>
                  </a:cubicBezTo>
                  <a:close/>
                  <a:moveTo>
                    <a:pt x="250" y="5"/>
                  </a:moveTo>
                  <a:cubicBezTo>
                    <a:pt x="247" y="17"/>
                    <a:pt x="234" y="17"/>
                    <a:pt x="234" y="17"/>
                  </a:cubicBezTo>
                  <a:cubicBezTo>
                    <a:pt x="201" y="17"/>
                    <a:pt x="167" y="17"/>
                    <a:pt x="134" y="34"/>
                  </a:cubicBezTo>
                  <a:lnTo>
                    <a:pt x="67" y="34"/>
                  </a:lnTo>
                  <a:cubicBezTo>
                    <a:pt x="50" y="150"/>
                    <a:pt x="34" y="283"/>
                    <a:pt x="34" y="417"/>
                  </a:cubicBezTo>
                  <a:cubicBezTo>
                    <a:pt x="1" y="950"/>
                    <a:pt x="17" y="1635"/>
                    <a:pt x="234" y="2168"/>
                  </a:cubicBezTo>
                  <a:cubicBezTo>
                    <a:pt x="250" y="2202"/>
                    <a:pt x="283" y="2218"/>
                    <a:pt x="317" y="2218"/>
                  </a:cubicBezTo>
                  <a:lnTo>
                    <a:pt x="350" y="2218"/>
                  </a:lnTo>
                  <a:cubicBezTo>
                    <a:pt x="401" y="2202"/>
                    <a:pt x="417" y="2135"/>
                    <a:pt x="401" y="2102"/>
                  </a:cubicBezTo>
                  <a:cubicBezTo>
                    <a:pt x="151" y="1452"/>
                    <a:pt x="200" y="539"/>
                    <a:pt x="250" y="5"/>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1064;p44"/>
            <p:cNvSpPr/>
            <p:nvPr/>
          </p:nvSpPr>
          <p:spPr>
            <a:xfrm>
              <a:off x="2228602" y="1693406"/>
              <a:ext cx="24457" cy="40398"/>
            </a:xfrm>
            <a:custGeom>
              <a:avLst/>
              <a:gdLst/>
              <a:ahLst/>
              <a:cxnLst/>
              <a:rect l="l" t="t" r="r" b="b"/>
              <a:pathLst>
                <a:path w="718" h="1186" extrusionOk="0">
                  <a:moveTo>
                    <a:pt x="718" y="1"/>
                  </a:moveTo>
                  <a:cubicBezTo>
                    <a:pt x="685" y="1"/>
                    <a:pt x="651" y="1"/>
                    <a:pt x="618" y="18"/>
                  </a:cubicBezTo>
                  <a:lnTo>
                    <a:pt x="518" y="18"/>
                  </a:lnTo>
                  <a:lnTo>
                    <a:pt x="501" y="34"/>
                  </a:lnTo>
                  <a:cubicBezTo>
                    <a:pt x="284" y="468"/>
                    <a:pt x="18" y="1052"/>
                    <a:pt x="18" y="1052"/>
                  </a:cubicBezTo>
                  <a:cubicBezTo>
                    <a:pt x="0" y="1101"/>
                    <a:pt x="18" y="1152"/>
                    <a:pt x="67" y="1185"/>
                  </a:cubicBezTo>
                  <a:lnTo>
                    <a:pt x="100" y="1185"/>
                  </a:lnTo>
                  <a:cubicBezTo>
                    <a:pt x="134" y="1185"/>
                    <a:pt x="167" y="1168"/>
                    <a:pt x="184" y="1135"/>
                  </a:cubicBezTo>
                  <a:lnTo>
                    <a:pt x="518" y="401"/>
                  </a:lnTo>
                  <a:cubicBezTo>
                    <a:pt x="585" y="267"/>
                    <a:pt x="651" y="118"/>
                    <a:pt x="71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1065;p44"/>
            <p:cNvSpPr/>
            <p:nvPr/>
          </p:nvSpPr>
          <p:spPr>
            <a:xfrm>
              <a:off x="2326874" y="2194370"/>
              <a:ext cx="460661" cy="120888"/>
            </a:xfrm>
            <a:custGeom>
              <a:avLst/>
              <a:gdLst/>
              <a:ahLst/>
              <a:cxnLst/>
              <a:rect l="l" t="t" r="r" b="b"/>
              <a:pathLst>
                <a:path w="13524" h="3549" extrusionOk="0">
                  <a:moveTo>
                    <a:pt x="350" y="1"/>
                  </a:moveTo>
                  <a:lnTo>
                    <a:pt x="350" y="1"/>
                  </a:lnTo>
                  <a:cubicBezTo>
                    <a:pt x="350" y="1"/>
                    <a:pt x="1" y="1152"/>
                    <a:pt x="501" y="1886"/>
                  </a:cubicBezTo>
                  <a:cubicBezTo>
                    <a:pt x="501" y="1886"/>
                    <a:pt x="5328" y="3548"/>
                    <a:pt x="9837" y="3548"/>
                  </a:cubicBezTo>
                  <a:cubicBezTo>
                    <a:pt x="10913" y="3548"/>
                    <a:pt x="11971" y="3454"/>
                    <a:pt x="12940" y="3219"/>
                  </a:cubicBezTo>
                  <a:cubicBezTo>
                    <a:pt x="12940" y="3219"/>
                    <a:pt x="13407" y="2669"/>
                    <a:pt x="13523" y="1552"/>
                  </a:cubicBezTo>
                  <a:lnTo>
                    <a:pt x="13523" y="1552"/>
                  </a:lnTo>
                  <a:cubicBezTo>
                    <a:pt x="13523" y="1552"/>
                    <a:pt x="12060" y="1921"/>
                    <a:pt x="9704" y="1921"/>
                  </a:cubicBezTo>
                  <a:cubicBezTo>
                    <a:pt x="7309" y="1921"/>
                    <a:pt x="3991" y="1539"/>
                    <a:pt x="35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 name="Google Shape;1066;p44"/>
            <p:cNvSpPr/>
            <p:nvPr/>
          </p:nvSpPr>
          <p:spPr>
            <a:xfrm>
              <a:off x="2534761" y="1581305"/>
              <a:ext cx="184074" cy="46836"/>
            </a:xfrm>
            <a:custGeom>
              <a:avLst/>
              <a:gdLst/>
              <a:ahLst/>
              <a:cxnLst/>
              <a:rect l="l" t="t" r="r" b="b"/>
              <a:pathLst>
                <a:path w="5404" h="1375" extrusionOk="0">
                  <a:moveTo>
                    <a:pt x="113" y="1"/>
                  </a:moveTo>
                  <a:cubicBezTo>
                    <a:pt x="102" y="1"/>
                    <a:pt x="92" y="3"/>
                    <a:pt x="83" y="7"/>
                  </a:cubicBezTo>
                  <a:cubicBezTo>
                    <a:pt x="34" y="23"/>
                    <a:pt x="1" y="74"/>
                    <a:pt x="17" y="123"/>
                  </a:cubicBezTo>
                  <a:cubicBezTo>
                    <a:pt x="17" y="141"/>
                    <a:pt x="468" y="1375"/>
                    <a:pt x="1851" y="1375"/>
                  </a:cubicBezTo>
                  <a:lnTo>
                    <a:pt x="2002" y="1375"/>
                  </a:lnTo>
                  <a:cubicBezTo>
                    <a:pt x="3469" y="1291"/>
                    <a:pt x="5270" y="357"/>
                    <a:pt x="5353" y="324"/>
                  </a:cubicBezTo>
                  <a:cubicBezTo>
                    <a:pt x="5386" y="290"/>
                    <a:pt x="5403" y="241"/>
                    <a:pt x="5386" y="190"/>
                  </a:cubicBezTo>
                  <a:cubicBezTo>
                    <a:pt x="5361" y="166"/>
                    <a:pt x="5328" y="151"/>
                    <a:pt x="5299" y="151"/>
                  </a:cubicBezTo>
                  <a:cubicBezTo>
                    <a:pt x="5289" y="151"/>
                    <a:pt x="5279" y="153"/>
                    <a:pt x="5270" y="157"/>
                  </a:cubicBezTo>
                  <a:cubicBezTo>
                    <a:pt x="5236" y="157"/>
                    <a:pt x="3418" y="1108"/>
                    <a:pt x="1984" y="1191"/>
                  </a:cubicBezTo>
                  <a:cubicBezTo>
                    <a:pt x="1937" y="1194"/>
                    <a:pt x="1890" y="1195"/>
                    <a:pt x="1845" y="1195"/>
                  </a:cubicBezTo>
                  <a:cubicBezTo>
                    <a:pt x="588" y="1195"/>
                    <a:pt x="200" y="106"/>
                    <a:pt x="183" y="57"/>
                  </a:cubicBezTo>
                  <a:cubicBezTo>
                    <a:pt x="183" y="20"/>
                    <a:pt x="146" y="1"/>
                    <a:pt x="11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067;p44"/>
            <p:cNvSpPr/>
            <p:nvPr/>
          </p:nvSpPr>
          <p:spPr>
            <a:xfrm>
              <a:off x="2404674" y="2020513"/>
              <a:ext cx="289157" cy="174025"/>
            </a:xfrm>
            <a:custGeom>
              <a:avLst/>
              <a:gdLst/>
              <a:ahLst/>
              <a:cxnLst/>
              <a:rect l="l" t="t" r="r" b="b"/>
              <a:pathLst>
                <a:path w="8489" h="5109" extrusionOk="0">
                  <a:moveTo>
                    <a:pt x="1089" y="1"/>
                  </a:moveTo>
                  <a:cubicBezTo>
                    <a:pt x="1020" y="1"/>
                    <a:pt x="952" y="1"/>
                    <a:pt x="885" y="2"/>
                  </a:cubicBezTo>
                  <a:cubicBezTo>
                    <a:pt x="885" y="2"/>
                    <a:pt x="0" y="2087"/>
                    <a:pt x="351" y="3737"/>
                  </a:cubicBezTo>
                  <a:cubicBezTo>
                    <a:pt x="351" y="3737"/>
                    <a:pt x="2512" y="5108"/>
                    <a:pt x="6249" y="5108"/>
                  </a:cubicBezTo>
                  <a:cubicBezTo>
                    <a:pt x="6855" y="5108"/>
                    <a:pt x="7502" y="5072"/>
                    <a:pt x="8188" y="4989"/>
                  </a:cubicBezTo>
                  <a:cubicBezTo>
                    <a:pt x="8188" y="4989"/>
                    <a:pt x="8304" y="2870"/>
                    <a:pt x="8489" y="1003"/>
                  </a:cubicBezTo>
                  <a:cubicBezTo>
                    <a:pt x="8489" y="1003"/>
                    <a:pt x="4015" y="1"/>
                    <a:pt x="108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44"/>
            <p:cNvSpPr/>
            <p:nvPr/>
          </p:nvSpPr>
          <p:spPr>
            <a:xfrm>
              <a:off x="2484177" y="1204432"/>
              <a:ext cx="289702" cy="291439"/>
            </a:xfrm>
            <a:custGeom>
              <a:avLst/>
              <a:gdLst/>
              <a:ahLst/>
              <a:cxnLst/>
              <a:rect l="l" t="t" r="r" b="b"/>
              <a:pathLst>
                <a:path w="8505" h="8556" extrusionOk="0">
                  <a:moveTo>
                    <a:pt x="1718" y="0"/>
                  </a:moveTo>
                  <a:cubicBezTo>
                    <a:pt x="1425" y="0"/>
                    <a:pt x="1156" y="63"/>
                    <a:pt x="919" y="200"/>
                  </a:cubicBezTo>
                  <a:cubicBezTo>
                    <a:pt x="1" y="716"/>
                    <a:pt x="852" y="2667"/>
                    <a:pt x="1586" y="2750"/>
                  </a:cubicBezTo>
                  <a:cubicBezTo>
                    <a:pt x="2319" y="2817"/>
                    <a:pt x="5437" y="7603"/>
                    <a:pt x="5437" y="7603"/>
                  </a:cubicBezTo>
                  <a:cubicBezTo>
                    <a:pt x="5437" y="7603"/>
                    <a:pt x="5460" y="8556"/>
                    <a:pt x="5878" y="8556"/>
                  </a:cubicBezTo>
                  <a:cubicBezTo>
                    <a:pt x="5964" y="8556"/>
                    <a:pt x="6066" y="8516"/>
                    <a:pt x="6188" y="8419"/>
                  </a:cubicBezTo>
                  <a:cubicBezTo>
                    <a:pt x="6721" y="8003"/>
                    <a:pt x="6355" y="7619"/>
                    <a:pt x="6904" y="7170"/>
                  </a:cubicBezTo>
                  <a:cubicBezTo>
                    <a:pt x="7138" y="6985"/>
                    <a:pt x="7805" y="6669"/>
                    <a:pt x="7638" y="5952"/>
                  </a:cubicBezTo>
                  <a:cubicBezTo>
                    <a:pt x="7488" y="5235"/>
                    <a:pt x="7038" y="5169"/>
                    <a:pt x="7355" y="4851"/>
                  </a:cubicBezTo>
                  <a:cubicBezTo>
                    <a:pt x="7671" y="4551"/>
                    <a:pt x="8505" y="3450"/>
                    <a:pt x="7589" y="2683"/>
                  </a:cubicBezTo>
                  <a:cubicBezTo>
                    <a:pt x="6655" y="1934"/>
                    <a:pt x="7455" y="1233"/>
                    <a:pt x="6171" y="716"/>
                  </a:cubicBezTo>
                  <a:cubicBezTo>
                    <a:pt x="5891" y="602"/>
                    <a:pt x="5649" y="563"/>
                    <a:pt x="5429" y="563"/>
                  </a:cubicBezTo>
                  <a:cubicBezTo>
                    <a:pt x="4960" y="563"/>
                    <a:pt x="4592" y="740"/>
                    <a:pt x="4180" y="740"/>
                  </a:cubicBezTo>
                  <a:cubicBezTo>
                    <a:pt x="3967" y="740"/>
                    <a:pt x="3743" y="693"/>
                    <a:pt x="3487" y="549"/>
                  </a:cubicBezTo>
                  <a:cubicBezTo>
                    <a:pt x="2853" y="205"/>
                    <a:pt x="2247" y="0"/>
                    <a:pt x="171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44"/>
            <p:cNvSpPr/>
            <p:nvPr/>
          </p:nvSpPr>
          <p:spPr>
            <a:xfrm>
              <a:off x="2578464" y="1429316"/>
              <a:ext cx="109681" cy="114348"/>
            </a:xfrm>
            <a:custGeom>
              <a:avLst/>
              <a:gdLst/>
              <a:ahLst/>
              <a:cxnLst/>
              <a:rect l="l" t="t" r="r" b="b"/>
              <a:pathLst>
                <a:path w="3220" h="3357" extrusionOk="0">
                  <a:moveTo>
                    <a:pt x="3220" y="1"/>
                  </a:moveTo>
                  <a:lnTo>
                    <a:pt x="385" y="1768"/>
                  </a:lnTo>
                  <a:lnTo>
                    <a:pt x="1" y="2018"/>
                  </a:lnTo>
                  <a:lnTo>
                    <a:pt x="1" y="2818"/>
                  </a:lnTo>
                  <a:cubicBezTo>
                    <a:pt x="85" y="2902"/>
                    <a:pt x="185" y="2969"/>
                    <a:pt x="285" y="3035"/>
                  </a:cubicBezTo>
                  <a:cubicBezTo>
                    <a:pt x="687" y="3272"/>
                    <a:pt x="1098" y="3357"/>
                    <a:pt x="1479" y="3357"/>
                  </a:cubicBezTo>
                  <a:cubicBezTo>
                    <a:pt x="2441" y="3357"/>
                    <a:pt x="3220" y="2818"/>
                    <a:pt x="3220" y="2818"/>
                  </a:cubicBezTo>
                  <a:lnTo>
                    <a:pt x="3220" y="1"/>
                  </a:lnTo>
                  <a:close/>
                </a:path>
              </a:pathLst>
            </a:custGeom>
            <a:solidFill>
              <a:srgbClr val="EC83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44"/>
            <p:cNvSpPr/>
            <p:nvPr/>
          </p:nvSpPr>
          <p:spPr>
            <a:xfrm>
              <a:off x="2618828" y="1507116"/>
              <a:ext cx="170415" cy="67137"/>
            </a:xfrm>
            <a:custGeom>
              <a:avLst/>
              <a:gdLst/>
              <a:ahLst/>
              <a:cxnLst/>
              <a:rect l="l" t="t" r="r" b="b"/>
              <a:pathLst>
                <a:path w="5003" h="1971" extrusionOk="0">
                  <a:moveTo>
                    <a:pt x="2051" y="0"/>
                  </a:moveTo>
                  <a:cubicBezTo>
                    <a:pt x="2051" y="0"/>
                    <a:pt x="492" y="1068"/>
                    <a:pt x="12" y="1068"/>
                  </a:cubicBezTo>
                  <a:cubicBezTo>
                    <a:pt x="8" y="1068"/>
                    <a:pt x="4" y="1068"/>
                    <a:pt x="0" y="1068"/>
                  </a:cubicBezTo>
                  <a:lnTo>
                    <a:pt x="0" y="1068"/>
                  </a:lnTo>
                  <a:cubicBezTo>
                    <a:pt x="0" y="1068"/>
                    <a:pt x="601" y="1835"/>
                    <a:pt x="1584" y="1935"/>
                  </a:cubicBezTo>
                  <a:cubicBezTo>
                    <a:pt x="1826" y="1960"/>
                    <a:pt x="2100" y="1970"/>
                    <a:pt x="2385" y="1970"/>
                  </a:cubicBezTo>
                  <a:cubicBezTo>
                    <a:pt x="3594" y="1970"/>
                    <a:pt x="5003" y="1785"/>
                    <a:pt x="5003" y="1785"/>
                  </a:cubicBezTo>
                  <a:cubicBezTo>
                    <a:pt x="5003" y="1785"/>
                    <a:pt x="2818" y="0"/>
                    <a:pt x="205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1071;p44"/>
            <p:cNvSpPr/>
            <p:nvPr/>
          </p:nvSpPr>
          <p:spPr>
            <a:xfrm>
              <a:off x="2606327" y="1542746"/>
              <a:ext cx="65332" cy="544864"/>
            </a:xfrm>
            <a:custGeom>
              <a:avLst/>
              <a:gdLst/>
              <a:ahLst/>
              <a:cxnLst/>
              <a:rect l="l" t="t" r="r" b="b"/>
              <a:pathLst>
                <a:path w="1918" h="15996" extrusionOk="0">
                  <a:moveTo>
                    <a:pt x="1848" y="1"/>
                  </a:moveTo>
                  <a:cubicBezTo>
                    <a:pt x="1817" y="1"/>
                    <a:pt x="1784" y="28"/>
                    <a:pt x="1784" y="55"/>
                  </a:cubicBezTo>
                  <a:cubicBezTo>
                    <a:pt x="1768" y="155"/>
                    <a:pt x="1" y="9626"/>
                    <a:pt x="283" y="15929"/>
                  </a:cubicBezTo>
                  <a:cubicBezTo>
                    <a:pt x="301" y="15962"/>
                    <a:pt x="317" y="15996"/>
                    <a:pt x="367" y="15996"/>
                  </a:cubicBezTo>
                  <a:cubicBezTo>
                    <a:pt x="401" y="15996"/>
                    <a:pt x="434" y="15962"/>
                    <a:pt x="434" y="15929"/>
                  </a:cubicBezTo>
                  <a:cubicBezTo>
                    <a:pt x="134" y="9626"/>
                    <a:pt x="1902" y="172"/>
                    <a:pt x="1918" y="72"/>
                  </a:cubicBezTo>
                  <a:cubicBezTo>
                    <a:pt x="1918" y="39"/>
                    <a:pt x="1902" y="6"/>
                    <a:pt x="1868" y="6"/>
                  </a:cubicBezTo>
                  <a:cubicBezTo>
                    <a:pt x="1862" y="2"/>
                    <a:pt x="1855" y="1"/>
                    <a:pt x="184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 name="Google Shape;1072;p44"/>
            <p:cNvSpPr/>
            <p:nvPr/>
          </p:nvSpPr>
          <p:spPr>
            <a:xfrm>
              <a:off x="2578464" y="1473019"/>
              <a:ext cx="80149" cy="59712"/>
            </a:xfrm>
            <a:custGeom>
              <a:avLst/>
              <a:gdLst/>
              <a:ahLst/>
              <a:cxnLst/>
              <a:rect l="l" t="t" r="r" b="b"/>
              <a:pathLst>
                <a:path w="2353" h="1753" extrusionOk="0">
                  <a:moveTo>
                    <a:pt x="2353" y="1"/>
                  </a:moveTo>
                  <a:lnTo>
                    <a:pt x="385" y="485"/>
                  </a:lnTo>
                  <a:lnTo>
                    <a:pt x="1" y="735"/>
                  </a:lnTo>
                  <a:lnTo>
                    <a:pt x="1" y="1535"/>
                  </a:lnTo>
                  <a:cubicBezTo>
                    <a:pt x="85" y="1619"/>
                    <a:pt x="185" y="1686"/>
                    <a:pt x="285" y="1752"/>
                  </a:cubicBezTo>
                  <a:cubicBezTo>
                    <a:pt x="1486" y="1268"/>
                    <a:pt x="2353" y="1"/>
                    <a:pt x="235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 name="Google Shape;1073;p44"/>
            <p:cNvSpPr/>
            <p:nvPr/>
          </p:nvSpPr>
          <p:spPr>
            <a:xfrm>
              <a:off x="2526824" y="1507116"/>
              <a:ext cx="92037" cy="64072"/>
            </a:xfrm>
            <a:custGeom>
              <a:avLst/>
              <a:gdLst/>
              <a:ahLst/>
              <a:cxnLst/>
              <a:rect l="l" t="t" r="r" b="b"/>
              <a:pathLst>
                <a:path w="2702" h="1881" extrusionOk="0">
                  <a:moveTo>
                    <a:pt x="1517" y="0"/>
                  </a:moveTo>
                  <a:cubicBezTo>
                    <a:pt x="750" y="0"/>
                    <a:pt x="0" y="1168"/>
                    <a:pt x="0" y="1168"/>
                  </a:cubicBezTo>
                  <a:cubicBezTo>
                    <a:pt x="0" y="1168"/>
                    <a:pt x="550" y="1735"/>
                    <a:pt x="1517" y="1868"/>
                  </a:cubicBezTo>
                  <a:cubicBezTo>
                    <a:pt x="1581" y="1877"/>
                    <a:pt x="1643" y="1881"/>
                    <a:pt x="1700" y="1881"/>
                  </a:cubicBezTo>
                  <a:cubicBezTo>
                    <a:pt x="2512" y="1881"/>
                    <a:pt x="2701" y="1068"/>
                    <a:pt x="2701" y="1068"/>
                  </a:cubicBezTo>
                  <a:lnTo>
                    <a:pt x="2701" y="1068"/>
                  </a:lnTo>
                  <a:cubicBezTo>
                    <a:pt x="2698" y="1068"/>
                    <a:pt x="2694" y="1068"/>
                    <a:pt x="2690" y="1068"/>
                  </a:cubicBezTo>
                  <a:cubicBezTo>
                    <a:pt x="2206" y="1068"/>
                    <a:pt x="1517" y="0"/>
                    <a:pt x="151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 name="Google Shape;1074;p44"/>
            <p:cNvSpPr/>
            <p:nvPr/>
          </p:nvSpPr>
          <p:spPr>
            <a:xfrm>
              <a:off x="2472289" y="1541792"/>
              <a:ext cx="102256" cy="531648"/>
            </a:xfrm>
            <a:custGeom>
              <a:avLst/>
              <a:gdLst/>
              <a:ahLst/>
              <a:cxnLst/>
              <a:rect l="l" t="t" r="r" b="b"/>
              <a:pathLst>
                <a:path w="3002" h="15608" extrusionOk="0">
                  <a:moveTo>
                    <a:pt x="2935" y="0"/>
                  </a:moveTo>
                  <a:cubicBezTo>
                    <a:pt x="2902" y="0"/>
                    <a:pt x="2868" y="16"/>
                    <a:pt x="2851" y="50"/>
                  </a:cubicBezTo>
                  <a:cubicBezTo>
                    <a:pt x="2835" y="134"/>
                    <a:pt x="234" y="7904"/>
                    <a:pt x="0" y="15524"/>
                  </a:cubicBezTo>
                  <a:cubicBezTo>
                    <a:pt x="0" y="15574"/>
                    <a:pt x="34" y="15590"/>
                    <a:pt x="67" y="15608"/>
                  </a:cubicBezTo>
                  <a:lnTo>
                    <a:pt x="83" y="15608"/>
                  </a:lnTo>
                  <a:cubicBezTo>
                    <a:pt x="116" y="15608"/>
                    <a:pt x="150" y="15574"/>
                    <a:pt x="150" y="15541"/>
                  </a:cubicBezTo>
                  <a:cubicBezTo>
                    <a:pt x="367" y="7937"/>
                    <a:pt x="2951" y="167"/>
                    <a:pt x="2985" y="83"/>
                  </a:cubicBezTo>
                  <a:cubicBezTo>
                    <a:pt x="3002" y="50"/>
                    <a:pt x="2969" y="16"/>
                    <a:pt x="293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 name="Google Shape;1075;p44"/>
            <p:cNvSpPr/>
            <p:nvPr/>
          </p:nvSpPr>
          <p:spPr>
            <a:xfrm>
              <a:off x="2471165" y="1546867"/>
              <a:ext cx="347608" cy="480009"/>
            </a:xfrm>
            <a:custGeom>
              <a:avLst/>
              <a:gdLst/>
              <a:ahLst/>
              <a:cxnLst/>
              <a:rect l="l" t="t" r="r" b="b"/>
              <a:pathLst>
                <a:path w="10205" h="14092" extrusionOk="0">
                  <a:moveTo>
                    <a:pt x="1634" y="1"/>
                  </a:moveTo>
                  <a:lnTo>
                    <a:pt x="1634" y="1"/>
                  </a:lnTo>
                  <a:cubicBezTo>
                    <a:pt x="1634" y="1"/>
                    <a:pt x="883" y="1"/>
                    <a:pt x="483" y="401"/>
                  </a:cubicBezTo>
                  <a:cubicBezTo>
                    <a:pt x="483" y="401"/>
                    <a:pt x="0" y="5136"/>
                    <a:pt x="1850" y="8389"/>
                  </a:cubicBezTo>
                  <a:cubicBezTo>
                    <a:pt x="4335" y="12724"/>
                    <a:pt x="9921" y="14091"/>
                    <a:pt x="9921" y="14091"/>
                  </a:cubicBezTo>
                  <a:cubicBezTo>
                    <a:pt x="9921" y="14091"/>
                    <a:pt x="10205" y="13374"/>
                    <a:pt x="9905" y="12340"/>
                  </a:cubicBezTo>
                  <a:cubicBezTo>
                    <a:pt x="9905" y="12340"/>
                    <a:pt x="4736" y="11373"/>
                    <a:pt x="2568" y="7055"/>
                  </a:cubicBezTo>
                  <a:cubicBezTo>
                    <a:pt x="800" y="3520"/>
                    <a:pt x="1634" y="1"/>
                    <a:pt x="163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 name="Google Shape;1076;p44"/>
            <p:cNvSpPr/>
            <p:nvPr/>
          </p:nvSpPr>
          <p:spPr>
            <a:xfrm>
              <a:off x="2482508" y="1721270"/>
              <a:ext cx="240277" cy="244875"/>
            </a:xfrm>
            <a:custGeom>
              <a:avLst/>
              <a:gdLst/>
              <a:ahLst/>
              <a:cxnLst/>
              <a:rect l="l" t="t" r="r" b="b"/>
              <a:pathLst>
                <a:path w="7054" h="7189" extrusionOk="0">
                  <a:moveTo>
                    <a:pt x="2235" y="0"/>
                  </a:moveTo>
                  <a:cubicBezTo>
                    <a:pt x="2235" y="0"/>
                    <a:pt x="17" y="917"/>
                    <a:pt x="1" y="2468"/>
                  </a:cubicBezTo>
                  <a:lnTo>
                    <a:pt x="1" y="2568"/>
                  </a:lnTo>
                  <a:cubicBezTo>
                    <a:pt x="17" y="2718"/>
                    <a:pt x="17" y="2868"/>
                    <a:pt x="50" y="3018"/>
                  </a:cubicBezTo>
                  <a:cubicBezTo>
                    <a:pt x="50" y="3102"/>
                    <a:pt x="67" y="3185"/>
                    <a:pt x="83" y="3269"/>
                  </a:cubicBezTo>
                  <a:cubicBezTo>
                    <a:pt x="117" y="3435"/>
                    <a:pt x="167" y="3585"/>
                    <a:pt x="217" y="3751"/>
                  </a:cubicBezTo>
                  <a:cubicBezTo>
                    <a:pt x="234" y="3852"/>
                    <a:pt x="267" y="3936"/>
                    <a:pt x="301" y="4018"/>
                  </a:cubicBezTo>
                  <a:cubicBezTo>
                    <a:pt x="784" y="5252"/>
                    <a:pt x="1801" y="6303"/>
                    <a:pt x="3002" y="6837"/>
                  </a:cubicBezTo>
                  <a:cubicBezTo>
                    <a:pt x="3085" y="6870"/>
                    <a:pt x="3185" y="6904"/>
                    <a:pt x="3269" y="6937"/>
                  </a:cubicBezTo>
                  <a:cubicBezTo>
                    <a:pt x="3385" y="6986"/>
                    <a:pt x="3518" y="7020"/>
                    <a:pt x="3636" y="7053"/>
                  </a:cubicBezTo>
                  <a:cubicBezTo>
                    <a:pt x="3718" y="7070"/>
                    <a:pt x="3802" y="7104"/>
                    <a:pt x="3885" y="7120"/>
                  </a:cubicBezTo>
                  <a:cubicBezTo>
                    <a:pt x="4052" y="7153"/>
                    <a:pt x="4203" y="7170"/>
                    <a:pt x="4369" y="7186"/>
                  </a:cubicBezTo>
                  <a:lnTo>
                    <a:pt x="4469" y="7186"/>
                  </a:lnTo>
                  <a:cubicBezTo>
                    <a:pt x="4499" y="7188"/>
                    <a:pt x="4528" y="7189"/>
                    <a:pt x="4556" y="7189"/>
                  </a:cubicBezTo>
                  <a:cubicBezTo>
                    <a:pt x="6043" y="7189"/>
                    <a:pt x="7053" y="5103"/>
                    <a:pt x="7053" y="5103"/>
                  </a:cubicBezTo>
                  <a:lnTo>
                    <a:pt x="6019" y="4436"/>
                  </a:lnTo>
                  <a:lnTo>
                    <a:pt x="5786" y="4285"/>
                  </a:lnTo>
                  <a:lnTo>
                    <a:pt x="4036" y="3135"/>
                  </a:lnTo>
                  <a:lnTo>
                    <a:pt x="2969" y="1284"/>
                  </a:lnTo>
                  <a:lnTo>
                    <a:pt x="2835" y="1034"/>
                  </a:lnTo>
                  <a:lnTo>
                    <a:pt x="223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 name="Google Shape;1077;p44"/>
            <p:cNvSpPr/>
            <p:nvPr/>
          </p:nvSpPr>
          <p:spPr>
            <a:xfrm>
              <a:off x="2606327" y="1867229"/>
              <a:ext cx="81239" cy="96567"/>
            </a:xfrm>
            <a:custGeom>
              <a:avLst/>
              <a:gdLst/>
              <a:ahLst/>
              <a:cxnLst/>
              <a:rect l="l" t="t" r="r" b="b"/>
              <a:pathLst>
                <a:path w="2385" h="2835" extrusionOk="0">
                  <a:moveTo>
                    <a:pt x="2151" y="0"/>
                  </a:moveTo>
                  <a:cubicBezTo>
                    <a:pt x="1417" y="618"/>
                    <a:pt x="434" y="1618"/>
                    <a:pt x="1" y="2768"/>
                  </a:cubicBezTo>
                  <a:cubicBezTo>
                    <a:pt x="83" y="2785"/>
                    <a:pt x="167" y="2819"/>
                    <a:pt x="250" y="2835"/>
                  </a:cubicBezTo>
                  <a:cubicBezTo>
                    <a:pt x="684" y="1718"/>
                    <a:pt x="1668" y="734"/>
                    <a:pt x="2384" y="151"/>
                  </a:cubicBezTo>
                  <a:lnTo>
                    <a:pt x="215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 name="Google Shape;1078;p44"/>
            <p:cNvSpPr/>
            <p:nvPr/>
          </p:nvSpPr>
          <p:spPr>
            <a:xfrm>
              <a:off x="2484177" y="1756491"/>
              <a:ext cx="99463" cy="76130"/>
            </a:xfrm>
            <a:custGeom>
              <a:avLst/>
              <a:gdLst/>
              <a:ahLst/>
              <a:cxnLst/>
              <a:rect l="l" t="t" r="r" b="b"/>
              <a:pathLst>
                <a:path w="2920" h="2235" extrusionOk="0">
                  <a:moveTo>
                    <a:pt x="2786" y="0"/>
                  </a:moveTo>
                  <a:cubicBezTo>
                    <a:pt x="2169" y="750"/>
                    <a:pt x="1135" y="1817"/>
                    <a:pt x="1" y="1984"/>
                  </a:cubicBezTo>
                  <a:cubicBezTo>
                    <a:pt x="1" y="2068"/>
                    <a:pt x="18" y="2151"/>
                    <a:pt x="34" y="2235"/>
                  </a:cubicBezTo>
                  <a:cubicBezTo>
                    <a:pt x="668" y="2135"/>
                    <a:pt x="1335" y="1801"/>
                    <a:pt x="2019" y="1201"/>
                  </a:cubicBezTo>
                  <a:cubicBezTo>
                    <a:pt x="2369" y="883"/>
                    <a:pt x="2669" y="534"/>
                    <a:pt x="2920" y="250"/>
                  </a:cubicBezTo>
                  <a:lnTo>
                    <a:pt x="278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 name="Google Shape;1079;p44"/>
            <p:cNvSpPr/>
            <p:nvPr/>
          </p:nvSpPr>
          <p:spPr>
            <a:xfrm>
              <a:off x="2498415" y="1721270"/>
              <a:ext cx="224949" cy="205942"/>
            </a:xfrm>
            <a:custGeom>
              <a:avLst/>
              <a:gdLst/>
              <a:ahLst/>
              <a:cxnLst/>
              <a:rect l="l" t="t" r="r" b="b"/>
              <a:pathLst>
                <a:path w="6604" h="6046" extrusionOk="0">
                  <a:moveTo>
                    <a:pt x="1768" y="0"/>
                  </a:moveTo>
                  <a:cubicBezTo>
                    <a:pt x="1768" y="0"/>
                    <a:pt x="0" y="934"/>
                    <a:pt x="1017" y="2484"/>
                  </a:cubicBezTo>
                  <a:cubicBezTo>
                    <a:pt x="2035" y="4036"/>
                    <a:pt x="3802" y="5937"/>
                    <a:pt x="4885" y="6037"/>
                  </a:cubicBezTo>
                  <a:cubicBezTo>
                    <a:pt x="4943" y="6043"/>
                    <a:pt x="4999" y="6046"/>
                    <a:pt x="5055" y="6046"/>
                  </a:cubicBezTo>
                  <a:cubicBezTo>
                    <a:pt x="6036" y="6046"/>
                    <a:pt x="6604" y="5119"/>
                    <a:pt x="6604" y="5119"/>
                  </a:cubicBezTo>
                  <a:lnTo>
                    <a:pt x="176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 name="Google Shape;1080;p44"/>
            <p:cNvSpPr/>
            <p:nvPr/>
          </p:nvSpPr>
          <p:spPr>
            <a:xfrm>
              <a:off x="2489865" y="1849040"/>
              <a:ext cx="103993" cy="108523"/>
            </a:xfrm>
            <a:custGeom>
              <a:avLst/>
              <a:gdLst/>
              <a:ahLst/>
              <a:cxnLst/>
              <a:rect l="l" t="t" r="r" b="b"/>
              <a:pathLst>
                <a:path w="3053" h="3186" extrusionOk="0">
                  <a:moveTo>
                    <a:pt x="1" y="0"/>
                  </a:moveTo>
                  <a:lnTo>
                    <a:pt x="1" y="0"/>
                  </a:lnTo>
                  <a:cubicBezTo>
                    <a:pt x="18" y="101"/>
                    <a:pt x="51" y="185"/>
                    <a:pt x="85" y="267"/>
                  </a:cubicBezTo>
                  <a:cubicBezTo>
                    <a:pt x="718" y="351"/>
                    <a:pt x="1501" y="567"/>
                    <a:pt x="2068" y="1234"/>
                  </a:cubicBezTo>
                  <a:cubicBezTo>
                    <a:pt x="2602" y="1835"/>
                    <a:pt x="2769" y="2535"/>
                    <a:pt x="2786" y="3086"/>
                  </a:cubicBezTo>
                  <a:cubicBezTo>
                    <a:pt x="2869" y="3119"/>
                    <a:pt x="2969" y="3153"/>
                    <a:pt x="3053" y="3186"/>
                  </a:cubicBezTo>
                  <a:cubicBezTo>
                    <a:pt x="3053" y="2586"/>
                    <a:pt x="2886" y="1785"/>
                    <a:pt x="2268" y="1068"/>
                  </a:cubicBezTo>
                  <a:cubicBezTo>
                    <a:pt x="1585" y="301"/>
                    <a:pt x="668" y="67"/>
                    <a:pt x="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 name="Google Shape;1081;p44"/>
            <p:cNvSpPr/>
            <p:nvPr/>
          </p:nvSpPr>
          <p:spPr>
            <a:xfrm>
              <a:off x="2510951" y="1367015"/>
              <a:ext cx="32938" cy="59030"/>
            </a:xfrm>
            <a:custGeom>
              <a:avLst/>
              <a:gdLst/>
              <a:ahLst/>
              <a:cxnLst/>
              <a:rect l="l" t="t" r="r" b="b"/>
              <a:pathLst>
                <a:path w="967" h="1733" extrusionOk="0">
                  <a:moveTo>
                    <a:pt x="542" y="1"/>
                  </a:moveTo>
                  <a:cubicBezTo>
                    <a:pt x="433" y="1"/>
                    <a:pt x="322" y="62"/>
                    <a:pt x="233" y="245"/>
                  </a:cubicBezTo>
                  <a:cubicBezTo>
                    <a:pt x="1" y="739"/>
                    <a:pt x="155" y="1732"/>
                    <a:pt x="734" y="1732"/>
                  </a:cubicBezTo>
                  <a:cubicBezTo>
                    <a:pt x="780" y="1732"/>
                    <a:pt x="830" y="1726"/>
                    <a:pt x="882" y="1712"/>
                  </a:cubicBezTo>
                  <a:lnTo>
                    <a:pt x="966" y="245"/>
                  </a:lnTo>
                  <a:cubicBezTo>
                    <a:pt x="966" y="245"/>
                    <a:pt x="759" y="1"/>
                    <a:pt x="542" y="1"/>
                  </a:cubicBezTo>
                  <a:close/>
                </a:path>
              </a:pathLst>
            </a:custGeom>
            <a:solidFill>
              <a:srgbClr val="E7654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 name="Google Shape;1082;p44"/>
            <p:cNvSpPr/>
            <p:nvPr/>
          </p:nvSpPr>
          <p:spPr>
            <a:xfrm>
              <a:off x="2511461" y="1287921"/>
              <a:ext cx="58962" cy="87541"/>
            </a:xfrm>
            <a:custGeom>
              <a:avLst/>
              <a:gdLst/>
              <a:ahLst/>
              <a:cxnLst/>
              <a:rect l="l" t="t" r="r" b="b"/>
              <a:pathLst>
                <a:path w="1731" h="2570" extrusionOk="0">
                  <a:moveTo>
                    <a:pt x="688" y="0"/>
                  </a:moveTo>
                  <a:cubicBezTo>
                    <a:pt x="641" y="0"/>
                    <a:pt x="590" y="5"/>
                    <a:pt x="534" y="16"/>
                  </a:cubicBezTo>
                  <a:cubicBezTo>
                    <a:pt x="534" y="16"/>
                    <a:pt x="0" y="216"/>
                    <a:pt x="218" y="817"/>
                  </a:cubicBezTo>
                  <a:cubicBezTo>
                    <a:pt x="451" y="1433"/>
                    <a:pt x="434" y="1550"/>
                    <a:pt x="351" y="1933"/>
                  </a:cubicBezTo>
                  <a:cubicBezTo>
                    <a:pt x="271" y="2281"/>
                    <a:pt x="538" y="2569"/>
                    <a:pt x="650" y="2569"/>
                  </a:cubicBezTo>
                  <a:cubicBezTo>
                    <a:pt x="657" y="2569"/>
                    <a:pt x="662" y="2569"/>
                    <a:pt x="667" y="2567"/>
                  </a:cubicBezTo>
                  <a:cubicBezTo>
                    <a:pt x="780" y="2535"/>
                    <a:pt x="1731" y="0"/>
                    <a:pt x="68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 name="Google Shape;1083;p44"/>
            <p:cNvSpPr/>
            <p:nvPr/>
          </p:nvSpPr>
          <p:spPr>
            <a:xfrm>
              <a:off x="2526824" y="1266495"/>
              <a:ext cx="174366" cy="231012"/>
            </a:xfrm>
            <a:custGeom>
              <a:avLst/>
              <a:gdLst/>
              <a:ahLst/>
              <a:cxnLst/>
              <a:rect l="l" t="t" r="r" b="b"/>
              <a:pathLst>
                <a:path w="5119" h="6782" extrusionOk="0">
                  <a:moveTo>
                    <a:pt x="2485" y="0"/>
                  </a:moveTo>
                  <a:cubicBezTo>
                    <a:pt x="1647" y="0"/>
                    <a:pt x="926" y="232"/>
                    <a:pt x="500" y="695"/>
                  </a:cubicBezTo>
                  <a:cubicBezTo>
                    <a:pt x="483" y="728"/>
                    <a:pt x="467" y="745"/>
                    <a:pt x="450" y="761"/>
                  </a:cubicBezTo>
                  <a:cubicBezTo>
                    <a:pt x="267" y="995"/>
                    <a:pt x="150" y="1262"/>
                    <a:pt x="116" y="1595"/>
                  </a:cubicBezTo>
                  <a:lnTo>
                    <a:pt x="50" y="3347"/>
                  </a:lnTo>
                  <a:lnTo>
                    <a:pt x="50" y="3780"/>
                  </a:lnTo>
                  <a:lnTo>
                    <a:pt x="0" y="5097"/>
                  </a:lnTo>
                  <a:cubicBezTo>
                    <a:pt x="0" y="5097"/>
                    <a:pt x="0" y="6782"/>
                    <a:pt x="1750" y="6782"/>
                  </a:cubicBezTo>
                  <a:cubicBezTo>
                    <a:pt x="3485" y="6782"/>
                    <a:pt x="4669" y="5414"/>
                    <a:pt x="4736" y="5348"/>
                  </a:cubicBezTo>
                  <a:lnTo>
                    <a:pt x="4752" y="4997"/>
                  </a:lnTo>
                  <a:lnTo>
                    <a:pt x="4852" y="3163"/>
                  </a:lnTo>
                  <a:lnTo>
                    <a:pt x="4903" y="2179"/>
                  </a:lnTo>
                  <a:cubicBezTo>
                    <a:pt x="4903" y="2179"/>
                    <a:pt x="5119" y="412"/>
                    <a:pt x="3451" y="94"/>
                  </a:cubicBezTo>
                  <a:cubicBezTo>
                    <a:pt x="3119" y="32"/>
                    <a:pt x="2794" y="0"/>
                    <a:pt x="2485" y="0"/>
                  </a:cubicBezTo>
                  <a:close/>
                </a:path>
              </a:pathLst>
            </a:custGeom>
            <a:solidFill>
              <a:srgbClr val="EC83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 name="Google Shape;1084;p44"/>
            <p:cNvSpPr/>
            <p:nvPr/>
          </p:nvSpPr>
          <p:spPr>
            <a:xfrm>
              <a:off x="2596108" y="1322324"/>
              <a:ext cx="42612" cy="21221"/>
            </a:xfrm>
            <a:custGeom>
              <a:avLst/>
              <a:gdLst/>
              <a:ahLst/>
              <a:cxnLst/>
              <a:rect l="l" t="t" r="r" b="b"/>
              <a:pathLst>
                <a:path w="1251" h="623" extrusionOk="0">
                  <a:moveTo>
                    <a:pt x="199" y="1"/>
                  </a:moveTo>
                  <a:cubicBezTo>
                    <a:pt x="107" y="1"/>
                    <a:pt x="50" y="7"/>
                    <a:pt x="50" y="7"/>
                  </a:cubicBezTo>
                  <a:cubicBezTo>
                    <a:pt x="0" y="207"/>
                    <a:pt x="134" y="407"/>
                    <a:pt x="334" y="456"/>
                  </a:cubicBezTo>
                  <a:cubicBezTo>
                    <a:pt x="483" y="490"/>
                    <a:pt x="617" y="540"/>
                    <a:pt x="734" y="590"/>
                  </a:cubicBezTo>
                  <a:cubicBezTo>
                    <a:pt x="786" y="612"/>
                    <a:pt x="840" y="622"/>
                    <a:pt x="891" y="622"/>
                  </a:cubicBezTo>
                  <a:cubicBezTo>
                    <a:pt x="1039" y="622"/>
                    <a:pt x="1176" y="538"/>
                    <a:pt x="1250" y="390"/>
                  </a:cubicBezTo>
                  <a:cubicBezTo>
                    <a:pt x="969" y="46"/>
                    <a:pt x="452" y="1"/>
                    <a:pt x="19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 name="Google Shape;1085;p44"/>
            <p:cNvSpPr/>
            <p:nvPr/>
          </p:nvSpPr>
          <p:spPr>
            <a:xfrm>
              <a:off x="2530775" y="1322324"/>
              <a:ext cx="42646" cy="21221"/>
            </a:xfrm>
            <a:custGeom>
              <a:avLst/>
              <a:gdLst/>
              <a:ahLst/>
              <a:cxnLst/>
              <a:rect l="l" t="t" r="r" b="b"/>
              <a:pathLst>
                <a:path w="1252" h="623" extrusionOk="0">
                  <a:moveTo>
                    <a:pt x="1036" y="1"/>
                  </a:moveTo>
                  <a:cubicBezTo>
                    <a:pt x="783" y="1"/>
                    <a:pt x="270" y="46"/>
                    <a:pt x="0" y="390"/>
                  </a:cubicBezTo>
                  <a:cubicBezTo>
                    <a:pt x="62" y="538"/>
                    <a:pt x="206" y="622"/>
                    <a:pt x="358" y="622"/>
                  </a:cubicBezTo>
                  <a:cubicBezTo>
                    <a:pt x="411" y="622"/>
                    <a:pt x="466" y="612"/>
                    <a:pt x="518" y="590"/>
                  </a:cubicBezTo>
                  <a:cubicBezTo>
                    <a:pt x="634" y="540"/>
                    <a:pt x="767" y="490"/>
                    <a:pt x="918" y="456"/>
                  </a:cubicBezTo>
                  <a:cubicBezTo>
                    <a:pt x="1118" y="407"/>
                    <a:pt x="1252" y="207"/>
                    <a:pt x="1185" y="7"/>
                  </a:cubicBezTo>
                  <a:cubicBezTo>
                    <a:pt x="1185" y="7"/>
                    <a:pt x="1128" y="1"/>
                    <a:pt x="103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1086;p44"/>
            <p:cNvSpPr/>
            <p:nvPr/>
          </p:nvSpPr>
          <p:spPr>
            <a:xfrm>
              <a:off x="2542118" y="1266495"/>
              <a:ext cx="159072" cy="121501"/>
            </a:xfrm>
            <a:custGeom>
              <a:avLst/>
              <a:gdLst/>
              <a:ahLst/>
              <a:cxnLst/>
              <a:rect l="l" t="t" r="r" b="b"/>
              <a:pathLst>
                <a:path w="4670" h="3567" extrusionOk="0">
                  <a:moveTo>
                    <a:pt x="2036" y="0"/>
                  </a:moveTo>
                  <a:cubicBezTo>
                    <a:pt x="1198" y="0"/>
                    <a:pt x="477" y="232"/>
                    <a:pt x="51" y="695"/>
                  </a:cubicBezTo>
                  <a:cubicBezTo>
                    <a:pt x="34" y="728"/>
                    <a:pt x="18" y="745"/>
                    <a:pt x="1" y="761"/>
                  </a:cubicBezTo>
                  <a:cubicBezTo>
                    <a:pt x="73" y="734"/>
                    <a:pt x="141" y="722"/>
                    <a:pt x="209" y="722"/>
                  </a:cubicBezTo>
                  <a:cubicBezTo>
                    <a:pt x="392" y="722"/>
                    <a:pt x="581" y="811"/>
                    <a:pt x="885" y="945"/>
                  </a:cubicBezTo>
                  <a:cubicBezTo>
                    <a:pt x="1079" y="1027"/>
                    <a:pt x="1277" y="1062"/>
                    <a:pt x="1476" y="1062"/>
                  </a:cubicBezTo>
                  <a:cubicBezTo>
                    <a:pt x="1930" y="1062"/>
                    <a:pt x="2390" y="882"/>
                    <a:pt x="2819" y="661"/>
                  </a:cubicBezTo>
                  <a:cubicBezTo>
                    <a:pt x="2968" y="583"/>
                    <a:pt x="3102" y="551"/>
                    <a:pt x="3217" y="551"/>
                  </a:cubicBezTo>
                  <a:cubicBezTo>
                    <a:pt x="3567" y="551"/>
                    <a:pt x="3737" y="849"/>
                    <a:pt x="3586" y="1062"/>
                  </a:cubicBezTo>
                  <a:cubicBezTo>
                    <a:pt x="3369" y="1346"/>
                    <a:pt x="3402" y="1579"/>
                    <a:pt x="3620" y="1946"/>
                  </a:cubicBezTo>
                  <a:cubicBezTo>
                    <a:pt x="3853" y="2313"/>
                    <a:pt x="3186" y="2480"/>
                    <a:pt x="3553" y="2762"/>
                  </a:cubicBezTo>
                  <a:cubicBezTo>
                    <a:pt x="3720" y="2880"/>
                    <a:pt x="3702" y="3062"/>
                    <a:pt x="3636" y="3229"/>
                  </a:cubicBezTo>
                  <a:cubicBezTo>
                    <a:pt x="3574" y="3398"/>
                    <a:pt x="3711" y="3567"/>
                    <a:pt x="3876" y="3567"/>
                  </a:cubicBezTo>
                  <a:cubicBezTo>
                    <a:pt x="3890" y="3567"/>
                    <a:pt x="3905" y="3565"/>
                    <a:pt x="3920" y="3563"/>
                  </a:cubicBezTo>
                  <a:cubicBezTo>
                    <a:pt x="4120" y="3513"/>
                    <a:pt x="4403" y="3163"/>
                    <a:pt x="4403" y="3163"/>
                  </a:cubicBezTo>
                  <a:lnTo>
                    <a:pt x="4454" y="2179"/>
                  </a:lnTo>
                  <a:cubicBezTo>
                    <a:pt x="4454" y="2179"/>
                    <a:pt x="4670" y="412"/>
                    <a:pt x="3002" y="94"/>
                  </a:cubicBezTo>
                  <a:cubicBezTo>
                    <a:pt x="2670" y="32"/>
                    <a:pt x="2345" y="0"/>
                    <a:pt x="20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 name="Google Shape;1087;p44"/>
            <p:cNvSpPr/>
            <p:nvPr/>
          </p:nvSpPr>
          <p:spPr>
            <a:xfrm>
              <a:off x="2606327" y="1380470"/>
              <a:ext cx="38661" cy="14817"/>
            </a:xfrm>
            <a:custGeom>
              <a:avLst/>
              <a:gdLst/>
              <a:ahLst/>
              <a:cxnLst/>
              <a:rect l="l" t="t" r="r" b="b"/>
              <a:pathLst>
                <a:path w="1135" h="435" extrusionOk="0">
                  <a:moveTo>
                    <a:pt x="568" y="1"/>
                  </a:moveTo>
                  <a:cubicBezTo>
                    <a:pt x="250" y="1"/>
                    <a:pt x="1" y="101"/>
                    <a:pt x="1" y="217"/>
                  </a:cubicBezTo>
                  <a:cubicBezTo>
                    <a:pt x="1" y="334"/>
                    <a:pt x="250" y="434"/>
                    <a:pt x="568" y="434"/>
                  </a:cubicBezTo>
                  <a:cubicBezTo>
                    <a:pt x="884" y="434"/>
                    <a:pt x="1135" y="334"/>
                    <a:pt x="1135" y="217"/>
                  </a:cubicBezTo>
                  <a:cubicBezTo>
                    <a:pt x="1135" y="101"/>
                    <a:pt x="884" y="1"/>
                    <a:pt x="568" y="1"/>
                  </a:cubicBezTo>
                  <a:close/>
                </a:path>
              </a:pathLst>
            </a:custGeom>
            <a:solidFill>
              <a:srgbClr val="E7654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 name="Google Shape;1088;p44"/>
            <p:cNvSpPr/>
            <p:nvPr/>
          </p:nvSpPr>
          <p:spPr>
            <a:xfrm>
              <a:off x="2528493" y="1380470"/>
              <a:ext cx="34" cy="14817"/>
            </a:xfrm>
            <a:custGeom>
              <a:avLst/>
              <a:gdLst/>
              <a:ahLst/>
              <a:cxnLst/>
              <a:rect l="l" t="t" r="r" b="b"/>
              <a:pathLst>
                <a:path w="1" h="435" extrusionOk="0">
                  <a:moveTo>
                    <a:pt x="1" y="1"/>
                  </a:moveTo>
                  <a:lnTo>
                    <a:pt x="1" y="1"/>
                  </a:lnTo>
                  <a:lnTo>
                    <a:pt x="1" y="434"/>
                  </a:lnTo>
                  <a:lnTo>
                    <a:pt x="1" y="434"/>
                  </a:lnTo>
                  <a:lnTo>
                    <a:pt x="1" y="434"/>
                  </a:lnTo>
                  <a:close/>
                </a:path>
              </a:pathLst>
            </a:custGeom>
            <a:solidFill>
              <a:srgbClr val="E7654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1089;p44"/>
            <p:cNvSpPr/>
            <p:nvPr/>
          </p:nvSpPr>
          <p:spPr>
            <a:xfrm>
              <a:off x="2528493" y="1380470"/>
              <a:ext cx="23878" cy="14817"/>
            </a:xfrm>
            <a:custGeom>
              <a:avLst/>
              <a:gdLst/>
              <a:ahLst/>
              <a:cxnLst/>
              <a:rect l="l" t="t" r="r" b="b"/>
              <a:pathLst>
                <a:path w="701" h="435" extrusionOk="0">
                  <a:moveTo>
                    <a:pt x="1" y="1"/>
                  </a:moveTo>
                  <a:lnTo>
                    <a:pt x="1" y="434"/>
                  </a:lnTo>
                  <a:lnTo>
                    <a:pt x="134" y="434"/>
                  </a:lnTo>
                  <a:cubicBezTo>
                    <a:pt x="434" y="434"/>
                    <a:pt x="701" y="334"/>
                    <a:pt x="701" y="217"/>
                  </a:cubicBezTo>
                  <a:cubicBezTo>
                    <a:pt x="701" y="101"/>
                    <a:pt x="434" y="1"/>
                    <a:pt x="134" y="1"/>
                  </a:cubicBezTo>
                  <a:close/>
                </a:path>
              </a:pathLst>
            </a:custGeom>
            <a:solidFill>
              <a:srgbClr val="E86C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 name="Google Shape;1090;p44"/>
            <p:cNvSpPr/>
            <p:nvPr/>
          </p:nvSpPr>
          <p:spPr>
            <a:xfrm>
              <a:off x="2602921" y="1354343"/>
              <a:ext cx="11411" cy="21017"/>
            </a:xfrm>
            <a:custGeom>
              <a:avLst/>
              <a:gdLst/>
              <a:ahLst/>
              <a:cxnLst/>
              <a:rect l="l" t="t" r="r" b="b"/>
              <a:pathLst>
                <a:path w="335" h="617" extrusionOk="0">
                  <a:moveTo>
                    <a:pt x="167" y="1"/>
                  </a:moveTo>
                  <a:cubicBezTo>
                    <a:pt x="83" y="1"/>
                    <a:pt x="1" y="150"/>
                    <a:pt x="1" y="317"/>
                  </a:cubicBezTo>
                  <a:cubicBezTo>
                    <a:pt x="1" y="483"/>
                    <a:pt x="83" y="617"/>
                    <a:pt x="167" y="617"/>
                  </a:cubicBezTo>
                  <a:cubicBezTo>
                    <a:pt x="267" y="617"/>
                    <a:pt x="334" y="483"/>
                    <a:pt x="334" y="317"/>
                  </a:cubicBezTo>
                  <a:cubicBezTo>
                    <a:pt x="334" y="150"/>
                    <a:pt x="267" y="1"/>
                    <a:pt x="16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 name="Google Shape;1091;p44"/>
            <p:cNvSpPr/>
            <p:nvPr/>
          </p:nvSpPr>
          <p:spPr>
            <a:xfrm>
              <a:off x="2546138" y="1354343"/>
              <a:ext cx="11922" cy="21017"/>
            </a:xfrm>
            <a:custGeom>
              <a:avLst/>
              <a:gdLst/>
              <a:ahLst/>
              <a:cxnLst/>
              <a:rect l="l" t="t" r="r" b="b"/>
              <a:pathLst>
                <a:path w="350" h="617" extrusionOk="0">
                  <a:moveTo>
                    <a:pt x="183" y="1"/>
                  </a:moveTo>
                  <a:cubicBezTo>
                    <a:pt x="83" y="1"/>
                    <a:pt x="0" y="150"/>
                    <a:pt x="0" y="317"/>
                  </a:cubicBezTo>
                  <a:cubicBezTo>
                    <a:pt x="0" y="483"/>
                    <a:pt x="83" y="617"/>
                    <a:pt x="183" y="617"/>
                  </a:cubicBezTo>
                  <a:cubicBezTo>
                    <a:pt x="267" y="617"/>
                    <a:pt x="350" y="483"/>
                    <a:pt x="350" y="317"/>
                  </a:cubicBezTo>
                  <a:cubicBezTo>
                    <a:pt x="350" y="150"/>
                    <a:pt x="267" y="1"/>
                    <a:pt x="18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092;p44"/>
            <p:cNvSpPr/>
            <p:nvPr/>
          </p:nvSpPr>
          <p:spPr>
            <a:xfrm>
              <a:off x="2560308" y="1339901"/>
              <a:ext cx="24457" cy="53648"/>
            </a:xfrm>
            <a:custGeom>
              <a:avLst/>
              <a:gdLst/>
              <a:ahLst/>
              <a:cxnLst/>
              <a:rect l="l" t="t" r="r" b="b"/>
              <a:pathLst>
                <a:path w="718" h="1575" extrusionOk="0">
                  <a:moveTo>
                    <a:pt x="641" y="1"/>
                  </a:moveTo>
                  <a:cubicBezTo>
                    <a:pt x="617" y="1"/>
                    <a:pt x="596" y="16"/>
                    <a:pt x="585" y="40"/>
                  </a:cubicBezTo>
                  <a:cubicBezTo>
                    <a:pt x="585" y="58"/>
                    <a:pt x="300" y="641"/>
                    <a:pt x="18" y="1225"/>
                  </a:cubicBezTo>
                  <a:cubicBezTo>
                    <a:pt x="0" y="1241"/>
                    <a:pt x="0" y="1258"/>
                    <a:pt x="18" y="1274"/>
                  </a:cubicBezTo>
                  <a:cubicBezTo>
                    <a:pt x="18" y="1292"/>
                    <a:pt x="151" y="1574"/>
                    <a:pt x="567" y="1574"/>
                  </a:cubicBezTo>
                  <a:cubicBezTo>
                    <a:pt x="601" y="1574"/>
                    <a:pt x="634" y="1558"/>
                    <a:pt x="634" y="1508"/>
                  </a:cubicBezTo>
                  <a:cubicBezTo>
                    <a:pt x="634" y="1474"/>
                    <a:pt x="601" y="1441"/>
                    <a:pt x="567" y="1441"/>
                  </a:cubicBezTo>
                  <a:cubicBezTo>
                    <a:pt x="318" y="1441"/>
                    <a:pt x="184" y="1308"/>
                    <a:pt x="151" y="1258"/>
                  </a:cubicBezTo>
                  <a:cubicBezTo>
                    <a:pt x="434" y="674"/>
                    <a:pt x="701" y="107"/>
                    <a:pt x="701" y="107"/>
                  </a:cubicBezTo>
                  <a:cubicBezTo>
                    <a:pt x="718" y="74"/>
                    <a:pt x="701" y="24"/>
                    <a:pt x="667" y="7"/>
                  </a:cubicBezTo>
                  <a:cubicBezTo>
                    <a:pt x="658" y="3"/>
                    <a:pt x="650" y="1"/>
                    <a:pt x="64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093;p44"/>
            <p:cNvSpPr/>
            <p:nvPr/>
          </p:nvSpPr>
          <p:spPr>
            <a:xfrm>
              <a:off x="2547262" y="1399409"/>
              <a:ext cx="61926" cy="22004"/>
            </a:xfrm>
            <a:custGeom>
              <a:avLst/>
              <a:gdLst/>
              <a:ahLst/>
              <a:cxnLst/>
              <a:rect l="l" t="t" r="r" b="b"/>
              <a:pathLst>
                <a:path w="1818" h="646" extrusionOk="0">
                  <a:moveTo>
                    <a:pt x="1751" y="0"/>
                  </a:moveTo>
                  <a:cubicBezTo>
                    <a:pt x="1732" y="0"/>
                    <a:pt x="1711" y="8"/>
                    <a:pt x="1701" y="28"/>
                  </a:cubicBezTo>
                  <a:cubicBezTo>
                    <a:pt x="1688" y="28"/>
                    <a:pt x="1228" y="513"/>
                    <a:pt x="673" y="513"/>
                  </a:cubicBezTo>
                  <a:cubicBezTo>
                    <a:pt x="494" y="513"/>
                    <a:pt x="304" y="462"/>
                    <a:pt x="117" y="328"/>
                  </a:cubicBezTo>
                  <a:cubicBezTo>
                    <a:pt x="103" y="321"/>
                    <a:pt x="89" y="317"/>
                    <a:pt x="76" y="317"/>
                  </a:cubicBezTo>
                  <a:cubicBezTo>
                    <a:pt x="56" y="317"/>
                    <a:pt x="36" y="325"/>
                    <a:pt x="16" y="345"/>
                  </a:cubicBezTo>
                  <a:cubicBezTo>
                    <a:pt x="0" y="378"/>
                    <a:pt x="16" y="412"/>
                    <a:pt x="34" y="445"/>
                  </a:cubicBezTo>
                  <a:cubicBezTo>
                    <a:pt x="250" y="594"/>
                    <a:pt x="467" y="645"/>
                    <a:pt x="667" y="645"/>
                  </a:cubicBezTo>
                  <a:cubicBezTo>
                    <a:pt x="1284" y="645"/>
                    <a:pt x="1784" y="128"/>
                    <a:pt x="1801" y="112"/>
                  </a:cubicBezTo>
                  <a:cubicBezTo>
                    <a:pt x="1817" y="94"/>
                    <a:pt x="1817" y="45"/>
                    <a:pt x="1784" y="12"/>
                  </a:cubicBezTo>
                  <a:cubicBezTo>
                    <a:pt x="1777" y="4"/>
                    <a:pt x="1764" y="0"/>
                    <a:pt x="17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1094;p44"/>
            <p:cNvSpPr/>
            <p:nvPr/>
          </p:nvSpPr>
          <p:spPr>
            <a:xfrm>
              <a:off x="2669344" y="1425331"/>
              <a:ext cx="19347" cy="23333"/>
            </a:xfrm>
            <a:custGeom>
              <a:avLst/>
              <a:gdLst/>
              <a:ahLst/>
              <a:cxnLst/>
              <a:rect l="l" t="t" r="r" b="b"/>
              <a:pathLst>
                <a:path w="568" h="685" extrusionOk="0">
                  <a:moveTo>
                    <a:pt x="1" y="0"/>
                  </a:moveTo>
                  <a:cubicBezTo>
                    <a:pt x="1" y="18"/>
                    <a:pt x="234" y="534"/>
                    <a:pt x="552" y="685"/>
                  </a:cubicBezTo>
                  <a:lnTo>
                    <a:pt x="568" y="334"/>
                  </a:lnTo>
                  <a:cubicBezTo>
                    <a:pt x="568" y="334"/>
                    <a:pt x="301" y="284"/>
                    <a:pt x="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 name="Google Shape;1095;p44"/>
            <p:cNvSpPr/>
            <p:nvPr/>
          </p:nvSpPr>
          <p:spPr>
            <a:xfrm>
              <a:off x="2679563" y="1369876"/>
              <a:ext cx="52013" cy="67035"/>
            </a:xfrm>
            <a:custGeom>
              <a:avLst/>
              <a:gdLst/>
              <a:ahLst/>
              <a:cxnLst/>
              <a:rect l="l" t="t" r="r" b="b"/>
              <a:pathLst>
                <a:path w="1527" h="1968" extrusionOk="0">
                  <a:moveTo>
                    <a:pt x="727" y="1"/>
                  </a:moveTo>
                  <a:cubicBezTo>
                    <a:pt x="351" y="1"/>
                    <a:pt x="1" y="461"/>
                    <a:pt x="1" y="461"/>
                  </a:cubicBezTo>
                  <a:lnTo>
                    <a:pt x="1" y="1862"/>
                  </a:lnTo>
                  <a:cubicBezTo>
                    <a:pt x="117" y="1935"/>
                    <a:pt x="232" y="1968"/>
                    <a:pt x="343" y="1968"/>
                  </a:cubicBezTo>
                  <a:cubicBezTo>
                    <a:pt x="1012" y="1968"/>
                    <a:pt x="1527" y="779"/>
                    <a:pt x="1168" y="278"/>
                  </a:cubicBezTo>
                  <a:cubicBezTo>
                    <a:pt x="1031" y="74"/>
                    <a:pt x="877" y="1"/>
                    <a:pt x="727" y="1"/>
                  </a:cubicBezTo>
                  <a:close/>
                </a:path>
              </a:pathLst>
            </a:custGeom>
            <a:solidFill>
              <a:srgbClr val="EC83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 name="Google Shape;1096;p44"/>
            <p:cNvSpPr/>
            <p:nvPr/>
          </p:nvSpPr>
          <p:spPr>
            <a:xfrm>
              <a:off x="2680721" y="1385375"/>
              <a:ext cx="29566" cy="38286"/>
            </a:xfrm>
            <a:custGeom>
              <a:avLst/>
              <a:gdLst/>
              <a:ahLst/>
              <a:cxnLst/>
              <a:rect l="l" t="t" r="r" b="b"/>
              <a:pathLst>
                <a:path w="868" h="1124" extrusionOk="0">
                  <a:moveTo>
                    <a:pt x="778" y="0"/>
                  </a:moveTo>
                  <a:cubicBezTo>
                    <a:pt x="769" y="0"/>
                    <a:pt x="760" y="2"/>
                    <a:pt x="751" y="6"/>
                  </a:cubicBezTo>
                  <a:cubicBezTo>
                    <a:pt x="734" y="23"/>
                    <a:pt x="84" y="290"/>
                    <a:pt x="0" y="1057"/>
                  </a:cubicBezTo>
                  <a:cubicBezTo>
                    <a:pt x="0" y="1091"/>
                    <a:pt x="18" y="1124"/>
                    <a:pt x="67" y="1124"/>
                  </a:cubicBezTo>
                  <a:cubicBezTo>
                    <a:pt x="100" y="1124"/>
                    <a:pt x="134" y="1107"/>
                    <a:pt x="134" y="1073"/>
                  </a:cubicBezTo>
                  <a:cubicBezTo>
                    <a:pt x="218" y="390"/>
                    <a:pt x="785" y="139"/>
                    <a:pt x="801" y="139"/>
                  </a:cubicBezTo>
                  <a:cubicBezTo>
                    <a:pt x="834" y="123"/>
                    <a:pt x="867" y="90"/>
                    <a:pt x="851" y="57"/>
                  </a:cubicBezTo>
                  <a:cubicBezTo>
                    <a:pt x="838" y="19"/>
                    <a:pt x="807" y="0"/>
                    <a:pt x="77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 name="Google Shape;1097;p44"/>
            <p:cNvSpPr/>
            <p:nvPr/>
          </p:nvSpPr>
          <p:spPr>
            <a:xfrm>
              <a:off x="2688113" y="1399511"/>
              <a:ext cx="19347" cy="9946"/>
            </a:xfrm>
            <a:custGeom>
              <a:avLst/>
              <a:gdLst/>
              <a:ahLst/>
              <a:cxnLst/>
              <a:rect l="l" t="t" r="r" b="b"/>
              <a:pathLst>
                <a:path w="568" h="292" extrusionOk="0">
                  <a:moveTo>
                    <a:pt x="124" y="0"/>
                  </a:moveTo>
                  <a:cubicBezTo>
                    <a:pt x="99" y="0"/>
                    <a:pt x="74" y="3"/>
                    <a:pt x="50" y="9"/>
                  </a:cubicBezTo>
                  <a:cubicBezTo>
                    <a:pt x="17" y="25"/>
                    <a:pt x="1" y="58"/>
                    <a:pt x="1" y="91"/>
                  </a:cubicBezTo>
                  <a:cubicBezTo>
                    <a:pt x="14" y="119"/>
                    <a:pt x="39" y="146"/>
                    <a:pt x="66" y="146"/>
                  </a:cubicBezTo>
                  <a:cubicBezTo>
                    <a:pt x="72" y="146"/>
                    <a:pt x="78" y="145"/>
                    <a:pt x="83" y="142"/>
                  </a:cubicBezTo>
                  <a:cubicBezTo>
                    <a:pt x="100" y="138"/>
                    <a:pt x="117" y="136"/>
                    <a:pt x="134" y="136"/>
                  </a:cubicBezTo>
                  <a:cubicBezTo>
                    <a:pt x="256" y="136"/>
                    <a:pt x="392" y="231"/>
                    <a:pt x="450" y="275"/>
                  </a:cubicBezTo>
                  <a:cubicBezTo>
                    <a:pt x="468" y="291"/>
                    <a:pt x="484" y="291"/>
                    <a:pt x="501" y="291"/>
                  </a:cubicBezTo>
                  <a:cubicBezTo>
                    <a:pt x="517" y="291"/>
                    <a:pt x="534" y="291"/>
                    <a:pt x="550" y="275"/>
                  </a:cubicBezTo>
                  <a:cubicBezTo>
                    <a:pt x="568" y="242"/>
                    <a:pt x="568" y="191"/>
                    <a:pt x="534" y="175"/>
                  </a:cubicBezTo>
                  <a:cubicBezTo>
                    <a:pt x="519" y="160"/>
                    <a:pt x="320" y="0"/>
                    <a:pt x="12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 name="Google Shape;1098;p44"/>
            <p:cNvSpPr/>
            <p:nvPr/>
          </p:nvSpPr>
          <p:spPr>
            <a:xfrm>
              <a:off x="2974617" y="1278485"/>
              <a:ext cx="422920" cy="464476"/>
            </a:xfrm>
            <a:custGeom>
              <a:avLst/>
              <a:gdLst/>
              <a:ahLst/>
              <a:cxnLst/>
              <a:rect l="l" t="t" r="r" b="b"/>
              <a:pathLst>
                <a:path w="12416" h="13636" extrusionOk="0">
                  <a:moveTo>
                    <a:pt x="5380" y="1"/>
                  </a:moveTo>
                  <a:cubicBezTo>
                    <a:pt x="5209" y="1"/>
                    <a:pt x="5031" y="9"/>
                    <a:pt x="4845" y="27"/>
                  </a:cubicBezTo>
                  <a:lnTo>
                    <a:pt x="4729" y="27"/>
                  </a:lnTo>
                  <a:cubicBezTo>
                    <a:pt x="2395" y="276"/>
                    <a:pt x="810" y="2544"/>
                    <a:pt x="1377" y="4845"/>
                  </a:cubicBezTo>
                  <a:cubicBezTo>
                    <a:pt x="1677" y="6029"/>
                    <a:pt x="1995" y="7497"/>
                    <a:pt x="1995" y="8264"/>
                  </a:cubicBezTo>
                  <a:cubicBezTo>
                    <a:pt x="1977" y="9680"/>
                    <a:pt x="277" y="9831"/>
                    <a:pt x="110" y="11281"/>
                  </a:cubicBezTo>
                  <a:cubicBezTo>
                    <a:pt x="0" y="12359"/>
                    <a:pt x="709" y="13635"/>
                    <a:pt x="2144" y="13635"/>
                  </a:cubicBezTo>
                  <a:cubicBezTo>
                    <a:pt x="2662" y="13635"/>
                    <a:pt x="3275" y="13469"/>
                    <a:pt x="3978" y="13066"/>
                  </a:cubicBezTo>
                  <a:cubicBezTo>
                    <a:pt x="4822" y="12588"/>
                    <a:pt x="5547" y="12431"/>
                    <a:pt x="6207" y="12431"/>
                  </a:cubicBezTo>
                  <a:cubicBezTo>
                    <a:pt x="6812" y="12431"/>
                    <a:pt x="7362" y="12563"/>
                    <a:pt x="7898" y="12699"/>
                  </a:cubicBezTo>
                  <a:cubicBezTo>
                    <a:pt x="8441" y="12835"/>
                    <a:pt x="8967" y="12971"/>
                    <a:pt x="9508" y="12971"/>
                  </a:cubicBezTo>
                  <a:cubicBezTo>
                    <a:pt x="9697" y="12971"/>
                    <a:pt x="9887" y="12954"/>
                    <a:pt x="10081" y="12915"/>
                  </a:cubicBezTo>
                  <a:cubicBezTo>
                    <a:pt x="12033" y="12548"/>
                    <a:pt x="12416" y="9680"/>
                    <a:pt x="10732" y="8780"/>
                  </a:cubicBezTo>
                  <a:cubicBezTo>
                    <a:pt x="9047" y="7897"/>
                    <a:pt x="9065" y="6479"/>
                    <a:pt x="9114" y="4595"/>
                  </a:cubicBezTo>
                  <a:cubicBezTo>
                    <a:pt x="9146" y="2793"/>
                    <a:pt x="8503" y="1"/>
                    <a:pt x="538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 name="Google Shape;1099;p44"/>
            <p:cNvSpPr/>
            <p:nvPr/>
          </p:nvSpPr>
          <p:spPr>
            <a:xfrm>
              <a:off x="2905094" y="2043301"/>
              <a:ext cx="412395" cy="358508"/>
            </a:xfrm>
            <a:custGeom>
              <a:avLst/>
              <a:gdLst/>
              <a:ahLst/>
              <a:cxnLst/>
              <a:rect l="l" t="t" r="r" b="b"/>
              <a:pathLst>
                <a:path w="12107" h="10525" extrusionOk="0">
                  <a:moveTo>
                    <a:pt x="1334" y="0"/>
                  </a:moveTo>
                  <a:cubicBezTo>
                    <a:pt x="1334" y="0"/>
                    <a:pt x="934" y="1318"/>
                    <a:pt x="583" y="2919"/>
                  </a:cubicBezTo>
                  <a:cubicBezTo>
                    <a:pt x="567" y="2986"/>
                    <a:pt x="550" y="3068"/>
                    <a:pt x="534" y="3135"/>
                  </a:cubicBezTo>
                  <a:cubicBezTo>
                    <a:pt x="401" y="3786"/>
                    <a:pt x="267" y="4469"/>
                    <a:pt x="183" y="5103"/>
                  </a:cubicBezTo>
                  <a:cubicBezTo>
                    <a:pt x="167" y="5187"/>
                    <a:pt x="167" y="5269"/>
                    <a:pt x="150" y="5353"/>
                  </a:cubicBezTo>
                  <a:cubicBezTo>
                    <a:pt x="0" y="6737"/>
                    <a:pt x="50" y="7937"/>
                    <a:pt x="601" y="8255"/>
                  </a:cubicBezTo>
                  <a:cubicBezTo>
                    <a:pt x="2166" y="9153"/>
                    <a:pt x="5399" y="10525"/>
                    <a:pt x="8272" y="10525"/>
                  </a:cubicBezTo>
                  <a:cubicBezTo>
                    <a:pt x="9134" y="10525"/>
                    <a:pt x="9963" y="10401"/>
                    <a:pt x="10706" y="10105"/>
                  </a:cubicBezTo>
                  <a:cubicBezTo>
                    <a:pt x="11873" y="9638"/>
                    <a:pt x="12106" y="7488"/>
                    <a:pt x="12006" y="5369"/>
                  </a:cubicBezTo>
                  <a:lnTo>
                    <a:pt x="12006" y="5120"/>
                  </a:lnTo>
                  <a:cubicBezTo>
                    <a:pt x="11973" y="4569"/>
                    <a:pt x="11922" y="4035"/>
                    <a:pt x="11873" y="3519"/>
                  </a:cubicBezTo>
                  <a:cubicBezTo>
                    <a:pt x="11855" y="3452"/>
                    <a:pt x="11855" y="3368"/>
                    <a:pt x="11839" y="3302"/>
                  </a:cubicBezTo>
                  <a:cubicBezTo>
                    <a:pt x="11673" y="1885"/>
                    <a:pt x="11455" y="801"/>
                    <a:pt x="11455" y="801"/>
                  </a:cubicBezTo>
                  <a:cubicBezTo>
                    <a:pt x="10659" y="929"/>
                    <a:pt x="9806" y="981"/>
                    <a:pt x="8945" y="981"/>
                  </a:cubicBezTo>
                  <a:cubicBezTo>
                    <a:pt x="5211" y="981"/>
                    <a:pt x="1334" y="0"/>
                    <a:pt x="133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 name="Google Shape;1100;p44"/>
            <p:cNvSpPr/>
            <p:nvPr/>
          </p:nvSpPr>
          <p:spPr>
            <a:xfrm>
              <a:off x="2923284" y="2142696"/>
              <a:ext cx="386235" cy="47177"/>
            </a:xfrm>
            <a:custGeom>
              <a:avLst/>
              <a:gdLst/>
              <a:ahLst/>
              <a:cxnLst/>
              <a:rect l="l" t="t" r="r" b="b"/>
              <a:pathLst>
                <a:path w="11339" h="1385" extrusionOk="0">
                  <a:moveTo>
                    <a:pt x="49" y="1"/>
                  </a:moveTo>
                  <a:cubicBezTo>
                    <a:pt x="33" y="68"/>
                    <a:pt x="16" y="150"/>
                    <a:pt x="0" y="217"/>
                  </a:cubicBezTo>
                  <a:cubicBezTo>
                    <a:pt x="316" y="350"/>
                    <a:pt x="783" y="517"/>
                    <a:pt x="1367" y="701"/>
                  </a:cubicBezTo>
                  <a:cubicBezTo>
                    <a:pt x="1434" y="717"/>
                    <a:pt x="1501" y="735"/>
                    <a:pt x="1584" y="768"/>
                  </a:cubicBezTo>
                  <a:cubicBezTo>
                    <a:pt x="2668" y="1068"/>
                    <a:pt x="4069" y="1368"/>
                    <a:pt x="5569" y="1384"/>
                  </a:cubicBezTo>
                  <a:lnTo>
                    <a:pt x="5736" y="1384"/>
                  </a:lnTo>
                  <a:cubicBezTo>
                    <a:pt x="7086" y="1384"/>
                    <a:pt x="8453" y="1201"/>
                    <a:pt x="9571" y="1001"/>
                  </a:cubicBezTo>
                  <a:cubicBezTo>
                    <a:pt x="9638" y="984"/>
                    <a:pt x="9721" y="968"/>
                    <a:pt x="9805" y="951"/>
                  </a:cubicBezTo>
                  <a:cubicBezTo>
                    <a:pt x="10405" y="835"/>
                    <a:pt x="10939" y="717"/>
                    <a:pt x="11339" y="601"/>
                  </a:cubicBezTo>
                  <a:cubicBezTo>
                    <a:pt x="11321" y="534"/>
                    <a:pt x="11321" y="450"/>
                    <a:pt x="11305" y="384"/>
                  </a:cubicBezTo>
                  <a:cubicBezTo>
                    <a:pt x="10888" y="484"/>
                    <a:pt x="10338" y="617"/>
                    <a:pt x="9687" y="751"/>
                  </a:cubicBezTo>
                  <a:cubicBezTo>
                    <a:pt x="9605" y="751"/>
                    <a:pt x="9538" y="768"/>
                    <a:pt x="9454" y="784"/>
                  </a:cubicBezTo>
                  <a:cubicBezTo>
                    <a:pt x="8374" y="991"/>
                    <a:pt x="7069" y="1152"/>
                    <a:pt x="5766" y="1152"/>
                  </a:cubicBezTo>
                  <a:cubicBezTo>
                    <a:pt x="5701" y="1152"/>
                    <a:pt x="5635" y="1152"/>
                    <a:pt x="5569" y="1151"/>
                  </a:cubicBezTo>
                  <a:cubicBezTo>
                    <a:pt x="4118" y="1135"/>
                    <a:pt x="2735" y="851"/>
                    <a:pt x="1668" y="550"/>
                  </a:cubicBezTo>
                  <a:cubicBezTo>
                    <a:pt x="1601" y="534"/>
                    <a:pt x="1517" y="501"/>
                    <a:pt x="1450" y="484"/>
                  </a:cubicBezTo>
                  <a:cubicBezTo>
                    <a:pt x="850" y="301"/>
                    <a:pt x="367" y="134"/>
                    <a:pt x="4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 name="Google Shape;1101;p44"/>
            <p:cNvSpPr/>
            <p:nvPr/>
          </p:nvSpPr>
          <p:spPr>
            <a:xfrm>
              <a:off x="2910170" y="2081383"/>
              <a:ext cx="86383" cy="144289"/>
            </a:xfrm>
            <a:custGeom>
              <a:avLst/>
              <a:gdLst/>
              <a:ahLst/>
              <a:cxnLst/>
              <a:rect l="l" t="t" r="r" b="b"/>
              <a:pathLst>
                <a:path w="2536" h="4236" extrusionOk="0">
                  <a:moveTo>
                    <a:pt x="2419" y="0"/>
                  </a:moveTo>
                  <a:cubicBezTo>
                    <a:pt x="2353" y="0"/>
                    <a:pt x="2302" y="49"/>
                    <a:pt x="2302" y="100"/>
                  </a:cubicBezTo>
                  <a:cubicBezTo>
                    <a:pt x="2235" y="967"/>
                    <a:pt x="2086" y="1701"/>
                    <a:pt x="1835" y="2284"/>
                  </a:cubicBezTo>
                  <a:cubicBezTo>
                    <a:pt x="1802" y="2350"/>
                    <a:pt x="1786" y="2435"/>
                    <a:pt x="1752" y="2501"/>
                  </a:cubicBezTo>
                  <a:cubicBezTo>
                    <a:pt x="1535" y="2951"/>
                    <a:pt x="1252" y="3302"/>
                    <a:pt x="919" y="3568"/>
                  </a:cubicBezTo>
                  <a:cubicBezTo>
                    <a:pt x="619" y="3802"/>
                    <a:pt x="301" y="3935"/>
                    <a:pt x="34" y="3985"/>
                  </a:cubicBezTo>
                  <a:cubicBezTo>
                    <a:pt x="18" y="4069"/>
                    <a:pt x="18" y="4151"/>
                    <a:pt x="1" y="4235"/>
                  </a:cubicBezTo>
                  <a:cubicBezTo>
                    <a:pt x="318" y="4169"/>
                    <a:pt x="685" y="4035"/>
                    <a:pt x="1052" y="3751"/>
                  </a:cubicBezTo>
                  <a:cubicBezTo>
                    <a:pt x="1419" y="3451"/>
                    <a:pt x="1735" y="3068"/>
                    <a:pt x="1969" y="2568"/>
                  </a:cubicBezTo>
                  <a:cubicBezTo>
                    <a:pt x="2002" y="2501"/>
                    <a:pt x="2035" y="2417"/>
                    <a:pt x="2053" y="2350"/>
                  </a:cubicBezTo>
                  <a:cubicBezTo>
                    <a:pt x="2302" y="1750"/>
                    <a:pt x="2469" y="1001"/>
                    <a:pt x="2519" y="116"/>
                  </a:cubicBezTo>
                  <a:cubicBezTo>
                    <a:pt x="2535" y="67"/>
                    <a:pt x="2486" y="0"/>
                    <a:pt x="2419" y="0"/>
                  </a:cubicBezTo>
                  <a:close/>
                </a:path>
              </a:pathLst>
            </a:custGeom>
            <a:solidFill>
              <a:srgbClr val="694C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 name="Google Shape;1102;p44"/>
            <p:cNvSpPr/>
            <p:nvPr/>
          </p:nvSpPr>
          <p:spPr>
            <a:xfrm>
              <a:off x="3225969" y="2081383"/>
              <a:ext cx="88120" cy="144834"/>
            </a:xfrm>
            <a:custGeom>
              <a:avLst/>
              <a:gdLst/>
              <a:ahLst/>
              <a:cxnLst/>
              <a:rect l="l" t="t" r="r" b="b"/>
              <a:pathLst>
                <a:path w="2587" h="4252" extrusionOk="0">
                  <a:moveTo>
                    <a:pt x="101" y="0"/>
                  </a:moveTo>
                  <a:cubicBezTo>
                    <a:pt x="34" y="0"/>
                    <a:pt x="1" y="67"/>
                    <a:pt x="1" y="116"/>
                  </a:cubicBezTo>
                  <a:cubicBezTo>
                    <a:pt x="68" y="1117"/>
                    <a:pt x="252" y="1934"/>
                    <a:pt x="568" y="2584"/>
                  </a:cubicBezTo>
                  <a:cubicBezTo>
                    <a:pt x="601" y="2668"/>
                    <a:pt x="635" y="2735"/>
                    <a:pt x="685" y="2801"/>
                  </a:cubicBezTo>
                  <a:cubicBezTo>
                    <a:pt x="885" y="3184"/>
                    <a:pt x="1152" y="3502"/>
                    <a:pt x="1468" y="3751"/>
                  </a:cubicBezTo>
                  <a:cubicBezTo>
                    <a:pt x="1869" y="4069"/>
                    <a:pt x="2269" y="4185"/>
                    <a:pt x="2586" y="4251"/>
                  </a:cubicBezTo>
                  <a:lnTo>
                    <a:pt x="2586" y="4002"/>
                  </a:lnTo>
                  <a:cubicBezTo>
                    <a:pt x="2302" y="3951"/>
                    <a:pt x="1953" y="3835"/>
                    <a:pt x="1602" y="3568"/>
                  </a:cubicBezTo>
                  <a:cubicBezTo>
                    <a:pt x="1335" y="3351"/>
                    <a:pt x="1102" y="3084"/>
                    <a:pt x="919" y="2751"/>
                  </a:cubicBezTo>
                  <a:cubicBezTo>
                    <a:pt x="868" y="2684"/>
                    <a:pt x="835" y="2617"/>
                    <a:pt x="801" y="2551"/>
                  </a:cubicBezTo>
                  <a:cubicBezTo>
                    <a:pt x="485" y="1917"/>
                    <a:pt x="301" y="1101"/>
                    <a:pt x="218" y="100"/>
                  </a:cubicBezTo>
                  <a:cubicBezTo>
                    <a:pt x="218" y="49"/>
                    <a:pt x="168" y="0"/>
                    <a:pt x="101" y="0"/>
                  </a:cubicBezTo>
                  <a:close/>
                </a:path>
              </a:pathLst>
            </a:custGeom>
            <a:solidFill>
              <a:srgbClr val="694C5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 name="Google Shape;1103;p44"/>
            <p:cNvSpPr/>
            <p:nvPr/>
          </p:nvSpPr>
          <p:spPr>
            <a:xfrm>
              <a:off x="2767037" y="3418967"/>
              <a:ext cx="83555" cy="46597"/>
            </a:xfrm>
            <a:custGeom>
              <a:avLst/>
              <a:gdLst/>
              <a:ahLst/>
              <a:cxnLst/>
              <a:rect l="l" t="t" r="r" b="b"/>
              <a:pathLst>
                <a:path w="2453" h="1368" extrusionOk="0">
                  <a:moveTo>
                    <a:pt x="185" y="0"/>
                  </a:moveTo>
                  <a:lnTo>
                    <a:pt x="1" y="1367"/>
                  </a:lnTo>
                  <a:lnTo>
                    <a:pt x="2286" y="1367"/>
                  </a:lnTo>
                  <a:lnTo>
                    <a:pt x="2453" y="0"/>
                  </a:lnTo>
                  <a:close/>
                </a:path>
              </a:pathLst>
            </a:custGeom>
            <a:solidFill>
              <a:srgbClr val="EF968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 name="Google Shape;1104;p44"/>
            <p:cNvSpPr/>
            <p:nvPr/>
          </p:nvSpPr>
          <p:spPr>
            <a:xfrm>
              <a:off x="2767037" y="2241547"/>
              <a:ext cx="330611" cy="1196173"/>
            </a:xfrm>
            <a:custGeom>
              <a:avLst/>
              <a:gdLst/>
              <a:ahLst/>
              <a:cxnLst/>
              <a:rect l="l" t="t" r="r" b="b"/>
              <a:pathLst>
                <a:path w="9706" h="35117" extrusionOk="0">
                  <a:moveTo>
                    <a:pt x="4170" y="0"/>
                  </a:moveTo>
                  <a:lnTo>
                    <a:pt x="2119" y="15057"/>
                  </a:lnTo>
                  <a:lnTo>
                    <a:pt x="1" y="34984"/>
                  </a:lnTo>
                  <a:lnTo>
                    <a:pt x="2736" y="35117"/>
                  </a:lnTo>
                  <a:cubicBezTo>
                    <a:pt x="2736" y="35117"/>
                    <a:pt x="4103" y="30115"/>
                    <a:pt x="5321" y="25779"/>
                  </a:cubicBezTo>
                  <a:cubicBezTo>
                    <a:pt x="6521" y="21444"/>
                    <a:pt x="6070" y="16275"/>
                    <a:pt x="6070" y="16275"/>
                  </a:cubicBezTo>
                  <a:cubicBezTo>
                    <a:pt x="7655" y="11088"/>
                    <a:pt x="9439" y="8320"/>
                    <a:pt x="9706" y="1834"/>
                  </a:cubicBezTo>
                  <a:lnTo>
                    <a:pt x="417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 name="Google Shape;1105;p44"/>
            <p:cNvSpPr/>
            <p:nvPr/>
          </p:nvSpPr>
          <p:spPr>
            <a:xfrm>
              <a:off x="2835810" y="2351605"/>
              <a:ext cx="235713" cy="1094632"/>
            </a:xfrm>
            <a:custGeom>
              <a:avLst/>
              <a:gdLst/>
              <a:ahLst/>
              <a:cxnLst/>
              <a:rect l="l" t="t" r="r" b="b"/>
              <a:pathLst>
                <a:path w="6920" h="32136" extrusionOk="0">
                  <a:moveTo>
                    <a:pt x="6794" y="1"/>
                  </a:moveTo>
                  <a:cubicBezTo>
                    <a:pt x="6740" y="1"/>
                    <a:pt x="6703" y="46"/>
                    <a:pt x="6703" y="104"/>
                  </a:cubicBezTo>
                  <a:cubicBezTo>
                    <a:pt x="6686" y="154"/>
                    <a:pt x="6237" y="6223"/>
                    <a:pt x="3151" y="12343"/>
                  </a:cubicBezTo>
                  <a:cubicBezTo>
                    <a:pt x="3135" y="12359"/>
                    <a:pt x="3135" y="12377"/>
                    <a:pt x="3135" y="12393"/>
                  </a:cubicBezTo>
                  <a:cubicBezTo>
                    <a:pt x="3135" y="12459"/>
                    <a:pt x="3435" y="18380"/>
                    <a:pt x="2535" y="22097"/>
                  </a:cubicBezTo>
                  <a:cubicBezTo>
                    <a:pt x="1617" y="25816"/>
                    <a:pt x="34" y="31935"/>
                    <a:pt x="16" y="32002"/>
                  </a:cubicBezTo>
                  <a:cubicBezTo>
                    <a:pt x="0" y="32053"/>
                    <a:pt x="34" y="32119"/>
                    <a:pt x="100" y="32135"/>
                  </a:cubicBezTo>
                  <a:lnTo>
                    <a:pt x="116" y="32135"/>
                  </a:lnTo>
                  <a:cubicBezTo>
                    <a:pt x="167" y="32135"/>
                    <a:pt x="216" y="32102"/>
                    <a:pt x="234" y="32053"/>
                  </a:cubicBezTo>
                  <a:cubicBezTo>
                    <a:pt x="250" y="31986"/>
                    <a:pt x="1850" y="25866"/>
                    <a:pt x="2751" y="22148"/>
                  </a:cubicBezTo>
                  <a:cubicBezTo>
                    <a:pt x="3635" y="18546"/>
                    <a:pt x="3384" y="12877"/>
                    <a:pt x="3368" y="12410"/>
                  </a:cubicBezTo>
                  <a:cubicBezTo>
                    <a:pt x="6453" y="6274"/>
                    <a:pt x="6919" y="171"/>
                    <a:pt x="6919" y="120"/>
                  </a:cubicBezTo>
                  <a:cubicBezTo>
                    <a:pt x="6919" y="54"/>
                    <a:pt x="6886" y="4"/>
                    <a:pt x="6819" y="4"/>
                  </a:cubicBezTo>
                  <a:cubicBezTo>
                    <a:pt x="6810" y="2"/>
                    <a:pt x="6802" y="1"/>
                    <a:pt x="679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 name="Google Shape;1106;p44"/>
            <p:cNvSpPr/>
            <p:nvPr/>
          </p:nvSpPr>
          <p:spPr>
            <a:xfrm>
              <a:off x="2576794" y="3449692"/>
              <a:ext cx="292529" cy="138566"/>
            </a:xfrm>
            <a:custGeom>
              <a:avLst/>
              <a:gdLst/>
              <a:ahLst/>
              <a:cxnLst/>
              <a:rect l="l" t="t" r="r" b="b"/>
              <a:pathLst>
                <a:path w="8588" h="4068" extrusionOk="0">
                  <a:moveTo>
                    <a:pt x="5603" y="0"/>
                  </a:moveTo>
                  <a:cubicBezTo>
                    <a:pt x="5507" y="0"/>
                    <a:pt x="5417" y="24"/>
                    <a:pt x="5336" y="83"/>
                  </a:cubicBezTo>
                  <a:cubicBezTo>
                    <a:pt x="5336" y="83"/>
                    <a:pt x="5086" y="249"/>
                    <a:pt x="4436" y="850"/>
                  </a:cubicBezTo>
                  <a:cubicBezTo>
                    <a:pt x="3769" y="1433"/>
                    <a:pt x="2651" y="1833"/>
                    <a:pt x="1701" y="2233"/>
                  </a:cubicBezTo>
                  <a:cubicBezTo>
                    <a:pt x="467" y="2750"/>
                    <a:pt x="117" y="3267"/>
                    <a:pt x="50" y="3618"/>
                  </a:cubicBezTo>
                  <a:cubicBezTo>
                    <a:pt x="1" y="3900"/>
                    <a:pt x="117" y="4067"/>
                    <a:pt x="117" y="4067"/>
                  </a:cubicBezTo>
                  <a:lnTo>
                    <a:pt x="8421" y="4067"/>
                  </a:lnTo>
                  <a:cubicBezTo>
                    <a:pt x="8487" y="3967"/>
                    <a:pt x="8521" y="3800"/>
                    <a:pt x="8521" y="3618"/>
                  </a:cubicBezTo>
                  <a:cubicBezTo>
                    <a:pt x="8587" y="2917"/>
                    <a:pt x="8354" y="1783"/>
                    <a:pt x="8254" y="1083"/>
                  </a:cubicBezTo>
                  <a:cubicBezTo>
                    <a:pt x="8238" y="999"/>
                    <a:pt x="8220" y="932"/>
                    <a:pt x="8220" y="850"/>
                  </a:cubicBezTo>
                  <a:cubicBezTo>
                    <a:pt x="8204" y="732"/>
                    <a:pt x="8187" y="632"/>
                    <a:pt x="8187" y="565"/>
                  </a:cubicBezTo>
                  <a:cubicBezTo>
                    <a:pt x="8187" y="131"/>
                    <a:pt x="7901" y="76"/>
                    <a:pt x="7755" y="76"/>
                  </a:cubicBezTo>
                  <a:cubicBezTo>
                    <a:pt x="7705" y="76"/>
                    <a:pt x="7671" y="83"/>
                    <a:pt x="7671" y="83"/>
                  </a:cubicBezTo>
                  <a:cubicBezTo>
                    <a:pt x="7451" y="303"/>
                    <a:pt x="7222" y="379"/>
                    <a:pt x="6996" y="379"/>
                  </a:cubicBezTo>
                  <a:cubicBezTo>
                    <a:pt x="6489" y="379"/>
                    <a:pt x="5990" y="0"/>
                    <a:pt x="560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 name="Google Shape;1107;p44"/>
            <p:cNvSpPr/>
            <p:nvPr/>
          </p:nvSpPr>
          <p:spPr>
            <a:xfrm>
              <a:off x="2576794" y="3572898"/>
              <a:ext cx="290247" cy="15362"/>
            </a:xfrm>
            <a:custGeom>
              <a:avLst/>
              <a:gdLst/>
              <a:ahLst/>
              <a:cxnLst/>
              <a:rect l="l" t="t" r="r" b="b"/>
              <a:pathLst>
                <a:path w="8521" h="451" extrusionOk="0">
                  <a:moveTo>
                    <a:pt x="50" y="1"/>
                  </a:moveTo>
                  <a:cubicBezTo>
                    <a:pt x="1" y="283"/>
                    <a:pt x="117" y="450"/>
                    <a:pt x="117" y="450"/>
                  </a:cubicBezTo>
                  <a:lnTo>
                    <a:pt x="8421" y="450"/>
                  </a:lnTo>
                  <a:cubicBezTo>
                    <a:pt x="8487" y="350"/>
                    <a:pt x="8521" y="183"/>
                    <a:pt x="852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 name="Google Shape;1108;p44"/>
            <p:cNvSpPr/>
            <p:nvPr/>
          </p:nvSpPr>
          <p:spPr>
            <a:xfrm>
              <a:off x="2726740" y="3455108"/>
              <a:ext cx="27318" cy="27931"/>
            </a:xfrm>
            <a:custGeom>
              <a:avLst/>
              <a:gdLst/>
              <a:ahLst/>
              <a:cxnLst/>
              <a:rect l="l" t="t" r="r" b="b"/>
              <a:pathLst>
                <a:path w="802" h="820" extrusionOk="0">
                  <a:moveTo>
                    <a:pt x="456" y="0"/>
                  </a:moveTo>
                  <a:cubicBezTo>
                    <a:pt x="418" y="0"/>
                    <a:pt x="378" y="7"/>
                    <a:pt x="334" y="24"/>
                  </a:cubicBezTo>
                  <a:cubicBezTo>
                    <a:pt x="1" y="140"/>
                    <a:pt x="34" y="691"/>
                    <a:pt x="34" y="691"/>
                  </a:cubicBezTo>
                  <a:cubicBezTo>
                    <a:pt x="34" y="691"/>
                    <a:pt x="88" y="820"/>
                    <a:pt x="218" y="820"/>
                  </a:cubicBezTo>
                  <a:cubicBezTo>
                    <a:pt x="339" y="820"/>
                    <a:pt x="527" y="707"/>
                    <a:pt x="801" y="273"/>
                  </a:cubicBezTo>
                  <a:cubicBezTo>
                    <a:pt x="801" y="273"/>
                    <a:pt x="689" y="0"/>
                    <a:pt x="45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 name="Google Shape;1109;p44"/>
            <p:cNvSpPr/>
            <p:nvPr/>
          </p:nvSpPr>
          <p:spPr>
            <a:xfrm>
              <a:off x="2735835" y="3470402"/>
              <a:ext cx="26705" cy="49697"/>
            </a:xfrm>
            <a:custGeom>
              <a:avLst/>
              <a:gdLst/>
              <a:ahLst/>
              <a:cxnLst/>
              <a:rect l="l" t="t" r="r" b="b"/>
              <a:pathLst>
                <a:path w="784" h="1459" extrusionOk="0">
                  <a:moveTo>
                    <a:pt x="152" y="1"/>
                  </a:moveTo>
                  <a:cubicBezTo>
                    <a:pt x="116" y="1"/>
                    <a:pt x="78" y="13"/>
                    <a:pt x="50" y="41"/>
                  </a:cubicBezTo>
                  <a:cubicBezTo>
                    <a:pt x="0" y="108"/>
                    <a:pt x="0" y="191"/>
                    <a:pt x="67" y="242"/>
                  </a:cubicBezTo>
                  <a:cubicBezTo>
                    <a:pt x="83" y="258"/>
                    <a:pt x="501" y="624"/>
                    <a:pt x="501" y="1325"/>
                  </a:cubicBezTo>
                  <a:cubicBezTo>
                    <a:pt x="501" y="1391"/>
                    <a:pt x="567" y="1458"/>
                    <a:pt x="634" y="1458"/>
                  </a:cubicBezTo>
                  <a:cubicBezTo>
                    <a:pt x="717" y="1458"/>
                    <a:pt x="783" y="1391"/>
                    <a:pt x="783" y="1325"/>
                  </a:cubicBezTo>
                  <a:cubicBezTo>
                    <a:pt x="783" y="491"/>
                    <a:pt x="267" y="57"/>
                    <a:pt x="234" y="24"/>
                  </a:cubicBezTo>
                  <a:cubicBezTo>
                    <a:pt x="211" y="9"/>
                    <a:pt x="182" y="1"/>
                    <a:pt x="15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 name="Google Shape;1110;p44"/>
            <p:cNvSpPr/>
            <p:nvPr/>
          </p:nvSpPr>
          <p:spPr>
            <a:xfrm>
              <a:off x="2693801" y="3467132"/>
              <a:ext cx="46018" cy="16588"/>
            </a:xfrm>
            <a:custGeom>
              <a:avLst/>
              <a:gdLst/>
              <a:ahLst/>
              <a:cxnLst/>
              <a:rect l="l" t="t" r="r" b="b"/>
              <a:pathLst>
                <a:path w="1351" h="487" extrusionOk="0">
                  <a:moveTo>
                    <a:pt x="1031" y="1"/>
                  </a:moveTo>
                  <a:cubicBezTo>
                    <a:pt x="762" y="1"/>
                    <a:pt x="284" y="28"/>
                    <a:pt x="50" y="238"/>
                  </a:cubicBezTo>
                  <a:cubicBezTo>
                    <a:pt x="1" y="287"/>
                    <a:pt x="1" y="371"/>
                    <a:pt x="50" y="438"/>
                  </a:cubicBezTo>
                  <a:cubicBezTo>
                    <a:pt x="67" y="471"/>
                    <a:pt x="117" y="487"/>
                    <a:pt x="150" y="487"/>
                  </a:cubicBezTo>
                  <a:cubicBezTo>
                    <a:pt x="183" y="487"/>
                    <a:pt x="217" y="471"/>
                    <a:pt x="234" y="438"/>
                  </a:cubicBezTo>
                  <a:cubicBezTo>
                    <a:pt x="382" y="316"/>
                    <a:pt x="737" y="282"/>
                    <a:pt x="1018" y="282"/>
                  </a:cubicBezTo>
                  <a:cubicBezTo>
                    <a:pt x="1084" y="282"/>
                    <a:pt x="1147" y="284"/>
                    <a:pt x="1201" y="287"/>
                  </a:cubicBezTo>
                  <a:cubicBezTo>
                    <a:pt x="1284" y="287"/>
                    <a:pt x="1351" y="220"/>
                    <a:pt x="1351" y="153"/>
                  </a:cubicBezTo>
                  <a:cubicBezTo>
                    <a:pt x="1351" y="71"/>
                    <a:pt x="1301" y="20"/>
                    <a:pt x="1217" y="4"/>
                  </a:cubicBezTo>
                  <a:cubicBezTo>
                    <a:pt x="1195" y="4"/>
                    <a:pt x="1126" y="1"/>
                    <a:pt x="103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 name="Google Shape;1111;p44"/>
            <p:cNvSpPr/>
            <p:nvPr/>
          </p:nvSpPr>
          <p:spPr>
            <a:xfrm>
              <a:off x="2737504" y="3439984"/>
              <a:ext cx="65945" cy="40943"/>
            </a:xfrm>
            <a:custGeom>
              <a:avLst/>
              <a:gdLst/>
              <a:ahLst/>
              <a:cxnLst/>
              <a:rect l="l" t="t" r="r" b="b"/>
              <a:pathLst>
                <a:path w="1936" h="1202" extrusionOk="0">
                  <a:moveTo>
                    <a:pt x="1352" y="301"/>
                  </a:moveTo>
                  <a:cubicBezTo>
                    <a:pt x="1435" y="301"/>
                    <a:pt x="1502" y="317"/>
                    <a:pt x="1568" y="384"/>
                  </a:cubicBezTo>
                  <a:cubicBezTo>
                    <a:pt x="1602" y="434"/>
                    <a:pt x="1619" y="468"/>
                    <a:pt x="1602" y="534"/>
                  </a:cubicBezTo>
                  <a:cubicBezTo>
                    <a:pt x="1552" y="650"/>
                    <a:pt x="1352" y="801"/>
                    <a:pt x="985" y="850"/>
                  </a:cubicBezTo>
                  <a:cubicBezTo>
                    <a:pt x="634" y="901"/>
                    <a:pt x="401" y="901"/>
                    <a:pt x="268" y="901"/>
                  </a:cubicBezTo>
                  <a:cubicBezTo>
                    <a:pt x="501" y="684"/>
                    <a:pt x="1001" y="301"/>
                    <a:pt x="1335" y="301"/>
                  </a:cubicBezTo>
                  <a:close/>
                  <a:moveTo>
                    <a:pt x="1335" y="1"/>
                  </a:moveTo>
                  <a:cubicBezTo>
                    <a:pt x="768" y="1"/>
                    <a:pt x="68" y="668"/>
                    <a:pt x="1" y="750"/>
                  </a:cubicBezTo>
                  <a:lnTo>
                    <a:pt x="134" y="884"/>
                  </a:lnTo>
                  <a:lnTo>
                    <a:pt x="68" y="1184"/>
                  </a:lnTo>
                  <a:cubicBezTo>
                    <a:pt x="85" y="1184"/>
                    <a:pt x="168" y="1201"/>
                    <a:pt x="368" y="1201"/>
                  </a:cubicBezTo>
                  <a:cubicBezTo>
                    <a:pt x="518" y="1201"/>
                    <a:pt x="734" y="1184"/>
                    <a:pt x="1035" y="1151"/>
                  </a:cubicBezTo>
                  <a:cubicBezTo>
                    <a:pt x="1468" y="1084"/>
                    <a:pt x="1786" y="884"/>
                    <a:pt x="1886" y="617"/>
                  </a:cubicBezTo>
                  <a:cubicBezTo>
                    <a:pt x="1935" y="468"/>
                    <a:pt x="1902" y="301"/>
                    <a:pt x="1786" y="183"/>
                  </a:cubicBezTo>
                  <a:cubicBezTo>
                    <a:pt x="1668" y="67"/>
                    <a:pt x="1519" y="1"/>
                    <a:pt x="135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 name="Google Shape;1112;p44"/>
            <p:cNvSpPr/>
            <p:nvPr/>
          </p:nvSpPr>
          <p:spPr>
            <a:xfrm>
              <a:off x="2707971" y="3428028"/>
              <a:ext cx="38661" cy="47756"/>
            </a:xfrm>
            <a:custGeom>
              <a:avLst/>
              <a:gdLst/>
              <a:ahLst/>
              <a:cxnLst/>
              <a:rect l="l" t="t" r="r" b="b"/>
              <a:pathLst>
                <a:path w="1135" h="1402" extrusionOk="0">
                  <a:moveTo>
                    <a:pt x="540" y="0"/>
                  </a:moveTo>
                  <a:cubicBezTo>
                    <a:pt x="498" y="0"/>
                    <a:pt x="451" y="5"/>
                    <a:pt x="401" y="18"/>
                  </a:cubicBezTo>
                  <a:cubicBezTo>
                    <a:pt x="101" y="101"/>
                    <a:pt x="34" y="318"/>
                    <a:pt x="34" y="434"/>
                  </a:cubicBezTo>
                  <a:cubicBezTo>
                    <a:pt x="1" y="801"/>
                    <a:pt x="368" y="1235"/>
                    <a:pt x="718" y="1402"/>
                  </a:cubicBezTo>
                  <a:lnTo>
                    <a:pt x="834" y="1135"/>
                  </a:lnTo>
                  <a:cubicBezTo>
                    <a:pt x="568" y="1001"/>
                    <a:pt x="301" y="668"/>
                    <a:pt x="318" y="452"/>
                  </a:cubicBezTo>
                  <a:cubicBezTo>
                    <a:pt x="318" y="401"/>
                    <a:pt x="352" y="352"/>
                    <a:pt x="468" y="301"/>
                  </a:cubicBezTo>
                  <a:cubicBezTo>
                    <a:pt x="497" y="296"/>
                    <a:pt x="520" y="294"/>
                    <a:pt x="540" y="294"/>
                  </a:cubicBezTo>
                  <a:cubicBezTo>
                    <a:pt x="587" y="294"/>
                    <a:pt x="611" y="306"/>
                    <a:pt x="634" y="318"/>
                  </a:cubicBezTo>
                  <a:cubicBezTo>
                    <a:pt x="785" y="434"/>
                    <a:pt x="818" y="819"/>
                    <a:pt x="818" y="1019"/>
                  </a:cubicBezTo>
                  <a:lnTo>
                    <a:pt x="1119" y="1035"/>
                  </a:lnTo>
                  <a:cubicBezTo>
                    <a:pt x="1119" y="952"/>
                    <a:pt x="1135" y="334"/>
                    <a:pt x="818" y="85"/>
                  </a:cubicBezTo>
                  <a:cubicBezTo>
                    <a:pt x="756" y="47"/>
                    <a:pt x="665" y="0"/>
                    <a:pt x="54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 name="Google Shape;1113;p44"/>
            <p:cNvSpPr/>
            <p:nvPr/>
          </p:nvSpPr>
          <p:spPr>
            <a:xfrm>
              <a:off x="2820448" y="3478611"/>
              <a:ext cx="37503" cy="109647"/>
            </a:xfrm>
            <a:custGeom>
              <a:avLst/>
              <a:gdLst/>
              <a:ahLst/>
              <a:cxnLst/>
              <a:rect l="l" t="t" r="r" b="b"/>
              <a:pathLst>
                <a:path w="1101" h="3219" extrusionOk="0">
                  <a:moveTo>
                    <a:pt x="1067" y="1"/>
                  </a:moveTo>
                  <a:cubicBezTo>
                    <a:pt x="685" y="283"/>
                    <a:pt x="67" y="901"/>
                    <a:pt x="18" y="1884"/>
                  </a:cubicBezTo>
                  <a:cubicBezTo>
                    <a:pt x="0" y="2468"/>
                    <a:pt x="184" y="2918"/>
                    <a:pt x="418" y="3218"/>
                  </a:cubicBezTo>
                  <a:lnTo>
                    <a:pt x="667" y="3218"/>
                  </a:lnTo>
                  <a:cubicBezTo>
                    <a:pt x="418" y="2951"/>
                    <a:pt x="184" y="2518"/>
                    <a:pt x="218" y="1901"/>
                  </a:cubicBezTo>
                  <a:cubicBezTo>
                    <a:pt x="267" y="1084"/>
                    <a:pt x="751" y="517"/>
                    <a:pt x="1101" y="234"/>
                  </a:cubicBezTo>
                  <a:cubicBezTo>
                    <a:pt x="1085" y="150"/>
                    <a:pt x="1067" y="83"/>
                    <a:pt x="1067"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 name="Google Shape;1114;p44"/>
            <p:cNvSpPr/>
            <p:nvPr/>
          </p:nvSpPr>
          <p:spPr>
            <a:xfrm>
              <a:off x="2709709" y="3481336"/>
              <a:ext cx="27829" cy="13761"/>
            </a:xfrm>
            <a:custGeom>
              <a:avLst/>
              <a:gdLst/>
              <a:ahLst/>
              <a:cxnLst/>
              <a:rect l="l" t="t" r="r" b="b"/>
              <a:pathLst>
                <a:path w="817" h="404" extrusionOk="0">
                  <a:moveTo>
                    <a:pt x="157" y="0"/>
                  </a:moveTo>
                  <a:cubicBezTo>
                    <a:pt x="96" y="0"/>
                    <a:pt x="32" y="45"/>
                    <a:pt x="16" y="103"/>
                  </a:cubicBezTo>
                  <a:cubicBezTo>
                    <a:pt x="0" y="187"/>
                    <a:pt x="50" y="254"/>
                    <a:pt x="116" y="270"/>
                  </a:cubicBezTo>
                  <a:lnTo>
                    <a:pt x="634" y="403"/>
                  </a:lnTo>
                  <a:lnTo>
                    <a:pt x="667" y="403"/>
                  </a:lnTo>
                  <a:cubicBezTo>
                    <a:pt x="734" y="403"/>
                    <a:pt x="783" y="370"/>
                    <a:pt x="801" y="303"/>
                  </a:cubicBezTo>
                  <a:cubicBezTo>
                    <a:pt x="817" y="237"/>
                    <a:pt x="783" y="154"/>
                    <a:pt x="701" y="137"/>
                  </a:cubicBezTo>
                  <a:lnTo>
                    <a:pt x="183" y="3"/>
                  </a:lnTo>
                  <a:cubicBezTo>
                    <a:pt x="175" y="1"/>
                    <a:pt x="166" y="0"/>
                    <a:pt x="15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 name="Google Shape;1115;p44"/>
            <p:cNvSpPr/>
            <p:nvPr/>
          </p:nvSpPr>
          <p:spPr>
            <a:xfrm>
              <a:off x="2692064" y="3491555"/>
              <a:ext cx="27897" cy="13761"/>
            </a:xfrm>
            <a:custGeom>
              <a:avLst/>
              <a:gdLst/>
              <a:ahLst/>
              <a:cxnLst/>
              <a:rect l="l" t="t" r="r" b="b"/>
              <a:pathLst>
                <a:path w="819" h="404" extrusionOk="0">
                  <a:moveTo>
                    <a:pt x="159" y="0"/>
                  </a:moveTo>
                  <a:cubicBezTo>
                    <a:pt x="98" y="0"/>
                    <a:pt x="32" y="45"/>
                    <a:pt x="18" y="103"/>
                  </a:cubicBezTo>
                  <a:cubicBezTo>
                    <a:pt x="1" y="187"/>
                    <a:pt x="52" y="254"/>
                    <a:pt x="118" y="270"/>
                  </a:cubicBezTo>
                  <a:lnTo>
                    <a:pt x="634" y="404"/>
                  </a:lnTo>
                  <a:lnTo>
                    <a:pt x="668" y="404"/>
                  </a:lnTo>
                  <a:cubicBezTo>
                    <a:pt x="735" y="404"/>
                    <a:pt x="785" y="370"/>
                    <a:pt x="801" y="304"/>
                  </a:cubicBezTo>
                  <a:cubicBezTo>
                    <a:pt x="819" y="237"/>
                    <a:pt x="785" y="154"/>
                    <a:pt x="701" y="137"/>
                  </a:cubicBezTo>
                  <a:lnTo>
                    <a:pt x="185" y="3"/>
                  </a:lnTo>
                  <a:cubicBezTo>
                    <a:pt x="176" y="1"/>
                    <a:pt x="167" y="0"/>
                    <a:pt x="15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 name="Google Shape;1116;p44"/>
            <p:cNvSpPr/>
            <p:nvPr/>
          </p:nvSpPr>
          <p:spPr>
            <a:xfrm>
              <a:off x="2674487" y="3501740"/>
              <a:ext cx="27829" cy="13795"/>
            </a:xfrm>
            <a:custGeom>
              <a:avLst/>
              <a:gdLst/>
              <a:ahLst/>
              <a:cxnLst/>
              <a:rect l="l" t="t" r="r" b="b"/>
              <a:pathLst>
                <a:path w="817" h="405" extrusionOk="0">
                  <a:moveTo>
                    <a:pt x="150" y="1"/>
                  </a:moveTo>
                  <a:cubicBezTo>
                    <a:pt x="92" y="1"/>
                    <a:pt x="31" y="35"/>
                    <a:pt x="17" y="105"/>
                  </a:cubicBezTo>
                  <a:cubicBezTo>
                    <a:pt x="1" y="171"/>
                    <a:pt x="50" y="255"/>
                    <a:pt x="117" y="271"/>
                  </a:cubicBezTo>
                  <a:lnTo>
                    <a:pt x="634" y="389"/>
                  </a:lnTo>
                  <a:cubicBezTo>
                    <a:pt x="650" y="405"/>
                    <a:pt x="650" y="405"/>
                    <a:pt x="668" y="405"/>
                  </a:cubicBezTo>
                  <a:cubicBezTo>
                    <a:pt x="734" y="405"/>
                    <a:pt x="784" y="355"/>
                    <a:pt x="801" y="289"/>
                  </a:cubicBezTo>
                  <a:cubicBezTo>
                    <a:pt x="817" y="222"/>
                    <a:pt x="768" y="155"/>
                    <a:pt x="701" y="122"/>
                  </a:cubicBezTo>
                  <a:lnTo>
                    <a:pt x="183" y="5"/>
                  </a:lnTo>
                  <a:cubicBezTo>
                    <a:pt x="173" y="2"/>
                    <a:pt x="161" y="1"/>
                    <a:pt x="15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 name="Google Shape;1117;p44"/>
            <p:cNvSpPr/>
            <p:nvPr/>
          </p:nvSpPr>
          <p:spPr>
            <a:xfrm>
              <a:off x="2655174" y="3510835"/>
              <a:ext cx="27863" cy="13795"/>
            </a:xfrm>
            <a:custGeom>
              <a:avLst/>
              <a:gdLst/>
              <a:ahLst/>
              <a:cxnLst/>
              <a:rect l="l" t="t" r="r" b="b"/>
              <a:pathLst>
                <a:path w="818" h="405" extrusionOk="0">
                  <a:moveTo>
                    <a:pt x="150" y="0"/>
                  </a:moveTo>
                  <a:cubicBezTo>
                    <a:pt x="92" y="0"/>
                    <a:pt x="31" y="35"/>
                    <a:pt x="17" y="104"/>
                  </a:cubicBezTo>
                  <a:cubicBezTo>
                    <a:pt x="1" y="171"/>
                    <a:pt x="50" y="255"/>
                    <a:pt x="117" y="271"/>
                  </a:cubicBezTo>
                  <a:lnTo>
                    <a:pt x="634" y="389"/>
                  </a:lnTo>
                  <a:cubicBezTo>
                    <a:pt x="650" y="405"/>
                    <a:pt x="668" y="405"/>
                    <a:pt x="668" y="405"/>
                  </a:cubicBezTo>
                  <a:cubicBezTo>
                    <a:pt x="734" y="405"/>
                    <a:pt x="784" y="355"/>
                    <a:pt x="801" y="288"/>
                  </a:cubicBezTo>
                  <a:cubicBezTo>
                    <a:pt x="817" y="222"/>
                    <a:pt x="784" y="155"/>
                    <a:pt x="701" y="138"/>
                  </a:cubicBezTo>
                  <a:lnTo>
                    <a:pt x="183" y="4"/>
                  </a:lnTo>
                  <a:cubicBezTo>
                    <a:pt x="173" y="2"/>
                    <a:pt x="161" y="0"/>
                    <a:pt x="15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 name="Google Shape;1118;p44"/>
            <p:cNvSpPr/>
            <p:nvPr/>
          </p:nvSpPr>
          <p:spPr>
            <a:xfrm>
              <a:off x="2634157" y="3518567"/>
              <a:ext cx="27863" cy="13455"/>
            </a:xfrm>
            <a:custGeom>
              <a:avLst/>
              <a:gdLst/>
              <a:ahLst/>
              <a:cxnLst/>
              <a:rect l="l" t="t" r="r" b="b"/>
              <a:pathLst>
                <a:path w="818" h="395" extrusionOk="0">
                  <a:moveTo>
                    <a:pt x="140" y="0"/>
                  </a:moveTo>
                  <a:cubicBezTo>
                    <a:pt x="85" y="0"/>
                    <a:pt x="30" y="46"/>
                    <a:pt x="17" y="111"/>
                  </a:cubicBezTo>
                  <a:cubicBezTo>
                    <a:pt x="0" y="178"/>
                    <a:pt x="51" y="244"/>
                    <a:pt x="117" y="262"/>
                  </a:cubicBezTo>
                  <a:lnTo>
                    <a:pt x="634" y="395"/>
                  </a:lnTo>
                  <a:lnTo>
                    <a:pt x="667" y="395"/>
                  </a:lnTo>
                  <a:cubicBezTo>
                    <a:pt x="734" y="395"/>
                    <a:pt x="784" y="362"/>
                    <a:pt x="800" y="295"/>
                  </a:cubicBezTo>
                  <a:cubicBezTo>
                    <a:pt x="818" y="228"/>
                    <a:pt x="784" y="144"/>
                    <a:pt x="700" y="128"/>
                  </a:cubicBezTo>
                  <a:lnTo>
                    <a:pt x="184" y="11"/>
                  </a:lnTo>
                  <a:cubicBezTo>
                    <a:pt x="170" y="4"/>
                    <a:pt x="155" y="0"/>
                    <a:pt x="14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 name="Google Shape;1119;p44"/>
            <p:cNvSpPr/>
            <p:nvPr/>
          </p:nvSpPr>
          <p:spPr>
            <a:xfrm>
              <a:off x="3215750" y="3418967"/>
              <a:ext cx="80694" cy="46597"/>
            </a:xfrm>
            <a:custGeom>
              <a:avLst/>
              <a:gdLst/>
              <a:ahLst/>
              <a:cxnLst/>
              <a:rect l="l" t="t" r="r" b="b"/>
              <a:pathLst>
                <a:path w="2369" h="1368" extrusionOk="0">
                  <a:moveTo>
                    <a:pt x="1" y="0"/>
                  </a:moveTo>
                  <a:lnTo>
                    <a:pt x="101" y="1367"/>
                  </a:lnTo>
                  <a:lnTo>
                    <a:pt x="2369" y="1367"/>
                  </a:lnTo>
                  <a:lnTo>
                    <a:pt x="2286" y="0"/>
                  </a:lnTo>
                  <a:close/>
                </a:path>
              </a:pathLst>
            </a:custGeom>
            <a:solidFill>
              <a:srgbClr val="EF968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 name="Google Shape;1120;p44"/>
            <p:cNvSpPr/>
            <p:nvPr/>
          </p:nvSpPr>
          <p:spPr>
            <a:xfrm>
              <a:off x="3108451" y="2276768"/>
              <a:ext cx="213572" cy="1160952"/>
            </a:xfrm>
            <a:custGeom>
              <a:avLst/>
              <a:gdLst/>
              <a:ahLst/>
              <a:cxnLst/>
              <a:rect l="l" t="t" r="r" b="b"/>
              <a:pathLst>
                <a:path w="6270" h="34083" extrusionOk="0">
                  <a:moveTo>
                    <a:pt x="6036" y="0"/>
                  </a:moveTo>
                  <a:lnTo>
                    <a:pt x="0" y="1734"/>
                  </a:lnTo>
                  <a:cubicBezTo>
                    <a:pt x="83" y="4552"/>
                    <a:pt x="1283" y="15341"/>
                    <a:pt x="1283" y="15341"/>
                  </a:cubicBezTo>
                  <a:cubicBezTo>
                    <a:pt x="1283" y="15341"/>
                    <a:pt x="634" y="17291"/>
                    <a:pt x="1417" y="21677"/>
                  </a:cubicBezTo>
                  <a:cubicBezTo>
                    <a:pt x="2250" y="26379"/>
                    <a:pt x="3051" y="34083"/>
                    <a:pt x="3051" y="34083"/>
                  </a:cubicBezTo>
                  <a:lnTo>
                    <a:pt x="5636" y="34083"/>
                  </a:lnTo>
                  <a:lnTo>
                    <a:pt x="5936" y="15890"/>
                  </a:lnTo>
                  <a:cubicBezTo>
                    <a:pt x="6270" y="6386"/>
                    <a:pt x="6036" y="0"/>
                    <a:pt x="603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 name="Google Shape;1121;p44"/>
            <p:cNvSpPr/>
            <p:nvPr/>
          </p:nvSpPr>
          <p:spPr>
            <a:xfrm>
              <a:off x="3118670" y="2366933"/>
              <a:ext cx="115302" cy="1081587"/>
            </a:xfrm>
            <a:custGeom>
              <a:avLst/>
              <a:gdLst/>
              <a:ahLst/>
              <a:cxnLst/>
              <a:rect l="l" t="t" r="r" b="b"/>
              <a:pathLst>
                <a:path w="3385" h="31753" extrusionOk="0">
                  <a:moveTo>
                    <a:pt x="125" y="1"/>
                  </a:moveTo>
                  <a:cubicBezTo>
                    <a:pt x="117" y="1"/>
                    <a:pt x="109" y="2"/>
                    <a:pt x="100" y="4"/>
                  </a:cubicBezTo>
                  <a:cubicBezTo>
                    <a:pt x="34" y="4"/>
                    <a:pt x="0" y="70"/>
                    <a:pt x="0" y="121"/>
                  </a:cubicBezTo>
                  <a:lnTo>
                    <a:pt x="1468" y="12560"/>
                  </a:lnTo>
                  <a:cubicBezTo>
                    <a:pt x="1434" y="12760"/>
                    <a:pt x="1167" y="14861"/>
                    <a:pt x="1417" y="17445"/>
                  </a:cubicBezTo>
                  <a:cubicBezTo>
                    <a:pt x="1684" y="20164"/>
                    <a:pt x="3135" y="31552"/>
                    <a:pt x="3151" y="31652"/>
                  </a:cubicBezTo>
                  <a:cubicBezTo>
                    <a:pt x="3151" y="31719"/>
                    <a:pt x="3202" y="31752"/>
                    <a:pt x="3268" y="31752"/>
                  </a:cubicBezTo>
                  <a:cubicBezTo>
                    <a:pt x="3335" y="31752"/>
                    <a:pt x="3384" y="31685"/>
                    <a:pt x="3368" y="31636"/>
                  </a:cubicBezTo>
                  <a:cubicBezTo>
                    <a:pt x="3368" y="31519"/>
                    <a:pt x="1917" y="20131"/>
                    <a:pt x="1650" y="17429"/>
                  </a:cubicBezTo>
                  <a:cubicBezTo>
                    <a:pt x="1383" y="14744"/>
                    <a:pt x="1684" y="12594"/>
                    <a:pt x="1684" y="12576"/>
                  </a:cubicBezTo>
                  <a:lnTo>
                    <a:pt x="1684" y="12543"/>
                  </a:lnTo>
                  <a:lnTo>
                    <a:pt x="234" y="104"/>
                  </a:lnTo>
                  <a:cubicBezTo>
                    <a:pt x="218" y="46"/>
                    <a:pt x="179" y="1"/>
                    <a:pt x="12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44"/>
            <p:cNvSpPr/>
            <p:nvPr/>
          </p:nvSpPr>
          <p:spPr>
            <a:xfrm>
              <a:off x="3195312" y="3445093"/>
              <a:ext cx="165339" cy="143165"/>
            </a:xfrm>
            <a:custGeom>
              <a:avLst/>
              <a:gdLst/>
              <a:ahLst/>
              <a:cxnLst/>
              <a:rect l="l" t="t" r="r" b="b"/>
              <a:pathLst>
                <a:path w="4854" h="4203" extrusionOk="0">
                  <a:moveTo>
                    <a:pt x="1868" y="0"/>
                  </a:moveTo>
                  <a:cubicBezTo>
                    <a:pt x="734" y="0"/>
                    <a:pt x="634" y="551"/>
                    <a:pt x="501" y="834"/>
                  </a:cubicBezTo>
                  <a:cubicBezTo>
                    <a:pt x="451" y="951"/>
                    <a:pt x="385" y="1218"/>
                    <a:pt x="318" y="1518"/>
                  </a:cubicBezTo>
                  <a:cubicBezTo>
                    <a:pt x="285" y="1634"/>
                    <a:pt x="267" y="1768"/>
                    <a:pt x="234" y="1901"/>
                  </a:cubicBezTo>
                  <a:cubicBezTo>
                    <a:pt x="167" y="2234"/>
                    <a:pt x="101" y="2568"/>
                    <a:pt x="51" y="2852"/>
                  </a:cubicBezTo>
                  <a:cubicBezTo>
                    <a:pt x="1" y="3135"/>
                    <a:pt x="1" y="3452"/>
                    <a:pt x="1" y="3686"/>
                  </a:cubicBezTo>
                  <a:lnTo>
                    <a:pt x="1" y="3753"/>
                  </a:lnTo>
                  <a:lnTo>
                    <a:pt x="1" y="3969"/>
                  </a:lnTo>
                  <a:cubicBezTo>
                    <a:pt x="18" y="4119"/>
                    <a:pt x="34" y="4202"/>
                    <a:pt x="34" y="4202"/>
                  </a:cubicBezTo>
                  <a:lnTo>
                    <a:pt x="4820" y="4202"/>
                  </a:lnTo>
                  <a:cubicBezTo>
                    <a:pt x="4820" y="4202"/>
                    <a:pt x="4854" y="4019"/>
                    <a:pt x="4836" y="3753"/>
                  </a:cubicBezTo>
                  <a:cubicBezTo>
                    <a:pt x="4803" y="3252"/>
                    <a:pt x="4636" y="2485"/>
                    <a:pt x="3969" y="1968"/>
                  </a:cubicBezTo>
                  <a:cubicBezTo>
                    <a:pt x="3069" y="1267"/>
                    <a:pt x="3420" y="1418"/>
                    <a:pt x="3235" y="1101"/>
                  </a:cubicBezTo>
                  <a:cubicBezTo>
                    <a:pt x="3202" y="1067"/>
                    <a:pt x="3053" y="518"/>
                    <a:pt x="3035" y="484"/>
                  </a:cubicBezTo>
                  <a:cubicBezTo>
                    <a:pt x="2869" y="151"/>
                    <a:pt x="2735" y="0"/>
                    <a:pt x="1868"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 name="Google Shape;1123;p44"/>
            <p:cNvSpPr/>
            <p:nvPr/>
          </p:nvSpPr>
          <p:spPr>
            <a:xfrm>
              <a:off x="3195312" y="3496801"/>
              <a:ext cx="27284" cy="83487"/>
            </a:xfrm>
            <a:custGeom>
              <a:avLst/>
              <a:gdLst/>
              <a:ahLst/>
              <a:cxnLst/>
              <a:rect l="l" t="t" r="r" b="b"/>
              <a:pathLst>
                <a:path w="801" h="2451" extrusionOk="0">
                  <a:moveTo>
                    <a:pt x="318" y="0"/>
                  </a:moveTo>
                  <a:cubicBezTo>
                    <a:pt x="285" y="116"/>
                    <a:pt x="267" y="250"/>
                    <a:pt x="234" y="383"/>
                  </a:cubicBezTo>
                  <a:cubicBezTo>
                    <a:pt x="334" y="716"/>
                    <a:pt x="467" y="1267"/>
                    <a:pt x="301" y="1734"/>
                  </a:cubicBezTo>
                  <a:cubicBezTo>
                    <a:pt x="234" y="1901"/>
                    <a:pt x="134" y="2050"/>
                    <a:pt x="1" y="2168"/>
                  </a:cubicBezTo>
                  <a:lnTo>
                    <a:pt x="1" y="2235"/>
                  </a:lnTo>
                  <a:lnTo>
                    <a:pt x="1" y="2451"/>
                  </a:lnTo>
                  <a:cubicBezTo>
                    <a:pt x="251" y="2301"/>
                    <a:pt x="418" y="2084"/>
                    <a:pt x="501" y="1817"/>
                  </a:cubicBezTo>
                  <a:cubicBezTo>
                    <a:pt x="801" y="1001"/>
                    <a:pt x="351" y="33"/>
                    <a:pt x="334"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 name="Google Shape;1124;p44"/>
            <p:cNvSpPr/>
            <p:nvPr/>
          </p:nvSpPr>
          <p:spPr>
            <a:xfrm>
              <a:off x="3195312" y="3572898"/>
              <a:ext cx="165339" cy="15362"/>
            </a:xfrm>
            <a:custGeom>
              <a:avLst/>
              <a:gdLst/>
              <a:ahLst/>
              <a:cxnLst/>
              <a:rect l="l" t="t" r="r" b="b"/>
              <a:pathLst>
                <a:path w="4854" h="451" extrusionOk="0">
                  <a:moveTo>
                    <a:pt x="1" y="1"/>
                  </a:moveTo>
                  <a:cubicBezTo>
                    <a:pt x="1" y="267"/>
                    <a:pt x="34" y="450"/>
                    <a:pt x="34" y="450"/>
                  </a:cubicBezTo>
                  <a:lnTo>
                    <a:pt x="4820" y="450"/>
                  </a:lnTo>
                  <a:cubicBezTo>
                    <a:pt x="4820" y="450"/>
                    <a:pt x="4854" y="267"/>
                    <a:pt x="483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1125;p44"/>
            <p:cNvSpPr/>
            <p:nvPr/>
          </p:nvSpPr>
          <p:spPr>
            <a:xfrm>
              <a:off x="3271409" y="3414164"/>
              <a:ext cx="50617" cy="54807"/>
            </a:xfrm>
            <a:custGeom>
              <a:avLst/>
              <a:gdLst/>
              <a:ahLst/>
              <a:cxnLst/>
              <a:rect l="l" t="t" r="r" b="b"/>
              <a:pathLst>
                <a:path w="1486" h="1609" extrusionOk="0">
                  <a:moveTo>
                    <a:pt x="1035" y="274"/>
                  </a:moveTo>
                  <a:cubicBezTo>
                    <a:pt x="1052" y="274"/>
                    <a:pt x="1085" y="274"/>
                    <a:pt x="1135" y="325"/>
                  </a:cubicBezTo>
                  <a:cubicBezTo>
                    <a:pt x="1202" y="392"/>
                    <a:pt x="1202" y="441"/>
                    <a:pt x="1202" y="475"/>
                  </a:cubicBezTo>
                  <a:cubicBezTo>
                    <a:pt x="1168" y="692"/>
                    <a:pt x="752" y="992"/>
                    <a:pt x="385" y="1192"/>
                  </a:cubicBezTo>
                  <a:cubicBezTo>
                    <a:pt x="552" y="775"/>
                    <a:pt x="801" y="325"/>
                    <a:pt x="1001" y="274"/>
                  </a:cubicBezTo>
                  <a:close/>
                  <a:moveTo>
                    <a:pt x="1012" y="0"/>
                  </a:moveTo>
                  <a:cubicBezTo>
                    <a:pt x="982" y="0"/>
                    <a:pt x="956" y="4"/>
                    <a:pt x="935" y="8"/>
                  </a:cubicBezTo>
                  <a:cubicBezTo>
                    <a:pt x="452" y="141"/>
                    <a:pt x="85" y="1208"/>
                    <a:pt x="18" y="1426"/>
                  </a:cubicBezTo>
                  <a:cubicBezTo>
                    <a:pt x="1" y="1475"/>
                    <a:pt x="18" y="1526"/>
                    <a:pt x="52" y="1575"/>
                  </a:cubicBezTo>
                  <a:cubicBezTo>
                    <a:pt x="68" y="1592"/>
                    <a:pt x="101" y="1608"/>
                    <a:pt x="134" y="1608"/>
                  </a:cubicBezTo>
                  <a:cubicBezTo>
                    <a:pt x="168" y="1608"/>
                    <a:pt x="185" y="1592"/>
                    <a:pt x="201" y="1592"/>
                  </a:cubicBezTo>
                  <a:cubicBezTo>
                    <a:pt x="318" y="1542"/>
                    <a:pt x="1386" y="1041"/>
                    <a:pt x="1468" y="525"/>
                  </a:cubicBezTo>
                  <a:cubicBezTo>
                    <a:pt x="1486" y="408"/>
                    <a:pt x="1468" y="258"/>
                    <a:pt x="1319" y="125"/>
                  </a:cubicBezTo>
                  <a:cubicBezTo>
                    <a:pt x="1207" y="26"/>
                    <a:pt x="1096" y="0"/>
                    <a:pt x="101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 name="Google Shape;1126;p44"/>
            <p:cNvSpPr/>
            <p:nvPr/>
          </p:nvSpPr>
          <p:spPr>
            <a:xfrm>
              <a:off x="3222562" y="3414164"/>
              <a:ext cx="50617" cy="54807"/>
            </a:xfrm>
            <a:custGeom>
              <a:avLst/>
              <a:gdLst/>
              <a:ahLst/>
              <a:cxnLst/>
              <a:rect l="l" t="t" r="r" b="b"/>
              <a:pathLst>
                <a:path w="1486" h="1609" extrusionOk="0">
                  <a:moveTo>
                    <a:pt x="485" y="274"/>
                  </a:moveTo>
                  <a:cubicBezTo>
                    <a:pt x="685" y="325"/>
                    <a:pt x="919" y="775"/>
                    <a:pt x="1101" y="1192"/>
                  </a:cubicBezTo>
                  <a:cubicBezTo>
                    <a:pt x="719" y="992"/>
                    <a:pt x="318" y="692"/>
                    <a:pt x="285" y="475"/>
                  </a:cubicBezTo>
                  <a:cubicBezTo>
                    <a:pt x="268" y="441"/>
                    <a:pt x="285" y="392"/>
                    <a:pt x="352" y="325"/>
                  </a:cubicBezTo>
                  <a:cubicBezTo>
                    <a:pt x="385" y="274"/>
                    <a:pt x="418" y="274"/>
                    <a:pt x="452" y="274"/>
                  </a:cubicBezTo>
                  <a:close/>
                  <a:moveTo>
                    <a:pt x="468" y="0"/>
                  </a:moveTo>
                  <a:cubicBezTo>
                    <a:pt x="382" y="0"/>
                    <a:pt x="280" y="26"/>
                    <a:pt x="168" y="125"/>
                  </a:cubicBezTo>
                  <a:cubicBezTo>
                    <a:pt x="1" y="258"/>
                    <a:pt x="1" y="408"/>
                    <a:pt x="18" y="525"/>
                  </a:cubicBezTo>
                  <a:cubicBezTo>
                    <a:pt x="101" y="1041"/>
                    <a:pt x="1168" y="1542"/>
                    <a:pt x="1286" y="1592"/>
                  </a:cubicBezTo>
                  <a:cubicBezTo>
                    <a:pt x="1302" y="1592"/>
                    <a:pt x="1319" y="1608"/>
                    <a:pt x="1335" y="1608"/>
                  </a:cubicBezTo>
                  <a:cubicBezTo>
                    <a:pt x="1368" y="1608"/>
                    <a:pt x="1402" y="1592"/>
                    <a:pt x="1435" y="1575"/>
                  </a:cubicBezTo>
                  <a:cubicBezTo>
                    <a:pt x="1468" y="1526"/>
                    <a:pt x="1486" y="1475"/>
                    <a:pt x="1468" y="1426"/>
                  </a:cubicBezTo>
                  <a:cubicBezTo>
                    <a:pt x="1402" y="1208"/>
                    <a:pt x="1035" y="141"/>
                    <a:pt x="552" y="8"/>
                  </a:cubicBezTo>
                  <a:cubicBezTo>
                    <a:pt x="526" y="4"/>
                    <a:pt x="498" y="0"/>
                    <a:pt x="46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 name="Google Shape;1127;p44"/>
            <p:cNvSpPr/>
            <p:nvPr/>
          </p:nvSpPr>
          <p:spPr>
            <a:xfrm>
              <a:off x="3262654" y="3454359"/>
              <a:ext cx="18360" cy="16929"/>
            </a:xfrm>
            <a:custGeom>
              <a:avLst/>
              <a:gdLst/>
              <a:ahLst/>
              <a:cxnLst/>
              <a:rect l="l" t="t" r="r" b="b"/>
              <a:pathLst>
                <a:path w="539" h="497" extrusionOk="0">
                  <a:moveTo>
                    <a:pt x="195" y="1"/>
                  </a:moveTo>
                  <a:cubicBezTo>
                    <a:pt x="30" y="1"/>
                    <a:pt x="1" y="298"/>
                    <a:pt x="58" y="412"/>
                  </a:cubicBezTo>
                  <a:cubicBezTo>
                    <a:pt x="103" y="475"/>
                    <a:pt x="168" y="490"/>
                    <a:pt x="217" y="490"/>
                  </a:cubicBezTo>
                  <a:cubicBezTo>
                    <a:pt x="260" y="490"/>
                    <a:pt x="291" y="479"/>
                    <a:pt x="291" y="479"/>
                  </a:cubicBezTo>
                  <a:cubicBezTo>
                    <a:pt x="306" y="490"/>
                    <a:pt x="327" y="496"/>
                    <a:pt x="350" y="496"/>
                  </a:cubicBezTo>
                  <a:cubicBezTo>
                    <a:pt x="430" y="496"/>
                    <a:pt x="538" y="423"/>
                    <a:pt x="525" y="228"/>
                  </a:cubicBezTo>
                  <a:cubicBezTo>
                    <a:pt x="516" y="46"/>
                    <a:pt x="439" y="7"/>
                    <a:pt x="376" y="7"/>
                  </a:cubicBezTo>
                  <a:cubicBezTo>
                    <a:pt x="330" y="7"/>
                    <a:pt x="291" y="28"/>
                    <a:pt x="291" y="28"/>
                  </a:cubicBezTo>
                  <a:cubicBezTo>
                    <a:pt x="255" y="9"/>
                    <a:pt x="223" y="1"/>
                    <a:pt x="19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 name="Google Shape;1128;p44"/>
            <p:cNvSpPr/>
            <p:nvPr/>
          </p:nvSpPr>
          <p:spPr>
            <a:xfrm>
              <a:off x="3266878" y="3460524"/>
              <a:ext cx="44349" cy="23197"/>
            </a:xfrm>
            <a:custGeom>
              <a:avLst/>
              <a:gdLst/>
              <a:ahLst/>
              <a:cxnLst/>
              <a:rect l="l" t="t" r="r" b="b"/>
              <a:pathLst>
                <a:path w="1302" h="681" extrusionOk="0">
                  <a:moveTo>
                    <a:pt x="315" y="1"/>
                  </a:moveTo>
                  <a:cubicBezTo>
                    <a:pt x="209" y="1"/>
                    <a:pt x="139" y="14"/>
                    <a:pt x="134" y="14"/>
                  </a:cubicBezTo>
                  <a:cubicBezTo>
                    <a:pt x="51" y="31"/>
                    <a:pt x="1" y="98"/>
                    <a:pt x="18" y="181"/>
                  </a:cubicBezTo>
                  <a:cubicBezTo>
                    <a:pt x="32" y="238"/>
                    <a:pt x="84" y="284"/>
                    <a:pt x="152" y="284"/>
                  </a:cubicBezTo>
                  <a:cubicBezTo>
                    <a:pt x="162" y="284"/>
                    <a:pt x="173" y="283"/>
                    <a:pt x="185" y="281"/>
                  </a:cubicBezTo>
                  <a:cubicBezTo>
                    <a:pt x="190" y="281"/>
                    <a:pt x="240" y="271"/>
                    <a:pt x="318" y="271"/>
                  </a:cubicBezTo>
                  <a:cubicBezTo>
                    <a:pt x="492" y="271"/>
                    <a:pt x="803" y="319"/>
                    <a:pt x="1034" y="632"/>
                  </a:cubicBezTo>
                  <a:cubicBezTo>
                    <a:pt x="1068" y="665"/>
                    <a:pt x="1101" y="681"/>
                    <a:pt x="1152" y="681"/>
                  </a:cubicBezTo>
                  <a:cubicBezTo>
                    <a:pt x="1168" y="681"/>
                    <a:pt x="1201" y="665"/>
                    <a:pt x="1218" y="648"/>
                  </a:cubicBezTo>
                  <a:cubicBezTo>
                    <a:pt x="1285" y="614"/>
                    <a:pt x="1301" y="514"/>
                    <a:pt x="1252" y="465"/>
                  </a:cubicBezTo>
                  <a:cubicBezTo>
                    <a:pt x="954" y="64"/>
                    <a:pt x="547" y="1"/>
                    <a:pt x="31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 name="Google Shape;1129;p44"/>
            <p:cNvSpPr/>
            <p:nvPr/>
          </p:nvSpPr>
          <p:spPr>
            <a:xfrm>
              <a:off x="3228864" y="3455789"/>
              <a:ext cx="48267" cy="32496"/>
            </a:xfrm>
            <a:custGeom>
              <a:avLst/>
              <a:gdLst/>
              <a:ahLst/>
              <a:cxnLst/>
              <a:rect l="l" t="t" r="r" b="b"/>
              <a:pathLst>
                <a:path w="1417" h="954" extrusionOk="0">
                  <a:moveTo>
                    <a:pt x="1282" y="0"/>
                  </a:moveTo>
                  <a:cubicBezTo>
                    <a:pt x="1272" y="0"/>
                    <a:pt x="1261" y="1"/>
                    <a:pt x="1250" y="4"/>
                  </a:cubicBezTo>
                  <a:cubicBezTo>
                    <a:pt x="1217" y="4"/>
                    <a:pt x="316" y="137"/>
                    <a:pt x="33" y="771"/>
                  </a:cubicBezTo>
                  <a:cubicBezTo>
                    <a:pt x="0" y="837"/>
                    <a:pt x="33" y="920"/>
                    <a:pt x="100" y="937"/>
                  </a:cubicBezTo>
                  <a:cubicBezTo>
                    <a:pt x="133" y="953"/>
                    <a:pt x="149" y="953"/>
                    <a:pt x="167" y="953"/>
                  </a:cubicBezTo>
                  <a:cubicBezTo>
                    <a:pt x="216" y="953"/>
                    <a:pt x="267" y="920"/>
                    <a:pt x="283" y="871"/>
                  </a:cubicBezTo>
                  <a:cubicBezTo>
                    <a:pt x="516" y="386"/>
                    <a:pt x="1283" y="270"/>
                    <a:pt x="1283" y="270"/>
                  </a:cubicBezTo>
                  <a:cubicBezTo>
                    <a:pt x="1367" y="253"/>
                    <a:pt x="1417" y="186"/>
                    <a:pt x="1401" y="120"/>
                  </a:cubicBezTo>
                  <a:cubicBezTo>
                    <a:pt x="1401" y="48"/>
                    <a:pt x="1350" y="0"/>
                    <a:pt x="1282"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 name="Google Shape;1130;p44"/>
            <p:cNvSpPr/>
            <p:nvPr/>
          </p:nvSpPr>
          <p:spPr>
            <a:xfrm>
              <a:off x="3248689" y="3483755"/>
              <a:ext cx="50617" cy="11922"/>
            </a:xfrm>
            <a:custGeom>
              <a:avLst/>
              <a:gdLst/>
              <a:ahLst/>
              <a:cxnLst/>
              <a:rect l="l" t="t" r="r" b="b"/>
              <a:pathLst>
                <a:path w="1486" h="350" extrusionOk="0">
                  <a:moveTo>
                    <a:pt x="800" y="0"/>
                  </a:moveTo>
                  <a:cubicBezTo>
                    <a:pt x="604" y="0"/>
                    <a:pt x="369" y="20"/>
                    <a:pt x="118" y="83"/>
                  </a:cubicBezTo>
                  <a:cubicBezTo>
                    <a:pt x="34" y="99"/>
                    <a:pt x="1" y="183"/>
                    <a:pt x="18" y="250"/>
                  </a:cubicBezTo>
                  <a:cubicBezTo>
                    <a:pt x="34" y="316"/>
                    <a:pt x="85" y="350"/>
                    <a:pt x="152" y="350"/>
                  </a:cubicBezTo>
                  <a:lnTo>
                    <a:pt x="185" y="350"/>
                  </a:lnTo>
                  <a:cubicBezTo>
                    <a:pt x="400" y="290"/>
                    <a:pt x="602" y="271"/>
                    <a:pt x="773" y="271"/>
                  </a:cubicBezTo>
                  <a:cubicBezTo>
                    <a:pt x="1080" y="271"/>
                    <a:pt x="1286" y="332"/>
                    <a:pt x="1286" y="332"/>
                  </a:cubicBezTo>
                  <a:cubicBezTo>
                    <a:pt x="1297" y="335"/>
                    <a:pt x="1308" y="336"/>
                    <a:pt x="1318" y="336"/>
                  </a:cubicBezTo>
                  <a:cubicBezTo>
                    <a:pt x="1386" y="336"/>
                    <a:pt x="1439" y="290"/>
                    <a:pt x="1468" y="232"/>
                  </a:cubicBezTo>
                  <a:cubicBezTo>
                    <a:pt x="1486" y="166"/>
                    <a:pt x="1435" y="83"/>
                    <a:pt x="1368" y="66"/>
                  </a:cubicBezTo>
                  <a:cubicBezTo>
                    <a:pt x="1348" y="56"/>
                    <a:pt x="1126" y="0"/>
                    <a:pt x="80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 name="Google Shape;1131;p44"/>
            <p:cNvSpPr/>
            <p:nvPr/>
          </p:nvSpPr>
          <p:spPr>
            <a:xfrm>
              <a:off x="3255535" y="3498504"/>
              <a:ext cx="50583" cy="11956"/>
            </a:xfrm>
            <a:custGeom>
              <a:avLst/>
              <a:gdLst/>
              <a:ahLst/>
              <a:cxnLst/>
              <a:rect l="l" t="t" r="r" b="b"/>
              <a:pathLst>
                <a:path w="1485" h="351" extrusionOk="0">
                  <a:moveTo>
                    <a:pt x="811" y="1"/>
                  </a:moveTo>
                  <a:cubicBezTo>
                    <a:pt x="613" y="1"/>
                    <a:pt x="374" y="21"/>
                    <a:pt x="117" y="84"/>
                  </a:cubicBezTo>
                  <a:cubicBezTo>
                    <a:pt x="51" y="100"/>
                    <a:pt x="0" y="184"/>
                    <a:pt x="17" y="250"/>
                  </a:cubicBezTo>
                  <a:cubicBezTo>
                    <a:pt x="33" y="317"/>
                    <a:pt x="84" y="350"/>
                    <a:pt x="151" y="350"/>
                  </a:cubicBezTo>
                  <a:lnTo>
                    <a:pt x="184" y="350"/>
                  </a:lnTo>
                  <a:cubicBezTo>
                    <a:pt x="401" y="296"/>
                    <a:pt x="605" y="279"/>
                    <a:pt x="777" y="279"/>
                  </a:cubicBezTo>
                  <a:cubicBezTo>
                    <a:pt x="1083" y="279"/>
                    <a:pt x="1290" y="333"/>
                    <a:pt x="1301" y="333"/>
                  </a:cubicBezTo>
                  <a:cubicBezTo>
                    <a:pt x="1310" y="335"/>
                    <a:pt x="1319" y="336"/>
                    <a:pt x="1328" y="336"/>
                  </a:cubicBezTo>
                  <a:cubicBezTo>
                    <a:pt x="1389" y="336"/>
                    <a:pt x="1454" y="291"/>
                    <a:pt x="1467" y="233"/>
                  </a:cubicBezTo>
                  <a:cubicBezTo>
                    <a:pt x="1485" y="150"/>
                    <a:pt x="1434" y="84"/>
                    <a:pt x="1367" y="66"/>
                  </a:cubicBezTo>
                  <a:cubicBezTo>
                    <a:pt x="1357" y="56"/>
                    <a:pt x="1139" y="1"/>
                    <a:pt x="81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 name="Google Shape;1132;p44"/>
            <p:cNvSpPr/>
            <p:nvPr/>
          </p:nvSpPr>
          <p:spPr>
            <a:xfrm>
              <a:off x="3263472" y="3515263"/>
              <a:ext cx="50617" cy="12228"/>
            </a:xfrm>
            <a:custGeom>
              <a:avLst/>
              <a:gdLst/>
              <a:ahLst/>
              <a:cxnLst/>
              <a:rect l="l" t="t" r="r" b="b"/>
              <a:pathLst>
                <a:path w="1486" h="359" extrusionOk="0">
                  <a:moveTo>
                    <a:pt x="817" y="0"/>
                  </a:moveTo>
                  <a:cubicBezTo>
                    <a:pt x="617" y="0"/>
                    <a:pt x="377" y="22"/>
                    <a:pt x="118" y="92"/>
                  </a:cubicBezTo>
                  <a:cubicBezTo>
                    <a:pt x="51" y="108"/>
                    <a:pt x="1" y="174"/>
                    <a:pt x="18" y="259"/>
                  </a:cubicBezTo>
                  <a:cubicBezTo>
                    <a:pt x="34" y="308"/>
                    <a:pt x="101" y="359"/>
                    <a:pt x="151" y="359"/>
                  </a:cubicBezTo>
                  <a:lnTo>
                    <a:pt x="185" y="359"/>
                  </a:lnTo>
                  <a:cubicBezTo>
                    <a:pt x="422" y="294"/>
                    <a:pt x="642" y="275"/>
                    <a:pt x="822" y="275"/>
                  </a:cubicBezTo>
                  <a:cubicBezTo>
                    <a:pt x="1112" y="275"/>
                    <a:pt x="1301" y="325"/>
                    <a:pt x="1301" y="325"/>
                  </a:cubicBezTo>
                  <a:cubicBezTo>
                    <a:pt x="1315" y="328"/>
                    <a:pt x="1328" y="329"/>
                    <a:pt x="1341" y="329"/>
                  </a:cubicBezTo>
                  <a:cubicBezTo>
                    <a:pt x="1405" y="329"/>
                    <a:pt x="1454" y="294"/>
                    <a:pt x="1468" y="225"/>
                  </a:cubicBezTo>
                  <a:cubicBezTo>
                    <a:pt x="1485" y="158"/>
                    <a:pt x="1452" y="92"/>
                    <a:pt x="1385" y="58"/>
                  </a:cubicBezTo>
                  <a:cubicBezTo>
                    <a:pt x="1364" y="58"/>
                    <a:pt x="1144" y="0"/>
                    <a:pt x="81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 name="Google Shape;1133;p44"/>
            <p:cNvSpPr/>
            <p:nvPr/>
          </p:nvSpPr>
          <p:spPr>
            <a:xfrm>
              <a:off x="3105011" y="2152949"/>
              <a:ext cx="27863" cy="214117"/>
            </a:xfrm>
            <a:custGeom>
              <a:avLst/>
              <a:gdLst/>
              <a:ahLst/>
              <a:cxnLst/>
              <a:rect l="l" t="t" r="r" b="b"/>
              <a:pathLst>
                <a:path w="818" h="6286" extrusionOk="0">
                  <a:moveTo>
                    <a:pt x="601" y="0"/>
                  </a:moveTo>
                  <a:cubicBezTo>
                    <a:pt x="584" y="167"/>
                    <a:pt x="568" y="367"/>
                    <a:pt x="551" y="583"/>
                  </a:cubicBezTo>
                  <a:cubicBezTo>
                    <a:pt x="551" y="650"/>
                    <a:pt x="535" y="734"/>
                    <a:pt x="535" y="816"/>
                  </a:cubicBezTo>
                  <a:cubicBezTo>
                    <a:pt x="451" y="1801"/>
                    <a:pt x="334" y="3202"/>
                    <a:pt x="184" y="4636"/>
                  </a:cubicBezTo>
                  <a:cubicBezTo>
                    <a:pt x="184" y="4702"/>
                    <a:pt x="168" y="4785"/>
                    <a:pt x="168" y="4852"/>
                  </a:cubicBezTo>
                  <a:cubicBezTo>
                    <a:pt x="117" y="5285"/>
                    <a:pt x="68" y="5736"/>
                    <a:pt x="17" y="6152"/>
                  </a:cubicBezTo>
                  <a:cubicBezTo>
                    <a:pt x="1" y="6219"/>
                    <a:pt x="50" y="6270"/>
                    <a:pt x="117" y="6286"/>
                  </a:cubicBezTo>
                  <a:cubicBezTo>
                    <a:pt x="184" y="6286"/>
                    <a:pt x="234" y="6236"/>
                    <a:pt x="250" y="6186"/>
                  </a:cubicBezTo>
                  <a:lnTo>
                    <a:pt x="401" y="4836"/>
                  </a:lnTo>
                  <a:cubicBezTo>
                    <a:pt x="401" y="4769"/>
                    <a:pt x="417" y="4685"/>
                    <a:pt x="417" y="4602"/>
                  </a:cubicBezTo>
                  <a:cubicBezTo>
                    <a:pt x="568" y="3184"/>
                    <a:pt x="684" y="1801"/>
                    <a:pt x="768" y="816"/>
                  </a:cubicBezTo>
                  <a:cubicBezTo>
                    <a:pt x="768" y="734"/>
                    <a:pt x="768" y="667"/>
                    <a:pt x="784" y="583"/>
                  </a:cubicBezTo>
                  <a:cubicBezTo>
                    <a:pt x="801" y="367"/>
                    <a:pt x="817" y="167"/>
                    <a:pt x="817" y="16"/>
                  </a:cubicBezTo>
                  <a:cubicBezTo>
                    <a:pt x="751" y="16"/>
                    <a:pt x="668" y="0"/>
                    <a:pt x="60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 name="Google Shape;1134;p44"/>
            <p:cNvSpPr/>
            <p:nvPr/>
          </p:nvSpPr>
          <p:spPr>
            <a:xfrm>
              <a:off x="3083449" y="2152336"/>
              <a:ext cx="52286" cy="165884"/>
            </a:xfrm>
            <a:custGeom>
              <a:avLst/>
              <a:gdLst/>
              <a:ahLst/>
              <a:cxnLst/>
              <a:rect l="l" t="t" r="r" b="b"/>
              <a:pathLst>
                <a:path w="1535" h="4870" extrusionOk="0">
                  <a:moveTo>
                    <a:pt x="300" y="1"/>
                  </a:moveTo>
                  <a:cubicBezTo>
                    <a:pt x="283" y="151"/>
                    <a:pt x="267" y="352"/>
                    <a:pt x="250" y="552"/>
                  </a:cubicBezTo>
                  <a:cubicBezTo>
                    <a:pt x="250" y="618"/>
                    <a:pt x="234" y="701"/>
                    <a:pt x="234" y="785"/>
                  </a:cubicBezTo>
                  <a:cubicBezTo>
                    <a:pt x="134" y="2068"/>
                    <a:pt x="0" y="3887"/>
                    <a:pt x="16" y="4336"/>
                  </a:cubicBezTo>
                  <a:cubicBezTo>
                    <a:pt x="16" y="4520"/>
                    <a:pt x="83" y="4654"/>
                    <a:pt x="216" y="4736"/>
                  </a:cubicBezTo>
                  <a:cubicBezTo>
                    <a:pt x="316" y="4820"/>
                    <a:pt x="434" y="4854"/>
                    <a:pt x="583" y="4870"/>
                  </a:cubicBezTo>
                  <a:lnTo>
                    <a:pt x="801" y="4870"/>
                  </a:lnTo>
                  <a:cubicBezTo>
                    <a:pt x="867" y="4870"/>
                    <a:pt x="950" y="4870"/>
                    <a:pt x="1034" y="4854"/>
                  </a:cubicBezTo>
                  <a:cubicBezTo>
                    <a:pt x="1234" y="4820"/>
                    <a:pt x="1401" y="4787"/>
                    <a:pt x="1450" y="4770"/>
                  </a:cubicBezTo>
                  <a:cubicBezTo>
                    <a:pt x="1501" y="4754"/>
                    <a:pt x="1534" y="4687"/>
                    <a:pt x="1517" y="4620"/>
                  </a:cubicBezTo>
                  <a:cubicBezTo>
                    <a:pt x="1504" y="4579"/>
                    <a:pt x="1457" y="4549"/>
                    <a:pt x="1413" y="4549"/>
                  </a:cubicBezTo>
                  <a:cubicBezTo>
                    <a:pt x="1403" y="4549"/>
                    <a:pt x="1393" y="4550"/>
                    <a:pt x="1384" y="4554"/>
                  </a:cubicBezTo>
                  <a:cubicBezTo>
                    <a:pt x="1301" y="4570"/>
                    <a:pt x="1184" y="4603"/>
                    <a:pt x="1050" y="4620"/>
                  </a:cubicBezTo>
                  <a:cubicBezTo>
                    <a:pt x="983" y="4636"/>
                    <a:pt x="901" y="4636"/>
                    <a:pt x="817" y="4654"/>
                  </a:cubicBezTo>
                  <a:cubicBezTo>
                    <a:pt x="634" y="4654"/>
                    <a:pt x="450" y="4636"/>
                    <a:pt x="350" y="4554"/>
                  </a:cubicBezTo>
                  <a:cubicBezTo>
                    <a:pt x="283" y="4503"/>
                    <a:pt x="250" y="4436"/>
                    <a:pt x="250" y="4336"/>
                  </a:cubicBezTo>
                  <a:cubicBezTo>
                    <a:pt x="234" y="3903"/>
                    <a:pt x="367" y="2086"/>
                    <a:pt x="467" y="801"/>
                  </a:cubicBezTo>
                  <a:cubicBezTo>
                    <a:pt x="467" y="718"/>
                    <a:pt x="467" y="634"/>
                    <a:pt x="483" y="568"/>
                  </a:cubicBezTo>
                  <a:cubicBezTo>
                    <a:pt x="501" y="352"/>
                    <a:pt x="517" y="167"/>
                    <a:pt x="51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 name="Google Shape;1135;p44"/>
            <p:cNvSpPr/>
            <p:nvPr/>
          </p:nvSpPr>
          <p:spPr>
            <a:xfrm>
              <a:off x="2923829" y="1584371"/>
              <a:ext cx="450442" cy="583184"/>
            </a:xfrm>
            <a:custGeom>
              <a:avLst/>
              <a:gdLst/>
              <a:ahLst/>
              <a:cxnLst/>
              <a:rect l="l" t="t" r="r" b="b"/>
              <a:pathLst>
                <a:path w="13224" h="17121" extrusionOk="0">
                  <a:moveTo>
                    <a:pt x="9171" y="0"/>
                  </a:moveTo>
                  <a:lnTo>
                    <a:pt x="4853" y="367"/>
                  </a:lnTo>
                  <a:cubicBezTo>
                    <a:pt x="1652" y="718"/>
                    <a:pt x="1852" y="1301"/>
                    <a:pt x="1467" y="3286"/>
                  </a:cubicBezTo>
                  <a:cubicBezTo>
                    <a:pt x="1101" y="5287"/>
                    <a:pt x="0" y="7121"/>
                    <a:pt x="267" y="8088"/>
                  </a:cubicBezTo>
                  <a:cubicBezTo>
                    <a:pt x="500" y="8871"/>
                    <a:pt x="1118" y="9589"/>
                    <a:pt x="1334" y="9822"/>
                  </a:cubicBezTo>
                  <a:cubicBezTo>
                    <a:pt x="1385" y="9889"/>
                    <a:pt x="1418" y="9905"/>
                    <a:pt x="1418" y="9905"/>
                  </a:cubicBezTo>
                  <a:lnTo>
                    <a:pt x="1418" y="9922"/>
                  </a:lnTo>
                  <a:cubicBezTo>
                    <a:pt x="1401" y="9956"/>
                    <a:pt x="1401" y="9989"/>
                    <a:pt x="1401" y="10022"/>
                  </a:cubicBezTo>
                  <a:cubicBezTo>
                    <a:pt x="1385" y="10172"/>
                    <a:pt x="1351" y="10322"/>
                    <a:pt x="1334" y="10505"/>
                  </a:cubicBezTo>
                  <a:cubicBezTo>
                    <a:pt x="951" y="12840"/>
                    <a:pt x="234" y="15241"/>
                    <a:pt x="117" y="15992"/>
                  </a:cubicBezTo>
                  <a:cubicBezTo>
                    <a:pt x="2080" y="16848"/>
                    <a:pt x="4086" y="17120"/>
                    <a:pt x="5844" y="17120"/>
                  </a:cubicBezTo>
                  <a:cubicBezTo>
                    <a:pt x="8912" y="17120"/>
                    <a:pt x="11223" y="16292"/>
                    <a:pt x="11223" y="16292"/>
                  </a:cubicBezTo>
                  <a:cubicBezTo>
                    <a:pt x="11023" y="14258"/>
                    <a:pt x="10656" y="11256"/>
                    <a:pt x="10972" y="9204"/>
                  </a:cubicBezTo>
                  <a:cubicBezTo>
                    <a:pt x="11123" y="8204"/>
                    <a:pt x="11339" y="8121"/>
                    <a:pt x="11872" y="6637"/>
                  </a:cubicBezTo>
                  <a:cubicBezTo>
                    <a:pt x="11890" y="6570"/>
                    <a:pt x="11923" y="6521"/>
                    <a:pt x="11939" y="6454"/>
                  </a:cubicBezTo>
                  <a:cubicBezTo>
                    <a:pt x="12090" y="6020"/>
                    <a:pt x="12273" y="5587"/>
                    <a:pt x="12439" y="5169"/>
                  </a:cubicBezTo>
                  <a:cubicBezTo>
                    <a:pt x="13224" y="3352"/>
                    <a:pt x="12506" y="1085"/>
                    <a:pt x="10623" y="451"/>
                  </a:cubicBezTo>
                  <a:cubicBezTo>
                    <a:pt x="9405" y="51"/>
                    <a:pt x="9171" y="0"/>
                    <a:pt x="917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 name="Google Shape;1136;p44"/>
            <p:cNvSpPr/>
            <p:nvPr/>
          </p:nvSpPr>
          <p:spPr>
            <a:xfrm>
              <a:off x="2969269" y="1915803"/>
              <a:ext cx="198823" cy="26433"/>
            </a:xfrm>
            <a:custGeom>
              <a:avLst/>
              <a:gdLst/>
              <a:ahLst/>
              <a:cxnLst/>
              <a:rect l="l" t="t" r="r" b="b"/>
              <a:pathLst>
                <a:path w="5837" h="776" extrusionOk="0">
                  <a:moveTo>
                    <a:pt x="3293" y="0"/>
                  </a:moveTo>
                  <a:cubicBezTo>
                    <a:pt x="2989" y="0"/>
                    <a:pt x="2668" y="27"/>
                    <a:pt x="2335" y="92"/>
                  </a:cubicBezTo>
                  <a:cubicBezTo>
                    <a:pt x="1883" y="179"/>
                    <a:pt x="1466" y="217"/>
                    <a:pt x="1089" y="217"/>
                  </a:cubicBezTo>
                  <a:cubicBezTo>
                    <a:pt x="673" y="217"/>
                    <a:pt x="307" y="171"/>
                    <a:pt x="0" y="92"/>
                  </a:cubicBezTo>
                  <a:lnTo>
                    <a:pt x="0" y="92"/>
                  </a:lnTo>
                  <a:cubicBezTo>
                    <a:pt x="51" y="159"/>
                    <a:pt x="84" y="175"/>
                    <a:pt x="84" y="175"/>
                  </a:cubicBezTo>
                  <a:lnTo>
                    <a:pt x="84" y="192"/>
                  </a:lnTo>
                  <a:cubicBezTo>
                    <a:pt x="67" y="226"/>
                    <a:pt x="67" y="259"/>
                    <a:pt x="67" y="292"/>
                  </a:cubicBezTo>
                  <a:cubicBezTo>
                    <a:pt x="374" y="361"/>
                    <a:pt x="730" y="403"/>
                    <a:pt x="1130" y="403"/>
                  </a:cubicBezTo>
                  <a:cubicBezTo>
                    <a:pt x="1510" y="403"/>
                    <a:pt x="1930" y="365"/>
                    <a:pt x="2385" y="275"/>
                  </a:cubicBezTo>
                  <a:cubicBezTo>
                    <a:pt x="2697" y="214"/>
                    <a:pt x="3000" y="189"/>
                    <a:pt x="3287" y="189"/>
                  </a:cubicBezTo>
                  <a:cubicBezTo>
                    <a:pt x="4656" y="189"/>
                    <a:pt x="5672" y="759"/>
                    <a:pt x="5687" y="759"/>
                  </a:cubicBezTo>
                  <a:cubicBezTo>
                    <a:pt x="5703" y="775"/>
                    <a:pt x="5720" y="775"/>
                    <a:pt x="5736" y="775"/>
                  </a:cubicBezTo>
                  <a:cubicBezTo>
                    <a:pt x="5769" y="775"/>
                    <a:pt x="5803" y="759"/>
                    <a:pt x="5820" y="726"/>
                  </a:cubicBezTo>
                  <a:cubicBezTo>
                    <a:pt x="5836" y="692"/>
                    <a:pt x="5820" y="626"/>
                    <a:pt x="5787" y="608"/>
                  </a:cubicBezTo>
                  <a:cubicBezTo>
                    <a:pt x="5732" y="581"/>
                    <a:pt x="4706" y="0"/>
                    <a:pt x="329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 name="Google Shape;1137;p44"/>
            <p:cNvSpPr/>
            <p:nvPr/>
          </p:nvSpPr>
          <p:spPr>
            <a:xfrm>
              <a:off x="3052179" y="1656380"/>
              <a:ext cx="148308" cy="74563"/>
            </a:xfrm>
            <a:custGeom>
              <a:avLst/>
              <a:gdLst/>
              <a:ahLst/>
              <a:cxnLst/>
              <a:rect l="l" t="t" r="r" b="b"/>
              <a:pathLst>
                <a:path w="4354" h="2189" extrusionOk="0">
                  <a:moveTo>
                    <a:pt x="97" y="1"/>
                  </a:moveTo>
                  <a:cubicBezTo>
                    <a:pt x="55" y="1"/>
                    <a:pt x="18" y="45"/>
                    <a:pt x="18" y="87"/>
                  </a:cubicBezTo>
                  <a:cubicBezTo>
                    <a:pt x="18" y="138"/>
                    <a:pt x="1" y="1372"/>
                    <a:pt x="551" y="1939"/>
                  </a:cubicBezTo>
                  <a:cubicBezTo>
                    <a:pt x="718" y="2105"/>
                    <a:pt x="934" y="2188"/>
                    <a:pt x="1168" y="2188"/>
                  </a:cubicBezTo>
                  <a:cubicBezTo>
                    <a:pt x="2286" y="2188"/>
                    <a:pt x="4236" y="605"/>
                    <a:pt x="4303" y="538"/>
                  </a:cubicBezTo>
                  <a:cubicBezTo>
                    <a:pt x="4353" y="505"/>
                    <a:pt x="4353" y="438"/>
                    <a:pt x="4320" y="405"/>
                  </a:cubicBezTo>
                  <a:cubicBezTo>
                    <a:pt x="4299" y="384"/>
                    <a:pt x="4272" y="369"/>
                    <a:pt x="4242" y="369"/>
                  </a:cubicBezTo>
                  <a:cubicBezTo>
                    <a:pt x="4224" y="369"/>
                    <a:pt x="4205" y="375"/>
                    <a:pt x="4187" y="387"/>
                  </a:cubicBezTo>
                  <a:cubicBezTo>
                    <a:pt x="4169" y="405"/>
                    <a:pt x="2219" y="2021"/>
                    <a:pt x="1168" y="2021"/>
                  </a:cubicBezTo>
                  <a:cubicBezTo>
                    <a:pt x="985" y="2021"/>
                    <a:pt x="818" y="1939"/>
                    <a:pt x="685" y="1805"/>
                  </a:cubicBezTo>
                  <a:cubicBezTo>
                    <a:pt x="185" y="1305"/>
                    <a:pt x="201" y="104"/>
                    <a:pt x="201" y="87"/>
                  </a:cubicBezTo>
                  <a:cubicBezTo>
                    <a:pt x="201" y="38"/>
                    <a:pt x="167" y="4"/>
                    <a:pt x="118" y="4"/>
                  </a:cubicBezTo>
                  <a:cubicBezTo>
                    <a:pt x="111" y="2"/>
                    <a:pt x="104" y="1"/>
                    <a:pt x="97"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 name="Google Shape;1138;p44"/>
            <p:cNvSpPr/>
            <p:nvPr/>
          </p:nvSpPr>
          <p:spPr>
            <a:xfrm>
              <a:off x="2864730" y="1611621"/>
              <a:ext cx="140372" cy="132401"/>
            </a:xfrm>
            <a:custGeom>
              <a:avLst/>
              <a:gdLst/>
              <a:ahLst/>
              <a:cxnLst/>
              <a:rect l="l" t="t" r="r" b="b"/>
              <a:pathLst>
                <a:path w="4121" h="3887" extrusionOk="0">
                  <a:moveTo>
                    <a:pt x="4120" y="0"/>
                  </a:moveTo>
                  <a:cubicBezTo>
                    <a:pt x="4120" y="1"/>
                    <a:pt x="2435" y="434"/>
                    <a:pt x="1502" y="585"/>
                  </a:cubicBezTo>
                  <a:cubicBezTo>
                    <a:pt x="1185" y="629"/>
                    <a:pt x="913" y="644"/>
                    <a:pt x="690" y="644"/>
                  </a:cubicBezTo>
                  <a:cubicBezTo>
                    <a:pt x="246" y="644"/>
                    <a:pt x="1" y="585"/>
                    <a:pt x="1" y="585"/>
                  </a:cubicBezTo>
                  <a:lnTo>
                    <a:pt x="1" y="585"/>
                  </a:lnTo>
                  <a:cubicBezTo>
                    <a:pt x="1" y="585"/>
                    <a:pt x="1686" y="3520"/>
                    <a:pt x="2369" y="3886"/>
                  </a:cubicBezTo>
                  <a:cubicBezTo>
                    <a:pt x="2369" y="3886"/>
                    <a:pt x="3820" y="2468"/>
                    <a:pt x="412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 name="Google Shape;1139;p44"/>
            <p:cNvSpPr/>
            <p:nvPr/>
          </p:nvSpPr>
          <p:spPr>
            <a:xfrm>
              <a:off x="2825591" y="1593431"/>
              <a:ext cx="273181" cy="710612"/>
            </a:xfrm>
            <a:custGeom>
              <a:avLst/>
              <a:gdLst/>
              <a:ahLst/>
              <a:cxnLst/>
              <a:rect l="l" t="t" r="r" b="b"/>
              <a:pathLst>
                <a:path w="8020" h="20862" extrusionOk="0">
                  <a:moveTo>
                    <a:pt x="8020" y="1"/>
                  </a:moveTo>
                  <a:cubicBezTo>
                    <a:pt x="7886" y="1"/>
                    <a:pt x="7753" y="18"/>
                    <a:pt x="7620" y="18"/>
                  </a:cubicBezTo>
                  <a:cubicBezTo>
                    <a:pt x="7537" y="18"/>
                    <a:pt x="7453" y="34"/>
                    <a:pt x="7370" y="34"/>
                  </a:cubicBezTo>
                  <a:cubicBezTo>
                    <a:pt x="4552" y="252"/>
                    <a:pt x="4402" y="1268"/>
                    <a:pt x="4235" y="2519"/>
                  </a:cubicBezTo>
                  <a:cubicBezTo>
                    <a:pt x="4051" y="3869"/>
                    <a:pt x="3051" y="4870"/>
                    <a:pt x="2701" y="6355"/>
                  </a:cubicBezTo>
                  <a:cubicBezTo>
                    <a:pt x="2368" y="7838"/>
                    <a:pt x="3017" y="8038"/>
                    <a:pt x="3251" y="9806"/>
                  </a:cubicBezTo>
                  <a:cubicBezTo>
                    <a:pt x="3368" y="10639"/>
                    <a:pt x="2617" y="12807"/>
                    <a:pt x="1817" y="14825"/>
                  </a:cubicBezTo>
                  <a:cubicBezTo>
                    <a:pt x="1684" y="15175"/>
                    <a:pt x="1550" y="15508"/>
                    <a:pt x="1417" y="15842"/>
                  </a:cubicBezTo>
                  <a:cubicBezTo>
                    <a:pt x="983" y="16893"/>
                    <a:pt x="567" y="17860"/>
                    <a:pt x="300" y="18460"/>
                  </a:cubicBezTo>
                  <a:cubicBezTo>
                    <a:pt x="267" y="18510"/>
                    <a:pt x="249" y="18576"/>
                    <a:pt x="216" y="18627"/>
                  </a:cubicBezTo>
                  <a:cubicBezTo>
                    <a:pt x="83" y="18943"/>
                    <a:pt x="0" y="19127"/>
                    <a:pt x="0" y="19127"/>
                  </a:cubicBezTo>
                  <a:cubicBezTo>
                    <a:pt x="767" y="20028"/>
                    <a:pt x="2484" y="20528"/>
                    <a:pt x="3451" y="20728"/>
                  </a:cubicBezTo>
                  <a:cubicBezTo>
                    <a:pt x="3518" y="20744"/>
                    <a:pt x="3568" y="20761"/>
                    <a:pt x="3635" y="20777"/>
                  </a:cubicBezTo>
                  <a:cubicBezTo>
                    <a:pt x="3935" y="20844"/>
                    <a:pt x="4135" y="20861"/>
                    <a:pt x="4135" y="20861"/>
                  </a:cubicBezTo>
                  <a:cubicBezTo>
                    <a:pt x="4235" y="20695"/>
                    <a:pt x="4318" y="20477"/>
                    <a:pt x="4402" y="20228"/>
                  </a:cubicBezTo>
                  <a:cubicBezTo>
                    <a:pt x="4435" y="20177"/>
                    <a:pt x="4452" y="20110"/>
                    <a:pt x="4469" y="20061"/>
                  </a:cubicBezTo>
                  <a:cubicBezTo>
                    <a:pt x="5652" y="16442"/>
                    <a:pt x="6452" y="6555"/>
                    <a:pt x="6853" y="3953"/>
                  </a:cubicBezTo>
                  <a:cubicBezTo>
                    <a:pt x="7286" y="1119"/>
                    <a:pt x="8020" y="1"/>
                    <a:pt x="802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 name="Google Shape;1140;p44"/>
            <p:cNvSpPr/>
            <p:nvPr/>
          </p:nvSpPr>
          <p:spPr>
            <a:xfrm>
              <a:off x="2873824" y="2056926"/>
              <a:ext cx="83555" cy="76130"/>
            </a:xfrm>
            <a:custGeom>
              <a:avLst/>
              <a:gdLst/>
              <a:ahLst/>
              <a:cxnLst/>
              <a:rect l="l" t="t" r="r" b="b"/>
              <a:pathLst>
                <a:path w="2453" h="2235" extrusionOk="0">
                  <a:moveTo>
                    <a:pt x="1919" y="0"/>
                  </a:moveTo>
                  <a:cubicBezTo>
                    <a:pt x="1501" y="485"/>
                    <a:pt x="918" y="901"/>
                    <a:pt x="401" y="1218"/>
                  </a:cubicBezTo>
                  <a:cubicBezTo>
                    <a:pt x="268" y="1568"/>
                    <a:pt x="134" y="1901"/>
                    <a:pt x="1" y="2235"/>
                  </a:cubicBezTo>
                  <a:cubicBezTo>
                    <a:pt x="1219" y="1919"/>
                    <a:pt x="2453" y="634"/>
                    <a:pt x="2453" y="634"/>
                  </a:cubicBezTo>
                  <a:lnTo>
                    <a:pt x="191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 name="Google Shape;1141;p44"/>
            <p:cNvSpPr/>
            <p:nvPr/>
          </p:nvSpPr>
          <p:spPr>
            <a:xfrm>
              <a:off x="2943143" y="1594044"/>
              <a:ext cx="142007" cy="707138"/>
            </a:xfrm>
            <a:custGeom>
              <a:avLst/>
              <a:gdLst/>
              <a:ahLst/>
              <a:cxnLst/>
              <a:rect l="l" t="t" r="r" b="b"/>
              <a:pathLst>
                <a:path w="4169" h="20760" extrusionOk="0">
                  <a:moveTo>
                    <a:pt x="4169" y="0"/>
                  </a:moveTo>
                  <a:cubicBezTo>
                    <a:pt x="4086" y="0"/>
                    <a:pt x="4002" y="16"/>
                    <a:pt x="3919" y="16"/>
                  </a:cubicBezTo>
                  <a:cubicBezTo>
                    <a:pt x="3535" y="601"/>
                    <a:pt x="3102" y="1568"/>
                    <a:pt x="2885" y="3202"/>
                  </a:cubicBezTo>
                  <a:cubicBezTo>
                    <a:pt x="2785" y="3902"/>
                    <a:pt x="2685" y="4702"/>
                    <a:pt x="2585" y="5536"/>
                  </a:cubicBezTo>
                  <a:cubicBezTo>
                    <a:pt x="2168" y="8687"/>
                    <a:pt x="1667" y="12606"/>
                    <a:pt x="1118" y="15808"/>
                  </a:cubicBezTo>
                  <a:cubicBezTo>
                    <a:pt x="818" y="17558"/>
                    <a:pt x="518" y="18925"/>
                    <a:pt x="251" y="19926"/>
                  </a:cubicBezTo>
                  <a:cubicBezTo>
                    <a:pt x="233" y="19992"/>
                    <a:pt x="217" y="20043"/>
                    <a:pt x="200" y="20110"/>
                  </a:cubicBezTo>
                  <a:cubicBezTo>
                    <a:pt x="133" y="20326"/>
                    <a:pt x="67" y="20526"/>
                    <a:pt x="0" y="20710"/>
                  </a:cubicBezTo>
                  <a:cubicBezTo>
                    <a:pt x="67" y="20726"/>
                    <a:pt x="117" y="20743"/>
                    <a:pt x="184" y="20759"/>
                  </a:cubicBezTo>
                  <a:cubicBezTo>
                    <a:pt x="251" y="20559"/>
                    <a:pt x="300" y="20359"/>
                    <a:pt x="367" y="20143"/>
                  </a:cubicBezTo>
                  <a:cubicBezTo>
                    <a:pt x="384" y="20076"/>
                    <a:pt x="400" y="20026"/>
                    <a:pt x="418" y="19959"/>
                  </a:cubicBezTo>
                  <a:cubicBezTo>
                    <a:pt x="1318" y="16742"/>
                    <a:pt x="2134" y="10472"/>
                    <a:pt x="2752" y="5552"/>
                  </a:cubicBezTo>
                  <a:cubicBezTo>
                    <a:pt x="2868" y="4718"/>
                    <a:pt x="2968" y="3935"/>
                    <a:pt x="3068" y="3218"/>
                  </a:cubicBezTo>
                  <a:cubicBezTo>
                    <a:pt x="3268" y="1617"/>
                    <a:pt x="3702" y="667"/>
                    <a:pt x="4086" y="116"/>
                  </a:cubicBezTo>
                  <a:cubicBezTo>
                    <a:pt x="4119" y="83"/>
                    <a:pt x="4135" y="34"/>
                    <a:pt x="416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 name="Google Shape;1142;p44"/>
            <p:cNvSpPr/>
            <p:nvPr/>
          </p:nvSpPr>
          <p:spPr>
            <a:xfrm>
              <a:off x="2832949" y="2222233"/>
              <a:ext cx="144868" cy="60222"/>
            </a:xfrm>
            <a:custGeom>
              <a:avLst/>
              <a:gdLst/>
              <a:ahLst/>
              <a:cxnLst/>
              <a:rect l="l" t="t" r="r" b="b"/>
              <a:pathLst>
                <a:path w="4253" h="1768" extrusionOk="0">
                  <a:moveTo>
                    <a:pt x="84" y="0"/>
                  </a:moveTo>
                  <a:cubicBezTo>
                    <a:pt x="51" y="50"/>
                    <a:pt x="33" y="116"/>
                    <a:pt x="0" y="167"/>
                  </a:cubicBezTo>
                  <a:cubicBezTo>
                    <a:pt x="251" y="367"/>
                    <a:pt x="584" y="601"/>
                    <a:pt x="1034" y="834"/>
                  </a:cubicBezTo>
                  <a:cubicBezTo>
                    <a:pt x="1601" y="1134"/>
                    <a:pt x="2401" y="1468"/>
                    <a:pt x="3435" y="1668"/>
                  </a:cubicBezTo>
                  <a:cubicBezTo>
                    <a:pt x="3486" y="1668"/>
                    <a:pt x="3553" y="1684"/>
                    <a:pt x="3602" y="1701"/>
                  </a:cubicBezTo>
                  <a:cubicBezTo>
                    <a:pt x="3802" y="1717"/>
                    <a:pt x="3986" y="1751"/>
                    <a:pt x="4186" y="1768"/>
                  </a:cubicBezTo>
                  <a:cubicBezTo>
                    <a:pt x="4219" y="1717"/>
                    <a:pt x="4236" y="1650"/>
                    <a:pt x="4253" y="1601"/>
                  </a:cubicBezTo>
                  <a:cubicBezTo>
                    <a:pt x="4053" y="1568"/>
                    <a:pt x="3853" y="1550"/>
                    <a:pt x="3653" y="1517"/>
                  </a:cubicBezTo>
                  <a:cubicBezTo>
                    <a:pt x="3602" y="1501"/>
                    <a:pt x="3535" y="1501"/>
                    <a:pt x="3486" y="1484"/>
                  </a:cubicBezTo>
                  <a:cubicBezTo>
                    <a:pt x="2468" y="1301"/>
                    <a:pt x="1685" y="967"/>
                    <a:pt x="1118" y="683"/>
                  </a:cubicBezTo>
                  <a:cubicBezTo>
                    <a:pt x="667" y="434"/>
                    <a:pt x="318" y="200"/>
                    <a:pt x="8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 name="Google Shape;1143;p44"/>
            <p:cNvSpPr/>
            <p:nvPr/>
          </p:nvSpPr>
          <p:spPr>
            <a:xfrm>
              <a:off x="3157297" y="1583383"/>
              <a:ext cx="227742" cy="732923"/>
            </a:xfrm>
            <a:custGeom>
              <a:avLst/>
              <a:gdLst/>
              <a:ahLst/>
              <a:cxnLst/>
              <a:rect l="l" t="t" r="r" b="b"/>
              <a:pathLst>
                <a:path w="6686" h="21517" extrusionOk="0">
                  <a:moveTo>
                    <a:pt x="2334" y="0"/>
                  </a:moveTo>
                  <a:cubicBezTo>
                    <a:pt x="2301" y="0"/>
                    <a:pt x="2268" y="4"/>
                    <a:pt x="2234" y="13"/>
                  </a:cubicBezTo>
                  <a:cubicBezTo>
                    <a:pt x="1801" y="13"/>
                    <a:pt x="1550" y="96"/>
                    <a:pt x="1550" y="96"/>
                  </a:cubicBezTo>
                  <a:cubicBezTo>
                    <a:pt x="1550" y="96"/>
                    <a:pt x="783" y="2030"/>
                    <a:pt x="550" y="7366"/>
                  </a:cubicBezTo>
                  <a:cubicBezTo>
                    <a:pt x="434" y="10118"/>
                    <a:pt x="350" y="12786"/>
                    <a:pt x="267" y="15236"/>
                  </a:cubicBezTo>
                  <a:lnTo>
                    <a:pt x="267" y="15387"/>
                  </a:lnTo>
                  <a:cubicBezTo>
                    <a:pt x="200" y="17337"/>
                    <a:pt x="116" y="19138"/>
                    <a:pt x="33" y="20706"/>
                  </a:cubicBezTo>
                  <a:lnTo>
                    <a:pt x="33" y="20890"/>
                  </a:lnTo>
                  <a:cubicBezTo>
                    <a:pt x="16" y="21072"/>
                    <a:pt x="16" y="21239"/>
                    <a:pt x="0" y="21406"/>
                  </a:cubicBezTo>
                  <a:cubicBezTo>
                    <a:pt x="0" y="21406"/>
                    <a:pt x="283" y="21439"/>
                    <a:pt x="734" y="21473"/>
                  </a:cubicBezTo>
                  <a:lnTo>
                    <a:pt x="916" y="21473"/>
                  </a:lnTo>
                  <a:cubicBezTo>
                    <a:pt x="1320" y="21497"/>
                    <a:pt x="1827" y="21516"/>
                    <a:pt x="2379" y="21516"/>
                  </a:cubicBezTo>
                  <a:cubicBezTo>
                    <a:pt x="3771" y="21516"/>
                    <a:pt x="5453" y="21391"/>
                    <a:pt x="6503" y="20890"/>
                  </a:cubicBezTo>
                  <a:cubicBezTo>
                    <a:pt x="6503" y="20890"/>
                    <a:pt x="6470" y="20756"/>
                    <a:pt x="6403" y="20506"/>
                  </a:cubicBezTo>
                  <a:cubicBezTo>
                    <a:pt x="6386" y="20456"/>
                    <a:pt x="6386" y="20389"/>
                    <a:pt x="6370" y="20339"/>
                  </a:cubicBezTo>
                  <a:cubicBezTo>
                    <a:pt x="6136" y="19422"/>
                    <a:pt x="5703" y="17555"/>
                    <a:pt x="5385" y="15503"/>
                  </a:cubicBezTo>
                  <a:cubicBezTo>
                    <a:pt x="5385" y="15436"/>
                    <a:pt x="5369" y="15387"/>
                    <a:pt x="5369" y="15336"/>
                  </a:cubicBezTo>
                  <a:cubicBezTo>
                    <a:pt x="5018" y="13035"/>
                    <a:pt x="4802" y="10518"/>
                    <a:pt x="5203" y="8917"/>
                  </a:cubicBezTo>
                  <a:cubicBezTo>
                    <a:pt x="6119" y="5282"/>
                    <a:pt x="6686" y="1930"/>
                    <a:pt x="4618" y="696"/>
                  </a:cubicBezTo>
                  <a:cubicBezTo>
                    <a:pt x="3751" y="180"/>
                    <a:pt x="2984" y="29"/>
                    <a:pt x="2435" y="13"/>
                  </a:cubicBezTo>
                  <a:cubicBezTo>
                    <a:pt x="2401" y="4"/>
                    <a:pt x="2368" y="0"/>
                    <a:pt x="233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 name="Google Shape;1144;p44"/>
            <p:cNvSpPr/>
            <p:nvPr/>
          </p:nvSpPr>
          <p:spPr>
            <a:xfrm>
              <a:off x="3229988" y="2081383"/>
              <a:ext cx="98270" cy="86348"/>
            </a:xfrm>
            <a:custGeom>
              <a:avLst/>
              <a:gdLst/>
              <a:ahLst/>
              <a:cxnLst/>
              <a:rect l="l" t="t" r="r" b="b"/>
              <a:pathLst>
                <a:path w="2885" h="2535" extrusionOk="0">
                  <a:moveTo>
                    <a:pt x="583" y="0"/>
                  </a:moveTo>
                  <a:lnTo>
                    <a:pt x="0" y="550"/>
                  </a:lnTo>
                  <a:cubicBezTo>
                    <a:pt x="0" y="550"/>
                    <a:pt x="1217" y="2201"/>
                    <a:pt x="2484" y="2535"/>
                  </a:cubicBezTo>
                  <a:lnTo>
                    <a:pt x="2884" y="2084"/>
                  </a:lnTo>
                  <a:cubicBezTo>
                    <a:pt x="2884" y="2084"/>
                    <a:pt x="1350" y="1101"/>
                    <a:pt x="58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 name="Google Shape;1145;p44"/>
            <p:cNvSpPr/>
            <p:nvPr/>
          </p:nvSpPr>
          <p:spPr>
            <a:xfrm>
              <a:off x="3182266" y="1583383"/>
              <a:ext cx="57974" cy="731424"/>
            </a:xfrm>
            <a:custGeom>
              <a:avLst/>
              <a:gdLst/>
              <a:ahLst/>
              <a:cxnLst/>
              <a:rect l="l" t="t" r="r" b="b"/>
              <a:pathLst>
                <a:path w="1702" h="21473" extrusionOk="0">
                  <a:moveTo>
                    <a:pt x="1601" y="0"/>
                  </a:moveTo>
                  <a:cubicBezTo>
                    <a:pt x="1568" y="0"/>
                    <a:pt x="1535" y="4"/>
                    <a:pt x="1501" y="13"/>
                  </a:cubicBezTo>
                  <a:cubicBezTo>
                    <a:pt x="1168" y="1130"/>
                    <a:pt x="484" y="3882"/>
                    <a:pt x="350" y="8333"/>
                  </a:cubicBezTo>
                  <a:cubicBezTo>
                    <a:pt x="201" y="12702"/>
                    <a:pt x="67" y="18138"/>
                    <a:pt x="17" y="20756"/>
                  </a:cubicBezTo>
                  <a:lnTo>
                    <a:pt x="17" y="20939"/>
                  </a:lnTo>
                  <a:cubicBezTo>
                    <a:pt x="1" y="21123"/>
                    <a:pt x="1" y="21306"/>
                    <a:pt x="1" y="21473"/>
                  </a:cubicBezTo>
                  <a:lnTo>
                    <a:pt x="183" y="21473"/>
                  </a:lnTo>
                  <a:cubicBezTo>
                    <a:pt x="183" y="21323"/>
                    <a:pt x="183" y="21139"/>
                    <a:pt x="201" y="20939"/>
                  </a:cubicBezTo>
                  <a:lnTo>
                    <a:pt x="201" y="20756"/>
                  </a:lnTo>
                  <a:cubicBezTo>
                    <a:pt x="250" y="18138"/>
                    <a:pt x="384" y="12702"/>
                    <a:pt x="517" y="8333"/>
                  </a:cubicBezTo>
                  <a:cubicBezTo>
                    <a:pt x="668" y="3831"/>
                    <a:pt x="1368" y="1096"/>
                    <a:pt x="1702" y="13"/>
                  </a:cubicBezTo>
                  <a:cubicBezTo>
                    <a:pt x="1668" y="4"/>
                    <a:pt x="1635" y="0"/>
                    <a:pt x="160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 name="Google Shape;1146;p44"/>
            <p:cNvSpPr/>
            <p:nvPr/>
          </p:nvSpPr>
          <p:spPr>
            <a:xfrm>
              <a:off x="3158421" y="2276155"/>
              <a:ext cx="217012" cy="21085"/>
            </a:xfrm>
            <a:custGeom>
              <a:avLst/>
              <a:gdLst/>
              <a:ahLst/>
              <a:cxnLst/>
              <a:rect l="l" t="t" r="r" b="b"/>
              <a:pathLst>
                <a:path w="6371" h="619" extrusionOk="0">
                  <a:moveTo>
                    <a:pt x="6337" y="1"/>
                  </a:moveTo>
                  <a:cubicBezTo>
                    <a:pt x="4743" y="348"/>
                    <a:pt x="3149" y="437"/>
                    <a:pt x="1906" y="437"/>
                  </a:cubicBezTo>
                  <a:cubicBezTo>
                    <a:pt x="1537" y="437"/>
                    <a:pt x="1199" y="430"/>
                    <a:pt x="901" y="418"/>
                  </a:cubicBezTo>
                  <a:lnTo>
                    <a:pt x="717" y="418"/>
                  </a:lnTo>
                  <a:cubicBezTo>
                    <a:pt x="434" y="401"/>
                    <a:pt x="183" y="385"/>
                    <a:pt x="0" y="368"/>
                  </a:cubicBezTo>
                  <a:lnTo>
                    <a:pt x="0" y="552"/>
                  </a:lnTo>
                  <a:cubicBezTo>
                    <a:pt x="183" y="568"/>
                    <a:pt x="434" y="585"/>
                    <a:pt x="717" y="601"/>
                  </a:cubicBezTo>
                  <a:lnTo>
                    <a:pt x="901" y="601"/>
                  </a:lnTo>
                  <a:cubicBezTo>
                    <a:pt x="1184" y="618"/>
                    <a:pt x="1517" y="618"/>
                    <a:pt x="1884" y="618"/>
                  </a:cubicBezTo>
                  <a:cubicBezTo>
                    <a:pt x="3135" y="618"/>
                    <a:pt x="4752" y="534"/>
                    <a:pt x="6370" y="168"/>
                  </a:cubicBezTo>
                  <a:cubicBezTo>
                    <a:pt x="6353" y="118"/>
                    <a:pt x="6353" y="51"/>
                    <a:pt x="633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 name="Google Shape;1147;p44"/>
            <p:cNvSpPr/>
            <p:nvPr/>
          </p:nvSpPr>
          <p:spPr>
            <a:xfrm>
              <a:off x="3021522" y="1363438"/>
              <a:ext cx="36379" cy="79161"/>
            </a:xfrm>
            <a:custGeom>
              <a:avLst/>
              <a:gdLst/>
              <a:ahLst/>
              <a:cxnLst/>
              <a:rect l="l" t="t" r="r" b="b"/>
              <a:pathLst>
                <a:path w="1068" h="2324" extrusionOk="0">
                  <a:moveTo>
                    <a:pt x="484" y="0"/>
                  </a:moveTo>
                  <a:cubicBezTo>
                    <a:pt x="484" y="0"/>
                    <a:pt x="0" y="1901"/>
                    <a:pt x="300" y="2235"/>
                  </a:cubicBezTo>
                  <a:cubicBezTo>
                    <a:pt x="360" y="2298"/>
                    <a:pt x="425" y="2323"/>
                    <a:pt x="490" y="2323"/>
                  </a:cubicBezTo>
                  <a:cubicBezTo>
                    <a:pt x="771" y="2323"/>
                    <a:pt x="1067" y="1851"/>
                    <a:pt x="1067" y="1851"/>
                  </a:cubicBezTo>
                  <a:cubicBezTo>
                    <a:pt x="1067" y="1851"/>
                    <a:pt x="851" y="83"/>
                    <a:pt x="48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 name="Google Shape;1148;p44"/>
            <p:cNvSpPr/>
            <p:nvPr/>
          </p:nvSpPr>
          <p:spPr>
            <a:xfrm>
              <a:off x="3020500" y="1440352"/>
              <a:ext cx="35697" cy="64038"/>
            </a:xfrm>
            <a:custGeom>
              <a:avLst/>
              <a:gdLst/>
              <a:ahLst/>
              <a:cxnLst/>
              <a:rect l="l" t="t" r="r" b="b"/>
              <a:pathLst>
                <a:path w="1048" h="1880" extrusionOk="0">
                  <a:moveTo>
                    <a:pt x="593" y="0"/>
                  </a:moveTo>
                  <a:cubicBezTo>
                    <a:pt x="477" y="0"/>
                    <a:pt x="358" y="65"/>
                    <a:pt x="264" y="260"/>
                  </a:cubicBezTo>
                  <a:cubicBezTo>
                    <a:pt x="1" y="817"/>
                    <a:pt x="169" y="1880"/>
                    <a:pt x="796" y="1880"/>
                  </a:cubicBezTo>
                  <a:cubicBezTo>
                    <a:pt x="844" y="1880"/>
                    <a:pt x="895" y="1873"/>
                    <a:pt x="948" y="1860"/>
                  </a:cubicBezTo>
                  <a:lnTo>
                    <a:pt x="1048" y="260"/>
                  </a:lnTo>
                  <a:cubicBezTo>
                    <a:pt x="1048" y="260"/>
                    <a:pt x="826" y="0"/>
                    <a:pt x="593" y="0"/>
                  </a:cubicBezTo>
                  <a:close/>
                </a:path>
              </a:pathLst>
            </a:custGeom>
            <a:solidFill>
              <a:srgbClr val="E7654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 name="Google Shape;1149;p44"/>
            <p:cNvSpPr/>
            <p:nvPr/>
          </p:nvSpPr>
          <p:spPr>
            <a:xfrm>
              <a:off x="3026631" y="1491787"/>
              <a:ext cx="65332" cy="65332"/>
            </a:xfrm>
            <a:custGeom>
              <a:avLst/>
              <a:gdLst/>
              <a:ahLst/>
              <a:cxnLst/>
              <a:rect l="l" t="t" r="r" b="b"/>
              <a:pathLst>
                <a:path w="1918" h="1918" extrusionOk="0">
                  <a:moveTo>
                    <a:pt x="951" y="1"/>
                  </a:moveTo>
                  <a:cubicBezTo>
                    <a:pt x="817" y="1"/>
                    <a:pt x="701" y="17"/>
                    <a:pt x="584" y="68"/>
                  </a:cubicBezTo>
                  <a:cubicBezTo>
                    <a:pt x="234" y="217"/>
                    <a:pt x="1" y="568"/>
                    <a:pt x="1" y="968"/>
                  </a:cubicBezTo>
                  <a:cubicBezTo>
                    <a:pt x="1" y="1484"/>
                    <a:pt x="417" y="1918"/>
                    <a:pt x="951" y="1918"/>
                  </a:cubicBezTo>
                  <a:cubicBezTo>
                    <a:pt x="1484" y="1918"/>
                    <a:pt x="1918" y="1484"/>
                    <a:pt x="1918" y="968"/>
                  </a:cubicBezTo>
                  <a:cubicBezTo>
                    <a:pt x="1918" y="601"/>
                    <a:pt x="1718" y="284"/>
                    <a:pt x="1435" y="117"/>
                  </a:cubicBezTo>
                  <a:lnTo>
                    <a:pt x="1301" y="217"/>
                  </a:lnTo>
                  <a:cubicBezTo>
                    <a:pt x="1584" y="350"/>
                    <a:pt x="1768" y="634"/>
                    <a:pt x="1768" y="968"/>
                  </a:cubicBezTo>
                  <a:cubicBezTo>
                    <a:pt x="1768" y="1401"/>
                    <a:pt x="1402" y="1768"/>
                    <a:pt x="951" y="1768"/>
                  </a:cubicBezTo>
                  <a:cubicBezTo>
                    <a:pt x="501" y="1768"/>
                    <a:pt x="150" y="1401"/>
                    <a:pt x="150" y="968"/>
                  </a:cubicBezTo>
                  <a:cubicBezTo>
                    <a:pt x="150" y="634"/>
                    <a:pt x="334" y="350"/>
                    <a:pt x="601" y="234"/>
                  </a:cubicBezTo>
                  <a:cubicBezTo>
                    <a:pt x="701" y="184"/>
                    <a:pt x="801" y="150"/>
                    <a:pt x="901" y="150"/>
                  </a:cubicBezTo>
                  <a:cubicBezTo>
                    <a:pt x="935" y="101"/>
                    <a:pt x="951" y="50"/>
                    <a:pt x="96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 name="Google Shape;1150;p44"/>
            <p:cNvSpPr/>
            <p:nvPr/>
          </p:nvSpPr>
          <p:spPr>
            <a:xfrm>
              <a:off x="3098743" y="1522478"/>
              <a:ext cx="107433" cy="105015"/>
            </a:xfrm>
            <a:custGeom>
              <a:avLst/>
              <a:gdLst/>
              <a:ahLst/>
              <a:cxnLst/>
              <a:rect l="l" t="t" r="r" b="b"/>
              <a:pathLst>
                <a:path w="3154" h="3083" extrusionOk="0">
                  <a:moveTo>
                    <a:pt x="3120" y="0"/>
                  </a:moveTo>
                  <a:cubicBezTo>
                    <a:pt x="3120" y="0"/>
                    <a:pt x="2936" y="134"/>
                    <a:pt x="2619" y="267"/>
                  </a:cubicBezTo>
                  <a:cubicBezTo>
                    <a:pt x="2569" y="300"/>
                    <a:pt x="2502" y="316"/>
                    <a:pt x="2419" y="350"/>
                  </a:cubicBezTo>
                  <a:cubicBezTo>
                    <a:pt x="1841" y="593"/>
                    <a:pt x="986" y="892"/>
                    <a:pt x="219" y="892"/>
                  </a:cubicBezTo>
                  <a:cubicBezTo>
                    <a:pt x="146" y="892"/>
                    <a:pt x="73" y="889"/>
                    <a:pt x="1" y="883"/>
                  </a:cubicBezTo>
                  <a:lnTo>
                    <a:pt x="1" y="2517"/>
                  </a:lnTo>
                  <a:cubicBezTo>
                    <a:pt x="1" y="2517"/>
                    <a:pt x="231" y="3083"/>
                    <a:pt x="1038" y="3083"/>
                  </a:cubicBezTo>
                  <a:cubicBezTo>
                    <a:pt x="1516" y="3083"/>
                    <a:pt x="2197" y="2884"/>
                    <a:pt x="3153" y="2251"/>
                  </a:cubicBezTo>
                  <a:cubicBezTo>
                    <a:pt x="3086" y="1534"/>
                    <a:pt x="2936" y="617"/>
                    <a:pt x="3120" y="0"/>
                  </a:cubicBezTo>
                  <a:close/>
                </a:path>
              </a:pathLst>
            </a:custGeom>
            <a:solidFill>
              <a:srgbClr val="EC83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 name="Google Shape;1151;p44"/>
            <p:cNvSpPr/>
            <p:nvPr/>
          </p:nvSpPr>
          <p:spPr>
            <a:xfrm>
              <a:off x="3098743" y="1531573"/>
              <a:ext cx="89244" cy="47142"/>
            </a:xfrm>
            <a:custGeom>
              <a:avLst/>
              <a:gdLst/>
              <a:ahLst/>
              <a:cxnLst/>
              <a:rect l="l" t="t" r="r" b="b"/>
              <a:pathLst>
                <a:path w="2620" h="1384" extrusionOk="0">
                  <a:moveTo>
                    <a:pt x="2619" y="0"/>
                  </a:moveTo>
                  <a:lnTo>
                    <a:pt x="2619" y="0"/>
                  </a:lnTo>
                  <a:cubicBezTo>
                    <a:pt x="2569" y="33"/>
                    <a:pt x="2502" y="49"/>
                    <a:pt x="2419" y="83"/>
                  </a:cubicBezTo>
                  <a:cubicBezTo>
                    <a:pt x="1841" y="326"/>
                    <a:pt x="986" y="625"/>
                    <a:pt x="219" y="625"/>
                  </a:cubicBezTo>
                  <a:cubicBezTo>
                    <a:pt x="146" y="625"/>
                    <a:pt x="73" y="622"/>
                    <a:pt x="1" y="616"/>
                  </a:cubicBezTo>
                  <a:lnTo>
                    <a:pt x="1" y="1383"/>
                  </a:lnTo>
                  <a:cubicBezTo>
                    <a:pt x="701" y="1217"/>
                    <a:pt x="1919" y="850"/>
                    <a:pt x="261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 name="Google Shape;1152;p44"/>
            <p:cNvSpPr/>
            <p:nvPr/>
          </p:nvSpPr>
          <p:spPr>
            <a:xfrm>
              <a:off x="3038554" y="1329001"/>
              <a:ext cx="176103" cy="224676"/>
            </a:xfrm>
            <a:custGeom>
              <a:avLst/>
              <a:gdLst/>
              <a:ahLst/>
              <a:cxnLst/>
              <a:rect l="l" t="t" r="r" b="b"/>
              <a:pathLst>
                <a:path w="5170" h="6596" extrusionOk="0">
                  <a:moveTo>
                    <a:pt x="2853" y="1"/>
                  </a:moveTo>
                  <a:cubicBezTo>
                    <a:pt x="2214" y="1"/>
                    <a:pt x="1661" y="252"/>
                    <a:pt x="1285" y="360"/>
                  </a:cubicBezTo>
                  <a:cubicBezTo>
                    <a:pt x="501" y="611"/>
                    <a:pt x="18" y="1612"/>
                    <a:pt x="18" y="3046"/>
                  </a:cubicBezTo>
                  <a:cubicBezTo>
                    <a:pt x="0" y="4796"/>
                    <a:pt x="34" y="5680"/>
                    <a:pt x="385" y="6030"/>
                  </a:cubicBezTo>
                  <a:cubicBezTo>
                    <a:pt x="787" y="6447"/>
                    <a:pt x="1334" y="6596"/>
                    <a:pt x="1909" y="6596"/>
                  </a:cubicBezTo>
                  <a:cubicBezTo>
                    <a:pt x="3285" y="6596"/>
                    <a:pt x="4816" y="5743"/>
                    <a:pt x="4887" y="5696"/>
                  </a:cubicBezTo>
                  <a:cubicBezTo>
                    <a:pt x="4920" y="5580"/>
                    <a:pt x="4936" y="5447"/>
                    <a:pt x="4969" y="5329"/>
                  </a:cubicBezTo>
                  <a:cubicBezTo>
                    <a:pt x="5153" y="4262"/>
                    <a:pt x="5170" y="3295"/>
                    <a:pt x="5069" y="2361"/>
                  </a:cubicBezTo>
                  <a:cubicBezTo>
                    <a:pt x="5120" y="1378"/>
                    <a:pt x="4536" y="478"/>
                    <a:pt x="3602" y="127"/>
                  </a:cubicBezTo>
                  <a:cubicBezTo>
                    <a:pt x="3343" y="36"/>
                    <a:pt x="3092" y="1"/>
                    <a:pt x="2853" y="1"/>
                  </a:cubicBezTo>
                  <a:close/>
                </a:path>
              </a:pathLst>
            </a:custGeom>
            <a:solidFill>
              <a:srgbClr val="EC83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 name="Google Shape;1153;p44"/>
            <p:cNvSpPr/>
            <p:nvPr/>
          </p:nvSpPr>
          <p:spPr>
            <a:xfrm>
              <a:off x="3103886" y="1388440"/>
              <a:ext cx="46018" cy="25002"/>
            </a:xfrm>
            <a:custGeom>
              <a:avLst/>
              <a:gdLst/>
              <a:ahLst/>
              <a:cxnLst/>
              <a:rect l="l" t="t" r="r" b="b"/>
              <a:pathLst>
                <a:path w="1351" h="734" extrusionOk="0">
                  <a:moveTo>
                    <a:pt x="283" y="0"/>
                  </a:moveTo>
                  <a:cubicBezTo>
                    <a:pt x="283" y="0"/>
                    <a:pt x="1" y="16"/>
                    <a:pt x="101" y="283"/>
                  </a:cubicBezTo>
                  <a:cubicBezTo>
                    <a:pt x="201" y="550"/>
                    <a:pt x="768" y="249"/>
                    <a:pt x="1184" y="734"/>
                  </a:cubicBezTo>
                  <a:cubicBezTo>
                    <a:pt x="1184" y="734"/>
                    <a:pt x="1351" y="116"/>
                    <a:pt x="28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 name="Google Shape;1154;p44"/>
            <p:cNvSpPr/>
            <p:nvPr/>
          </p:nvSpPr>
          <p:spPr>
            <a:xfrm>
              <a:off x="3033444" y="1388440"/>
              <a:ext cx="46018" cy="25002"/>
            </a:xfrm>
            <a:custGeom>
              <a:avLst/>
              <a:gdLst/>
              <a:ahLst/>
              <a:cxnLst/>
              <a:rect l="l" t="t" r="r" b="b"/>
              <a:pathLst>
                <a:path w="1351" h="734" extrusionOk="0">
                  <a:moveTo>
                    <a:pt x="1068" y="0"/>
                  </a:moveTo>
                  <a:cubicBezTo>
                    <a:pt x="1" y="116"/>
                    <a:pt x="168" y="734"/>
                    <a:pt x="168" y="734"/>
                  </a:cubicBezTo>
                  <a:cubicBezTo>
                    <a:pt x="584" y="249"/>
                    <a:pt x="1151" y="550"/>
                    <a:pt x="1251" y="283"/>
                  </a:cubicBezTo>
                  <a:cubicBezTo>
                    <a:pt x="1351" y="16"/>
                    <a:pt x="1068" y="0"/>
                    <a:pt x="106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 name="Google Shape;1155;p44"/>
            <p:cNvSpPr/>
            <p:nvPr/>
          </p:nvSpPr>
          <p:spPr>
            <a:xfrm>
              <a:off x="3116388" y="1449175"/>
              <a:ext cx="42067" cy="16520"/>
            </a:xfrm>
            <a:custGeom>
              <a:avLst/>
              <a:gdLst/>
              <a:ahLst/>
              <a:cxnLst/>
              <a:rect l="l" t="t" r="r" b="b"/>
              <a:pathLst>
                <a:path w="1235" h="485" extrusionOk="0">
                  <a:moveTo>
                    <a:pt x="617" y="1"/>
                  </a:moveTo>
                  <a:cubicBezTo>
                    <a:pt x="283" y="1"/>
                    <a:pt x="0" y="101"/>
                    <a:pt x="0" y="234"/>
                  </a:cubicBezTo>
                  <a:cubicBezTo>
                    <a:pt x="0" y="367"/>
                    <a:pt x="283" y="485"/>
                    <a:pt x="617" y="485"/>
                  </a:cubicBezTo>
                  <a:cubicBezTo>
                    <a:pt x="950" y="485"/>
                    <a:pt x="1234" y="367"/>
                    <a:pt x="1234" y="234"/>
                  </a:cubicBezTo>
                  <a:cubicBezTo>
                    <a:pt x="1234" y="101"/>
                    <a:pt x="950" y="1"/>
                    <a:pt x="617" y="1"/>
                  </a:cubicBezTo>
                  <a:close/>
                </a:path>
              </a:pathLst>
            </a:custGeom>
            <a:solidFill>
              <a:srgbClr val="E7654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 name="Google Shape;1156;p44"/>
            <p:cNvSpPr/>
            <p:nvPr/>
          </p:nvSpPr>
          <p:spPr>
            <a:xfrm>
              <a:off x="3032320" y="1449175"/>
              <a:ext cx="6847" cy="16520"/>
            </a:xfrm>
            <a:custGeom>
              <a:avLst/>
              <a:gdLst/>
              <a:ahLst/>
              <a:cxnLst/>
              <a:rect l="l" t="t" r="r" b="b"/>
              <a:pathLst>
                <a:path w="201" h="485" extrusionOk="0">
                  <a:moveTo>
                    <a:pt x="1" y="1"/>
                  </a:moveTo>
                  <a:lnTo>
                    <a:pt x="1" y="467"/>
                  </a:lnTo>
                  <a:cubicBezTo>
                    <a:pt x="34" y="485"/>
                    <a:pt x="83" y="485"/>
                    <a:pt x="134" y="485"/>
                  </a:cubicBezTo>
                  <a:lnTo>
                    <a:pt x="201" y="485"/>
                  </a:lnTo>
                  <a:lnTo>
                    <a:pt x="201" y="1"/>
                  </a:lnTo>
                  <a:close/>
                </a:path>
              </a:pathLst>
            </a:custGeom>
            <a:solidFill>
              <a:srgbClr val="E7654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 name="Google Shape;1157;p44"/>
            <p:cNvSpPr/>
            <p:nvPr/>
          </p:nvSpPr>
          <p:spPr>
            <a:xfrm>
              <a:off x="3039133" y="1449175"/>
              <a:ext cx="18768" cy="16520"/>
            </a:xfrm>
            <a:custGeom>
              <a:avLst/>
              <a:gdLst/>
              <a:ahLst/>
              <a:cxnLst/>
              <a:rect l="l" t="t" r="r" b="b"/>
              <a:pathLst>
                <a:path w="551" h="485" extrusionOk="0">
                  <a:moveTo>
                    <a:pt x="1" y="1"/>
                  </a:moveTo>
                  <a:lnTo>
                    <a:pt x="1" y="485"/>
                  </a:lnTo>
                  <a:cubicBezTo>
                    <a:pt x="301" y="467"/>
                    <a:pt x="550" y="367"/>
                    <a:pt x="550" y="234"/>
                  </a:cubicBezTo>
                  <a:cubicBezTo>
                    <a:pt x="550" y="118"/>
                    <a:pt x="301" y="18"/>
                    <a:pt x="1" y="1"/>
                  </a:cubicBezTo>
                  <a:close/>
                </a:path>
              </a:pathLst>
            </a:custGeom>
            <a:solidFill>
              <a:srgbClr val="E86C5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 name="Google Shape;1158;p44"/>
            <p:cNvSpPr/>
            <p:nvPr/>
          </p:nvSpPr>
          <p:spPr>
            <a:xfrm>
              <a:off x="3112981" y="1421379"/>
              <a:ext cx="12535" cy="22141"/>
            </a:xfrm>
            <a:custGeom>
              <a:avLst/>
              <a:gdLst/>
              <a:ahLst/>
              <a:cxnLst/>
              <a:rect l="l" t="t" r="r" b="b"/>
              <a:pathLst>
                <a:path w="368" h="650" extrusionOk="0">
                  <a:moveTo>
                    <a:pt x="183" y="0"/>
                  </a:moveTo>
                  <a:cubicBezTo>
                    <a:pt x="83" y="0"/>
                    <a:pt x="0" y="150"/>
                    <a:pt x="0" y="334"/>
                  </a:cubicBezTo>
                  <a:cubicBezTo>
                    <a:pt x="0" y="516"/>
                    <a:pt x="83" y="650"/>
                    <a:pt x="183" y="650"/>
                  </a:cubicBezTo>
                  <a:cubicBezTo>
                    <a:pt x="283" y="650"/>
                    <a:pt x="367" y="516"/>
                    <a:pt x="367" y="334"/>
                  </a:cubicBezTo>
                  <a:cubicBezTo>
                    <a:pt x="367" y="150"/>
                    <a:pt x="283" y="0"/>
                    <a:pt x="18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 name="Google Shape;1159;p44"/>
            <p:cNvSpPr/>
            <p:nvPr/>
          </p:nvSpPr>
          <p:spPr>
            <a:xfrm>
              <a:off x="3051634" y="1421379"/>
              <a:ext cx="12535" cy="22141"/>
            </a:xfrm>
            <a:custGeom>
              <a:avLst/>
              <a:gdLst/>
              <a:ahLst/>
              <a:cxnLst/>
              <a:rect l="l" t="t" r="r" b="b"/>
              <a:pathLst>
                <a:path w="368" h="650" extrusionOk="0">
                  <a:moveTo>
                    <a:pt x="183" y="0"/>
                  </a:moveTo>
                  <a:cubicBezTo>
                    <a:pt x="83" y="0"/>
                    <a:pt x="1" y="150"/>
                    <a:pt x="1" y="334"/>
                  </a:cubicBezTo>
                  <a:cubicBezTo>
                    <a:pt x="1" y="516"/>
                    <a:pt x="83" y="650"/>
                    <a:pt x="183" y="650"/>
                  </a:cubicBezTo>
                  <a:cubicBezTo>
                    <a:pt x="283" y="650"/>
                    <a:pt x="367" y="516"/>
                    <a:pt x="367" y="334"/>
                  </a:cubicBezTo>
                  <a:cubicBezTo>
                    <a:pt x="367" y="150"/>
                    <a:pt x="283" y="0"/>
                    <a:pt x="18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1160;p44"/>
            <p:cNvSpPr/>
            <p:nvPr/>
          </p:nvSpPr>
          <p:spPr>
            <a:xfrm>
              <a:off x="3058991" y="1475778"/>
              <a:ext cx="53444" cy="16043"/>
            </a:xfrm>
            <a:custGeom>
              <a:avLst/>
              <a:gdLst/>
              <a:ahLst/>
              <a:cxnLst/>
              <a:rect l="l" t="t" r="r" b="b"/>
              <a:pathLst>
                <a:path w="1569" h="471" extrusionOk="0">
                  <a:moveTo>
                    <a:pt x="1483" y="1"/>
                  </a:moveTo>
                  <a:cubicBezTo>
                    <a:pt x="1466" y="1"/>
                    <a:pt x="1449" y="6"/>
                    <a:pt x="1435" y="20"/>
                  </a:cubicBezTo>
                  <a:cubicBezTo>
                    <a:pt x="1412" y="32"/>
                    <a:pt x="1067" y="319"/>
                    <a:pt x="674" y="319"/>
                  </a:cubicBezTo>
                  <a:cubicBezTo>
                    <a:pt x="495" y="319"/>
                    <a:pt x="307" y="259"/>
                    <a:pt x="134" y="87"/>
                  </a:cubicBezTo>
                  <a:cubicBezTo>
                    <a:pt x="120" y="80"/>
                    <a:pt x="104" y="76"/>
                    <a:pt x="87" y="76"/>
                  </a:cubicBezTo>
                  <a:cubicBezTo>
                    <a:pt x="63" y="76"/>
                    <a:pt x="38" y="84"/>
                    <a:pt x="18" y="104"/>
                  </a:cubicBezTo>
                  <a:cubicBezTo>
                    <a:pt x="1" y="120"/>
                    <a:pt x="1" y="171"/>
                    <a:pt x="18" y="204"/>
                  </a:cubicBezTo>
                  <a:cubicBezTo>
                    <a:pt x="234" y="404"/>
                    <a:pt x="452" y="471"/>
                    <a:pt x="652" y="471"/>
                  </a:cubicBezTo>
                  <a:cubicBezTo>
                    <a:pt x="1119" y="471"/>
                    <a:pt x="1535" y="137"/>
                    <a:pt x="1535" y="137"/>
                  </a:cubicBezTo>
                  <a:cubicBezTo>
                    <a:pt x="1568" y="104"/>
                    <a:pt x="1568" y="53"/>
                    <a:pt x="1552" y="20"/>
                  </a:cubicBezTo>
                  <a:cubicBezTo>
                    <a:pt x="1533" y="11"/>
                    <a:pt x="1507" y="1"/>
                    <a:pt x="148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1161;p44"/>
            <p:cNvSpPr/>
            <p:nvPr/>
          </p:nvSpPr>
          <p:spPr>
            <a:xfrm>
              <a:off x="3072072" y="1423491"/>
              <a:ext cx="20506" cy="32530"/>
            </a:xfrm>
            <a:custGeom>
              <a:avLst/>
              <a:gdLst/>
              <a:ahLst/>
              <a:cxnLst/>
              <a:rect l="l" t="t" r="r" b="b"/>
              <a:pathLst>
                <a:path w="602" h="955" extrusionOk="0">
                  <a:moveTo>
                    <a:pt x="357" y="0"/>
                  </a:moveTo>
                  <a:cubicBezTo>
                    <a:pt x="322" y="0"/>
                    <a:pt x="298" y="27"/>
                    <a:pt x="284" y="54"/>
                  </a:cubicBezTo>
                  <a:lnTo>
                    <a:pt x="1" y="839"/>
                  </a:lnTo>
                  <a:cubicBezTo>
                    <a:pt x="1" y="872"/>
                    <a:pt x="1" y="888"/>
                    <a:pt x="17" y="905"/>
                  </a:cubicBezTo>
                  <a:cubicBezTo>
                    <a:pt x="17" y="921"/>
                    <a:pt x="34" y="939"/>
                    <a:pt x="50" y="939"/>
                  </a:cubicBezTo>
                  <a:cubicBezTo>
                    <a:pt x="68" y="939"/>
                    <a:pt x="117" y="955"/>
                    <a:pt x="201" y="955"/>
                  </a:cubicBezTo>
                  <a:cubicBezTo>
                    <a:pt x="301" y="955"/>
                    <a:pt x="434" y="939"/>
                    <a:pt x="550" y="872"/>
                  </a:cubicBezTo>
                  <a:cubicBezTo>
                    <a:pt x="584" y="855"/>
                    <a:pt x="601" y="805"/>
                    <a:pt x="584" y="772"/>
                  </a:cubicBezTo>
                  <a:cubicBezTo>
                    <a:pt x="572" y="748"/>
                    <a:pt x="542" y="732"/>
                    <a:pt x="513" y="732"/>
                  </a:cubicBezTo>
                  <a:cubicBezTo>
                    <a:pt x="503" y="732"/>
                    <a:pt x="493" y="734"/>
                    <a:pt x="484" y="739"/>
                  </a:cubicBezTo>
                  <a:cubicBezTo>
                    <a:pt x="368" y="805"/>
                    <a:pt x="250" y="805"/>
                    <a:pt x="184" y="805"/>
                  </a:cubicBezTo>
                  <a:lnTo>
                    <a:pt x="417" y="105"/>
                  </a:lnTo>
                  <a:cubicBezTo>
                    <a:pt x="434" y="54"/>
                    <a:pt x="417" y="21"/>
                    <a:pt x="384" y="5"/>
                  </a:cubicBezTo>
                  <a:cubicBezTo>
                    <a:pt x="374" y="2"/>
                    <a:pt x="366" y="0"/>
                    <a:pt x="3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 name="Google Shape;1162;p44"/>
            <p:cNvSpPr/>
            <p:nvPr/>
          </p:nvSpPr>
          <p:spPr>
            <a:xfrm>
              <a:off x="3184548" y="1498021"/>
              <a:ext cx="23299" cy="25036"/>
            </a:xfrm>
            <a:custGeom>
              <a:avLst/>
              <a:gdLst/>
              <a:ahLst/>
              <a:cxnLst/>
              <a:rect l="l" t="t" r="r" b="b"/>
              <a:pathLst>
                <a:path w="684" h="735" extrusionOk="0">
                  <a:moveTo>
                    <a:pt x="0" y="1"/>
                  </a:moveTo>
                  <a:cubicBezTo>
                    <a:pt x="16" y="18"/>
                    <a:pt x="250" y="585"/>
                    <a:pt x="601" y="734"/>
                  </a:cubicBezTo>
                  <a:cubicBezTo>
                    <a:pt x="634" y="618"/>
                    <a:pt x="650" y="485"/>
                    <a:pt x="683" y="367"/>
                  </a:cubicBezTo>
                  <a:cubicBezTo>
                    <a:pt x="667" y="351"/>
                    <a:pt x="317" y="301"/>
                    <a:pt x="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1163;p44"/>
            <p:cNvSpPr/>
            <p:nvPr/>
          </p:nvSpPr>
          <p:spPr>
            <a:xfrm>
              <a:off x="3195312" y="1437968"/>
              <a:ext cx="56339" cy="72587"/>
            </a:xfrm>
            <a:custGeom>
              <a:avLst/>
              <a:gdLst/>
              <a:ahLst/>
              <a:cxnLst/>
              <a:rect l="l" t="t" r="r" b="b"/>
              <a:pathLst>
                <a:path w="1654" h="2131" extrusionOk="0">
                  <a:moveTo>
                    <a:pt x="804" y="0"/>
                  </a:moveTo>
                  <a:cubicBezTo>
                    <a:pt x="394" y="0"/>
                    <a:pt x="18" y="496"/>
                    <a:pt x="18" y="496"/>
                  </a:cubicBezTo>
                  <a:lnTo>
                    <a:pt x="1" y="1997"/>
                  </a:lnTo>
                  <a:cubicBezTo>
                    <a:pt x="136" y="2090"/>
                    <a:pt x="270" y="2131"/>
                    <a:pt x="398" y="2131"/>
                  </a:cubicBezTo>
                  <a:cubicBezTo>
                    <a:pt x="1119" y="2131"/>
                    <a:pt x="1653" y="834"/>
                    <a:pt x="1285" y="296"/>
                  </a:cubicBezTo>
                  <a:cubicBezTo>
                    <a:pt x="1134" y="78"/>
                    <a:pt x="966" y="0"/>
                    <a:pt x="804" y="0"/>
                  </a:cubicBezTo>
                  <a:close/>
                </a:path>
              </a:pathLst>
            </a:custGeom>
            <a:solidFill>
              <a:srgbClr val="EC83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1164;p44"/>
            <p:cNvSpPr/>
            <p:nvPr/>
          </p:nvSpPr>
          <p:spPr>
            <a:xfrm>
              <a:off x="3177122" y="1498600"/>
              <a:ext cx="65945" cy="65945"/>
            </a:xfrm>
            <a:custGeom>
              <a:avLst/>
              <a:gdLst/>
              <a:ahLst/>
              <a:cxnLst/>
              <a:rect l="l" t="t" r="r" b="b"/>
              <a:pathLst>
                <a:path w="1936" h="1936" extrusionOk="0">
                  <a:moveTo>
                    <a:pt x="968" y="1"/>
                  </a:moveTo>
                  <a:cubicBezTo>
                    <a:pt x="835" y="1"/>
                    <a:pt x="701" y="34"/>
                    <a:pt x="585" y="84"/>
                  </a:cubicBezTo>
                  <a:cubicBezTo>
                    <a:pt x="252" y="217"/>
                    <a:pt x="1" y="568"/>
                    <a:pt x="1" y="968"/>
                  </a:cubicBezTo>
                  <a:cubicBezTo>
                    <a:pt x="1" y="1502"/>
                    <a:pt x="435" y="1935"/>
                    <a:pt x="968" y="1935"/>
                  </a:cubicBezTo>
                  <a:cubicBezTo>
                    <a:pt x="1502" y="1935"/>
                    <a:pt x="1935" y="1502"/>
                    <a:pt x="1935" y="968"/>
                  </a:cubicBezTo>
                  <a:cubicBezTo>
                    <a:pt x="1935" y="601"/>
                    <a:pt x="1735" y="284"/>
                    <a:pt x="1435" y="117"/>
                  </a:cubicBezTo>
                  <a:cubicBezTo>
                    <a:pt x="1402" y="168"/>
                    <a:pt x="1352" y="201"/>
                    <a:pt x="1319" y="217"/>
                  </a:cubicBezTo>
                  <a:cubicBezTo>
                    <a:pt x="1586" y="350"/>
                    <a:pt x="1786" y="635"/>
                    <a:pt x="1786" y="968"/>
                  </a:cubicBezTo>
                  <a:cubicBezTo>
                    <a:pt x="1786" y="1418"/>
                    <a:pt x="1419" y="1784"/>
                    <a:pt x="968" y="1784"/>
                  </a:cubicBezTo>
                  <a:cubicBezTo>
                    <a:pt x="519" y="1784"/>
                    <a:pt x="152" y="1418"/>
                    <a:pt x="152" y="968"/>
                  </a:cubicBezTo>
                  <a:cubicBezTo>
                    <a:pt x="152" y="651"/>
                    <a:pt x="352" y="368"/>
                    <a:pt x="619" y="234"/>
                  </a:cubicBezTo>
                  <a:cubicBezTo>
                    <a:pt x="701" y="184"/>
                    <a:pt x="819" y="168"/>
                    <a:pt x="919" y="150"/>
                  </a:cubicBezTo>
                  <a:cubicBezTo>
                    <a:pt x="935" y="101"/>
                    <a:pt x="952" y="50"/>
                    <a:pt x="98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 name="Google Shape;1165;p44"/>
            <p:cNvSpPr/>
            <p:nvPr/>
          </p:nvSpPr>
          <p:spPr>
            <a:xfrm>
              <a:off x="3197049" y="1454659"/>
              <a:ext cx="31848" cy="41727"/>
            </a:xfrm>
            <a:custGeom>
              <a:avLst/>
              <a:gdLst/>
              <a:ahLst/>
              <a:cxnLst/>
              <a:rect l="l" t="t" r="r" b="b"/>
              <a:pathLst>
                <a:path w="935" h="1225" extrusionOk="0">
                  <a:moveTo>
                    <a:pt x="844" y="0"/>
                  </a:moveTo>
                  <a:cubicBezTo>
                    <a:pt x="834" y="0"/>
                    <a:pt x="825" y="2"/>
                    <a:pt x="817" y="6"/>
                  </a:cubicBezTo>
                  <a:cubicBezTo>
                    <a:pt x="783" y="24"/>
                    <a:pt x="83" y="306"/>
                    <a:pt x="0" y="1140"/>
                  </a:cubicBezTo>
                  <a:cubicBezTo>
                    <a:pt x="0" y="1174"/>
                    <a:pt x="16" y="1224"/>
                    <a:pt x="67" y="1224"/>
                  </a:cubicBezTo>
                  <a:cubicBezTo>
                    <a:pt x="116" y="1224"/>
                    <a:pt x="150" y="1191"/>
                    <a:pt x="150" y="1158"/>
                  </a:cubicBezTo>
                  <a:cubicBezTo>
                    <a:pt x="234" y="424"/>
                    <a:pt x="850" y="157"/>
                    <a:pt x="867" y="157"/>
                  </a:cubicBezTo>
                  <a:cubicBezTo>
                    <a:pt x="917" y="140"/>
                    <a:pt x="934" y="90"/>
                    <a:pt x="917" y="57"/>
                  </a:cubicBezTo>
                  <a:cubicBezTo>
                    <a:pt x="905" y="19"/>
                    <a:pt x="873" y="0"/>
                    <a:pt x="84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6" name="Google Shape;1166;p44"/>
            <p:cNvSpPr/>
            <p:nvPr/>
          </p:nvSpPr>
          <p:spPr>
            <a:xfrm>
              <a:off x="3204986" y="1469919"/>
              <a:ext cx="21017" cy="11104"/>
            </a:xfrm>
            <a:custGeom>
              <a:avLst/>
              <a:gdLst/>
              <a:ahLst/>
              <a:cxnLst/>
              <a:rect l="l" t="t" r="r" b="b"/>
              <a:pathLst>
                <a:path w="617" h="326" extrusionOk="0">
                  <a:moveTo>
                    <a:pt x="141" y="1"/>
                  </a:moveTo>
                  <a:cubicBezTo>
                    <a:pt x="116" y="1"/>
                    <a:pt x="91" y="4"/>
                    <a:pt x="67" y="9"/>
                  </a:cubicBezTo>
                  <a:cubicBezTo>
                    <a:pt x="17" y="25"/>
                    <a:pt x="1" y="59"/>
                    <a:pt x="17" y="109"/>
                  </a:cubicBezTo>
                  <a:cubicBezTo>
                    <a:pt x="17" y="143"/>
                    <a:pt x="67" y="159"/>
                    <a:pt x="101" y="159"/>
                  </a:cubicBezTo>
                  <a:cubicBezTo>
                    <a:pt x="115" y="155"/>
                    <a:pt x="131" y="153"/>
                    <a:pt x="146" y="153"/>
                  </a:cubicBezTo>
                  <a:cubicBezTo>
                    <a:pt x="276" y="153"/>
                    <a:pt x="440" y="264"/>
                    <a:pt x="484" y="309"/>
                  </a:cubicBezTo>
                  <a:cubicBezTo>
                    <a:pt x="501" y="309"/>
                    <a:pt x="517" y="325"/>
                    <a:pt x="534" y="325"/>
                  </a:cubicBezTo>
                  <a:cubicBezTo>
                    <a:pt x="568" y="325"/>
                    <a:pt x="584" y="309"/>
                    <a:pt x="601" y="292"/>
                  </a:cubicBezTo>
                  <a:cubicBezTo>
                    <a:pt x="617" y="259"/>
                    <a:pt x="617" y="209"/>
                    <a:pt x="584" y="192"/>
                  </a:cubicBezTo>
                  <a:cubicBezTo>
                    <a:pt x="554" y="162"/>
                    <a:pt x="340" y="1"/>
                    <a:pt x="14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 name="Google Shape;1167;p44"/>
            <p:cNvSpPr/>
            <p:nvPr/>
          </p:nvSpPr>
          <p:spPr>
            <a:xfrm>
              <a:off x="3019819" y="1303760"/>
              <a:ext cx="212482" cy="85838"/>
            </a:xfrm>
            <a:custGeom>
              <a:avLst/>
              <a:gdLst/>
              <a:ahLst/>
              <a:cxnLst/>
              <a:rect l="l" t="t" r="r" b="b"/>
              <a:pathLst>
                <a:path w="6238" h="2520" extrusionOk="0">
                  <a:moveTo>
                    <a:pt x="3111" y="0"/>
                  </a:moveTo>
                  <a:cubicBezTo>
                    <a:pt x="2766" y="0"/>
                    <a:pt x="2404" y="46"/>
                    <a:pt x="2035" y="152"/>
                  </a:cubicBezTo>
                  <a:cubicBezTo>
                    <a:pt x="1335" y="334"/>
                    <a:pt x="750" y="819"/>
                    <a:pt x="417" y="1468"/>
                  </a:cubicBezTo>
                  <a:cubicBezTo>
                    <a:pt x="201" y="1868"/>
                    <a:pt x="1" y="2419"/>
                    <a:pt x="617" y="2435"/>
                  </a:cubicBezTo>
                  <a:cubicBezTo>
                    <a:pt x="635" y="2436"/>
                    <a:pt x="652" y="2436"/>
                    <a:pt x="670" y="2436"/>
                  </a:cubicBezTo>
                  <a:cubicBezTo>
                    <a:pt x="2308" y="2436"/>
                    <a:pt x="3418" y="901"/>
                    <a:pt x="3418" y="901"/>
                  </a:cubicBezTo>
                  <a:cubicBezTo>
                    <a:pt x="3418" y="901"/>
                    <a:pt x="3502" y="2519"/>
                    <a:pt x="4819" y="2519"/>
                  </a:cubicBezTo>
                  <a:cubicBezTo>
                    <a:pt x="6137" y="2519"/>
                    <a:pt x="6237" y="1535"/>
                    <a:pt x="5586" y="885"/>
                  </a:cubicBezTo>
                  <a:cubicBezTo>
                    <a:pt x="5178" y="477"/>
                    <a:pt x="4234" y="0"/>
                    <a:pt x="311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 name="Google Shape;1168;p44"/>
            <p:cNvSpPr/>
            <p:nvPr/>
          </p:nvSpPr>
          <p:spPr>
            <a:xfrm>
              <a:off x="3173171" y="1363983"/>
              <a:ext cx="54977" cy="94966"/>
            </a:xfrm>
            <a:custGeom>
              <a:avLst/>
              <a:gdLst/>
              <a:ahLst/>
              <a:cxnLst/>
              <a:rect l="l" t="t" r="r" b="b"/>
              <a:pathLst>
                <a:path w="1614" h="2788" extrusionOk="0">
                  <a:moveTo>
                    <a:pt x="1368" y="0"/>
                  </a:moveTo>
                  <a:lnTo>
                    <a:pt x="468" y="451"/>
                  </a:lnTo>
                  <a:cubicBezTo>
                    <a:pt x="468" y="451"/>
                    <a:pt x="1" y="2452"/>
                    <a:pt x="568" y="2752"/>
                  </a:cubicBezTo>
                  <a:cubicBezTo>
                    <a:pt x="614" y="2776"/>
                    <a:pt x="660" y="2788"/>
                    <a:pt x="705" y="2788"/>
                  </a:cubicBezTo>
                  <a:cubicBezTo>
                    <a:pt x="1223" y="2788"/>
                    <a:pt x="1614" y="1274"/>
                    <a:pt x="136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 name="Google Shape;1169;p44"/>
            <p:cNvSpPr/>
            <p:nvPr/>
          </p:nvSpPr>
          <p:spPr>
            <a:xfrm>
              <a:off x="3082836" y="1621806"/>
              <a:ext cx="381193" cy="490943"/>
            </a:xfrm>
            <a:custGeom>
              <a:avLst/>
              <a:gdLst/>
              <a:ahLst/>
              <a:cxnLst/>
              <a:rect l="l" t="t" r="r" b="b"/>
              <a:pathLst>
                <a:path w="11191" h="14413" extrusionOk="0">
                  <a:moveTo>
                    <a:pt x="6855" y="0"/>
                  </a:moveTo>
                  <a:cubicBezTo>
                    <a:pt x="5646" y="0"/>
                    <a:pt x="4337" y="1202"/>
                    <a:pt x="4954" y="3036"/>
                  </a:cubicBezTo>
                  <a:cubicBezTo>
                    <a:pt x="5654" y="5121"/>
                    <a:pt x="6137" y="5888"/>
                    <a:pt x="6155" y="6938"/>
                  </a:cubicBezTo>
                  <a:cubicBezTo>
                    <a:pt x="6155" y="8039"/>
                    <a:pt x="6521" y="9373"/>
                    <a:pt x="7071" y="9790"/>
                  </a:cubicBezTo>
                  <a:cubicBezTo>
                    <a:pt x="7071" y="9790"/>
                    <a:pt x="5070" y="9890"/>
                    <a:pt x="3936" y="10473"/>
                  </a:cubicBezTo>
                  <a:cubicBezTo>
                    <a:pt x="3187" y="10840"/>
                    <a:pt x="2119" y="10773"/>
                    <a:pt x="1252" y="10807"/>
                  </a:cubicBezTo>
                  <a:cubicBezTo>
                    <a:pt x="719" y="10824"/>
                    <a:pt x="252" y="10891"/>
                    <a:pt x="1" y="11140"/>
                  </a:cubicBezTo>
                  <a:cubicBezTo>
                    <a:pt x="1" y="11140"/>
                    <a:pt x="601" y="13059"/>
                    <a:pt x="185" y="13359"/>
                  </a:cubicBezTo>
                  <a:cubicBezTo>
                    <a:pt x="185" y="13359"/>
                    <a:pt x="468" y="13525"/>
                    <a:pt x="935" y="13708"/>
                  </a:cubicBezTo>
                  <a:cubicBezTo>
                    <a:pt x="952" y="13725"/>
                    <a:pt x="985" y="13741"/>
                    <a:pt x="1019" y="13741"/>
                  </a:cubicBezTo>
                  <a:cubicBezTo>
                    <a:pt x="1068" y="13759"/>
                    <a:pt x="1119" y="13775"/>
                    <a:pt x="1168" y="13808"/>
                  </a:cubicBezTo>
                  <a:cubicBezTo>
                    <a:pt x="1680" y="13997"/>
                    <a:pt x="2343" y="14175"/>
                    <a:pt x="3027" y="14175"/>
                  </a:cubicBezTo>
                  <a:cubicBezTo>
                    <a:pt x="3191" y="14175"/>
                    <a:pt x="3356" y="14164"/>
                    <a:pt x="3520" y="14142"/>
                  </a:cubicBezTo>
                  <a:cubicBezTo>
                    <a:pt x="4288" y="14028"/>
                    <a:pt x="5018" y="13962"/>
                    <a:pt x="5651" y="13962"/>
                  </a:cubicBezTo>
                  <a:cubicBezTo>
                    <a:pt x="6322" y="13962"/>
                    <a:pt x="6885" y="14037"/>
                    <a:pt x="7271" y="14208"/>
                  </a:cubicBezTo>
                  <a:cubicBezTo>
                    <a:pt x="7389" y="14259"/>
                    <a:pt x="7522" y="14308"/>
                    <a:pt x="7671" y="14342"/>
                  </a:cubicBezTo>
                  <a:cubicBezTo>
                    <a:pt x="7861" y="14389"/>
                    <a:pt x="8063" y="14412"/>
                    <a:pt x="8270" y="14412"/>
                  </a:cubicBezTo>
                  <a:cubicBezTo>
                    <a:pt x="9244" y="14412"/>
                    <a:pt x="10334" y="13886"/>
                    <a:pt x="10857" y="12758"/>
                  </a:cubicBezTo>
                  <a:cubicBezTo>
                    <a:pt x="11073" y="12291"/>
                    <a:pt x="11190" y="11725"/>
                    <a:pt x="11173" y="11058"/>
                  </a:cubicBezTo>
                  <a:cubicBezTo>
                    <a:pt x="11090" y="8156"/>
                    <a:pt x="10439" y="7789"/>
                    <a:pt x="10123" y="5771"/>
                  </a:cubicBezTo>
                  <a:cubicBezTo>
                    <a:pt x="9823" y="3754"/>
                    <a:pt x="8638" y="435"/>
                    <a:pt x="7338" y="68"/>
                  </a:cubicBezTo>
                  <a:cubicBezTo>
                    <a:pt x="7182" y="23"/>
                    <a:pt x="7020" y="0"/>
                    <a:pt x="68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0" name="Google Shape;1170;p44"/>
            <p:cNvSpPr/>
            <p:nvPr/>
          </p:nvSpPr>
          <p:spPr>
            <a:xfrm>
              <a:off x="3402654" y="1783162"/>
              <a:ext cx="44894" cy="67955"/>
            </a:xfrm>
            <a:custGeom>
              <a:avLst/>
              <a:gdLst/>
              <a:ahLst/>
              <a:cxnLst/>
              <a:rect l="l" t="t" r="r" b="b"/>
              <a:pathLst>
                <a:path w="1318" h="1995" extrusionOk="0">
                  <a:moveTo>
                    <a:pt x="525" y="0"/>
                  </a:moveTo>
                  <a:cubicBezTo>
                    <a:pt x="520" y="0"/>
                    <a:pt x="517" y="0"/>
                    <a:pt x="517" y="0"/>
                  </a:cubicBezTo>
                  <a:lnTo>
                    <a:pt x="550" y="451"/>
                  </a:lnTo>
                  <a:cubicBezTo>
                    <a:pt x="550" y="451"/>
                    <a:pt x="617" y="667"/>
                    <a:pt x="367" y="985"/>
                  </a:cubicBezTo>
                  <a:cubicBezTo>
                    <a:pt x="132" y="1263"/>
                    <a:pt x="1" y="1995"/>
                    <a:pt x="178" y="1995"/>
                  </a:cubicBezTo>
                  <a:cubicBezTo>
                    <a:pt x="202" y="1995"/>
                    <a:pt x="232" y="1982"/>
                    <a:pt x="267" y="1952"/>
                  </a:cubicBezTo>
                  <a:cubicBezTo>
                    <a:pt x="550" y="1685"/>
                    <a:pt x="1317" y="918"/>
                    <a:pt x="1250" y="451"/>
                  </a:cubicBezTo>
                  <a:cubicBezTo>
                    <a:pt x="1204" y="14"/>
                    <a:pt x="602" y="0"/>
                    <a:pt x="525" y="0"/>
                  </a:cubicBezTo>
                  <a:close/>
                </a:path>
              </a:pathLst>
            </a:custGeom>
            <a:solidFill>
              <a:srgbClr val="EC83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1" name="Google Shape;1171;p44"/>
            <p:cNvSpPr/>
            <p:nvPr/>
          </p:nvSpPr>
          <p:spPr>
            <a:xfrm>
              <a:off x="3415768" y="1833132"/>
              <a:ext cx="44860" cy="68159"/>
            </a:xfrm>
            <a:custGeom>
              <a:avLst/>
              <a:gdLst/>
              <a:ahLst/>
              <a:cxnLst/>
              <a:rect l="l" t="t" r="r" b="b"/>
              <a:pathLst>
                <a:path w="1317" h="2001" extrusionOk="0">
                  <a:moveTo>
                    <a:pt x="499" y="1"/>
                  </a:moveTo>
                  <a:lnTo>
                    <a:pt x="549" y="467"/>
                  </a:lnTo>
                  <a:cubicBezTo>
                    <a:pt x="549" y="467"/>
                    <a:pt x="599" y="685"/>
                    <a:pt x="349" y="1001"/>
                  </a:cubicBezTo>
                  <a:cubicBezTo>
                    <a:pt x="130" y="1278"/>
                    <a:pt x="1" y="2001"/>
                    <a:pt x="161" y="2001"/>
                  </a:cubicBezTo>
                  <a:cubicBezTo>
                    <a:pt x="184" y="2001"/>
                    <a:pt x="213" y="1986"/>
                    <a:pt x="249" y="1952"/>
                  </a:cubicBezTo>
                  <a:cubicBezTo>
                    <a:pt x="532" y="1701"/>
                    <a:pt x="1316" y="918"/>
                    <a:pt x="1250" y="467"/>
                  </a:cubicBezTo>
                  <a:cubicBezTo>
                    <a:pt x="1183" y="1"/>
                    <a:pt x="499" y="1"/>
                    <a:pt x="499" y="1"/>
                  </a:cubicBezTo>
                  <a:close/>
                </a:path>
              </a:pathLst>
            </a:custGeom>
            <a:solidFill>
              <a:srgbClr val="EC83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2" name="Google Shape;1172;p44"/>
            <p:cNvSpPr/>
            <p:nvPr/>
          </p:nvSpPr>
          <p:spPr>
            <a:xfrm>
              <a:off x="3426941" y="1857589"/>
              <a:ext cx="39921" cy="59780"/>
            </a:xfrm>
            <a:custGeom>
              <a:avLst/>
              <a:gdLst/>
              <a:ahLst/>
              <a:cxnLst/>
              <a:rect l="l" t="t" r="r" b="b"/>
              <a:pathLst>
                <a:path w="1172" h="1755" extrusionOk="0">
                  <a:moveTo>
                    <a:pt x="465" y="0"/>
                  </a:moveTo>
                  <a:cubicBezTo>
                    <a:pt x="458" y="0"/>
                    <a:pt x="455" y="0"/>
                    <a:pt x="455" y="0"/>
                  </a:cubicBezTo>
                  <a:lnTo>
                    <a:pt x="488" y="400"/>
                  </a:lnTo>
                  <a:cubicBezTo>
                    <a:pt x="488" y="400"/>
                    <a:pt x="537" y="583"/>
                    <a:pt x="321" y="867"/>
                  </a:cubicBezTo>
                  <a:cubicBezTo>
                    <a:pt x="116" y="1116"/>
                    <a:pt x="0" y="1755"/>
                    <a:pt x="147" y="1755"/>
                  </a:cubicBezTo>
                  <a:cubicBezTo>
                    <a:pt x="167" y="1755"/>
                    <a:pt x="191" y="1743"/>
                    <a:pt x="221" y="1717"/>
                  </a:cubicBezTo>
                  <a:cubicBezTo>
                    <a:pt x="488" y="1484"/>
                    <a:pt x="1171" y="801"/>
                    <a:pt x="1104" y="400"/>
                  </a:cubicBezTo>
                  <a:cubicBezTo>
                    <a:pt x="1059" y="15"/>
                    <a:pt x="544" y="0"/>
                    <a:pt x="465" y="0"/>
                  </a:cubicBezTo>
                  <a:close/>
                </a:path>
              </a:pathLst>
            </a:custGeom>
            <a:solidFill>
              <a:srgbClr val="EC83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3" name="Google Shape;1173;p44"/>
            <p:cNvSpPr/>
            <p:nvPr/>
          </p:nvSpPr>
          <p:spPr>
            <a:xfrm>
              <a:off x="3407865" y="1808130"/>
              <a:ext cx="44792" cy="67989"/>
            </a:xfrm>
            <a:custGeom>
              <a:avLst/>
              <a:gdLst/>
              <a:ahLst/>
              <a:cxnLst/>
              <a:rect l="l" t="t" r="r" b="b"/>
              <a:pathLst>
                <a:path w="1315" h="1996" extrusionOk="0">
                  <a:moveTo>
                    <a:pt x="514" y="1"/>
                  </a:moveTo>
                  <a:lnTo>
                    <a:pt x="548" y="468"/>
                  </a:lnTo>
                  <a:cubicBezTo>
                    <a:pt x="548" y="468"/>
                    <a:pt x="615" y="668"/>
                    <a:pt x="364" y="985"/>
                  </a:cubicBezTo>
                  <a:cubicBezTo>
                    <a:pt x="144" y="1264"/>
                    <a:pt x="1" y="1996"/>
                    <a:pt x="175" y="1996"/>
                  </a:cubicBezTo>
                  <a:cubicBezTo>
                    <a:pt x="199" y="1996"/>
                    <a:pt x="228" y="1982"/>
                    <a:pt x="264" y="1952"/>
                  </a:cubicBezTo>
                  <a:cubicBezTo>
                    <a:pt x="548" y="1702"/>
                    <a:pt x="1315" y="919"/>
                    <a:pt x="1264" y="452"/>
                  </a:cubicBezTo>
                  <a:cubicBezTo>
                    <a:pt x="1197" y="1"/>
                    <a:pt x="515" y="1"/>
                    <a:pt x="514" y="1"/>
                  </a:cubicBezTo>
                  <a:close/>
                </a:path>
              </a:pathLst>
            </a:custGeom>
            <a:solidFill>
              <a:srgbClr val="EC83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4" name="Google Shape;1174;p44"/>
            <p:cNvSpPr/>
            <p:nvPr/>
          </p:nvSpPr>
          <p:spPr>
            <a:xfrm>
              <a:off x="3082836" y="1989890"/>
              <a:ext cx="65400" cy="102290"/>
            </a:xfrm>
            <a:custGeom>
              <a:avLst/>
              <a:gdLst/>
              <a:ahLst/>
              <a:cxnLst/>
              <a:rect l="l" t="t" r="r" b="b"/>
              <a:pathLst>
                <a:path w="1920" h="3003" extrusionOk="0">
                  <a:moveTo>
                    <a:pt x="1252" y="1"/>
                  </a:moveTo>
                  <a:cubicBezTo>
                    <a:pt x="719" y="18"/>
                    <a:pt x="252" y="85"/>
                    <a:pt x="1" y="334"/>
                  </a:cubicBezTo>
                  <a:cubicBezTo>
                    <a:pt x="1" y="334"/>
                    <a:pt x="601" y="2253"/>
                    <a:pt x="185" y="2553"/>
                  </a:cubicBezTo>
                  <a:cubicBezTo>
                    <a:pt x="185" y="2553"/>
                    <a:pt x="568" y="2753"/>
                    <a:pt x="1019" y="2935"/>
                  </a:cubicBezTo>
                  <a:cubicBezTo>
                    <a:pt x="768" y="2753"/>
                    <a:pt x="435" y="2602"/>
                    <a:pt x="285" y="2519"/>
                  </a:cubicBezTo>
                  <a:cubicBezTo>
                    <a:pt x="552" y="1868"/>
                    <a:pt x="185" y="634"/>
                    <a:pt x="85" y="352"/>
                  </a:cubicBezTo>
                  <a:cubicBezTo>
                    <a:pt x="435" y="134"/>
                    <a:pt x="985" y="101"/>
                    <a:pt x="1135" y="85"/>
                  </a:cubicBezTo>
                  <a:lnTo>
                    <a:pt x="1135" y="85"/>
                  </a:lnTo>
                  <a:cubicBezTo>
                    <a:pt x="1268" y="352"/>
                    <a:pt x="1919" y="1802"/>
                    <a:pt x="1019" y="2935"/>
                  </a:cubicBezTo>
                  <a:cubicBezTo>
                    <a:pt x="1068" y="2953"/>
                    <a:pt x="1119" y="2969"/>
                    <a:pt x="1168" y="3002"/>
                  </a:cubicBezTo>
                  <a:cubicBezTo>
                    <a:pt x="1568" y="2469"/>
                    <a:pt x="1719" y="1786"/>
                    <a:pt x="1586" y="1035"/>
                  </a:cubicBezTo>
                  <a:cubicBezTo>
                    <a:pt x="1502" y="485"/>
                    <a:pt x="1302" y="85"/>
                    <a:pt x="125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1175;p44"/>
            <p:cNvSpPr/>
            <p:nvPr/>
          </p:nvSpPr>
          <p:spPr>
            <a:xfrm>
              <a:off x="3076636" y="1999973"/>
              <a:ext cx="54534" cy="15771"/>
            </a:xfrm>
            <a:custGeom>
              <a:avLst/>
              <a:gdLst/>
              <a:ahLst/>
              <a:cxnLst/>
              <a:rect l="l" t="t" r="r" b="b"/>
              <a:pathLst>
                <a:path w="1601" h="463" extrusionOk="0">
                  <a:moveTo>
                    <a:pt x="1404" y="0"/>
                  </a:moveTo>
                  <a:cubicBezTo>
                    <a:pt x="781" y="0"/>
                    <a:pt x="81" y="306"/>
                    <a:pt x="50" y="322"/>
                  </a:cubicBezTo>
                  <a:cubicBezTo>
                    <a:pt x="16" y="338"/>
                    <a:pt x="0" y="389"/>
                    <a:pt x="16" y="422"/>
                  </a:cubicBezTo>
                  <a:cubicBezTo>
                    <a:pt x="29" y="447"/>
                    <a:pt x="41" y="462"/>
                    <a:pt x="60" y="462"/>
                  </a:cubicBezTo>
                  <a:cubicBezTo>
                    <a:pt x="66" y="462"/>
                    <a:pt x="74" y="460"/>
                    <a:pt x="83" y="456"/>
                  </a:cubicBezTo>
                  <a:lnTo>
                    <a:pt x="116" y="456"/>
                  </a:lnTo>
                  <a:cubicBezTo>
                    <a:pt x="116" y="456"/>
                    <a:pt x="799" y="151"/>
                    <a:pt x="1390" y="151"/>
                  </a:cubicBezTo>
                  <a:cubicBezTo>
                    <a:pt x="1433" y="151"/>
                    <a:pt x="1475" y="152"/>
                    <a:pt x="1517" y="156"/>
                  </a:cubicBezTo>
                  <a:cubicBezTo>
                    <a:pt x="1550" y="156"/>
                    <a:pt x="1601" y="138"/>
                    <a:pt x="1601" y="89"/>
                  </a:cubicBezTo>
                  <a:cubicBezTo>
                    <a:pt x="1601" y="56"/>
                    <a:pt x="1568" y="5"/>
                    <a:pt x="1534" y="5"/>
                  </a:cubicBezTo>
                  <a:cubicBezTo>
                    <a:pt x="1491" y="2"/>
                    <a:pt x="1448" y="0"/>
                    <a:pt x="140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176;p44"/>
            <p:cNvSpPr/>
            <p:nvPr/>
          </p:nvSpPr>
          <p:spPr>
            <a:xfrm>
              <a:off x="3074899" y="2022318"/>
              <a:ext cx="60836" cy="12637"/>
            </a:xfrm>
            <a:custGeom>
              <a:avLst/>
              <a:gdLst/>
              <a:ahLst/>
              <a:cxnLst/>
              <a:rect l="l" t="t" r="r" b="b"/>
              <a:pathLst>
                <a:path w="1786" h="371" extrusionOk="0">
                  <a:moveTo>
                    <a:pt x="1507" y="1"/>
                  </a:moveTo>
                  <a:cubicBezTo>
                    <a:pt x="968" y="1"/>
                    <a:pt x="111" y="218"/>
                    <a:pt x="67" y="233"/>
                  </a:cubicBezTo>
                  <a:cubicBezTo>
                    <a:pt x="34" y="233"/>
                    <a:pt x="1" y="283"/>
                    <a:pt x="18" y="316"/>
                  </a:cubicBezTo>
                  <a:cubicBezTo>
                    <a:pt x="31" y="343"/>
                    <a:pt x="56" y="371"/>
                    <a:pt x="83" y="371"/>
                  </a:cubicBezTo>
                  <a:cubicBezTo>
                    <a:pt x="89" y="371"/>
                    <a:pt x="95" y="370"/>
                    <a:pt x="101" y="367"/>
                  </a:cubicBezTo>
                  <a:cubicBezTo>
                    <a:pt x="116" y="367"/>
                    <a:pt x="965" y="151"/>
                    <a:pt x="1482" y="151"/>
                  </a:cubicBezTo>
                  <a:cubicBezTo>
                    <a:pt x="1558" y="151"/>
                    <a:pt x="1627" y="156"/>
                    <a:pt x="1685" y="167"/>
                  </a:cubicBezTo>
                  <a:cubicBezTo>
                    <a:pt x="1735" y="167"/>
                    <a:pt x="1768" y="149"/>
                    <a:pt x="1785" y="100"/>
                  </a:cubicBezTo>
                  <a:cubicBezTo>
                    <a:pt x="1785" y="67"/>
                    <a:pt x="1768" y="33"/>
                    <a:pt x="1719" y="16"/>
                  </a:cubicBezTo>
                  <a:cubicBezTo>
                    <a:pt x="1657" y="5"/>
                    <a:pt x="1585" y="1"/>
                    <a:pt x="150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177;p44"/>
            <p:cNvSpPr/>
            <p:nvPr/>
          </p:nvSpPr>
          <p:spPr>
            <a:xfrm>
              <a:off x="3081711" y="2043471"/>
              <a:ext cx="56305" cy="8379"/>
            </a:xfrm>
            <a:custGeom>
              <a:avLst/>
              <a:gdLst/>
              <a:ahLst/>
              <a:cxnLst/>
              <a:rect l="l" t="t" r="r" b="b"/>
              <a:pathLst>
                <a:path w="1653" h="246" extrusionOk="0">
                  <a:moveTo>
                    <a:pt x="819" y="1"/>
                  </a:moveTo>
                  <a:cubicBezTo>
                    <a:pt x="425" y="1"/>
                    <a:pt x="88" y="62"/>
                    <a:pt x="67" y="62"/>
                  </a:cubicBezTo>
                  <a:cubicBezTo>
                    <a:pt x="18" y="79"/>
                    <a:pt x="1" y="113"/>
                    <a:pt x="1" y="162"/>
                  </a:cubicBezTo>
                  <a:cubicBezTo>
                    <a:pt x="18" y="195"/>
                    <a:pt x="51" y="213"/>
                    <a:pt x="85" y="213"/>
                  </a:cubicBezTo>
                  <a:cubicBezTo>
                    <a:pt x="95" y="213"/>
                    <a:pt x="444" y="147"/>
                    <a:pt x="839" y="147"/>
                  </a:cubicBezTo>
                  <a:cubicBezTo>
                    <a:pt x="1075" y="147"/>
                    <a:pt x="1329" y="171"/>
                    <a:pt x="1535" y="246"/>
                  </a:cubicBezTo>
                  <a:lnTo>
                    <a:pt x="1568" y="246"/>
                  </a:lnTo>
                  <a:cubicBezTo>
                    <a:pt x="1601" y="246"/>
                    <a:pt x="1619" y="229"/>
                    <a:pt x="1635" y="195"/>
                  </a:cubicBezTo>
                  <a:cubicBezTo>
                    <a:pt x="1652" y="162"/>
                    <a:pt x="1635" y="129"/>
                    <a:pt x="1585" y="113"/>
                  </a:cubicBezTo>
                  <a:cubicBezTo>
                    <a:pt x="1355" y="27"/>
                    <a:pt x="1075" y="1"/>
                    <a:pt x="81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1178;p44"/>
            <p:cNvSpPr/>
            <p:nvPr/>
          </p:nvSpPr>
          <p:spPr>
            <a:xfrm>
              <a:off x="3080587" y="2059208"/>
              <a:ext cx="52286" cy="17065"/>
            </a:xfrm>
            <a:custGeom>
              <a:avLst/>
              <a:gdLst/>
              <a:ahLst/>
              <a:cxnLst/>
              <a:rect l="l" t="t" r="r" b="b"/>
              <a:pathLst>
                <a:path w="1535" h="501" extrusionOk="0">
                  <a:moveTo>
                    <a:pt x="84" y="0"/>
                  </a:moveTo>
                  <a:cubicBezTo>
                    <a:pt x="51" y="0"/>
                    <a:pt x="18" y="33"/>
                    <a:pt x="0" y="67"/>
                  </a:cubicBezTo>
                  <a:cubicBezTo>
                    <a:pt x="0" y="100"/>
                    <a:pt x="34" y="151"/>
                    <a:pt x="67" y="151"/>
                  </a:cubicBezTo>
                  <a:cubicBezTo>
                    <a:pt x="84" y="151"/>
                    <a:pt x="934" y="284"/>
                    <a:pt x="1418" y="500"/>
                  </a:cubicBezTo>
                  <a:lnTo>
                    <a:pt x="1452" y="500"/>
                  </a:lnTo>
                  <a:cubicBezTo>
                    <a:pt x="1485" y="500"/>
                    <a:pt x="1501" y="484"/>
                    <a:pt x="1518" y="467"/>
                  </a:cubicBezTo>
                  <a:cubicBezTo>
                    <a:pt x="1534" y="418"/>
                    <a:pt x="1518" y="384"/>
                    <a:pt x="1485" y="367"/>
                  </a:cubicBezTo>
                  <a:cubicBezTo>
                    <a:pt x="985" y="133"/>
                    <a:pt x="134" y="0"/>
                    <a:pt x="8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1179;p44"/>
            <p:cNvSpPr/>
            <p:nvPr/>
          </p:nvSpPr>
          <p:spPr>
            <a:xfrm>
              <a:off x="3244158" y="1714287"/>
              <a:ext cx="67069" cy="236462"/>
            </a:xfrm>
            <a:custGeom>
              <a:avLst/>
              <a:gdLst/>
              <a:ahLst/>
              <a:cxnLst/>
              <a:rect l="l" t="t" r="r" b="b"/>
              <a:pathLst>
                <a:path w="1969" h="6942" extrusionOk="0">
                  <a:moveTo>
                    <a:pt x="191" y="1"/>
                  </a:moveTo>
                  <a:cubicBezTo>
                    <a:pt x="155" y="1"/>
                    <a:pt x="131" y="28"/>
                    <a:pt x="118" y="55"/>
                  </a:cubicBezTo>
                  <a:cubicBezTo>
                    <a:pt x="1" y="588"/>
                    <a:pt x="351" y="1673"/>
                    <a:pt x="852" y="2289"/>
                  </a:cubicBezTo>
                  <a:cubicBezTo>
                    <a:pt x="1252" y="2756"/>
                    <a:pt x="1285" y="3423"/>
                    <a:pt x="1335" y="4257"/>
                  </a:cubicBezTo>
                  <a:cubicBezTo>
                    <a:pt x="1352" y="4407"/>
                    <a:pt x="1352" y="4574"/>
                    <a:pt x="1368" y="4724"/>
                  </a:cubicBezTo>
                  <a:cubicBezTo>
                    <a:pt x="1435" y="5775"/>
                    <a:pt x="1819" y="6891"/>
                    <a:pt x="1819" y="6891"/>
                  </a:cubicBezTo>
                  <a:cubicBezTo>
                    <a:pt x="1835" y="6925"/>
                    <a:pt x="1868" y="6942"/>
                    <a:pt x="1901" y="6942"/>
                  </a:cubicBezTo>
                  <a:lnTo>
                    <a:pt x="1919" y="6942"/>
                  </a:lnTo>
                  <a:cubicBezTo>
                    <a:pt x="1952" y="6925"/>
                    <a:pt x="1968" y="6891"/>
                    <a:pt x="1952" y="6842"/>
                  </a:cubicBezTo>
                  <a:cubicBezTo>
                    <a:pt x="1952" y="6842"/>
                    <a:pt x="1585" y="5741"/>
                    <a:pt x="1519" y="4724"/>
                  </a:cubicBezTo>
                  <a:cubicBezTo>
                    <a:pt x="1501" y="4557"/>
                    <a:pt x="1501" y="4407"/>
                    <a:pt x="1485" y="4257"/>
                  </a:cubicBezTo>
                  <a:cubicBezTo>
                    <a:pt x="1435" y="3423"/>
                    <a:pt x="1401" y="2707"/>
                    <a:pt x="968" y="2189"/>
                  </a:cubicBezTo>
                  <a:cubicBezTo>
                    <a:pt x="501" y="1606"/>
                    <a:pt x="151" y="572"/>
                    <a:pt x="267" y="88"/>
                  </a:cubicBezTo>
                  <a:cubicBezTo>
                    <a:pt x="285" y="55"/>
                    <a:pt x="251" y="5"/>
                    <a:pt x="218" y="5"/>
                  </a:cubicBezTo>
                  <a:cubicBezTo>
                    <a:pt x="208" y="2"/>
                    <a:pt x="199" y="1"/>
                    <a:pt x="19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44"/>
            <p:cNvSpPr/>
            <p:nvPr/>
          </p:nvSpPr>
          <p:spPr>
            <a:xfrm>
              <a:off x="3245282" y="1783128"/>
              <a:ext cx="36992" cy="16554"/>
            </a:xfrm>
            <a:custGeom>
              <a:avLst/>
              <a:gdLst/>
              <a:ahLst/>
              <a:cxnLst/>
              <a:rect l="l" t="t" r="r" b="b"/>
              <a:pathLst>
                <a:path w="1086" h="486" extrusionOk="0">
                  <a:moveTo>
                    <a:pt x="80" y="0"/>
                  </a:moveTo>
                  <a:cubicBezTo>
                    <a:pt x="59" y="0"/>
                    <a:pt x="39" y="14"/>
                    <a:pt x="18" y="35"/>
                  </a:cubicBezTo>
                  <a:cubicBezTo>
                    <a:pt x="1" y="68"/>
                    <a:pt x="18" y="119"/>
                    <a:pt x="52" y="135"/>
                  </a:cubicBezTo>
                  <a:cubicBezTo>
                    <a:pt x="68" y="152"/>
                    <a:pt x="619" y="485"/>
                    <a:pt x="1019" y="485"/>
                  </a:cubicBezTo>
                  <a:cubicBezTo>
                    <a:pt x="1052" y="485"/>
                    <a:pt x="1085" y="452"/>
                    <a:pt x="1085" y="401"/>
                  </a:cubicBezTo>
                  <a:cubicBezTo>
                    <a:pt x="1085" y="368"/>
                    <a:pt x="1052" y="335"/>
                    <a:pt x="1019" y="335"/>
                  </a:cubicBezTo>
                  <a:cubicBezTo>
                    <a:pt x="652" y="335"/>
                    <a:pt x="134" y="19"/>
                    <a:pt x="118" y="19"/>
                  </a:cubicBezTo>
                  <a:cubicBezTo>
                    <a:pt x="105" y="6"/>
                    <a:pt x="93" y="0"/>
                    <a:pt x="8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1181;p44"/>
            <p:cNvSpPr/>
            <p:nvPr/>
          </p:nvSpPr>
          <p:spPr>
            <a:xfrm>
              <a:off x="3166358" y="2095383"/>
              <a:ext cx="176648" cy="16112"/>
            </a:xfrm>
            <a:custGeom>
              <a:avLst/>
              <a:gdLst/>
              <a:ahLst/>
              <a:cxnLst/>
              <a:rect l="l" t="t" r="r" b="b"/>
              <a:pathLst>
                <a:path w="5186" h="473" extrusionOk="0">
                  <a:moveTo>
                    <a:pt x="3081" y="1"/>
                  </a:moveTo>
                  <a:cubicBezTo>
                    <a:pt x="2429" y="1"/>
                    <a:pt x="1742" y="70"/>
                    <a:pt x="1001" y="139"/>
                  </a:cubicBezTo>
                  <a:cubicBezTo>
                    <a:pt x="851" y="156"/>
                    <a:pt x="701" y="172"/>
                    <a:pt x="534" y="189"/>
                  </a:cubicBezTo>
                  <a:cubicBezTo>
                    <a:pt x="405" y="201"/>
                    <a:pt x="276" y="213"/>
                    <a:pt x="152" y="213"/>
                  </a:cubicBezTo>
                  <a:cubicBezTo>
                    <a:pt x="101" y="213"/>
                    <a:pt x="50" y="210"/>
                    <a:pt x="1" y="205"/>
                  </a:cubicBezTo>
                  <a:lnTo>
                    <a:pt x="1" y="356"/>
                  </a:lnTo>
                  <a:cubicBezTo>
                    <a:pt x="168" y="356"/>
                    <a:pt x="350" y="356"/>
                    <a:pt x="550" y="339"/>
                  </a:cubicBezTo>
                  <a:cubicBezTo>
                    <a:pt x="717" y="323"/>
                    <a:pt x="868" y="305"/>
                    <a:pt x="1017" y="289"/>
                  </a:cubicBezTo>
                  <a:cubicBezTo>
                    <a:pt x="1763" y="219"/>
                    <a:pt x="2452" y="149"/>
                    <a:pt x="3106" y="149"/>
                  </a:cubicBezTo>
                  <a:cubicBezTo>
                    <a:pt x="3696" y="149"/>
                    <a:pt x="4257" y="206"/>
                    <a:pt x="4803" y="372"/>
                  </a:cubicBezTo>
                  <a:cubicBezTo>
                    <a:pt x="4903" y="405"/>
                    <a:pt x="5019" y="439"/>
                    <a:pt x="5119" y="472"/>
                  </a:cubicBezTo>
                  <a:lnTo>
                    <a:pt x="5170" y="472"/>
                  </a:lnTo>
                  <a:lnTo>
                    <a:pt x="5186" y="323"/>
                  </a:lnTo>
                  <a:cubicBezTo>
                    <a:pt x="5153" y="323"/>
                    <a:pt x="5119" y="323"/>
                    <a:pt x="5103" y="305"/>
                  </a:cubicBezTo>
                  <a:cubicBezTo>
                    <a:pt x="5019" y="289"/>
                    <a:pt x="4919" y="256"/>
                    <a:pt x="4836" y="239"/>
                  </a:cubicBezTo>
                  <a:cubicBezTo>
                    <a:pt x="4272" y="61"/>
                    <a:pt x="3692" y="1"/>
                    <a:pt x="308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2" name="Google Shape;1182;p44"/>
            <p:cNvSpPr/>
            <p:nvPr/>
          </p:nvSpPr>
          <p:spPr>
            <a:xfrm>
              <a:off x="2885781" y="1953681"/>
              <a:ext cx="222701" cy="137238"/>
            </a:xfrm>
            <a:custGeom>
              <a:avLst/>
              <a:gdLst/>
              <a:ahLst/>
              <a:cxnLst/>
              <a:rect l="l" t="t" r="r" b="b"/>
              <a:pathLst>
                <a:path w="6538" h="4029" extrusionOk="0">
                  <a:moveTo>
                    <a:pt x="3014" y="1"/>
                  </a:moveTo>
                  <a:cubicBezTo>
                    <a:pt x="2749" y="1"/>
                    <a:pt x="2710" y="490"/>
                    <a:pt x="3135" y="797"/>
                  </a:cubicBezTo>
                  <a:cubicBezTo>
                    <a:pt x="3636" y="1148"/>
                    <a:pt x="3969" y="1364"/>
                    <a:pt x="3969" y="1364"/>
                  </a:cubicBezTo>
                  <a:cubicBezTo>
                    <a:pt x="3969" y="1364"/>
                    <a:pt x="2651" y="964"/>
                    <a:pt x="2051" y="830"/>
                  </a:cubicBezTo>
                  <a:cubicBezTo>
                    <a:pt x="1581" y="729"/>
                    <a:pt x="994" y="530"/>
                    <a:pt x="676" y="530"/>
                  </a:cubicBezTo>
                  <a:cubicBezTo>
                    <a:pt x="576" y="530"/>
                    <a:pt x="503" y="549"/>
                    <a:pt x="467" y="597"/>
                  </a:cubicBezTo>
                  <a:cubicBezTo>
                    <a:pt x="301" y="814"/>
                    <a:pt x="868" y="1281"/>
                    <a:pt x="2551" y="1697"/>
                  </a:cubicBezTo>
                  <a:cubicBezTo>
                    <a:pt x="2551" y="1697"/>
                    <a:pt x="1197" y="1582"/>
                    <a:pt x="581" y="1582"/>
                  </a:cubicBezTo>
                  <a:cubicBezTo>
                    <a:pt x="458" y="1582"/>
                    <a:pt x="364" y="1586"/>
                    <a:pt x="317" y="1597"/>
                  </a:cubicBezTo>
                  <a:cubicBezTo>
                    <a:pt x="17" y="1664"/>
                    <a:pt x="1" y="1964"/>
                    <a:pt x="868" y="2164"/>
                  </a:cubicBezTo>
                  <a:cubicBezTo>
                    <a:pt x="1652" y="2357"/>
                    <a:pt x="2423" y="2484"/>
                    <a:pt x="2586" y="2510"/>
                  </a:cubicBezTo>
                  <a:lnTo>
                    <a:pt x="2586" y="2510"/>
                  </a:lnTo>
                  <a:cubicBezTo>
                    <a:pt x="2564" y="2507"/>
                    <a:pt x="2531" y="2504"/>
                    <a:pt x="2492" y="2504"/>
                  </a:cubicBezTo>
                  <a:cubicBezTo>
                    <a:pt x="2359" y="2504"/>
                    <a:pt x="2152" y="2539"/>
                    <a:pt x="2035" y="2731"/>
                  </a:cubicBezTo>
                  <a:cubicBezTo>
                    <a:pt x="1868" y="3031"/>
                    <a:pt x="2435" y="3249"/>
                    <a:pt x="2435" y="3249"/>
                  </a:cubicBezTo>
                  <a:cubicBezTo>
                    <a:pt x="2435" y="3249"/>
                    <a:pt x="1951" y="3698"/>
                    <a:pt x="2769" y="3932"/>
                  </a:cubicBezTo>
                  <a:cubicBezTo>
                    <a:pt x="3016" y="3998"/>
                    <a:pt x="3381" y="4028"/>
                    <a:pt x="3781" y="4028"/>
                  </a:cubicBezTo>
                  <a:cubicBezTo>
                    <a:pt x="4703" y="4028"/>
                    <a:pt x="5812" y="3866"/>
                    <a:pt x="6103" y="3598"/>
                  </a:cubicBezTo>
                  <a:cubicBezTo>
                    <a:pt x="6537" y="3215"/>
                    <a:pt x="6270" y="1615"/>
                    <a:pt x="6270" y="1615"/>
                  </a:cubicBezTo>
                  <a:cubicBezTo>
                    <a:pt x="6270" y="1615"/>
                    <a:pt x="6119" y="964"/>
                    <a:pt x="5586" y="797"/>
                  </a:cubicBezTo>
                  <a:cubicBezTo>
                    <a:pt x="5052" y="614"/>
                    <a:pt x="3485" y="197"/>
                    <a:pt x="3135" y="30"/>
                  </a:cubicBezTo>
                  <a:cubicBezTo>
                    <a:pt x="3091" y="10"/>
                    <a:pt x="3051" y="1"/>
                    <a:pt x="3014" y="1"/>
                  </a:cubicBezTo>
                  <a:close/>
                </a:path>
              </a:pathLst>
            </a:custGeom>
            <a:solidFill>
              <a:srgbClr val="EC83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3" name="Google Shape;1183;p44"/>
            <p:cNvSpPr/>
            <p:nvPr/>
          </p:nvSpPr>
          <p:spPr>
            <a:xfrm>
              <a:off x="3306085" y="1947720"/>
              <a:ext cx="75006" cy="45610"/>
            </a:xfrm>
            <a:custGeom>
              <a:avLst/>
              <a:gdLst/>
              <a:ahLst/>
              <a:cxnLst/>
              <a:rect l="l" t="t" r="r" b="b"/>
              <a:pathLst>
                <a:path w="2202" h="1339" extrusionOk="0">
                  <a:moveTo>
                    <a:pt x="75" y="1"/>
                  </a:moveTo>
                  <a:cubicBezTo>
                    <a:pt x="39" y="1"/>
                    <a:pt x="14" y="28"/>
                    <a:pt x="1" y="56"/>
                  </a:cubicBezTo>
                  <a:cubicBezTo>
                    <a:pt x="1" y="89"/>
                    <a:pt x="17" y="138"/>
                    <a:pt x="50" y="138"/>
                  </a:cubicBezTo>
                  <a:cubicBezTo>
                    <a:pt x="67" y="156"/>
                    <a:pt x="1551" y="538"/>
                    <a:pt x="2051" y="1305"/>
                  </a:cubicBezTo>
                  <a:cubicBezTo>
                    <a:pt x="2068" y="1323"/>
                    <a:pt x="2102" y="1339"/>
                    <a:pt x="2118" y="1339"/>
                  </a:cubicBezTo>
                  <a:cubicBezTo>
                    <a:pt x="2135" y="1339"/>
                    <a:pt x="2151" y="1323"/>
                    <a:pt x="2168" y="1323"/>
                  </a:cubicBezTo>
                  <a:cubicBezTo>
                    <a:pt x="2202" y="1305"/>
                    <a:pt x="2202" y="1256"/>
                    <a:pt x="2184" y="1223"/>
                  </a:cubicBezTo>
                  <a:cubicBezTo>
                    <a:pt x="1635" y="405"/>
                    <a:pt x="150" y="22"/>
                    <a:pt x="101" y="5"/>
                  </a:cubicBezTo>
                  <a:cubicBezTo>
                    <a:pt x="92" y="2"/>
                    <a:pt x="83" y="1"/>
                    <a:pt x="7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4" name="Google Shape;1184;p44"/>
            <p:cNvSpPr/>
            <p:nvPr/>
          </p:nvSpPr>
          <p:spPr>
            <a:xfrm>
              <a:off x="3320868" y="1946528"/>
              <a:ext cx="48267" cy="11036"/>
            </a:xfrm>
            <a:custGeom>
              <a:avLst/>
              <a:gdLst/>
              <a:ahLst/>
              <a:cxnLst/>
              <a:rect l="l" t="t" r="r" b="b"/>
              <a:pathLst>
                <a:path w="1417" h="324" extrusionOk="0">
                  <a:moveTo>
                    <a:pt x="1201" y="0"/>
                  </a:moveTo>
                  <a:cubicBezTo>
                    <a:pt x="931" y="0"/>
                    <a:pt x="323" y="35"/>
                    <a:pt x="50" y="191"/>
                  </a:cubicBezTo>
                  <a:cubicBezTo>
                    <a:pt x="0" y="207"/>
                    <a:pt x="0" y="240"/>
                    <a:pt x="16" y="291"/>
                  </a:cubicBezTo>
                  <a:cubicBezTo>
                    <a:pt x="16" y="307"/>
                    <a:pt x="50" y="324"/>
                    <a:pt x="83" y="324"/>
                  </a:cubicBezTo>
                  <a:cubicBezTo>
                    <a:pt x="100" y="324"/>
                    <a:pt x="100" y="324"/>
                    <a:pt x="116" y="307"/>
                  </a:cubicBezTo>
                  <a:cubicBezTo>
                    <a:pt x="434" y="140"/>
                    <a:pt x="1334" y="140"/>
                    <a:pt x="1334" y="140"/>
                  </a:cubicBezTo>
                  <a:cubicBezTo>
                    <a:pt x="1384" y="140"/>
                    <a:pt x="1417" y="107"/>
                    <a:pt x="1417" y="73"/>
                  </a:cubicBezTo>
                  <a:cubicBezTo>
                    <a:pt x="1417" y="40"/>
                    <a:pt x="1384" y="7"/>
                    <a:pt x="1334" y="7"/>
                  </a:cubicBezTo>
                  <a:cubicBezTo>
                    <a:pt x="1327" y="3"/>
                    <a:pt x="1277" y="0"/>
                    <a:pt x="120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186" name="Google Shape;1186;p44"/>
          <p:cNvPicPr preferRelativeResize="0"/>
          <p:nvPr/>
        </p:nvPicPr>
        <p:blipFill>
          <a:blip r:embed="rId3">
            <a:alphaModFix/>
          </a:blip>
          <a:stretch>
            <a:fillRect/>
          </a:stretch>
        </p:blipFill>
        <p:spPr>
          <a:xfrm>
            <a:off x="-975300" y="247400"/>
            <a:ext cx="4648698" cy="4648698"/>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27"/>
        <p:cNvGrpSpPr/>
        <p:nvPr/>
      </p:nvGrpSpPr>
      <p:grpSpPr>
        <a:xfrm>
          <a:off x="0" y="0"/>
          <a:ext cx="0" cy="0"/>
          <a:chOff x="0" y="0"/>
          <a:chExt cx="0" cy="0"/>
        </a:xfrm>
      </p:grpSpPr>
      <p:sp>
        <p:nvSpPr>
          <p:cNvPr id="828" name="Google Shape;828;p43"/>
          <p:cNvSpPr txBox="1">
            <a:spLocks noGrp="1"/>
          </p:cNvSpPr>
          <p:nvPr>
            <p:ph type="subTitle" idx="1"/>
          </p:nvPr>
        </p:nvSpPr>
        <p:spPr>
          <a:xfrm>
            <a:off x="4643252" y="753187"/>
            <a:ext cx="4195751" cy="4001400"/>
          </a:xfrm>
          <a:prstGeom prst="rect">
            <a:avLst/>
          </a:prstGeom>
        </p:spPr>
        <p:txBody>
          <a:bodyPr spcFirstLastPara="1" wrap="square" lIns="91425" tIns="91425" rIns="91425" bIns="91425" anchor="ctr" anchorCtr="0">
            <a:noAutofit/>
          </a:bodyPr>
          <a:lstStyle/>
          <a:p>
            <a:pPr marL="0" lvl="0" indent="0" algn="l" rtl="0">
              <a:lnSpc>
                <a:spcPct val="100000"/>
              </a:lnSpc>
              <a:spcBef>
                <a:spcPts val="0"/>
              </a:spcBef>
              <a:spcAft>
                <a:spcPts val="0"/>
              </a:spcAft>
              <a:buNone/>
            </a:pPr>
            <a:r>
              <a:rPr lang="en" sz="2100" dirty="0"/>
              <a:t>Let’s play a drawing game! </a:t>
            </a:r>
            <a:endParaRPr sz="2100" dirty="0"/>
          </a:p>
          <a:p>
            <a:pPr marL="0" lvl="0" indent="0" algn="l" rtl="0">
              <a:lnSpc>
                <a:spcPct val="100000"/>
              </a:lnSpc>
              <a:spcBef>
                <a:spcPts val="0"/>
              </a:spcBef>
              <a:spcAft>
                <a:spcPts val="0"/>
              </a:spcAft>
              <a:buNone/>
            </a:pPr>
            <a:endParaRPr sz="2100" dirty="0"/>
          </a:p>
          <a:p>
            <a:pPr marL="0" lvl="0" indent="0" algn="l" rtl="0">
              <a:lnSpc>
                <a:spcPct val="100000"/>
              </a:lnSpc>
              <a:spcBef>
                <a:spcPts val="0"/>
              </a:spcBef>
              <a:spcAft>
                <a:spcPts val="0"/>
              </a:spcAft>
              <a:buNone/>
            </a:pPr>
            <a:r>
              <a:rPr lang="en" sz="2100" dirty="0"/>
              <a:t>Look at the list of adjectives to describe emotions on the wheel. </a:t>
            </a:r>
            <a:endParaRPr sz="2100" dirty="0"/>
          </a:p>
          <a:p>
            <a:pPr marL="0" lvl="0" indent="0" algn="l" rtl="0">
              <a:lnSpc>
                <a:spcPct val="100000"/>
              </a:lnSpc>
              <a:spcBef>
                <a:spcPts val="0"/>
              </a:spcBef>
              <a:spcAft>
                <a:spcPts val="0"/>
              </a:spcAft>
              <a:buNone/>
            </a:pPr>
            <a:endParaRPr sz="2100" dirty="0"/>
          </a:p>
          <a:p>
            <a:pPr marL="0" lvl="0" indent="0" algn="l" rtl="0">
              <a:lnSpc>
                <a:spcPct val="100000"/>
              </a:lnSpc>
              <a:spcBef>
                <a:spcPts val="0"/>
              </a:spcBef>
              <a:spcAft>
                <a:spcPts val="0"/>
              </a:spcAft>
              <a:buNone/>
            </a:pPr>
            <a:r>
              <a:rPr lang="en" sz="2100" dirty="0"/>
              <a:t>Which emotion/s are you currently feeling today? </a:t>
            </a:r>
            <a:endParaRPr sz="2100" dirty="0"/>
          </a:p>
          <a:p>
            <a:pPr marL="0" lvl="0" indent="0" algn="l" rtl="0">
              <a:lnSpc>
                <a:spcPct val="100000"/>
              </a:lnSpc>
              <a:spcBef>
                <a:spcPts val="0"/>
              </a:spcBef>
              <a:spcAft>
                <a:spcPts val="0"/>
              </a:spcAft>
              <a:buNone/>
            </a:pPr>
            <a:endParaRPr sz="2100" dirty="0"/>
          </a:p>
          <a:p>
            <a:pPr marL="0" lvl="0" indent="0" algn="l" rtl="0">
              <a:lnSpc>
                <a:spcPct val="100000"/>
              </a:lnSpc>
              <a:spcBef>
                <a:spcPts val="0"/>
              </a:spcBef>
              <a:spcAft>
                <a:spcPts val="0"/>
              </a:spcAft>
              <a:buNone/>
            </a:pPr>
            <a:r>
              <a:rPr lang="en" sz="2100" dirty="0"/>
              <a:t>Draw an emoji to represent each emotion you have experienced today/ this week.</a:t>
            </a:r>
            <a:endParaRPr sz="2100" dirty="0"/>
          </a:p>
          <a:p>
            <a:pPr marL="0" lvl="0" indent="0" algn="l" rtl="0">
              <a:lnSpc>
                <a:spcPct val="100000"/>
              </a:lnSpc>
              <a:spcBef>
                <a:spcPts val="0"/>
              </a:spcBef>
              <a:spcAft>
                <a:spcPts val="0"/>
              </a:spcAft>
              <a:buNone/>
            </a:pPr>
            <a:endParaRPr sz="2100" dirty="0"/>
          </a:p>
          <a:p>
            <a:pPr marL="0" lvl="0" indent="0" algn="l" rtl="0">
              <a:lnSpc>
                <a:spcPct val="100000"/>
              </a:lnSpc>
              <a:spcBef>
                <a:spcPts val="0"/>
              </a:spcBef>
              <a:spcAft>
                <a:spcPts val="0"/>
              </a:spcAft>
              <a:buNone/>
            </a:pPr>
            <a:r>
              <a:rPr lang="en" sz="2100" dirty="0"/>
              <a:t>Can your partner guess the emotions on the wheel? </a:t>
            </a:r>
            <a:endParaRPr sz="2100" dirty="0"/>
          </a:p>
        </p:txBody>
      </p:sp>
      <p:pic>
        <p:nvPicPr>
          <p:cNvPr id="830" name="Google Shape;830;p43"/>
          <p:cNvPicPr preferRelativeResize="0"/>
          <p:nvPr/>
        </p:nvPicPr>
        <p:blipFill>
          <a:blip r:embed="rId3">
            <a:alphaModFix/>
          </a:blip>
          <a:stretch>
            <a:fillRect/>
          </a:stretch>
        </p:blipFill>
        <p:spPr>
          <a:xfrm>
            <a:off x="119500" y="-82625"/>
            <a:ext cx="4195751" cy="4195751"/>
          </a:xfrm>
          <a:prstGeom prst="rect">
            <a:avLst/>
          </a:prstGeom>
          <a:noFill/>
          <a:ln>
            <a:noFill/>
          </a:ln>
        </p:spPr>
      </p:pic>
      <p:pic>
        <p:nvPicPr>
          <p:cNvPr id="831" name="Google Shape;831;p43"/>
          <p:cNvPicPr preferRelativeResize="0"/>
          <p:nvPr/>
        </p:nvPicPr>
        <p:blipFill rotWithShape="1">
          <a:blip r:embed="rId4">
            <a:alphaModFix/>
          </a:blip>
          <a:srcRect t="30251" b="27026"/>
          <a:stretch/>
        </p:blipFill>
        <p:spPr>
          <a:xfrm>
            <a:off x="58263" y="4221123"/>
            <a:ext cx="4318200" cy="922378"/>
          </a:xfrm>
          <a:prstGeom prst="rect">
            <a:avLst/>
          </a:prstGeom>
          <a:noFill/>
          <a:ln>
            <a:noFill/>
          </a:ln>
        </p:spPr>
      </p:pic>
    </p:spTree>
  </p:cSld>
  <p:clrMapOvr>
    <a:masterClrMapping/>
  </p:clrMapOvr>
</p:sld>
</file>

<file path=ppt/theme/theme1.xml><?xml version="1.0" encoding="utf-8"?>
<a:theme xmlns:a="http://schemas.openxmlformats.org/drawingml/2006/main" name="HS Electives Health Subject for High School - 9th Grade: Healthy Living by Slidesgo">
  <a:themeElements>
    <a:clrScheme name="Simple Light">
      <a:dk1>
        <a:srgbClr val="5F63AF"/>
      </a:dk1>
      <a:lt1>
        <a:srgbClr val="FFFFFF"/>
      </a:lt1>
      <a:dk2>
        <a:srgbClr val="9A9BC9"/>
      </a:dk2>
      <a:lt2>
        <a:srgbClr val="525593"/>
      </a:lt2>
      <a:accent1>
        <a:srgbClr val="424476"/>
      </a:accent1>
      <a:accent2>
        <a:srgbClr val="FAE9CB"/>
      </a:accent2>
      <a:accent3>
        <a:srgbClr val="F9E8E0"/>
      </a:accent3>
      <a:accent4>
        <a:srgbClr val="F7D9CB"/>
      </a:accent4>
      <a:accent5>
        <a:srgbClr val="EA8C6B"/>
      </a:accent5>
      <a:accent6>
        <a:srgbClr val="DD7B59"/>
      </a:accent6>
      <a:hlink>
        <a:srgbClr val="5F63A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TotalTime>
  <Words>487</Words>
  <Application>Microsoft Macintosh PowerPoint</Application>
  <PresentationFormat>On-screen Show (16:9)</PresentationFormat>
  <Paragraphs>31</Paragraphs>
  <Slides>6</Slides>
  <Notes>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6</vt:i4>
      </vt:variant>
    </vt:vector>
  </HeadingPairs>
  <TitlesOfParts>
    <vt:vector size="15" baseType="lpstr">
      <vt:lpstr>Jost Medium</vt:lpstr>
      <vt:lpstr>Roboto Condensed Light</vt:lpstr>
      <vt:lpstr>Arial</vt:lpstr>
      <vt:lpstr>Jost</vt:lpstr>
      <vt:lpstr>Darker Grotesque</vt:lpstr>
      <vt:lpstr>PT Sans</vt:lpstr>
      <vt:lpstr>Jost ExtraBold</vt:lpstr>
      <vt:lpstr>Darker Grotesque ExtraBold</vt:lpstr>
      <vt:lpstr>HS Electives Health Subject for High School - 9th Grade: Healthy Living by Slidesgo</vt:lpstr>
      <vt:lpstr>Weekly wellbeing</vt:lpstr>
      <vt:lpstr>Learning objectives  To understand that being able to identify our emotions helps us to control them.  To start to identify and describe our own emotions.</vt:lpstr>
      <vt:lpstr>There is more to our emotions than just anger, happiness and sadness.     When you start to identify your emotions you start to become more in control of how you react and you are able to communicate more effectively, which means those around you can help you more easily. All of this is a really good thing! So let’s start exploring emotions. </vt:lpstr>
      <vt:lpstr>Exploring your emotions</vt:lpstr>
      <vt:lpstr>Let’s play a describing game.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Weekly wellbeing</dc:title>
  <cp:lastModifiedBy>Dan Spencer</cp:lastModifiedBy>
  <cp:revision>4</cp:revision>
  <dcterms:modified xsi:type="dcterms:W3CDTF">2022-11-03T11:59:28Z</dcterms:modified>
</cp:coreProperties>
</file>