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9" r:id="rId1"/>
    <p:sldMasterId id="2147483720" r:id="rId2"/>
    <p:sldMasterId id="2147483721" r:id="rId3"/>
  </p:sldMasterIdLst>
  <p:notesMasterIdLst>
    <p:notesMasterId r:id="rId13"/>
  </p:notesMasterIdLst>
  <p:sldIdLst>
    <p:sldId id="256" r:id="rId4"/>
    <p:sldId id="259" r:id="rId5"/>
    <p:sldId id="257" r:id="rId6"/>
    <p:sldId id="258" r:id="rId7"/>
    <p:sldId id="264" r:id="rId8"/>
    <p:sldId id="262" r:id="rId9"/>
    <p:sldId id="263" r:id="rId10"/>
    <p:sldId id="261" r:id="rId11"/>
    <p:sldId id="260" r:id="rId12"/>
  </p:sldIdLst>
  <p:sldSz cx="9144000" cy="5143500" type="screen16x9"/>
  <p:notesSz cx="6858000" cy="9144000"/>
  <p:embeddedFontLst>
    <p:embeddedFont>
      <p:font typeface="Amatic SC" pitchFamily="2" charset="-79"/>
      <p:regular r:id="rId14"/>
      <p:bold r:id="rId15"/>
    </p:embeddedFont>
    <p:embeddedFont>
      <p:font typeface="Calibri" panose="020F0502020204030204" pitchFamily="34" charset="0"/>
      <p:regular r:id="rId16"/>
      <p:bold r:id="rId17"/>
      <p:italic r:id="rId18"/>
      <p:boldItalic r:id="rId19"/>
    </p:embeddedFont>
    <p:embeddedFont>
      <p:font typeface="Darker Grotesque" pitchFamily="2" charset="0"/>
      <p:regular r:id="rId20"/>
      <p:bold r:id="rId21"/>
      <p:italic r:id="rId22"/>
      <p:boldItalic r:id="rId23"/>
    </p:embeddedFont>
    <p:embeddedFont>
      <p:font typeface="Darker Grotesque ExtraBold" pitchFamily="2" charset="0"/>
      <p:regular r:id="rId24"/>
      <p:bold r:id="rId25"/>
      <p:italic r:id="rId26"/>
      <p:boldItalic r:id="rId27"/>
    </p:embeddedFont>
    <p:embeddedFont>
      <p:font typeface="Jost Medium" pitchFamily="2" charset="77"/>
      <p:regular r:id="rId28"/>
      <p:bold r:id="rId29"/>
      <p:italic r:id="rId30"/>
      <p:boldItalic r:id="rId31"/>
    </p:embeddedFont>
    <p:embeddedFont>
      <p:font typeface="Neucha" panose="02000506050000020004" pitchFamily="2" charset="0"/>
      <p:regular r:id="rId32"/>
    </p:embeddedFont>
    <p:embeddedFont>
      <p:font typeface="Roboto" panose="02000000000000000000" pitchFamily="2"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5423"/>
  </p:normalViewPr>
  <p:slideViewPr>
    <p:cSldViewPr snapToGrid="0">
      <p:cViewPr varScale="1">
        <p:scale>
          <a:sx n="139" d="100"/>
          <a:sy n="139" d="100"/>
        </p:scale>
        <p:origin x="84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9" Type="http://schemas.openxmlformats.org/officeDocument/2006/relationships/theme" Target="theme/theme1.xml"/><Relationship Id="rId21" Type="http://schemas.openxmlformats.org/officeDocument/2006/relationships/font" Target="fonts/font8.fntdata"/><Relationship Id="rId34" Type="http://schemas.openxmlformats.org/officeDocument/2006/relationships/font" Target="fonts/font21.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font" Target="fonts/font20.fntdata"/><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11.fntdata"/><Relationship Id="rId32" Type="http://schemas.openxmlformats.org/officeDocument/2006/relationships/font" Target="fonts/font19.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font" Target="fonts/font23.fntdata"/><Relationship Id="rId10" Type="http://schemas.openxmlformats.org/officeDocument/2006/relationships/slide" Target="slides/slide7.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font" Target="fonts/font22.fntdata"/><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g12ce4a83c72_0_2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g12ce4a83c72_0_2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g12ce4a83c72_0_2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g12ce4a83c72_0_2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Explain to students that you will be thinking about how failure and stress can lead to physical and mental health problems and strategies we can use to combat them.</a:t>
            </a:r>
            <a:endParaRPr dirty="0"/>
          </a:p>
        </p:txBody>
      </p:sp>
    </p:spTree>
    <p:extLst>
      <p:ext uri="{BB962C8B-B14F-4D97-AF65-F5344CB8AC3E}">
        <p14:creationId xmlns:p14="http://schemas.microsoft.com/office/powerpoint/2010/main" val="2639259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12ce4a83c72_0_7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12ce4a83c72_0_7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Explain that failure is a normal part of life, it is usual to fail at things before succeeding.</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
        <p:cNvGrpSpPr/>
        <p:nvPr/>
      </p:nvGrpSpPr>
      <p:grpSpPr>
        <a:xfrm>
          <a:off x="0" y="0"/>
          <a:ext cx="0" cy="0"/>
          <a:chOff x="0" y="0"/>
          <a:chExt cx="0" cy="0"/>
        </a:xfrm>
      </p:grpSpPr>
      <p:sp>
        <p:nvSpPr>
          <p:cNvPr id="563" name="Google Shape;563;g12ce4a83c72_0_12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4" name="Google Shape;564;g12ce4a83c72_0_12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Provide students with something to write on and with. Encourage students to see failures as stepping stones to success in the future.</a:t>
            </a:r>
          </a:p>
          <a:p>
            <a:pPr marL="0" lvl="0" indent="0" algn="l" rtl="0">
              <a:spcBef>
                <a:spcPts val="0"/>
              </a:spcBef>
              <a:spcAft>
                <a:spcPts val="0"/>
              </a:spcAft>
              <a:buNone/>
            </a:pPr>
            <a:r>
              <a:rPr lang="en-GB" dirty="0"/>
              <a:t>Every failure teaches us something. Reframing </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12ce4a83c72_0_7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12ce4a83c72_0_7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Ask students what they mean by stress. As well as the above some students may find the current world situation is increasing their levels of stress.</a:t>
            </a:r>
          </a:p>
          <a:p>
            <a:pPr marL="0" lvl="0" indent="0" algn="l" rtl="0">
              <a:spcBef>
                <a:spcPts val="0"/>
              </a:spcBef>
              <a:spcAft>
                <a:spcPts val="0"/>
              </a:spcAft>
              <a:buNone/>
            </a:pPr>
            <a:r>
              <a:rPr lang="en-GB" dirty="0"/>
              <a:t>Explain that you will be looking at ways to cope with stress.</a:t>
            </a:r>
            <a:endParaRPr dirty="0"/>
          </a:p>
        </p:txBody>
      </p:sp>
    </p:spTree>
    <p:extLst>
      <p:ext uri="{BB962C8B-B14F-4D97-AF65-F5344CB8AC3E}">
        <p14:creationId xmlns:p14="http://schemas.microsoft.com/office/powerpoint/2010/main" val="507574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0"/>
        <p:cNvGrpSpPr/>
        <p:nvPr/>
      </p:nvGrpSpPr>
      <p:grpSpPr>
        <a:xfrm>
          <a:off x="0" y="0"/>
          <a:ext cx="0" cy="0"/>
          <a:chOff x="0" y="0"/>
          <a:chExt cx="0" cy="0"/>
        </a:xfrm>
      </p:grpSpPr>
      <p:sp>
        <p:nvSpPr>
          <p:cNvPr id="1481" name="Google Shape;1481;g105fd2ae320_0_30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2" name="Google Shape;1482;g105fd2ae320_0_30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Video is by MIND a UK based Mental Health Charity</a:t>
            </a:r>
          </a:p>
          <a:p>
            <a:pPr marL="0" lvl="0" indent="0" algn="l" rtl="0">
              <a:spcBef>
                <a:spcPts val="0"/>
              </a:spcBef>
              <a:spcAft>
                <a:spcPts val="0"/>
              </a:spcAft>
              <a:buNone/>
            </a:pPr>
            <a:r>
              <a:rPr lang="en-GB" dirty="0"/>
              <a:t>Watch the video. Ask students to note down any ways they think they would find helpful to cope with stress and discuss the questions.</a:t>
            </a:r>
          </a:p>
          <a:p>
            <a:pPr marL="0" lvl="0" indent="0" algn="l" rtl="0">
              <a:spcBef>
                <a:spcPts val="0"/>
              </a:spcBef>
              <a:spcAft>
                <a:spcPts val="0"/>
              </a:spcAft>
              <a:buNone/>
            </a:pPr>
            <a:r>
              <a:rPr lang="en-GB" dirty="0"/>
              <a:t>The next slide lists all the ways to help you cope with stress noted in the video.</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Teacher notes: If the video is not available or to show students who have watched the video - discuss which of the strategies could help you cope with stress</a:t>
            </a:r>
          </a:p>
        </p:txBody>
      </p:sp>
    </p:spTree>
    <p:extLst>
      <p:ext uri="{BB962C8B-B14F-4D97-AF65-F5344CB8AC3E}">
        <p14:creationId xmlns:p14="http://schemas.microsoft.com/office/powerpoint/2010/main" val="2996486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8"/>
        <p:cNvGrpSpPr/>
        <p:nvPr/>
      </p:nvGrpSpPr>
      <p:grpSpPr>
        <a:xfrm>
          <a:off x="0" y="0"/>
          <a:ext cx="0" cy="0"/>
          <a:chOff x="0" y="0"/>
          <a:chExt cx="0" cy="0"/>
        </a:xfrm>
      </p:grpSpPr>
      <p:sp>
        <p:nvSpPr>
          <p:cNvPr id="1489" name="Google Shape;1489;g105ef38ba8f_0_30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0" name="Google Shape;1490;g105ef38ba8f_0_30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Video is by MIND a UK based Mental Health Charity. Ask students to note down which relaxation techniques they would find helpful for their de-stress support plan.</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4"/>
        <p:cNvGrpSpPr/>
        <p:nvPr/>
      </p:nvGrpSpPr>
      <p:grpSpPr>
        <a:xfrm>
          <a:off x="0" y="0"/>
          <a:ext cx="0" cy="0"/>
          <a:chOff x="0" y="0"/>
          <a:chExt cx="0" cy="0"/>
        </a:xfrm>
      </p:grpSpPr>
      <p:sp>
        <p:nvSpPr>
          <p:cNvPr id="1565" name="Google Shape;1565;gf7eead838d_0_45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6" name="Google Shape;1566;gf7eead838d_0_45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Now that you have discussed ways to improve/cope with stress ask students to come up with their own de-stress support plan. </a:t>
            </a:r>
          </a:p>
          <a:p>
            <a:pPr marL="0" lvl="0" indent="0" algn="l" rtl="0">
              <a:spcBef>
                <a:spcPts val="0"/>
              </a:spcBef>
              <a:spcAft>
                <a:spcPts val="0"/>
              </a:spcAft>
              <a:buNone/>
            </a:pPr>
            <a:r>
              <a:rPr lang="en-GB" dirty="0"/>
              <a:t>Ideally this plan should be SMART – Specific, Measurable, Attainable, Realistic, Timely</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hyperlink" Target="https://www.flaticon.com/?utm_source=slidesgo_template&amp;utm_medium=referral-link&amp;utm_campaign=s%20g_resources&amp;utm_content=flaticon"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s://www.freepik.com/?utm_source=slidesgo_template&amp;utm_medium=referral-link&amp;utm_campaign=s%20g_resources&amp;utm_content=freepik" TargetMode="Externa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hyperlink" Target="https://www.flaticon.com/?utm_source=slidesgo_template&amp;utm_medium=referral-link&amp;utm_campaign=s%20g_resources&amp;utm_content=flaticon" TargetMode="External"/><Relationship Id="rId2" Type="http://schemas.openxmlformats.org/officeDocument/2006/relationships/hyperlink" Target="http://bit.ly/2Tynxth" TargetMode="External"/><Relationship Id="rId1" Type="http://schemas.openxmlformats.org/officeDocument/2006/relationships/slideMaster" Target="../slideMasters/slideMaster3.xml"/><Relationship Id="rId4" Type="http://schemas.openxmlformats.org/officeDocument/2006/relationships/hyperlink" Target="https://www.freepik.com/?utm_source=slidesgo_template&amp;utm_medium=referral-link&amp;utm_campaign=s%20g_resources&amp;utm_content=freepik" TargetMode="Externa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p:nvPr/>
        </p:nvSpPr>
        <p:spPr>
          <a:xfrm>
            <a:off x="0" y="4020675"/>
            <a:ext cx="2582537" cy="1122737"/>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4"/>
          <p:cNvSpPr txBox="1">
            <a:spLocks noGrp="1"/>
          </p:cNvSpPr>
          <p:nvPr>
            <p:ph type="ctrTitle"/>
          </p:nvPr>
        </p:nvSpPr>
        <p:spPr>
          <a:xfrm>
            <a:off x="713225" y="1523850"/>
            <a:ext cx="5081700" cy="19137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5800" b="1"/>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57" name="Google Shape;57;p14"/>
          <p:cNvSpPr txBox="1">
            <a:spLocks noGrp="1"/>
          </p:cNvSpPr>
          <p:nvPr>
            <p:ph type="subTitle" idx="1"/>
          </p:nvPr>
        </p:nvSpPr>
        <p:spPr>
          <a:xfrm>
            <a:off x="713225" y="3363965"/>
            <a:ext cx="5023200" cy="404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600">
                <a:solidFill>
                  <a:schemeClr val="accent4"/>
                </a:solidFill>
                <a:latin typeface="Roboto"/>
                <a:ea typeface="Roboto"/>
                <a:cs typeface="Roboto"/>
                <a:sym typeface="Robo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8" name="Google Shape;58;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9"/>
        <p:cNvGrpSpPr/>
        <p:nvPr/>
      </p:nvGrpSpPr>
      <p:grpSpPr>
        <a:xfrm>
          <a:off x="0" y="0"/>
          <a:ext cx="0" cy="0"/>
          <a:chOff x="0" y="0"/>
          <a:chExt cx="0" cy="0"/>
        </a:xfrm>
      </p:grpSpPr>
      <p:sp>
        <p:nvSpPr>
          <p:cNvPr id="60" name="Google Shape;60;p15"/>
          <p:cNvSpPr/>
          <p:nvPr/>
        </p:nvSpPr>
        <p:spPr>
          <a:xfrm>
            <a:off x="-218950" y="0"/>
            <a:ext cx="1418438" cy="3214892"/>
          </a:xfrm>
          <a:custGeom>
            <a:avLst/>
            <a:gdLst/>
            <a:ahLst/>
            <a:cxnLst/>
            <a:rect l="l" t="t" r="r" b="b"/>
            <a:pathLst>
              <a:path w="85102" h="173966" extrusionOk="0">
                <a:moveTo>
                  <a:pt x="0" y="0"/>
                </a:moveTo>
                <a:lnTo>
                  <a:pt x="0" y="173951"/>
                </a:lnTo>
                <a:cubicBezTo>
                  <a:pt x="269" y="173961"/>
                  <a:pt x="534" y="173966"/>
                  <a:pt x="798" y="173966"/>
                </a:cubicBezTo>
                <a:cubicBezTo>
                  <a:pt x="14077" y="173966"/>
                  <a:pt x="20901" y="161907"/>
                  <a:pt x="25639" y="151271"/>
                </a:cubicBezTo>
                <a:cubicBezTo>
                  <a:pt x="31359" y="138254"/>
                  <a:pt x="26231" y="109558"/>
                  <a:pt x="40825" y="103838"/>
                </a:cubicBezTo>
                <a:cubicBezTo>
                  <a:pt x="62224" y="95555"/>
                  <a:pt x="51278" y="63605"/>
                  <a:pt x="57293" y="55617"/>
                </a:cubicBezTo>
                <a:cubicBezTo>
                  <a:pt x="61731" y="49799"/>
                  <a:pt x="71296" y="45362"/>
                  <a:pt x="78199" y="26231"/>
                </a:cubicBezTo>
                <a:cubicBezTo>
                  <a:pt x="85102" y="7100"/>
                  <a:pt x="77410" y="0"/>
                  <a:pt x="774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5"/>
          <p:cNvSpPr txBox="1">
            <a:spLocks noGrp="1"/>
          </p:cNvSpPr>
          <p:nvPr>
            <p:ph type="title"/>
          </p:nvPr>
        </p:nvSpPr>
        <p:spPr>
          <a:xfrm>
            <a:off x="1284025" y="2540092"/>
            <a:ext cx="3485100" cy="679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000"/>
              <a:buNone/>
              <a:defRPr sz="5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2" name="Google Shape;62;p15"/>
          <p:cNvSpPr txBox="1">
            <a:spLocks noGrp="1"/>
          </p:cNvSpPr>
          <p:nvPr>
            <p:ph type="title" idx="2" hasCustomPrompt="1"/>
          </p:nvPr>
        </p:nvSpPr>
        <p:spPr>
          <a:xfrm>
            <a:off x="1284025" y="1443088"/>
            <a:ext cx="1889100" cy="1022700"/>
          </a:xfrm>
          <a:prstGeom prst="rect">
            <a:avLst/>
          </a:prstGeom>
        </p:spPr>
        <p:txBody>
          <a:bodyPr spcFirstLastPara="1" wrap="square" lIns="91425" tIns="91425" rIns="91425" bIns="91425" anchor="ctr" anchorCtr="0">
            <a:noAutofit/>
          </a:bodyPr>
          <a:lstStyle>
            <a:lvl1pPr lvl="0" rtl="0">
              <a:spcBef>
                <a:spcPts val="0"/>
              </a:spcBef>
              <a:spcAft>
                <a:spcPts val="0"/>
              </a:spcAft>
              <a:buSzPts val="7200"/>
              <a:buNone/>
              <a:defRPr sz="90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r>
              <a:t>xx%</a:t>
            </a:r>
          </a:p>
        </p:txBody>
      </p:sp>
      <p:sp>
        <p:nvSpPr>
          <p:cNvPr id="63" name="Google Shape;63;p15"/>
          <p:cNvSpPr txBox="1">
            <a:spLocks noGrp="1"/>
          </p:cNvSpPr>
          <p:nvPr>
            <p:ph type="subTitle" idx="1"/>
          </p:nvPr>
        </p:nvSpPr>
        <p:spPr>
          <a:xfrm>
            <a:off x="1284025" y="3217971"/>
            <a:ext cx="2994000" cy="679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sz="1600">
                <a:solidFill>
                  <a:schemeClr val="accent5"/>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4"/>
        <p:cNvGrpSpPr/>
        <p:nvPr/>
      </p:nvGrpSpPr>
      <p:grpSpPr>
        <a:xfrm>
          <a:off x="0" y="0"/>
          <a:ext cx="0" cy="0"/>
          <a:chOff x="0" y="0"/>
          <a:chExt cx="0" cy="0"/>
        </a:xfrm>
      </p:grpSpPr>
      <p:grpSp>
        <p:nvGrpSpPr>
          <p:cNvPr id="65" name="Google Shape;65;p16"/>
          <p:cNvGrpSpPr/>
          <p:nvPr/>
        </p:nvGrpSpPr>
        <p:grpSpPr>
          <a:xfrm>
            <a:off x="14" y="-2"/>
            <a:ext cx="9143950" cy="5143477"/>
            <a:chOff x="14" y="-2"/>
            <a:chExt cx="9143950" cy="5143477"/>
          </a:xfrm>
        </p:grpSpPr>
        <p:sp>
          <p:nvSpPr>
            <p:cNvPr id="66" name="Google Shape;66;p16"/>
            <p:cNvSpPr/>
            <p:nvPr/>
          </p:nvSpPr>
          <p:spPr>
            <a:xfrm rot="10800000">
              <a:off x="14" y="-2"/>
              <a:ext cx="1035412" cy="836101"/>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6"/>
            <p:cNvSpPr/>
            <p:nvPr/>
          </p:nvSpPr>
          <p:spPr>
            <a:xfrm>
              <a:off x="7471252" y="3792750"/>
              <a:ext cx="1672712" cy="1350725"/>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 name="Google Shape;68;p16"/>
          <p:cNvSpPr txBox="1">
            <a:spLocks noGrp="1"/>
          </p:cNvSpPr>
          <p:nvPr>
            <p:ph type="body" idx="1"/>
          </p:nvPr>
        </p:nvSpPr>
        <p:spPr>
          <a:xfrm>
            <a:off x="713400" y="1072375"/>
            <a:ext cx="7717200" cy="37251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Font typeface="Roboto"/>
              <a:buChar char="●"/>
              <a:defRPr sz="1200">
                <a:latin typeface="Roboto"/>
                <a:ea typeface="Roboto"/>
                <a:cs typeface="Roboto"/>
                <a:sym typeface="Roboto"/>
              </a:defRPr>
            </a:lvl1pPr>
            <a:lvl2pPr marL="914400" lvl="1" indent="-317500" rtl="0">
              <a:lnSpc>
                <a:spcPct val="100000"/>
              </a:lnSpc>
              <a:spcBef>
                <a:spcPts val="0"/>
              </a:spcBef>
              <a:spcAft>
                <a:spcPts val="0"/>
              </a:spcAft>
              <a:buSzPts val="1400"/>
              <a:buFont typeface="Roboto"/>
              <a:buChar char="○"/>
              <a:defRPr>
                <a:latin typeface="Roboto"/>
                <a:ea typeface="Roboto"/>
                <a:cs typeface="Roboto"/>
                <a:sym typeface="Roboto"/>
              </a:defRPr>
            </a:lvl2pPr>
            <a:lvl3pPr marL="1371600" lvl="2" indent="-317500" rtl="0">
              <a:lnSpc>
                <a:spcPct val="100000"/>
              </a:lnSpc>
              <a:spcBef>
                <a:spcPts val="0"/>
              </a:spcBef>
              <a:spcAft>
                <a:spcPts val="0"/>
              </a:spcAft>
              <a:buSzPts val="1400"/>
              <a:buFont typeface="Roboto"/>
              <a:buChar char="■"/>
              <a:defRPr>
                <a:latin typeface="Roboto"/>
                <a:ea typeface="Roboto"/>
                <a:cs typeface="Roboto"/>
                <a:sym typeface="Roboto"/>
              </a:defRPr>
            </a:lvl3pPr>
            <a:lvl4pPr marL="1828800" lvl="3" indent="-317500" rtl="0">
              <a:lnSpc>
                <a:spcPct val="100000"/>
              </a:lnSpc>
              <a:spcBef>
                <a:spcPts val="0"/>
              </a:spcBef>
              <a:spcAft>
                <a:spcPts val="0"/>
              </a:spcAft>
              <a:buSzPts val="1400"/>
              <a:buFont typeface="Roboto"/>
              <a:buChar char="●"/>
              <a:defRPr>
                <a:latin typeface="Roboto"/>
                <a:ea typeface="Roboto"/>
                <a:cs typeface="Roboto"/>
                <a:sym typeface="Roboto"/>
              </a:defRPr>
            </a:lvl4pPr>
            <a:lvl5pPr marL="2286000" lvl="4" indent="-317500" rtl="0">
              <a:lnSpc>
                <a:spcPct val="100000"/>
              </a:lnSpc>
              <a:spcBef>
                <a:spcPts val="0"/>
              </a:spcBef>
              <a:spcAft>
                <a:spcPts val="0"/>
              </a:spcAft>
              <a:buSzPts val="1400"/>
              <a:buFont typeface="Roboto"/>
              <a:buChar char="○"/>
              <a:defRPr>
                <a:latin typeface="Roboto"/>
                <a:ea typeface="Roboto"/>
                <a:cs typeface="Roboto"/>
                <a:sym typeface="Roboto"/>
              </a:defRPr>
            </a:lvl5pPr>
            <a:lvl6pPr marL="2743200" lvl="5" indent="-317500" rtl="0">
              <a:lnSpc>
                <a:spcPct val="100000"/>
              </a:lnSpc>
              <a:spcBef>
                <a:spcPts val="0"/>
              </a:spcBef>
              <a:spcAft>
                <a:spcPts val="0"/>
              </a:spcAft>
              <a:buSzPts val="1400"/>
              <a:buFont typeface="Roboto"/>
              <a:buChar char="■"/>
              <a:defRPr>
                <a:latin typeface="Roboto"/>
                <a:ea typeface="Roboto"/>
                <a:cs typeface="Roboto"/>
                <a:sym typeface="Roboto"/>
              </a:defRPr>
            </a:lvl6pPr>
            <a:lvl7pPr marL="3200400" lvl="6" indent="-317500" rtl="0">
              <a:lnSpc>
                <a:spcPct val="100000"/>
              </a:lnSpc>
              <a:spcBef>
                <a:spcPts val="0"/>
              </a:spcBef>
              <a:spcAft>
                <a:spcPts val="0"/>
              </a:spcAft>
              <a:buSzPts val="1400"/>
              <a:buFont typeface="Roboto"/>
              <a:buChar char="●"/>
              <a:defRPr>
                <a:latin typeface="Roboto"/>
                <a:ea typeface="Roboto"/>
                <a:cs typeface="Roboto"/>
                <a:sym typeface="Roboto"/>
              </a:defRPr>
            </a:lvl7pPr>
            <a:lvl8pPr marL="3657600" lvl="7" indent="-317500" rtl="0">
              <a:lnSpc>
                <a:spcPct val="100000"/>
              </a:lnSpc>
              <a:spcBef>
                <a:spcPts val="0"/>
              </a:spcBef>
              <a:spcAft>
                <a:spcPts val="0"/>
              </a:spcAft>
              <a:buSzPts val="1400"/>
              <a:buFont typeface="Roboto"/>
              <a:buChar char="○"/>
              <a:defRPr>
                <a:latin typeface="Roboto"/>
                <a:ea typeface="Roboto"/>
                <a:cs typeface="Roboto"/>
                <a:sym typeface="Roboto"/>
              </a:defRPr>
            </a:lvl8pPr>
            <a:lvl9pPr marL="4114800" lvl="8" indent="-317500" rtl="0">
              <a:lnSpc>
                <a:spcPct val="100000"/>
              </a:lnSpc>
              <a:spcBef>
                <a:spcPts val="0"/>
              </a:spcBef>
              <a:spcAft>
                <a:spcPts val="0"/>
              </a:spcAft>
              <a:buSzPts val="1400"/>
              <a:buFont typeface="Roboto"/>
              <a:buChar char="■"/>
              <a:defRPr>
                <a:latin typeface="Roboto"/>
                <a:ea typeface="Roboto"/>
                <a:cs typeface="Roboto"/>
                <a:sym typeface="Roboto"/>
              </a:defRPr>
            </a:lvl9pPr>
          </a:lstStyle>
          <a:p>
            <a:endParaRPr/>
          </a:p>
        </p:txBody>
      </p:sp>
      <p:sp>
        <p:nvSpPr>
          <p:cNvPr id="69" name="Google Shape;69;p16"/>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0"/>
        <p:cNvGrpSpPr/>
        <p:nvPr/>
      </p:nvGrpSpPr>
      <p:grpSpPr>
        <a:xfrm>
          <a:off x="0" y="0"/>
          <a:ext cx="0" cy="0"/>
          <a:chOff x="0" y="0"/>
          <a:chExt cx="0" cy="0"/>
        </a:xfrm>
      </p:grpSpPr>
      <p:grpSp>
        <p:nvGrpSpPr>
          <p:cNvPr id="71" name="Google Shape;71;p17"/>
          <p:cNvGrpSpPr/>
          <p:nvPr/>
        </p:nvGrpSpPr>
        <p:grpSpPr>
          <a:xfrm>
            <a:off x="-39" y="-1"/>
            <a:ext cx="1478189" cy="5143594"/>
            <a:chOff x="-39" y="-1"/>
            <a:chExt cx="1478189" cy="5143594"/>
          </a:xfrm>
        </p:grpSpPr>
        <p:sp>
          <p:nvSpPr>
            <p:cNvPr id="72" name="Google Shape;72;p17"/>
            <p:cNvSpPr/>
            <p:nvPr/>
          </p:nvSpPr>
          <p:spPr>
            <a:xfrm rot="5400000">
              <a:off x="-324001" y="3387368"/>
              <a:ext cx="2080219" cy="1432232"/>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7"/>
            <p:cNvSpPr/>
            <p:nvPr/>
          </p:nvSpPr>
          <p:spPr>
            <a:xfrm rot="5400000" flipH="1">
              <a:off x="-107770" y="107730"/>
              <a:ext cx="1693651" cy="1478189"/>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 name="Google Shape;74;p17"/>
          <p:cNvSpPr txBox="1">
            <a:spLocks noGrp="1"/>
          </p:cNvSpPr>
          <p:nvPr>
            <p:ph type="body" idx="1"/>
          </p:nvPr>
        </p:nvSpPr>
        <p:spPr>
          <a:xfrm>
            <a:off x="1418575" y="2546249"/>
            <a:ext cx="2889000" cy="10413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75" name="Google Shape;75;p17"/>
          <p:cNvSpPr txBox="1">
            <a:spLocks noGrp="1"/>
          </p:cNvSpPr>
          <p:nvPr>
            <p:ph type="body" idx="2"/>
          </p:nvPr>
        </p:nvSpPr>
        <p:spPr>
          <a:xfrm>
            <a:off x="4836275" y="2546249"/>
            <a:ext cx="2889000" cy="10413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76" name="Google Shape;76;p17"/>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7"/>
          <p:cNvSpPr txBox="1">
            <a:spLocks noGrp="1"/>
          </p:cNvSpPr>
          <p:nvPr>
            <p:ph type="subTitle" idx="3"/>
          </p:nvPr>
        </p:nvSpPr>
        <p:spPr>
          <a:xfrm>
            <a:off x="2493475" y="3544474"/>
            <a:ext cx="1814100" cy="3432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8" name="Google Shape;78;p17"/>
          <p:cNvSpPr txBox="1">
            <a:spLocks noGrp="1"/>
          </p:cNvSpPr>
          <p:nvPr>
            <p:ph type="subTitle" idx="4"/>
          </p:nvPr>
        </p:nvSpPr>
        <p:spPr>
          <a:xfrm>
            <a:off x="5911175" y="3544474"/>
            <a:ext cx="1814100" cy="3432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9"/>
        <p:cNvGrpSpPr/>
        <p:nvPr/>
      </p:nvGrpSpPr>
      <p:grpSpPr>
        <a:xfrm>
          <a:off x="0" y="0"/>
          <a:ext cx="0" cy="0"/>
          <a:chOff x="0" y="0"/>
          <a:chExt cx="0" cy="0"/>
        </a:xfrm>
      </p:grpSpPr>
      <p:grpSp>
        <p:nvGrpSpPr>
          <p:cNvPr id="80" name="Google Shape;80;p18"/>
          <p:cNvGrpSpPr/>
          <p:nvPr/>
        </p:nvGrpSpPr>
        <p:grpSpPr>
          <a:xfrm>
            <a:off x="-5841" y="-12102"/>
            <a:ext cx="9155957" cy="5161658"/>
            <a:chOff x="-11939" y="-385898"/>
            <a:chExt cx="9808203" cy="5529360"/>
          </a:xfrm>
        </p:grpSpPr>
        <p:sp>
          <p:nvSpPr>
            <p:cNvPr id="81" name="Google Shape;81;p18"/>
            <p:cNvSpPr/>
            <p:nvPr/>
          </p:nvSpPr>
          <p:spPr>
            <a:xfrm rot="5400000">
              <a:off x="-405533" y="3402610"/>
              <a:ext cx="2134446" cy="134725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8"/>
            <p:cNvSpPr/>
            <p:nvPr/>
          </p:nvSpPr>
          <p:spPr>
            <a:xfrm rot="-5400000">
              <a:off x="8449762" y="-81433"/>
              <a:ext cx="1650968" cy="104203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 name="Google Shape;83;p18"/>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4"/>
        <p:cNvGrpSpPr/>
        <p:nvPr/>
      </p:nvGrpSpPr>
      <p:grpSpPr>
        <a:xfrm>
          <a:off x="0" y="0"/>
          <a:ext cx="0" cy="0"/>
          <a:chOff x="0" y="0"/>
          <a:chExt cx="0" cy="0"/>
        </a:xfrm>
      </p:grpSpPr>
      <p:grpSp>
        <p:nvGrpSpPr>
          <p:cNvPr id="85" name="Google Shape;85;p19"/>
          <p:cNvGrpSpPr/>
          <p:nvPr/>
        </p:nvGrpSpPr>
        <p:grpSpPr>
          <a:xfrm>
            <a:off x="-1224821" y="71"/>
            <a:ext cx="2696966" cy="6119797"/>
            <a:chOff x="-1224821" y="71"/>
            <a:chExt cx="2696966" cy="6119797"/>
          </a:xfrm>
        </p:grpSpPr>
        <p:sp>
          <p:nvSpPr>
            <p:cNvPr id="86" name="Google Shape;86;p19"/>
            <p:cNvSpPr/>
            <p:nvPr/>
          </p:nvSpPr>
          <p:spPr>
            <a:xfrm rot="5400000" flipH="1">
              <a:off x="-10125" y="10114"/>
              <a:ext cx="1492314" cy="147222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9"/>
            <p:cNvSpPr/>
            <p:nvPr/>
          </p:nvSpPr>
          <p:spPr>
            <a:xfrm>
              <a:off x="-1224821" y="4022048"/>
              <a:ext cx="2414700" cy="2097821"/>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19"/>
          <p:cNvSpPr txBox="1">
            <a:spLocks noGrp="1"/>
          </p:cNvSpPr>
          <p:nvPr>
            <p:ph type="body" idx="1"/>
          </p:nvPr>
        </p:nvSpPr>
        <p:spPr>
          <a:xfrm>
            <a:off x="935800" y="2039550"/>
            <a:ext cx="3485100" cy="16329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accent5"/>
              </a:buClr>
              <a:buSzPts val="1600"/>
              <a:buChar char="●"/>
              <a:defRPr sz="1600">
                <a:solidFill>
                  <a:schemeClr val="accent5"/>
                </a:solidFill>
              </a:defRPr>
            </a:lvl1pPr>
            <a:lvl2pPr marL="914400" lvl="1" indent="-330200" rtl="0">
              <a:spcBef>
                <a:spcPts val="0"/>
              </a:spcBef>
              <a:spcAft>
                <a:spcPts val="0"/>
              </a:spcAft>
              <a:buClr>
                <a:schemeClr val="accent5"/>
              </a:buClr>
              <a:buSzPts val="1600"/>
              <a:buChar char="○"/>
              <a:defRPr sz="1600">
                <a:solidFill>
                  <a:schemeClr val="accent5"/>
                </a:solidFill>
              </a:defRPr>
            </a:lvl2pPr>
            <a:lvl3pPr marL="1371600" lvl="2" indent="-330200" rtl="0">
              <a:spcBef>
                <a:spcPts val="0"/>
              </a:spcBef>
              <a:spcAft>
                <a:spcPts val="0"/>
              </a:spcAft>
              <a:buClr>
                <a:schemeClr val="accent5"/>
              </a:buClr>
              <a:buSzPts val="1600"/>
              <a:buChar char="■"/>
              <a:defRPr sz="1600">
                <a:solidFill>
                  <a:schemeClr val="accent5"/>
                </a:solidFill>
              </a:defRPr>
            </a:lvl3pPr>
            <a:lvl4pPr marL="1828800" lvl="3" indent="-330200" rtl="0">
              <a:spcBef>
                <a:spcPts val="0"/>
              </a:spcBef>
              <a:spcAft>
                <a:spcPts val="0"/>
              </a:spcAft>
              <a:buClr>
                <a:schemeClr val="accent5"/>
              </a:buClr>
              <a:buSzPts val="1600"/>
              <a:buChar char="●"/>
              <a:defRPr sz="1600">
                <a:solidFill>
                  <a:schemeClr val="accent5"/>
                </a:solidFill>
              </a:defRPr>
            </a:lvl4pPr>
            <a:lvl5pPr marL="2286000" lvl="4" indent="-330200" rtl="0">
              <a:spcBef>
                <a:spcPts val="0"/>
              </a:spcBef>
              <a:spcAft>
                <a:spcPts val="0"/>
              </a:spcAft>
              <a:buClr>
                <a:schemeClr val="accent5"/>
              </a:buClr>
              <a:buSzPts val="1600"/>
              <a:buChar char="○"/>
              <a:defRPr sz="1600">
                <a:solidFill>
                  <a:schemeClr val="accent5"/>
                </a:solidFill>
              </a:defRPr>
            </a:lvl5pPr>
            <a:lvl6pPr marL="2743200" lvl="5" indent="-330200" rtl="0">
              <a:spcBef>
                <a:spcPts val="0"/>
              </a:spcBef>
              <a:spcAft>
                <a:spcPts val="0"/>
              </a:spcAft>
              <a:buClr>
                <a:schemeClr val="accent5"/>
              </a:buClr>
              <a:buSzPts val="1600"/>
              <a:buChar char="■"/>
              <a:defRPr sz="1600">
                <a:solidFill>
                  <a:schemeClr val="accent5"/>
                </a:solidFill>
              </a:defRPr>
            </a:lvl6pPr>
            <a:lvl7pPr marL="3200400" lvl="6" indent="-330200" rtl="0">
              <a:spcBef>
                <a:spcPts val="0"/>
              </a:spcBef>
              <a:spcAft>
                <a:spcPts val="0"/>
              </a:spcAft>
              <a:buClr>
                <a:schemeClr val="accent5"/>
              </a:buClr>
              <a:buSzPts val="1600"/>
              <a:buChar char="●"/>
              <a:defRPr sz="1600">
                <a:solidFill>
                  <a:schemeClr val="accent5"/>
                </a:solidFill>
              </a:defRPr>
            </a:lvl7pPr>
            <a:lvl8pPr marL="3657600" lvl="7" indent="-330200" rtl="0">
              <a:spcBef>
                <a:spcPts val="0"/>
              </a:spcBef>
              <a:spcAft>
                <a:spcPts val="0"/>
              </a:spcAft>
              <a:buClr>
                <a:schemeClr val="accent5"/>
              </a:buClr>
              <a:buSzPts val="1600"/>
              <a:buChar char="○"/>
              <a:defRPr sz="1600">
                <a:solidFill>
                  <a:schemeClr val="accent5"/>
                </a:solidFill>
              </a:defRPr>
            </a:lvl8pPr>
            <a:lvl9pPr marL="4114800" lvl="8" indent="-330200" rtl="0">
              <a:spcBef>
                <a:spcPts val="0"/>
              </a:spcBef>
              <a:spcAft>
                <a:spcPts val="0"/>
              </a:spcAft>
              <a:buClr>
                <a:schemeClr val="accent5"/>
              </a:buClr>
              <a:buSzPts val="1600"/>
              <a:buChar char="■"/>
              <a:defRPr sz="1600">
                <a:solidFill>
                  <a:schemeClr val="accent5"/>
                </a:solidFill>
              </a:defRPr>
            </a:lvl9pPr>
          </a:lstStyle>
          <a:p>
            <a:endParaRPr/>
          </a:p>
        </p:txBody>
      </p:sp>
      <p:sp>
        <p:nvSpPr>
          <p:cNvPr id="89" name="Google Shape;89;p19"/>
          <p:cNvSpPr txBox="1">
            <a:spLocks noGrp="1"/>
          </p:cNvSpPr>
          <p:nvPr>
            <p:ph type="title"/>
          </p:nvPr>
        </p:nvSpPr>
        <p:spPr>
          <a:xfrm>
            <a:off x="935800" y="1547250"/>
            <a:ext cx="3485100" cy="492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000"/>
              <a:buNone/>
              <a:defRPr sz="3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0"/>
        <p:cNvGrpSpPr/>
        <p:nvPr/>
      </p:nvGrpSpPr>
      <p:grpSpPr>
        <a:xfrm>
          <a:off x="0" y="0"/>
          <a:ext cx="0" cy="0"/>
          <a:chOff x="0" y="0"/>
          <a:chExt cx="0" cy="0"/>
        </a:xfrm>
      </p:grpSpPr>
      <p:grpSp>
        <p:nvGrpSpPr>
          <p:cNvPr id="91" name="Google Shape;91;p20"/>
          <p:cNvGrpSpPr/>
          <p:nvPr/>
        </p:nvGrpSpPr>
        <p:grpSpPr>
          <a:xfrm>
            <a:off x="-1782338" y="1"/>
            <a:ext cx="10926314" cy="6358311"/>
            <a:chOff x="-1782338" y="1"/>
            <a:chExt cx="10926314" cy="6358311"/>
          </a:xfrm>
        </p:grpSpPr>
        <p:sp>
          <p:nvSpPr>
            <p:cNvPr id="92" name="Google Shape;92;p20"/>
            <p:cNvSpPr/>
            <p:nvPr/>
          </p:nvSpPr>
          <p:spPr>
            <a:xfrm>
              <a:off x="-1782338" y="3136549"/>
              <a:ext cx="3708325" cy="3221763"/>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0"/>
            <p:cNvSpPr/>
            <p:nvPr/>
          </p:nvSpPr>
          <p:spPr>
            <a:xfrm rot="10800000" flipH="1">
              <a:off x="6399075" y="1"/>
              <a:ext cx="2744901" cy="2216524"/>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 name="Google Shape;94;p20"/>
          <p:cNvSpPr txBox="1">
            <a:spLocks noGrp="1"/>
          </p:cNvSpPr>
          <p:nvPr>
            <p:ph type="title"/>
          </p:nvPr>
        </p:nvSpPr>
        <p:spPr>
          <a:xfrm>
            <a:off x="1183325" y="1138500"/>
            <a:ext cx="4328700" cy="31713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80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5"/>
        <p:cNvGrpSpPr/>
        <p:nvPr/>
      </p:nvGrpSpPr>
      <p:grpSpPr>
        <a:xfrm>
          <a:off x="0" y="0"/>
          <a:ext cx="0" cy="0"/>
          <a:chOff x="0" y="0"/>
          <a:chExt cx="0" cy="0"/>
        </a:xfrm>
      </p:grpSpPr>
      <p:grpSp>
        <p:nvGrpSpPr>
          <p:cNvPr id="96" name="Google Shape;96;p21"/>
          <p:cNvGrpSpPr/>
          <p:nvPr/>
        </p:nvGrpSpPr>
        <p:grpSpPr>
          <a:xfrm>
            <a:off x="-218950" y="0"/>
            <a:ext cx="10433772" cy="5929257"/>
            <a:chOff x="-218950" y="0"/>
            <a:chExt cx="10433772" cy="5929257"/>
          </a:xfrm>
        </p:grpSpPr>
        <p:sp>
          <p:nvSpPr>
            <p:cNvPr id="97" name="Google Shape;97;p21"/>
            <p:cNvSpPr/>
            <p:nvPr/>
          </p:nvSpPr>
          <p:spPr>
            <a:xfrm>
              <a:off x="-218950" y="0"/>
              <a:ext cx="1418438" cy="3214892"/>
            </a:xfrm>
            <a:custGeom>
              <a:avLst/>
              <a:gdLst/>
              <a:ahLst/>
              <a:cxnLst/>
              <a:rect l="l" t="t" r="r" b="b"/>
              <a:pathLst>
                <a:path w="85102" h="173966" extrusionOk="0">
                  <a:moveTo>
                    <a:pt x="0" y="0"/>
                  </a:moveTo>
                  <a:lnTo>
                    <a:pt x="0" y="173951"/>
                  </a:lnTo>
                  <a:cubicBezTo>
                    <a:pt x="269" y="173961"/>
                    <a:pt x="534" y="173966"/>
                    <a:pt x="798" y="173966"/>
                  </a:cubicBezTo>
                  <a:cubicBezTo>
                    <a:pt x="14077" y="173966"/>
                    <a:pt x="20901" y="161907"/>
                    <a:pt x="25639" y="151271"/>
                  </a:cubicBezTo>
                  <a:cubicBezTo>
                    <a:pt x="31359" y="138254"/>
                    <a:pt x="26231" y="109558"/>
                    <a:pt x="40825" y="103838"/>
                  </a:cubicBezTo>
                  <a:cubicBezTo>
                    <a:pt x="62224" y="95555"/>
                    <a:pt x="51278" y="63605"/>
                    <a:pt x="57293" y="55617"/>
                  </a:cubicBezTo>
                  <a:cubicBezTo>
                    <a:pt x="61731" y="49799"/>
                    <a:pt x="71296" y="45362"/>
                    <a:pt x="78199" y="26231"/>
                  </a:cubicBezTo>
                  <a:cubicBezTo>
                    <a:pt x="85102" y="7100"/>
                    <a:pt x="77410" y="0"/>
                    <a:pt x="774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1"/>
            <p:cNvSpPr/>
            <p:nvPr/>
          </p:nvSpPr>
          <p:spPr>
            <a:xfrm>
              <a:off x="7705779" y="3749478"/>
              <a:ext cx="2509043" cy="2179779"/>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 name="Google Shape;99;p21"/>
          <p:cNvSpPr txBox="1">
            <a:spLocks noGrp="1"/>
          </p:cNvSpPr>
          <p:nvPr>
            <p:ph type="title"/>
          </p:nvPr>
        </p:nvSpPr>
        <p:spPr>
          <a:xfrm>
            <a:off x="1284025" y="2540092"/>
            <a:ext cx="3485100" cy="679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000"/>
              <a:buNone/>
              <a:defRPr sz="5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00" name="Google Shape;100;p21"/>
          <p:cNvSpPr txBox="1">
            <a:spLocks noGrp="1"/>
          </p:cNvSpPr>
          <p:nvPr>
            <p:ph type="subTitle" idx="1"/>
          </p:nvPr>
        </p:nvSpPr>
        <p:spPr>
          <a:xfrm>
            <a:off x="1284025" y="3217971"/>
            <a:ext cx="2994000" cy="679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sz="1600">
                <a:solidFill>
                  <a:schemeClr val="accent5"/>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1"/>
        <p:cNvGrpSpPr/>
        <p:nvPr/>
      </p:nvGrpSpPr>
      <p:grpSpPr>
        <a:xfrm>
          <a:off x="0" y="0"/>
          <a:ext cx="0" cy="0"/>
          <a:chOff x="0" y="0"/>
          <a:chExt cx="0" cy="0"/>
        </a:xfrm>
      </p:grpSpPr>
      <p:sp>
        <p:nvSpPr>
          <p:cNvPr id="102" name="Google Shape;102;p22"/>
          <p:cNvSpPr txBox="1">
            <a:spLocks noGrp="1"/>
          </p:cNvSpPr>
          <p:nvPr>
            <p:ph type="title"/>
          </p:nvPr>
        </p:nvSpPr>
        <p:spPr>
          <a:xfrm>
            <a:off x="3895375" y="917050"/>
            <a:ext cx="3977700" cy="16503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algn="r" rtl="0">
              <a:spcBef>
                <a:spcPts val="0"/>
              </a:spcBef>
              <a:spcAft>
                <a:spcPts val="0"/>
              </a:spcAft>
              <a:buSzPts val="3000"/>
              <a:buNone/>
              <a:defRPr>
                <a:latin typeface="Roboto"/>
                <a:ea typeface="Roboto"/>
                <a:cs typeface="Roboto"/>
                <a:sym typeface="Roboto"/>
              </a:defRPr>
            </a:lvl2pPr>
            <a:lvl3pPr lvl="2" algn="r" rtl="0">
              <a:spcBef>
                <a:spcPts val="0"/>
              </a:spcBef>
              <a:spcAft>
                <a:spcPts val="0"/>
              </a:spcAft>
              <a:buSzPts val="3000"/>
              <a:buNone/>
              <a:defRPr>
                <a:latin typeface="Roboto"/>
                <a:ea typeface="Roboto"/>
                <a:cs typeface="Roboto"/>
                <a:sym typeface="Roboto"/>
              </a:defRPr>
            </a:lvl3pPr>
            <a:lvl4pPr lvl="3" algn="r" rtl="0">
              <a:spcBef>
                <a:spcPts val="0"/>
              </a:spcBef>
              <a:spcAft>
                <a:spcPts val="0"/>
              </a:spcAft>
              <a:buSzPts val="3000"/>
              <a:buNone/>
              <a:defRPr>
                <a:latin typeface="Roboto"/>
                <a:ea typeface="Roboto"/>
                <a:cs typeface="Roboto"/>
                <a:sym typeface="Roboto"/>
              </a:defRPr>
            </a:lvl4pPr>
            <a:lvl5pPr lvl="4" algn="r" rtl="0">
              <a:spcBef>
                <a:spcPts val="0"/>
              </a:spcBef>
              <a:spcAft>
                <a:spcPts val="0"/>
              </a:spcAft>
              <a:buSzPts val="3000"/>
              <a:buNone/>
              <a:defRPr>
                <a:latin typeface="Roboto"/>
                <a:ea typeface="Roboto"/>
                <a:cs typeface="Roboto"/>
                <a:sym typeface="Roboto"/>
              </a:defRPr>
            </a:lvl5pPr>
            <a:lvl6pPr lvl="5" algn="r" rtl="0">
              <a:spcBef>
                <a:spcPts val="0"/>
              </a:spcBef>
              <a:spcAft>
                <a:spcPts val="0"/>
              </a:spcAft>
              <a:buSzPts val="3000"/>
              <a:buNone/>
              <a:defRPr>
                <a:latin typeface="Roboto"/>
                <a:ea typeface="Roboto"/>
                <a:cs typeface="Roboto"/>
                <a:sym typeface="Roboto"/>
              </a:defRPr>
            </a:lvl6pPr>
            <a:lvl7pPr lvl="6" algn="r" rtl="0">
              <a:spcBef>
                <a:spcPts val="0"/>
              </a:spcBef>
              <a:spcAft>
                <a:spcPts val="0"/>
              </a:spcAft>
              <a:buSzPts val="3000"/>
              <a:buNone/>
              <a:defRPr>
                <a:latin typeface="Roboto"/>
                <a:ea typeface="Roboto"/>
                <a:cs typeface="Roboto"/>
                <a:sym typeface="Roboto"/>
              </a:defRPr>
            </a:lvl7pPr>
            <a:lvl8pPr lvl="7" algn="r" rtl="0">
              <a:spcBef>
                <a:spcPts val="0"/>
              </a:spcBef>
              <a:spcAft>
                <a:spcPts val="0"/>
              </a:spcAft>
              <a:buSzPts val="3000"/>
              <a:buNone/>
              <a:defRPr>
                <a:latin typeface="Roboto"/>
                <a:ea typeface="Roboto"/>
                <a:cs typeface="Roboto"/>
                <a:sym typeface="Roboto"/>
              </a:defRPr>
            </a:lvl8pPr>
            <a:lvl9pPr lvl="8" algn="r" rtl="0">
              <a:spcBef>
                <a:spcPts val="0"/>
              </a:spcBef>
              <a:spcAft>
                <a:spcPts val="0"/>
              </a:spcAft>
              <a:buSzPts val="3000"/>
              <a:buNone/>
              <a:defRPr>
                <a:latin typeface="Roboto"/>
                <a:ea typeface="Roboto"/>
                <a:cs typeface="Roboto"/>
                <a:sym typeface="Roboto"/>
              </a:defRPr>
            </a:lvl9pPr>
          </a:lstStyle>
          <a:p>
            <a:endParaRPr/>
          </a:p>
        </p:txBody>
      </p:sp>
      <p:grpSp>
        <p:nvGrpSpPr>
          <p:cNvPr id="103" name="Google Shape;103;p22"/>
          <p:cNvGrpSpPr/>
          <p:nvPr/>
        </p:nvGrpSpPr>
        <p:grpSpPr>
          <a:xfrm>
            <a:off x="-1543412" y="141"/>
            <a:ext cx="10690287" cy="5651911"/>
            <a:chOff x="-1543412" y="141"/>
            <a:chExt cx="10690287" cy="5651911"/>
          </a:xfrm>
        </p:grpSpPr>
        <p:sp>
          <p:nvSpPr>
            <p:cNvPr id="104" name="Google Shape;104;p22"/>
            <p:cNvSpPr/>
            <p:nvPr/>
          </p:nvSpPr>
          <p:spPr>
            <a:xfrm>
              <a:off x="-1543412" y="3223450"/>
              <a:ext cx="2795417" cy="2428603"/>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105" name="Google Shape;105;p22"/>
            <p:cNvSpPr/>
            <p:nvPr/>
          </p:nvSpPr>
          <p:spPr>
            <a:xfrm rot="-5400000">
              <a:off x="7194208" y="502584"/>
              <a:ext cx="2455109" cy="1450225"/>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6"/>
        <p:cNvGrpSpPr/>
        <p:nvPr/>
      </p:nvGrpSpPr>
      <p:grpSpPr>
        <a:xfrm>
          <a:off x="0" y="0"/>
          <a:ext cx="0" cy="0"/>
          <a:chOff x="0" y="0"/>
          <a:chExt cx="0" cy="0"/>
        </a:xfrm>
      </p:grpSpPr>
      <p:grpSp>
        <p:nvGrpSpPr>
          <p:cNvPr id="107" name="Google Shape;107;p23"/>
          <p:cNvGrpSpPr/>
          <p:nvPr/>
        </p:nvGrpSpPr>
        <p:grpSpPr>
          <a:xfrm>
            <a:off x="-43" y="-1"/>
            <a:ext cx="1237843" cy="5143501"/>
            <a:chOff x="-43" y="-1"/>
            <a:chExt cx="1237843" cy="5143501"/>
          </a:xfrm>
        </p:grpSpPr>
        <p:sp>
          <p:nvSpPr>
            <p:cNvPr id="108" name="Google Shape;108;p23"/>
            <p:cNvSpPr/>
            <p:nvPr/>
          </p:nvSpPr>
          <p:spPr>
            <a:xfrm rot="5400000" flipH="1">
              <a:off x="-160027" y="3745673"/>
              <a:ext cx="1557810" cy="1237843"/>
            </a:xfrm>
            <a:custGeom>
              <a:avLst/>
              <a:gdLst/>
              <a:ahLst/>
              <a:cxnLst/>
              <a:rect l="l" t="t" r="r" b="b"/>
              <a:pathLst>
                <a:path w="75030" h="59612" extrusionOk="0">
                  <a:moveTo>
                    <a:pt x="1" y="0"/>
                  </a:moveTo>
                  <a:lnTo>
                    <a:pt x="1" y="59612"/>
                  </a:lnTo>
                  <a:lnTo>
                    <a:pt x="75030" y="59612"/>
                  </a:lnTo>
                  <a:cubicBezTo>
                    <a:pt x="74442" y="59276"/>
                    <a:pt x="73854" y="58898"/>
                    <a:pt x="73350" y="58477"/>
                  </a:cubicBezTo>
                  <a:cubicBezTo>
                    <a:pt x="72929" y="58141"/>
                    <a:pt x="72551" y="57763"/>
                    <a:pt x="72173" y="57385"/>
                  </a:cubicBezTo>
                  <a:cubicBezTo>
                    <a:pt x="70908" y="56027"/>
                    <a:pt x="69166" y="55281"/>
                    <a:pt x="67381" y="55281"/>
                  </a:cubicBezTo>
                  <a:cubicBezTo>
                    <a:pt x="66736" y="55281"/>
                    <a:pt x="66087" y="55378"/>
                    <a:pt x="65452" y="55579"/>
                  </a:cubicBezTo>
                  <a:cubicBezTo>
                    <a:pt x="63935" y="56031"/>
                    <a:pt x="62379" y="56252"/>
                    <a:pt x="60833" y="56252"/>
                  </a:cubicBezTo>
                  <a:cubicBezTo>
                    <a:pt x="57068" y="56252"/>
                    <a:pt x="53360" y="54942"/>
                    <a:pt x="50412" y="52470"/>
                  </a:cubicBezTo>
                  <a:cubicBezTo>
                    <a:pt x="49824" y="51966"/>
                    <a:pt x="49278" y="51420"/>
                    <a:pt x="48732" y="50874"/>
                  </a:cubicBezTo>
                  <a:cubicBezTo>
                    <a:pt x="47463" y="49378"/>
                    <a:pt x="45616" y="48561"/>
                    <a:pt x="43716" y="48561"/>
                  </a:cubicBezTo>
                  <a:cubicBezTo>
                    <a:pt x="43161" y="48561"/>
                    <a:pt x="42603" y="48631"/>
                    <a:pt x="42052" y="48773"/>
                  </a:cubicBezTo>
                  <a:cubicBezTo>
                    <a:pt x="40262" y="49250"/>
                    <a:pt x="38484" y="49475"/>
                    <a:pt x="36746" y="49475"/>
                  </a:cubicBezTo>
                  <a:cubicBezTo>
                    <a:pt x="24703" y="49475"/>
                    <a:pt x="14649" y="38665"/>
                    <a:pt x="16594" y="25962"/>
                  </a:cubicBezTo>
                  <a:cubicBezTo>
                    <a:pt x="16972" y="23483"/>
                    <a:pt x="15964" y="20963"/>
                    <a:pt x="13948" y="19450"/>
                  </a:cubicBezTo>
                  <a:cubicBezTo>
                    <a:pt x="13738" y="19324"/>
                    <a:pt x="13570" y="19156"/>
                    <a:pt x="13360" y="18988"/>
                  </a:cubicBezTo>
                  <a:cubicBezTo>
                    <a:pt x="9915" y="16132"/>
                    <a:pt x="7814" y="11973"/>
                    <a:pt x="7562" y="7520"/>
                  </a:cubicBezTo>
                  <a:cubicBezTo>
                    <a:pt x="7394" y="4747"/>
                    <a:pt x="5588" y="2353"/>
                    <a:pt x="2983" y="1470"/>
                  </a:cubicBezTo>
                  <a:cubicBezTo>
                    <a:pt x="1891" y="1134"/>
                    <a:pt x="925" y="630"/>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3"/>
            <p:cNvSpPr/>
            <p:nvPr/>
          </p:nvSpPr>
          <p:spPr>
            <a:xfrm rot="5400000">
              <a:off x="-129706" y="129761"/>
              <a:ext cx="1262942" cy="1003419"/>
            </a:xfrm>
            <a:custGeom>
              <a:avLst/>
              <a:gdLst/>
              <a:ahLst/>
              <a:cxnLst/>
              <a:rect l="l" t="t" r="r" b="b"/>
              <a:pathLst>
                <a:path w="75030" h="59612" extrusionOk="0">
                  <a:moveTo>
                    <a:pt x="1" y="0"/>
                  </a:moveTo>
                  <a:lnTo>
                    <a:pt x="1" y="59612"/>
                  </a:lnTo>
                  <a:lnTo>
                    <a:pt x="75030" y="59612"/>
                  </a:lnTo>
                  <a:cubicBezTo>
                    <a:pt x="74442" y="59276"/>
                    <a:pt x="73854" y="58898"/>
                    <a:pt x="73350" y="58477"/>
                  </a:cubicBezTo>
                  <a:cubicBezTo>
                    <a:pt x="72929" y="58141"/>
                    <a:pt x="72551" y="57763"/>
                    <a:pt x="72173" y="57385"/>
                  </a:cubicBezTo>
                  <a:cubicBezTo>
                    <a:pt x="70908" y="56027"/>
                    <a:pt x="69166" y="55281"/>
                    <a:pt x="67381" y="55281"/>
                  </a:cubicBezTo>
                  <a:cubicBezTo>
                    <a:pt x="66736" y="55281"/>
                    <a:pt x="66087" y="55378"/>
                    <a:pt x="65452" y="55579"/>
                  </a:cubicBezTo>
                  <a:cubicBezTo>
                    <a:pt x="63935" y="56031"/>
                    <a:pt x="62379" y="56252"/>
                    <a:pt x="60833" y="56252"/>
                  </a:cubicBezTo>
                  <a:cubicBezTo>
                    <a:pt x="57068" y="56252"/>
                    <a:pt x="53360" y="54942"/>
                    <a:pt x="50412" y="52470"/>
                  </a:cubicBezTo>
                  <a:cubicBezTo>
                    <a:pt x="49824" y="51966"/>
                    <a:pt x="49278" y="51420"/>
                    <a:pt x="48732" y="50874"/>
                  </a:cubicBezTo>
                  <a:cubicBezTo>
                    <a:pt x="47463" y="49378"/>
                    <a:pt x="45616" y="48561"/>
                    <a:pt x="43716" y="48561"/>
                  </a:cubicBezTo>
                  <a:cubicBezTo>
                    <a:pt x="43161" y="48561"/>
                    <a:pt x="42603" y="48631"/>
                    <a:pt x="42052" y="48773"/>
                  </a:cubicBezTo>
                  <a:cubicBezTo>
                    <a:pt x="40262" y="49250"/>
                    <a:pt x="38484" y="49475"/>
                    <a:pt x="36746" y="49475"/>
                  </a:cubicBezTo>
                  <a:cubicBezTo>
                    <a:pt x="24703" y="49475"/>
                    <a:pt x="14649" y="38665"/>
                    <a:pt x="16594" y="25962"/>
                  </a:cubicBezTo>
                  <a:cubicBezTo>
                    <a:pt x="16972" y="23483"/>
                    <a:pt x="15964" y="20963"/>
                    <a:pt x="13948" y="19450"/>
                  </a:cubicBezTo>
                  <a:cubicBezTo>
                    <a:pt x="13738" y="19324"/>
                    <a:pt x="13570" y="19156"/>
                    <a:pt x="13360" y="18988"/>
                  </a:cubicBezTo>
                  <a:cubicBezTo>
                    <a:pt x="9915" y="16132"/>
                    <a:pt x="7814" y="11973"/>
                    <a:pt x="7562" y="7520"/>
                  </a:cubicBezTo>
                  <a:cubicBezTo>
                    <a:pt x="7394" y="4747"/>
                    <a:pt x="5588" y="2353"/>
                    <a:pt x="2983" y="1470"/>
                  </a:cubicBezTo>
                  <a:cubicBezTo>
                    <a:pt x="1891" y="1134"/>
                    <a:pt x="925" y="630"/>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 name="Google Shape;110;p23"/>
          <p:cNvSpPr txBox="1">
            <a:spLocks noGrp="1"/>
          </p:cNvSpPr>
          <p:nvPr>
            <p:ph type="title" hasCustomPrompt="1"/>
          </p:nvPr>
        </p:nvSpPr>
        <p:spPr>
          <a:xfrm>
            <a:off x="815288" y="1616600"/>
            <a:ext cx="5586900" cy="1619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a:solidFill>
                  <a:schemeClr val="accent4"/>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11" name="Google Shape;111;p23"/>
          <p:cNvSpPr txBox="1">
            <a:spLocks noGrp="1"/>
          </p:cNvSpPr>
          <p:nvPr>
            <p:ph type="body" idx="1"/>
          </p:nvPr>
        </p:nvSpPr>
        <p:spPr>
          <a:xfrm>
            <a:off x="815300" y="3128500"/>
            <a:ext cx="5586600" cy="3984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112"/>
        <p:cNvGrpSpPr/>
        <p:nvPr/>
      </p:nvGrpSpPr>
      <p:grpSpPr>
        <a:xfrm>
          <a:off x="0" y="0"/>
          <a:ext cx="0" cy="0"/>
          <a:chOff x="0" y="0"/>
          <a:chExt cx="0" cy="0"/>
        </a:xfrm>
      </p:grpSpPr>
      <p:sp>
        <p:nvSpPr>
          <p:cNvPr id="113" name="Google Shape;113;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1">
  <p:cSld name="CUSTOM_14">
    <p:spTree>
      <p:nvGrpSpPr>
        <p:cNvPr id="1" name="Shape 114"/>
        <p:cNvGrpSpPr/>
        <p:nvPr/>
      </p:nvGrpSpPr>
      <p:grpSpPr>
        <a:xfrm>
          <a:off x="0" y="0"/>
          <a:ext cx="0" cy="0"/>
          <a:chOff x="0" y="0"/>
          <a:chExt cx="0" cy="0"/>
        </a:xfrm>
      </p:grpSpPr>
      <p:grpSp>
        <p:nvGrpSpPr>
          <p:cNvPr id="115" name="Google Shape;115;p25"/>
          <p:cNvGrpSpPr/>
          <p:nvPr/>
        </p:nvGrpSpPr>
        <p:grpSpPr>
          <a:xfrm>
            <a:off x="-39" y="-1"/>
            <a:ext cx="1478189" cy="5143594"/>
            <a:chOff x="-39" y="-1"/>
            <a:chExt cx="1478189" cy="5143594"/>
          </a:xfrm>
        </p:grpSpPr>
        <p:sp>
          <p:nvSpPr>
            <p:cNvPr id="116" name="Google Shape;116;p25"/>
            <p:cNvSpPr/>
            <p:nvPr/>
          </p:nvSpPr>
          <p:spPr>
            <a:xfrm rot="5400000">
              <a:off x="-324001" y="3387368"/>
              <a:ext cx="2080219" cy="1432232"/>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5"/>
            <p:cNvSpPr/>
            <p:nvPr/>
          </p:nvSpPr>
          <p:spPr>
            <a:xfrm rot="5400000" flipH="1">
              <a:off x="-107770" y="107730"/>
              <a:ext cx="1693651" cy="1478189"/>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2">
  <p:cSld name="CUSTOM_14_1">
    <p:spTree>
      <p:nvGrpSpPr>
        <p:cNvPr id="1" name="Shape 118"/>
        <p:cNvGrpSpPr/>
        <p:nvPr/>
      </p:nvGrpSpPr>
      <p:grpSpPr>
        <a:xfrm>
          <a:off x="0" y="0"/>
          <a:ext cx="0" cy="0"/>
          <a:chOff x="0" y="0"/>
          <a:chExt cx="0" cy="0"/>
        </a:xfrm>
      </p:grpSpPr>
      <p:grpSp>
        <p:nvGrpSpPr>
          <p:cNvPr id="119" name="Google Shape;119;p26"/>
          <p:cNvGrpSpPr/>
          <p:nvPr/>
        </p:nvGrpSpPr>
        <p:grpSpPr>
          <a:xfrm flipH="1">
            <a:off x="7665811" y="-1"/>
            <a:ext cx="1478189" cy="5143594"/>
            <a:chOff x="-39" y="-1"/>
            <a:chExt cx="1478189" cy="5143594"/>
          </a:xfrm>
        </p:grpSpPr>
        <p:sp>
          <p:nvSpPr>
            <p:cNvPr id="120" name="Google Shape;120;p26"/>
            <p:cNvSpPr/>
            <p:nvPr/>
          </p:nvSpPr>
          <p:spPr>
            <a:xfrm rot="5400000">
              <a:off x="-324001" y="3387368"/>
              <a:ext cx="2080219" cy="1432232"/>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6"/>
            <p:cNvSpPr/>
            <p:nvPr/>
          </p:nvSpPr>
          <p:spPr>
            <a:xfrm rot="5400000" flipH="1">
              <a:off x="-107770" y="107730"/>
              <a:ext cx="1693651" cy="1478189"/>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3">
  <p:cSld name="CUSTOM_14_1_1">
    <p:spTree>
      <p:nvGrpSpPr>
        <p:cNvPr id="1" name="Shape 122"/>
        <p:cNvGrpSpPr/>
        <p:nvPr/>
      </p:nvGrpSpPr>
      <p:grpSpPr>
        <a:xfrm>
          <a:off x="0" y="0"/>
          <a:ext cx="0" cy="0"/>
          <a:chOff x="0" y="0"/>
          <a:chExt cx="0" cy="0"/>
        </a:xfrm>
      </p:grpSpPr>
      <p:grpSp>
        <p:nvGrpSpPr>
          <p:cNvPr id="123" name="Google Shape;123;p27"/>
          <p:cNvGrpSpPr/>
          <p:nvPr/>
        </p:nvGrpSpPr>
        <p:grpSpPr>
          <a:xfrm>
            <a:off x="-5841" y="-12102"/>
            <a:ext cx="9155957" cy="5161658"/>
            <a:chOff x="-11939" y="-385898"/>
            <a:chExt cx="9808203" cy="5529360"/>
          </a:xfrm>
        </p:grpSpPr>
        <p:sp>
          <p:nvSpPr>
            <p:cNvPr id="124" name="Google Shape;124;p27"/>
            <p:cNvSpPr/>
            <p:nvPr/>
          </p:nvSpPr>
          <p:spPr>
            <a:xfrm rot="5400000">
              <a:off x="-405533" y="3402610"/>
              <a:ext cx="2134446" cy="134725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7"/>
            <p:cNvSpPr/>
            <p:nvPr/>
          </p:nvSpPr>
          <p:spPr>
            <a:xfrm rot="-5400000">
              <a:off x="8449762" y="-81433"/>
              <a:ext cx="1650968" cy="104203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4">
  <p:cSld name="CUSTOM_14_1_1_1">
    <p:spTree>
      <p:nvGrpSpPr>
        <p:cNvPr id="1" name="Shape 126"/>
        <p:cNvGrpSpPr/>
        <p:nvPr/>
      </p:nvGrpSpPr>
      <p:grpSpPr>
        <a:xfrm>
          <a:off x="0" y="0"/>
          <a:ext cx="0" cy="0"/>
          <a:chOff x="0" y="0"/>
          <a:chExt cx="0" cy="0"/>
        </a:xfrm>
      </p:grpSpPr>
      <p:grpSp>
        <p:nvGrpSpPr>
          <p:cNvPr id="127" name="Google Shape;127;p28"/>
          <p:cNvGrpSpPr/>
          <p:nvPr/>
        </p:nvGrpSpPr>
        <p:grpSpPr>
          <a:xfrm>
            <a:off x="14" y="-2"/>
            <a:ext cx="9143950" cy="5143477"/>
            <a:chOff x="14" y="-2"/>
            <a:chExt cx="9143950" cy="5143477"/>
          </a:xfrm>
        </p:grpSpPr>
        <p:sp>
          <p:nvSpPr>
            <p:cNvPr id="128" name="Google Shape;128;p28"/>
            <p:cNvSpPr/>
            <p:nvPr/>
          </p:nvSpPr>
          <p:spPr>
            <a:xfrm rot="10800000">
              <a:off x="14" y="-2"/>
              <a:ext cx="1035412" cy="836101"/>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8"/>
            <p:cNvSpPr/>
            <p:nvPr/>
          </p:nvSpPr>
          <p:spPr>
            <a:xfrm>
              <a:off x="7471252" y="3792750"/>
              <a:ext cx="1672712" cy="1350725"/>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2">
  <p:cSld name="CUSTOM_11">
    <p:spTree>
      <p:nvGrpSpPr>
        <p:cNvPr id="1" name="Shape 130"/>
        <p:cNvGrpSpPr/>
        <p:nvPr/>
      </p:nvGrpSpPr>
      <p:grpSpPr>
        <a:xfrm>
          <a:off x="0" y="0"/>
          <a:ext cx="0" cy="0"/>
          <a:chOff x="0" y="0"/>
          <a:chExt cx="0" cy="0"/>
        </a:xfrm>
      </p:grpSpPr>
      <p:sp>
        <p:nvSpPr>
          <p:cNvPr id="131" name="Google Shape;131;p29"/>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32" name="Google Shape;132;p29"/>
          <p:cNvGrpSpPr/>
          <p:nvPr/>
        </p:nvGrpSpPr>
        <p:grpSpPr>
          <a:xfrm flipH="1">
            <a:off x="-5821" y="-12095"/>
            <a:ext cx="9155937" cy="5161612"/>
            <a:chOff x="-11930" y="-385891"/>
            <a:chExt cx="9808181" cy="5529311"/>
          </a:xfrm>
        </p:grpSpPr>
        <p:sp>
          <p:nvSpPr>
            <p:cNvPr id="133" name="Google Shape;133;p29"/>
            <p:cNvSpPr/>
            <p:nvPr/>
          </p:nvSpPr>
          <p:spPr>
            <a:xfrm rot="5400000">
              <a:off x="-425039" y="3316179"/>
              <a:ext cx="2240349" cy="1414132"/>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29"/>
            <p:cNvSpPr/>
            <p:nvPr/>
          </p:nvSpPr>
          <p:spPr>
            <a:xfrm rot="-5400000">
              <a:off x="8461360" y="-84042"/>
              <a:ext cx="1636740" cy="1033041"/>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3">
  <p:cSld name="CUSTOM_12">
    <p:spTree>
      <p:nvGrpSpPr>
        <p:cNvPr id="1" name="Shape 135"/>
        <p:cNvGrpSpPr/>
        <p:nvPr/>
      </p:nvGrpSpPr>
      <p:grpSpPr>
        <a:xfrm>
          <a:off x="0" y="0"/>
          <a:ext cx="0" cy="0"/>
          <a:chOff x="0" y="0"/>
          <a:chExt cx="0" cy="0"/>
        </a:xfrm>
      </p:grpSpPr>
      <p:grpSp>
        <p:nvGrpSpPr>
          <p:cNvPr id="136" name="Google Shape;136;p30"/>
          <p:cNvGrpSpPr/>
          <p:nvPr/>
        </p:nvGrpSpPr>
        <p:grpSpPr>
          <a:xfrm>
            <a:off x="-6058725" y="-1311085"/>
            <a:ext cx="15202725" cy="6454585"/>
            <a:chOff x="-6058725" y="-1311085"/>
            <a:chExt cx="15202725" cy="6454585"/>
          </a:xfrm>
        </p:grpSpPr>
        <p:sp>
          <p:nvSpPr>
            <p:cNvPr id="137" name="Google Shape;137;p30"/>
            <p:cNvSpPr/>
            <p:nvPr/>
          </p:nvSpPr>
          <p:spPr>
            <a:xfrm>
              <a:off x="-6058725" y="-672694"/>
              <a:ext cx="6621054" cy="5752333"/>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0"/>
            <p:cNvSpPr/>
            <p:nvPr/>
          </p:nvSpPr>
          <p:spPr>
            <a:xfrm rot="-7322713">
              <a:off x="-1943935" y="-740881"/>
              <a:ext cx="2592891" cy="2252658"/>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0"/>
            <p:cNvSpPr/>
            <p:nvPr/>
          </p:nvSpPr>
          <p:spPr>
            <a:xfrm>
              <a:off x="7444700" y="0"/>
              <a:ext cx="1699300" cy="1305475"/>
            </a:xfrm>
            <a:custGeom>
              <a:avLst/>
              <a:gdLst/>
              <a:ahLst/>
              <a:cxnLst/>
              <a:rect l="l" t="t" r="r" b="b"/>
              <a:pathLst>
                <a:path w="67972" h="52219" extrusionOk="0">
                  <a:moveTo>
                    <a:pt x="0" y="0"/>
                  </a:moveTo>
                  <a:cubicBezTo>
                    <a:pt x="2857" y="2007"/>
                    <a:pt x="4035" y="4482"/>
                    <a:pt x="6319" y="4482"/>
                  </a:cubicBezTo>
                  <a:cubicBezTo>
                    <a:pt x="6856" y="4482"/>
                    <a:pt x="7454" y="4345"/>
                    <a:pt x="8150" y="4033"/>
                  </a:cubicBezTo>
                  <a:cubicBezTo>
                    <a:pt x="9963" y="3247"/>
                    <a:pt x="11950" y="1744"/>
                    <a:pt x="14596" y="1744"/>
                  </a:cubicBezTo>
                  <a:cubicBezTo>
                    <a:pt x="15628" y="1744"/>
                    <a:pt x="16761" y="1973"/>
                    <a:pt x="18022" y="2563"/>
                  </a:cubicBezTo>
                  <a:cubicBezTo>
                    <a:pt x="22475" y="4705"/>
                    <a:pt x="23862" y="7478"/>
                    <a:pt x="25794" y="8276"/>
                  </a:cubicBezTo>
                  <a:cubicBezTo>
                    <a:pt x="26204" y="8436"/>
                    <a:pt x="26706" y="8495"/>
                    <a:pt x="27278" y="8495"/>
                  </a:cubicBezTo>
                  <a:cubicBezTo>
                    <a:pt x="28804" y="8495"/>
                    <a:pt x="30823" y="8078"/>
                    <a:pt x="32884" y="8078"/>
                  </a:cubicBezTo>
                  <a:cubicBezTo>
                    <a:pt x="33688" y="8078"/>
                    <a:pt x="34498" y="8142"/>
                    <a:pt x="35288" y="8318"/>
                  </a:cubicBezTo>
                  <a:cubicBezTo>
                    <a:pt x="44573" y="10377"/>
                    <a:pt x="36423" y="17686"/>
                    <a:pt x="47639" y="20543"/>
                  </a:cubicBezTo>
                  <a:cubicBezTo>
                    <a:pt x="53058" y="21929"/>
                    <a:pt x="50328" y="26256"/>
                    <a:pt x="51588" y="27895"/>
                  </a:cubicBezTo>
                  <a:cubicBezTo>
                    <a:pt x="52848" y="29533"/>
                    <a:pt x="55873" y="30163"/>
                    <a:pt x="59108" y="33902"/>
                  </a:cubicBezTo>
                  <a:cubicBezTo>
                    <a:pt x="62301" y="37641"/>
                    <a:pt x="60662" y="41086"/>
                    <a:pt x="60284" y="43816"/>
                  </a:cubicBezTo>
                  <a:cubicBezTo>
                    <a:pt x="59612" y="48395"/>
                    <a:pt x="64191" y="47765"/>
                    <a:pt x="67972" y="52218"/>
                  </a:cubicBezTo>
                  <a:lnTo>
                    <a:pt x="6797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0"/>
            <p:cNvSpPr/>
            <p:nvPr/>
          </p:nvSpPr>
          <p:spPr>
            <a:xfrm rot="10800000" flipH="1">
              <a:off x="7444700" y="3838025"/>
              <a:ext cx="1699300" cy="1305475"/>
            </a:xfrm>
            <a:custGeom>
              <a:avLst/>
              <a:gdLst/>
              <a:ahLst/>
              <a:cxnLst/>
              <a:rect l="l" t="t" r="r" b="b"/>
              <a:pathLst>
                <a:path w="67972" h="52219" extrusionOk="0">
                  <a:moveTo>
                    <a:pt x="0" y="0"/>
                  </a:moveTo>
                  <a:cubicBezTo>
                    <a:pt x="2857" y="2007"/>
                    <a:pt x="4035" y="4482"/>
                    <a:pt x="6319" y="4482"/>
                  </a:cubicBezTo>
                  <a:cubicBezTo>
                    <a:pt x="6856" y="4482"/>
                    <a:pt x="7454" y="4345"/>
                    <a:pt x="8150" y="4033"/>
                  </a:cubicBezTo>
                  <a:cubicBezTo>
                    <a:pt x="9963" y="3247"/>
                    <a:pt x="11950" y="1744"/>
                    <a:pt x="14596" y="1744"/>
                  </a:cubicBezTo>
                  <a:cubicBezTo>
                    <a:pt x="15628" y="1744"/>
                    <a:pt x="16761" y="1973"/>
                    <a:pt x="18022" y="2563"/>
                  </a:cubicBezTo>
                  <a:cubicBezTo>
                    <a:pt x="22475" y="4705"/>
                    <a:pt x="23862" y="7478"/>
                    <a:pt x="25794" y="8276"/>
                  </a:cubicBezTo>
                  <a:cubicBezTo>
                    <a:pt x="26204" y="8436"/>
                    <a:pt x="26706" y="8495"/>
                    <a:pt x="27278" y="8495"/>
                  </a:cubicBezTo>
                  <a:cubicBezTo>
                    <a:pt x="28804" y="8495"/>
                    <a:pt x="30823" y="8078"/>
                    <a:pt x="32884" y="8078"/>
                  </a:cubicBezTo>
                  <a:cubicBezTo>
                    <a:pt x="33688" y="8078"/>
                    <a:pt x="34498" y="8142"/>
                    <a:pt x="35288" y="8318"/>
                  </a:cubicBezTo>
                  <a:cubicBezTo>
                    <a:pt x="44573" y="10377"/>
                    <a:pt x="36423" y="17686"/>
                    <a:pt x="47639" y="20543"/>
                  </a:cubicBezTo>
                  <a:cubicBezTo>
                    <a:pt x="53058" y="21929"/>
                    <a:pt x="50328" y="26256"/>
                    <a:pt x="51588" y="27895"/>
                  </a:cubicBezTo>
                  <a:cubicBezTo>
                    <a:pt x="52848" y="29533"/>
                    <a:pt x="55873" y="30163"/>
                    <a:pt x="59108" y="33902"/>
                  </a:cubicBezTo>
                  <a:cubicBezTo>
                    <a:pt x="62301" y="37641"/>
                    <a:pt x="60662" y="41086"/>
                    <a:pt x="60284" y="43816"/>
                  </a:cubicBezTo>
                  <a:cubicBezTo>
                    <a:pt x="59612" y="48395"/>
                    <a:pt x="64191" y="47765"/>
                    <a:pt x="67972" y="52218"/>
                  </a:cubicBezTo>
                  <a:lnTo>
                    <a:pt x="6797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1" name="Google Shape;141;p30"/>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4">
  <p:cSld name="CUSTOM_12_1">
    <p:spTree>
      <p:nvGrpSpPr>
        <p:cNvPr id="1" name="Shape 142"/>
        <p:cNvGrpSpPr/>
        <p:nvPr/>
      </p:nvGrpSpPr>
      <p:grpSpPr>
        <a:xfrm>
          <a:off x="0" y="0"/>
          <a:ext cx="0" cy="0"/>
          <a:chOff x="0" y="0"/>
          <a:chExt cx="0" cy="0"/>
        </a:xfrm>
      </p:grpSpPr>
      <p:grpSp>
        <p:nvGrpSpPr>
          <p:cNvPr id="143" name="Google Shape;143;p31"/>
          <p:cNvGrpSpPr/>
          <p:nvPr/>
        </p:nvGrpSpPr>
        <p:grpSpPr>
          <a:xfrm>
            <a:off x="0" y="-13439"/>
            <a:ext cx="10591233" cy="5693491"/>
            <a:chOff x="0" y="-13439"/>
            <a:chExt cx="10591233" cy="5693491"/>
          </a:xfrm>
        </p:grpSpPr>
        <p:sp>
          <p:nvSpPr>
            <p:cNvPr id="144" name="Google Shape;144;p31"/>
            <p:cNvSpPr/>
            <p:nvPr/>
          </p:nvSpPr>
          <p:spPr>
            <a:xfrm>
              <a:off x="7704525" y="3172057"/>
              <a:ext cx="2886708" cy="2507996"/>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1"/>
            <p:cNvSpPr/>
            <p:nvPr/>
          </p:nvSpPr>
          <p:spPr>
            <a:xfrm>
              <a:off x="0" y="4134024"/>
              <a:ext cx="1937094" cy="1022348"/>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1"/>
            <p:cNvSpPr/>
            <p:nvPr/>
          </p:nvSpPr>
          <p:spPr>
            <a:xfrm rot="10800000">
              <a:off x="7174665" y="-13439"/>
              <a:ext cx="1981519" cy="1045795"/>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7" name="Google Shape;147;p31"/>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5">
  <p:cSld name="CUSTOM_13">
    <p:spTree>
      <p:nvGrpSpPr>
        <p:cNvPr id="1" name="Shape 148"/>
        <p:cNvGrpSpPr/>
        <p:nvPr/>
      </p:nvGrpSpPr>
      <p:grpSpPr>
        <a:xfrm>
          <a:off x="0" y="0"/>
          <a:ext cx="0" cy="0"/>
          <a:chOff x="0" y="0"/>
          <a:chExt cx="0" cy="0"/>
        </a:xfrm>
      </p:grpSpPr>
      <p:sp>
        <p:nvSpPr>
          <p:cNvPr id="149" name="Google Shape;149;p32"/>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50" name="Google Shape;150;p32"/>
          <p:cNvGrpSpPr/>
          <p:nvPr/>
        </p:nvGrpSpPr>
        <p:grpSpPr>
          <a:xfrm>
            <a:off x="-4963479" y="126348"/>
            <a:ext cx="15537509" cy="5956646"/>
            <a:chOff x="-4963479" y="126348"/>
            <a:chExt cx="15537509" cy="5956646"/>
          </a:xfrm>
        </p:grpSpPr>
        <p:sp>
          <p:nvSpPr>
            <p:cNvPr id="151" name="Google Shape;151;p32"/>
            <p:cNvSpPr/>
            <p:nvPr/>
          </p:nvSpPr>
          <p:spPr>
            <a:xfrm>
              <a:off x="-4963479" y="126348"/>
              <a:ext cx="5872702" cy="5101798"/>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2"/>
            <p:cNvSpPr/>
            <p:nvPr/>
          </p:nvSpPr>
          <p:spPr>
            <a:xfrm>
              <a:off x="7168651" y="3124549"/>
              <a:ext cx="3405379" cy="2958445"/>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wo columns 3">
  <p:cSld name="CUSTOM_13_1">
    <p:spTree>
      <p:nvGrpSpPr>
        <p:cNvPr id="1" name="Shape 153"/>
        <p:cNvGrpSpPr/>
        <p:nvPr/>
      </p:nvGrpSpPr>
      <p:grpSpPr>
        <a:xfrm>
          <a:off x="0" y="0"/>
          <a:ext cx="0" cy="0"/>
          <a:chOff x="0" y="0"/>
          <a:chExt cx="0" cy="0"/>
        </a:xfrm>
      </p:grpSpPr>
      <p:grpSp>
        <p:nvGrpSpPr>
          <p:cNvPr id="154" name="Google Shape;154;p33"/>
          <p:cNvGrpSpPr/>
          <p:nvPr/>
        </p:nvGrpSpPr>
        <p:grpSpPr>
          <a:xfrm>
            <a:off x="-2114899" y="8"/>
            <a:ext cx="11258901" cy="6082986"/>
            <a:chOff x="-2114899" y="8"/>
            <a:chExt cx="11258901" cy="6082986"/>
          </a:xfrm>
        </p:grpSpPr>
        <p:sp>
          <p:nvSpPr>
            <p:cNvPr id="155" name="Google Shape;155;p33"/>
            <p:cNvSpPr/>
            <p:nvPr/>
          </p:nvSpPr>
          <p:spPr>
            <a:xfrm rot="-5400000">
              <a:off x="7403742" y="185340"/>
              <a:ext cx="1925592" cy="155492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3"/>
            <p:cNvSpPr/>
            <p:nvPr/>
          </p:nvSpPr>
          <p:spPr>
            <a:xfrm rot="-5400000" flipH="1">
              <a:off x="7403742" y="3403240"/>
              <a:ext cx="1925592" cy="155492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3"/>
            <p:cNvSpPr/>
            <p:nvPr/>
          </p:nvSpPr>
          <p:spPr>
            <a:xfrm>
              <a:off x="-2114899" y="3124549"/>
              <a:ext cx="3405379" cy="2958445"/>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8" name="Google Shape;158;p33"/>
          <p:cNvSpPr txBox="1">
            <a:spLocks noGrp="1"/>
          </p:cNvSpPr>
          <p:nvPr>
            <p:ph type="subTitle" idx="1"/>
          </p:nvPr>
        </p:nvSpPr>
        <p:spPr>
          <a:xfrm>
            <a:off x="1054751" y="1662875"/>
            <a:ext cx="3375900" cy="2112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Char char="●"/>
              <a:defRPr sz="11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
        <p:nvSpPr>
          <p:cNvPr id="159" name="Google Shape;159;p33"/>
          <p:cNvSpPr txBox="1">
            <a:spLocks noGrp="1"/>
          </p:cNvSpPr>
          <p:nvPr>
            <p:ph type="subTitle" idx="2"/>
          </p:nvPr>
        </p:nvSpPr>
        <p:spPr>
          <a:xfrm>
            <a:off x="4725704" y="1662875"/>
            <a:ext cx="3375900" cy="2112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Char char="●"/>
              <a:defRPr sz="11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
        <p:nvSpPr>
          <p:cNvPr id="160" name="Google Shape;160;p33"/>
          <p:cNvSpPr txBox="1">
            <a:spLocks noGrp="1"/>
          </p:cNvSpPr>
          <p:nvPr>
            <p:ph type="subTitle" idx="3"/>
          </p:nvPr>
        </p:nvSpPr>
        <p:spPr>
          <a:xfrm>
            <a:off x="1042400" y="1339925"/>
            <a:ext cx="21777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1pPr>
            <a:lvl2pPr lvl="1"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2pPr>
            <a:lvl3pPr lvl="2"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3pPr>
            <a:lvl4pPr lvl="3"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4pPr>
            <a:lvl5pPr lvl="4"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5pPr>
            <a:lvl6pPr lvl="5"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6pPr>
            <a:lvl7pPr lvl="6"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7pPr>
            <a:lvl8pPr lvl="7"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8pPr>
            <a:lvl9pPr lvl="8"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9pPr>
          </a:lstStyle>
          <a:p>
            <a:endParaRPr/>
          </a:p>
        </p:txBody>
      </p:sp>
      <p:sp>
        <p:nvSpPr>
          <p:cNvPr id="161" name="Google Shape;161;p33"/>
          <p:cNvSpPr txBox="1">
            <a:spLocks noGrp="1"/>
          </p:cNvSpPr>
          <p:nvPr>
            <p:ph type="subTitle" idx="4"/>
          </p:nvPr>
        </p:nvSpPr>
        <p:spPr>
          <a:xfrm>
            <a:off x="4725704" y="1339925"/>
            <a:ext cx="21777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1pPr>
            <a:lvl2pPr lvl="1"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2pPr>
            <a:lvl3pPr lvl="2"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3pPr>
            <a:lvl4pPr lvl="3"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4pPr>
            <a:lvl5pPr lvl="4"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5pPr>
            <a:lvl6pPr lvl="5"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6pPr>
            <a:lvl7pPr lvl="6"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7pPr>
            <a:lvl8pPr lvl="7"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8pPr>
            <a:lvl9pPr lvl="8"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9pPr>
          </a:lstStyle>
          <a:p>
            <a:endParaRPr/>
          </a:p>
        </p:txBody>
      </p:sp>
      <p:sp>
        <p:nvSpPr>
          <p:cNvPr id="162" name="Google Shape;162;p33"/>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three columns">
  <p:cSld name="CUSTOM_3">
    <p:bg>
      <p:bgPr>
        <a:solidFill>
          <a:schemeClr val="lt2"/>
        </a:solidFill>
        <a:effectLst/>
      </p:bgPr>
    </p:bg>
    <p:spTree>
      <p:nvGrpSpPr>
        <p:cNvPr id="1" name="Shape 163"/>
        <p:cNvGrpSpPr/>
        <p:nvPr/>
      </p:nvGrpSpPr>
      <p:grpSpPr>
        <a:xfrm>
          <a:off x="0" y="0"/>
          <a:ext cx="0" cy="0"/>
          <a:chOff x="0" y="0"/>
          <a:chExt cx="0" cy="0"/>
        </a:xfrm>
      </p:grpSpPr>
      <p:grpSp>
        <p:nvGrpSpPr>
          <p:cNvPr id="164" name="Google Shape;164;p34"/>
          <p:cNvGrpSpPr/>
          <p:nvPr/>
        </p:nvGrpSpPr>
        <p:grpSpPr>
          <a:xfrm>
            <a:off x="0" y="0"/>
            <a:ext cx="9144008" cy="5143501"/>
            <a:chOff x="0" y="0"/>
            <a:chExt cx="9144008" cy="5143501"/>
          </a:xfrm>
        </p:grpSpPr>
        <p:sp>
          <p:nvSpPr>
            <p:cNvPr id="165" name="Google Shape;165;p34"/>
            <p:cNvSpPr/>
            <p:nvPr/>
          </p:nvSpPr>
          <p:spPr>
            <a:xfrm rot="5400000">
              <a:off x="-384560" y="3443010"/>
              <a:ext cx="2085051" cy="1315933"/>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34"/>
            <p:cNvSpPr/>
            <p:nvPr/>
          </p:nvSpPr>
          <p:spPr>
            <a:xfrm rot="-5400000">
              <a:off x="7443515" y="384560"/>
              <a:ext cx="2085051" cy="1315933"/>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7" name="Google Shape;167;p34"/>
          <p:cNvSpPr txBox="1">
            <a:spLocks noGrp="1"/>
          </p:cNvSpPr>
          <p:nvPr>
            <p:ph type="subTitle" idx="1"/>
          </p:nvPr>
        </p:nvSpPr>
        <p:spPr>
          <a:xfrm>
            <a:off x="1878000" y="2317125"/>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8" name="Google Shape;168;p34"/>
          <p:cNvSpPr txBox="1">
            <a:spLocks noGrp="1"/>
          </p:cNvSpPr>
          <p:nvPr>
            <p:ph type="subTitle" idx="2"/>
          </p:nvPr>
        </p:nvSpPr>
        <p:spPr>
          <a:xfrm>
            <a:off x="1878000" y="2596025"/>
            <a:ext cx="2188200" cy="698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69" name="Google Shape;169;p34"/>
          <p:cNvSpPr txBox="1">
            <a:spLocks noGrp="1"/>
          </p:cNvSpPr>
          <p:nvPr>
            <p:ph type="subTitle" idx="3"/>
          </p:nvPr>
        </p:nvSpPr>
        <p:spPr>
          <a:xfrm>
            <a:off x="1878000" y="1250400"/>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0" name="Google Shape;170;p34"/>
          <p:cNvSpPr txBox="1">
            <a:spLocks noGrp="1"/>
          </p:cNvSpPr>
          <p:nvPr>
            <p:ph type="subTitle" idx="4"/>
          </p:nvPr>
        </p:nvSpPr>
        <p:spPr>
          <a:xfrm>
            <a:off x="1878000" y="1529300"/>
            <a:ext cx="2188200" cy="698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1" name="Google Shape;171;p34"/>
          <p:cNvSpPr txBox="1">
            <a:spLocks noGrp="1"/>
          </p:cNvSpPr>
          <p:nvPr>
            <p:ph type="subTitle" idx="5"/>
          </p:nvPr>
        </p:nvSpPr>
        <p:spPr>
          <a:xfrm>
            <a:off x="1878000" y="3383850"/>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2" name="Google Shape;172;p34"/>
          <p:cNvSpPr txBox="1">
            <a:spLocks noGrp="1"/>
          </p:cNvSpPr>
          <p:nvPr>
            <p:ph type="subTitle" idx="6"/>
          </p:nvPr>
        </p:nvSpPr>
        <p:spPr>
          <a:xfrm>
            <a:off x="1878000" y="3662750"/>
            <a:ext cx="2188200" cy="698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3" name="Google Shape;173;p34"/>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able of contents">
  <p:cSld name="CUSTOM">
    <p:bg>
      <p:bgPr>
        <a:solidFill>
          <a:schemeClr val="lt2"/>
        </a:solidFill>
        <a:effectLst/>
      </p:bgPr>
    </p:bg>
    <p:spTree>
      <p:nvGrpSpPr>
        <p:cNvPr id="1" name="Shape 174"/>
        <p:cNvGrpSpPr/>
        <p:nvPr/>
      </p:nvGrpSpPr>
      <p:grpSpPr>
        <a:xfrm>
          <a:off x="0" y="0"/>
          <a:ext cx="0" cy="0"/>
          <a:chOff x="0" y="0"/>
          <a:chExt cx="0" cy="0"/>
        </a:xfrm>
      </p:grpSpPr>
      <p:grpSp>
        <p:nvGrpSpPr>
          <p:cNvPr id="175" name="Google Shape;175;p35"/>
          <p:cNvGrpSpPr/>
          <p:nvPr/>
        </p:nvGrpSpPr>
        <p:grpSpPr>
          <a:xfrm>
            <a:off x="7671768" y="71"/>
            <a:ext cx="2766814" cy="6119797"/>
            <a:chOff x="7671768" y="71"/>
            <a:chExt cx="2766814" cy="6119797"/>
          </a:xfrm>
        </p:grpSpPr>
        <p:sp>
          <p:nvSpPr>
            <p:cNvPr id="176" name="Google Shape;176;p35"/>
            <p:cNvSpPr/>
            <p:nvPr/>
          </p:nvSpPr>
          <p:spPr>
            <a:xfrm rot="-5400000">
              <a:off x="7661725" y="10114"/>
              <a:ext cx="1492314" cy="147222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5"/>
            <p:cNvSpPr/>
            <p:nvPr/>
          </p:nvSpPr>
          <p:spPr>
            <a:xfrm>
              <a:off x="8023882" y="4022048"/>
              <a:ext cx="2414700" cy="2097821"/>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8" name="Google Shape;178;p35"/>
          <p:cNvSpPr txBox="1">
            <a:spLocks noGrp="1"/>
          </p:cNvSpPr>
          <p:nvPr>
            <p:ph type="title"/>
          </p:nvPr>
        </p:nvSpPr>
        <p:spPr>
          <a:xfrm>
            <a:off x="631006" y="433007"/>
            <a:ext cx="5193300" cy="492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79" name="Google Shape;179;p35"/>
          <p:cNvSpPr txBox="1">
            <a:spLocks noGrp="1"/>
          </p:cNvSpPr>
          <p:nvPr>
            <p:ph type="subTitle" idx="1"/>
          </p:nvPr>
        </p:nvSpPr>
        <p:spPr>
          <a:xfrm>
            <a:off x="5853600" y="771525"/>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0" name="Google Shape;180;p35"/>
          <p:cNvSpPr txBox="1">
            <a:spLocks noGrp="1"/>
          </p:cNvSpPr>
          <p:nvPr>
            <p:ph type="subTitle" idx="2"/>
          </p:nvPr>
        </p:nvSpPr>
        <p:spPr>
          <a:xfrm>
            <a:off x="5853600" y="1104526"/>
            <a:ext cx="2188200" cy="456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a:endParaRPr/>
          </a:p>
        </p:txBody>
      </p:sp>
      <p:sp>
        <p:nvSpPr>
          <p:cNvPr id="181" name="Google Shape;181;p35"/>
          <p:cNvSpPr txBox="1">
            <a:spLocks noGrp="1"/>
          </p:cNvSpPr>
          <p:nvPr>
            <p:ph type="title" idx="3" hasCustomPrompt="1"/>
          </p:nvPr>
        </p:nvSpPr>
        <p:spPr>
          <a:xfrm>
            <a:off x="5150575" y="701350"/>
            <a:ext cx="652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3200">
                <a:solidFill>
                  <a:schemeClr val="accent5"/>
                </a:solidFill>
              </a:defRPr>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r>
              <a:t>xx%</a:t>
            </a:r>
          </a:p>
        </p:txBody>
      </p:sp>
      <p:sp>
        <p:nvSpPr>
          <p:cNvPr id="182" name="Google Shape;182;p35"/>
          <p:cNvSpPr txBox="1">
            <a:spLocks noGrp="1"/>
          </p:cNvSpPr>
          <p:nvPr>
            <p:ph type="subTitle" idx="4"/>
          </p:nvPr>
        </p:nvSpPr>
        <p:spPr>
          <a:xfrm>
            <a:off x="5853600" y="1708474"/>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3" name="Google Shape;183;p35"/>
          <p:cNvSpPr txBox="1">
            <a:spLocks noGrp="1"/>
          </p:cNvSpPr>
          <p:nvPr>
            <p:ph type="subTitle" idx="5"/>
          </p:nvPr>
        </p:nvSpPr>
        <p:spPr>
          <a:xfrm>
            <a:off x="5853600" y="2041470"/>
            <a:ext cx="2188200" cy="456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a:endParaRPr/>
          </a:p>
        </p:txBody>
      </p:sp>
      <p:sp>
        <p:nvSpPr>
          <p:cNvPr id="184" name="Google Shape;184;p35"/>
          <p:cNvSpPr txBox="1">
            <a:spLocks noGrp="1"/>
          </p:cNvSpPr>
          <p:nvPr>
            <p:ph type="title" idx="6" hasCustomPrompt="1"/>
          </p:nvPr>
        </p:nvSpPr>
        <p:spPr>
          <a:xfrm>
            <a:off x="5150575" y="1638292"/>
            <a:ext cx="652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3200">
                <a:solidFill>
                  <a:schemeClr val="accent5"/>
                </a:solidFill>
              </a:defRPr>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r>
              <a:t>xx%</a:t>
            </a:r>
          </a:p>
        </p:txBody>
      </p:sp>
      <p:sp>
        <p:nvSpPr>
          <p:cNvPr id="185" name="Google Shape;185;p35"/>
          <p:cNvSpPr txBox="1">
            <a:spLocks noGrp="1"/>
          </p:cNvSpPr>
          <p:nvPr>
            <p:ph type="subTitle" idx="7"/>
          </p:nvPr>
        </p:nvSpPr>
        <p:spPr>
          <a:xfrm>
            <a:off x="5853600" y="2645423"/>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6" name="Google Shape;186;p35"/>
          <p:cNvSpPr txBox="1">
            <a:spLocks noGrp="1"/>
          </p:cNvSpPr>
          <p:nvPr>
            <p:ph type="subTitle" idx="8"/>
          </p:nvPr>
        </p:nvSpPr>
        <p:spPr>
          <a:xfrm>
            <a:off x="5853600" y="2978414"/>
            <a:ext cx="2188200" cy="456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a:endParaRPr/>
          </a:p>
        </p:txBody>
      </p:sp>
      <p:sp>
        <p:nvSpPr>
          <p:cNvPr id="187" name="Google Shape;187;p35"/>
          <p:cNvSpPr txBox="1">
            <a:spLocks noGrp="1"/>
          </p:cNvSpPr>
          <p:nvPr>
            <p:ph type="title" idx="9" hasCustomPrompt="1"/>
          </p:nvPr>
        </p:nvSpPr>
        <p:spPr>
          <a:xfrm>
            <a:off x="5150575" y="2575234"/>
            <a:ext cx="652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3200">
                <a:solidFill>
                  <a:schemeClr val="accent5"/>
                </a:solidFill>
              </a:defRPr>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r>
              <a:t>xx%</a:t>
            </a:r>
          </a:p>
        </p:txBody>
      </p:sp>
      <p:sp>
        <p:nvSpPr>
          <p:cNvPr id="188" name="Google Shape;188;p35"/>
          <p:cNvSpPr txBox="1">
            <a:spLocks noGrp="1"/>
          </p:cNvSpPr>
          <p:nvPr>
            <p:ph type="subTitle" idx="13"/>
          </p:nvPr>
        </p:nvSpPr>
        <p:spPr>
          <a:xfrm>
            <a:off x="5853600" y="3582372"/>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9" name="Google Shape;189;p35"/>
          <p:cNvSpPr txBox="1">
            <a:spLocks noGrp="1"/>
          </p:cNvSpPr>
          <p:nvPr>
            <p:ph type="subTitle" idx="14"/>
          </p:nvPr>
        </p:nvSpPr>
        <p:spPr>
          <a:xfrm>
            <a:off x="5853600" y="3915358"/>
            <a:ext cx="2188200" cy="456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a:endParaRPr/>
          </a:p>
        </p:txBody>
      </p:sp>
      <p:sp>
        <p:nvSpPr>
          <p:cNvPr id="190" name="Google Shape;190;p35"/>
          <p:cNvSpPr txBox="1">
            <a:spLocks noGrp="1"/>
          </p:cNvSpPr>
          <p:nvPr>
            <p:ph type="title" idx="15" hasCustomPrompt="1"/>
          </p:nvPr>
        </p:nvSpPr>
        <p:spPr>
          <a:xfrm>
            <a:off x="5150575" y="3512176"/>
            <a:ext cx="652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3200">
                <a:solidFill>
                  <a:schemeClr val="accent5"/>
                </a:solidFill>
              </a:defRPr>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r>
              <a:t>xx%</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four columns 2">
  <p:cSld name="CUSTOM_2_1">
    <p:bg>
      <p:bgPr>
        <a:solidFill>
          <a:schemeClr val="lt2"/>
        </a:solidFill>
        <a:effectLst/>
      </p:bgPr>
    </p:bg>
    <p:spTree>
      <p:nvGrpSpPr>
        <p:cNvPr id="1" name="Shape 191"/>
        <p:cNvGrpSpPr/>
        <p:nvPr/>
      </p:nvGrpSpPr>
      <p:grpSpPr>
        <a:xfrm>
          <a:off x="0" y="0"/>
          <a:ext cx="0" cy="0"/>
          <a:chOff x="0" y="0"/>
          <a:chExt cx="0" cy="0"/>
        </a:xfrm>
      </p:grpSpPr>
      <p:grpSp>
        <p:nvGrpSpPr>
          <p:cNvPr id="192" name="Google Shape;192;p36"/>
          <p:cNvGrpSpPr/>
          <p:nvPr/>
        </p:nvGrpSpPr>
        <p:grpSpPr>
          <a:xfrm>
            <a:off x="-7598" y="-15215"/>
            <a:ext cx="9159193" cy="5166322"/>
            <a:chOff x="-7598" y="-15215"/>
            <a:chExt cx="9159193" cy="5166322"/>
          </a:xfrm>
        </p:grpSpPr>
        <p:sp>
          <p:nvSpPr>
            <p:cNvPr id="193" name="Google Shape;193;p36"/>
            <p:cNvSpPr/>
            <p:nvPr/>
          </p:nvSpPr>
          <p:spPr>
            <a:xfrm rot="5400000">
              <a:off x="-319314" y="296501"/>
              <a:ext cx="2096923" cy="1473491"/>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36"/>
            <p:cNvSpPr/>
            <p:nvPr/>
          </p:nvSpPr>
          <p:spPr>
            <a:xfrm rot="-5400000">
              <a:off x="7185504" y="3185017"/>
              <a:ext cx="2017519" cy="1914663"/>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5" name="Google Shape;195;p36"/>
          <p:cNvSpPr txBox="1">
            <a:spLocks noGrp="1"/>
          </p:cNvSpPr>
          <p:nvPr>
            <p:ph type="subTitle" idx="1"/>
          </p:nvPr>
        </p:nvSpPr>
        <p:spPr>
          <a:xfrm>
            <a:off x="1014163" y="1793100"/>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196" name="Google Shape;196;p36"/>
          <p:cNvSpPr txBox="1">
            <a:spLocks noGrp="1"/>
          </p:cNvSpPr>
          <p:nvPr>
            <p:ph type="subTitle" idx="2"/>
          </p:nvPr>
        </p:nvSpPr>
        <p:spPr>
          <a:xfrm>
            <a:off x="1014163" y="2072000"/>
            <a:ext cx="2188200" cy="647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197" name="Google Shape;197;p36"/>
          <p:cNvSpPr txBox="1">
            <a:spLocks noGrp="1"/>
          </p:cNvSpPr>
          <p:nvPr>
            <p:ph type="subTitle" idx="3"/>
          </p:nvPr>
        </p:nvSpPr>
        <p:spPr>
          <a:xfrm>
            <a:off x="1014163" y="3028034"/>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198" name="Google Shape;198;p36"/>
          <p:cNvSpPr txBox="1">
            <a:spLocks noGrp="1"/>
          </p:cNvSpPr>
          <p:nvPr>
            <p:ph type="subTitle" idx="4"/>
          </p:nvPr>
        </p:nvSpPr>
        <p:spPr>
          <a:xfrm>
            <a:off x="1014163" y="3306933"/>
            <a:ext cx="2188200" cy="647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199" name="Google Shape;199;p36"/>
          <p:cNvSpPr txBox="1">
            <a:spLocks noGrp="1"/>
          </p:cNvSpPr>
          <p:nvPr>
            <p:ph type="subTitle" idx="5"/>
          </p:nvPr>
        </p:nvSpPr>
        <p:spPr>
          <a:xfrm>
            <a:off x="3401338" y="1793111"/>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0" name="Google Shape;200;p36"/>
          <p:cNvSpPr txBox="1">
            <a:spLocks noGrp="1"/>
          </p:cNvSpPr>
          <p:nvPr>
            <p:ph type="subTitle" idx="6"/>
          </p:nvPr>
        </p:nvSpPr>
        <p:spPr>
          <a:xfrm>
            <a:off x="3401338" y="2072011"/>
            <a:ext cx="2188200" cy="647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1" name="Google Shape;201;p36"/>
          <p:cNvSpPr txBox="1">
            <a:spLocks noGrp="1"/>
          </p:cNvSpPr>
          <p:nvPr>
            <p:ph type="subTitle" idx="7"/>
          </p:nvPr>
        </p:nvSpPr>
        <p:spPr>
          <a:xfrm>
            <a:off x="3401338" y="3028034"/>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2" name="Google Shape;202;p36"/>
          <p:cNvSpPr txBox="1">
            <a:spLocks noGrp="1"/>
          </p:cNvSpPr>
          <p:nvPr>
            <p:ph type="subTitle" idx="8"/>
          </p:nvPr>
        </p:nvSpPr>
        <p:spPr>
          <a:xfrm>
            <a:off x="3401338" y="3306933"/>
            <a:ext cx="2188200" cy="647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3" name="Google Shape;203;p36"/>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six columns">
  <p:cSld name="CUSTOM_1">
    <p:bg>
      <p:bgPr>
        <a:solidFill>
          <a:schemeClr val="lt2"/>
        </a:solidFill>
        <a:effectLst/>
      </p:bgPr>
    </p:bg>
    <p:spTree>
      <p:nvGrpSpPr>
        <p:cNvPr id="1" name="Shape 204"/>
        <p:cNvGrpSpPr/>
        <p:nvPr/>
      </p:nvGrpSpPr>
      <p:grpSpPr>
        <a:xfrm>
          <a:off x="0" y="0"/>
          <a:ext cx="0" cy="0"/>
          <a:chOff x="0" y="0"/>
          <a:chExt cx="0" cy="0"/>
        </a:xfrm>
      </p:grpSpPr>
      <p:grpSp>
        <p:nvGrpSpPr>
          <p:cNvPr id="205" name="Google Shape;205;p37"/>
          <p:cNvGrpSpPr/>
          <p:nvPr/>
        </p:nvGrpSpPr>
        <p:grpSpPr>
          <a:xfrm>
            <a:off x="-1546621" y="-15215"/>
            <a:ext cx="10698188" cy="5944472"/>
            <a:chOff x="-1546621" y="-15215"/>
            <a:chExt cx="10698188" cy="5944472"/>
          </a:xfrm>
        </p:grpSpPr>
        <p:sp>
          <p:nvSpPr>
            <p:cNvPr id="206" name="Google Shape;206;p37"/>
            <p:cNvSpPr/>
            <p:nvPr/>
          </p:nvSpPr>
          <p:spPr>
            <a:xfrm>
              <a:off x="-1546621" y="3749478"/>
              <a:ext cx="2509043" cy="2179779"/>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7"/>
            <p:cNvSpPr/>
            <p:nvPr/>
          </p:nvSpPr>
          <p:spPr>
            <a:xfrm rot="-5400000" flipH="1">
              <a:off x="7301519" y="616424"/>
              <a:ext cx="2481686" cy="1218410"/>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8" name="Google Shape;208;p37"/>
          <p:cNvSpPr txBox="1">
            <a:spLocks noGrp="1"/>
          </p:cNvSpPr>
          <p:nvPr>
            <p:ph type="subTitle" idx="1"/>
          </p:nvPr>
        </p:nvSpPr>
        <p:spPr>
          <a:xfrm>
            <a:off x="3477888" y="1728775"/>
            <a:ext cx="2188200" cy="456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09" name="Google Shape;209;p37"/>
          <p:cNvSpPr txBox="1">
            <a:spLocks noGrp="1"/>
          </p:cNvSpPr>
          <p:nvPr>
            <p:ph type="subTitle" idx="2"/>
          </p:nvPr>
        </p:nvSpPr>
        <p:spPr>
          <a:xfrm>
            <a:off x="3477888" y="2007675"/>
            <a:ext cx="2188200" cy="64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0" name="Google Shape;210;p37"/>
          <p:cNvSpPr txBox="1">
            <a:spLocks noGrp="1"/>
          </p:cNvSpPr>
          <p:nvPr>
            <p:ph type="subTitle" idx="3"/>
          </p:nvPr>
        </p:nvSpPr>
        <p:spPr>
          <a:xfrm>
            <a:off x="6056213" y="1728775"/>
            <a:ext cx="2188200" cy="456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1" name="Google Shape;211;p37"/>
          <p:cNvSpPr txBox="1">
            <a:spLocks noGrp="1"/>
          </p:cNvSpPr>
          <p:nvPr>
            <p:ph type="subTitle" idx="4"/>
          </p:nvPr>
        </p:nvSpPr>
        <p:spPr>
          <a:xfrm>
            <a:off x="6056213" y="2007675"/>
            <a:ext cx="2188200" cy="64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2" name="Google Shape;212;p37"/>
          <p:cNvSpPr txBox="1">
            <a:spLocks noGrp="1"/>
          </p:cNvSpPr>
          <p:nvPr>
            <p:ph type="subTitle" idx="5"/>
          </p:nvPr>
        </p:nvSpPr>
        <p:spPr>
          <a:xfrm>
            <a:off x="899563" y="1728775"/>
            <a:ext cx="2188200" cy="456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3" name="Google Shape;213;p37"/>
          <p:cNvSpPr txBox="1">
            <a:spLocks noGrp="1"/>
          </p:cNvSpPr>
          <p:nvPr>
            <p:ph type="subTitle" idx="6"/>
          </p:nvPr>
        </p:nvSpPr>
        <p:spPr>
          <a:xfrm>
            <a:off x="899563" y="2007675"/>
            <a:ext cx="2188200" cy="64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4" name="Google Shape;214;p37"/>
          <p:cNvSpPr txBox="1">
            <a:spLocks noGrp="1"/>
          </p:cNvSpPr>
          <p:nvPr>
            <p:ph type="subTitle" idx="7"/>
          </p:nvPr>
        </p:nvSpPr>
        <p:spPr>
          <a:xfrm>
            <a:off x="3477888" y="3342075"/>
            <a:ext cx="2188200" cy="456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5" name="Google Shape;215;p37"/>
          <p:cNvSpPr txBox="1">
            <a:spLocks noGrp="1"/>
          </p:cNvSpPr>
          <p:nvPr>
            <p:ph type="subTitle" idx="8"/>
          </p:nvPr>
        </p:nvSpPr>
        <p:spPr>
          <a:xfrm>
            <a:off x="3477888" y="3620975"/>
            <a:ext cx="2188200" cy="64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6" name="Google Shape;216;p37"/>
          <p:cNvSpPr txBox="1">
            <a:spLocks noGrp="1"/>
          </p:cNvSpPr>
          <p:nvPr>
            <p:ph type="subTitle" idx="9"/>
          </p:nvPr>
        </p:nvSpPr>
        <p:spPr>
          <a:xfrm>
            <a:off x="6056213" y="3342075"/>
            <a:ext cx="2188200" cy="456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7" name="Google Shape;217;p37"/>
          <p:cNvSpPr txBox="1">
            <a:spLocks noGrp="1"/>
          </p:cNvSpPr>
          <p:nvPr>
            <p:ph type="subTitle" idx="13"/>
          </p:nvPr>
        </p:nvSpPr>
        <p:spPr>
          <a:xfrm>
            <a:off x="6056213" y="3620975"/>
            <a:ext cx="2188200" cy="64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8" name="Google Shape;218;p37"/>
          <p:cNvSpPr txBox="1">
            <a:spLocks noGrp="1"/>
          </p:cNvSpPr>
          <p:nvPr>
            <p:ph type="subTitle" idx="14"/>
          </p:nvPr>
        </p:nvSpPr>
        <p:spPr>
          <a:xfrm>
            <a:off x="899563" y="3342075"/>
            <a:ext cx="2188200" cy="456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19" name="Google Shape;219;p37"/>
          <p:cNvSpPr txBox="1">
            <a:spLocks noGrp="1"/>
          </p:cNvSpPr>
          <p:nvPr>
            <p:ph type="subTitle" idx="15"/>
          </p:nvPr>
        </p:nvSpPr>
        <p:spPr>
          <a:xfrm>
            <a:off x="899563" y="3620975"/>
            <a:ext cx="2188200" cy="64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20" name="Google Shape;220;p37"/>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one column 2">
  <p:cSld name="CUSTOM_6">
    <p:spTree>
      <p:nvGrpSpPr>
        <p:cNvPr id="1" name="Shape 221"/>
        <p:cNvGrpSpPr/>
        <p:nvPr/>
      </p:nvGrpSpPr>
      <p:grpSpPr>
        <a:xfrm>
          <a:off x="0" y="0"/>
          <a:ext cx="0" cy="0"/>
          <a:chOff x="0" y="0"/>
          <a:chExt cx="0" cy="0"/>
        </a:xfrm>
      </p:grpSpPr>
      <p:grpSp>
        <p:nvGrpSpPr>
          <p:cNvPr id="222" name="Google Shape;222;p38"/>
          <p:cNvGrpSpPr/>
          <p:nvPr/>
        </p:nvGrpSpPr>
        <p:grpSpPr>
          <a:xfrm>
            <a:off x="7336033" y="-15179"/>
            <a:ext cx="1818417" cy="5173987"/>
            <a:chOff x="7336033" y="-15179"/>
            <a:chExt cx="1818417" cy="5173987"/>
          </a:xfrm>
        </p:grpSpPr>
        <p:sp>
          <p:nvSpPr>
            <p:cNvPr id="223" name="Google Shape;223;p38"/>
            <p:cNvSpPr/>
            <p:nvPr/>
          </p:nvSpPr>
          <p:spPr>
            <a:xfrm rot="-5400000" flipH="1">
              <a:off x="7398219" y="3402582"/>
              <a:ext cx="2080219" cy="1432232"/>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8"/>
            <p:cNvSpPr/>
            <p:nvPr/>
          </p:nvSpPr>
          <p:spPr>
            <a:xfrm rot="-5400000">
              <a:off x="6804672" y="516183"/>
              <a:ext cx="2881140" cy="181841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5" name="Google Shape;225;p38"/>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26" name="Google Shape;226;p38"/>
          <p:cNvSpPr txBox="1">
            <a:spLocks noGrp="1"/>
          </p:cNvSpPr>
          <p:nvPr>
            <p:ph type="subTitle" idx="1"/>
          </p:nvPr>
        </p:nvSpPr>
        <p:spPr>
          <a:xfrm>
            <a:off x="2788075" y="1668450"/>
            <a:ext cx="5017200" cy="16542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Clr>
                <a:schemeClr val="accent4"/>
              </a:buClr>
              <a:buSzPts val="1400"/>
              <a:buChar char="●"/>
              <a:defRPr>
                <a:solidFill>
                  <a:schemeClr val="accent5"/>
                </a:solidFill>
                <a:latin typeface="Roboto"/>
                <a:ea typeface="Roboto"/>
                <a:cs typeface="Roboto"/>
                <a:sym typeface="Roboto"/>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one column 3">
  <p:cSld name="CUSTOM_6_1">
    <p:spTree>
      <p:nvGrpSpPr>
        <p:cNvPr id="1" name="Shape 227"/>
        <p:cNvGrpSpPr/>
        <p:nvPr/>
      </p:nvGrpSpPr>
      <p:grpSpPr>
        <a:xfrm>
          <a:off x="0" y="0"/>
          <a:ext cx="0" cy="0"/>
          <a:chOff x="0" y="0"/>
          <a:chExt cx="0" cy="0"/>
        </a:xfrm>
      </p:grpSpPr>
      <p:sp>
        <p:nvSpPr>
          <p:cNvPr id="228" name="Google Shape;228;p39"/>
          <p:cNvSpPr txBox="1">
            <a:spLocks noGrp="1"/>
          </p:cNvSpPr>
          <p:nvPr>
            <p:ph type="title"/>
          </p:nvPr>
        </p:nvSpPr>
        <p:spPr>
          <a:xfrm>
            <a:off x="4831650" y="1835875"/>
            <a:ext cx="3280500" cy="492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000"/>
              <a:buNone/>
              <a:defRPr sz="2800">
                <a:solidFill>
                  <a:schemeClr val="accent4"/>
                </a:solidFill>
              </a:defRPr>
            </a:lvl1pPr>
            <a:lvl2pPr lvl="1" rtl="0">
              <a:spcBef>
                <a:spcPts val="0"/>
              </a:spcBef>
              <a:spcAft>
                <a:spcPts val="0"/>
              </a:spcAft>
              <a:buClr>
                <a:schemeClr val="accent4"/>
              </a:buClr>
              <a:buSzPts val="3000"/>
              <a:buNone/>
              <a:defRPr>
                <a:solidFill>
                  <a:schemeClr val="accent4"/>
                </a:solidFill>
              </a:defRPr>
            </a:lvl2pPr>
            <a:lvl3pPr lvl="2" rtl="0">
              <a:spcBef>
                <a:spcPts val="0"/>
              </a:spcBef>
              <a:spcAft>
                <a:spcPts val="0"/>
              </a:spcAft>
              <a:buClr>
                <a:schemeClr val="accent4"/>
              </a:buClr>
              <a:buSzPts val="3000"/>
              <a:buNone/>
              <a:defRPr>
                <a:solidFill>
                  <a:schemeClr val="accent4"/>
                </a:solidFill>
              </a:defRPr>
            </a:lvl3pPr>
            <a:lvl4pPr lvl="3" rtl="0">
              <a:spcBef>
                <a:spcPts val="0"/>
              </a:spcBef>
              <a:spcAft>
                <a:spcPts val="0"/>
              </a:spcAft>
              <a:buClr>
                <a:schemeClr val="accent4"/>
              </a:buClr>
              <a:buSzPts val="3000"/>
              <a:buNone/>
              <a:defRPr>
                <a:solidFill>
                  <a:schemeClr val="accent4"/>
                </a:solidFill>
              </a:defRPr>
            </a:lvl4pPr>
            <a:lvl5pPr lvl="4" rtl="0">
              <a:spcBef>
                <a:spcPts val="0"/>
              </a:spcBef>
              <a:spcAft>
                <a:spcPts val="0"/>
              </a:spcAft>
              <a:buClr>
                <a:schemeClr val="accent4"/>
              </a:buClr>
              <a:buSzPts val="3000"/>
              <a:buNone/>
              <a:defRPr>
                <a:solidFill>
                  <a:schemeClr val="accent4"/>
                </a:solidFill>
              </a:defRPr>
            </a:lvl5pPr>
            <a:lvl6pPr lvl="5" rtl="0">
              <a:spcBef>
                <a:spcPts val="0"/>
              </a:spcBef>
              <a:spcAft>
                <a:spcPts val="0"/>
              </a:spcAft>
              <a:buClr>
                <a:schemeClr val="accent4"/>
              </a:buClr>
              <a:buSzPts val="3000"/>
              <a:buNone/>
              <a:defRPr>
                <a:solidFill>
                  <a:schemeClr val="accent4"/>
                </a:solidFill>
              </a:defRPr>
            </a:lvl6pPr>
            <a:lvl7pPr lvl="6" rtl="0">
              <a:spcBef>
                <a:spcPts val="0"/>
              </a:spcBef>
              <a:spcAft>
                <a:spcPts val="0"/>
              </a:spcAft>
              <a:buClr>
                <a:schemeClr val="accent4"/>
              </a:buClr>
              <a:buSzPts val="3000"/>
              <a:buNone/>
              <a:defRPr>
                <a:solidFill>
                  <a:schemeClr val="accent4"/>
                </a:solidFill>
              </a:defRPr>
            </a:lvl7pPr>
            <a:lvl8pPr lvl="7" rtl="0">
              <a:spcBef>
                <a:spcPts val="0"/>
              </a:spcBef>
              <a:spcAft>
                <a:spcPts val="0"/>
              </a:spcAft>
              <a:buClr>
                <a:schemeClr val="accent4"/>
              </a:buClr>
              <a:buSzPts val="3000"/>
              <a:buNone/>
              <a:defRPr>
                <a:solidFill>
                  <a:schemeClr val="accent4"/>
                </a:solidFill>
              </a:defRPr>
            </a:lvl8pPr>
            <a:lvl9pPr lvl="8" rtl="0">
              <a:spcBef>
                <a:spcPts val="0"/>
              </a:spcBef>
              <a:spcAft>
                <a:spcPts val="0"/>
              </a:spcAft>
              <a:buClr>
                <a:schemeClr val="accent4"/>
              </a:buClr>
              <a:buSzPts val="3000"/>
              <a:buNone/>
              <a:defRPr>
                <a:solidFill>
                  <a:schemeClr val="accent4"/>
                </a:solidFill>
              </a:defRPr>
            </a:lvl9pPr>
          </a:lstStyle>
          <a:p>
            <a:endParaRPr/>
          </a:p>
        </p:txBody>
      </p:sp>
      <p:sp>
        <p:nvSpPr>
          <p:cNvPr id="229" name="Google Shape;229;p39"/>
          <p:cNvSpPr txBox="1">
            <a:spLocks noGrp="1"/>
          </p:cNvSpPr>
          <p:nvPr>
            <p:ph type="subTitle" idx="1"/>
          </p:nvPr>
        </p:nvSpPr>
        <p:spPr>
          <a:xfrm>
            <a:off x="4831650" y="2233925"/>
            <a:ext cx="3280500" cy="1073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grpSp>
        <p:nvGrpSpPr>
          <p:cNvPr id="230" name="Google Shape;230;p39"/>
          <p:cNvGrpSpPr/>
          <p:nvPr/>
        </p:nvGrpSpPr>
        <p:grpSpPr>
          <a:xfrm>
            <a:off x="7589075" y="-15207"/>
            <a:ext cx="2614144" cy="5754560"/>
            <a:chOff x="7589075" y="-15207"/>
            <a:chExt cx="2614144" cy="5754560"/>
          </a:xfrm>
        </p:grpSpPr>
        <p:sp>
          <p:nvSpPr>
            <p:cNvPr id="231" name="Google Shape;231;p39"/>
            <p:cNvSpPr/>
            <p:nvPr/>
          </p:nvSpPr>
          <p:spPr>
            <a:xfrm rot="-5400000">
              <a:off x="7411349" y="170125"/>
              <a:ext cx="1925592" cy="155492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9"/>
            <p:cNvSpPr/>
            <p:nvPr/>
          </p:nvSpPr>
          <p:spPr>
            <a:xfrm>
              <a:off x="7589075" y="3468253"/>
              <a:ext cx="2614144" cy="2271100"/>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ext">
  <p:cSld name="CUSTOM_7">
    <p:spTree>
      <p:nvGrpSpPr>
        <p:cNvPr id="1" name="Shape 233"/>
        <p:cNvGrpSpPr/>
        <p:nvPr/>
      </p:nvGrpSpPr>
      <p:grpSpPr>
        <a:xfrm>
          <a:off x="0" y="0"/>
          <a:ext cx="0" cy="0"/>
          <a:chOff x="0" y="0"/>
          <a:chExt cx="0" cy="0"/>
        </a:xfrm>
      </p:grpSpPr>
      <p:grpSp>
        <p:nvGrpSpPr>
          <p:cNvPr id="234" name="Google Shape;234;p40"/>
          <p:cNvGrpSpPr/>
          <p:nvPr/>
        </p:nvGrpSpPr>
        <p:grpSpPr>
          <a:xfrm>
            <a:off x="3407750" y="-1311085"/>
            <a:ext cx="7130018" cy="6390723"/>
            <a:chOff x="3407750" y="-1311085"/>
            <a:chExt cx="7130018" cy="6390723"/>
          </a:xfrm>
        </p:grpSpPr>
        <p:sp>
          <p:nvSpPr>
            <p:cNvPr id="235" name="Google Shape;235;p40"/>
            <p:cNvSpPr/>
            <p:nvPr/>
          </p:nvSpPr>
          <p:spPr>
            <a:xfrm>
              <a:off x="3407750" y="-672694"/>
              <a:ext cx="6621054" cy="5752333"/>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40"/>
            <p:cNvSpPr/>
            <p:nvPr/>
          </p:nvSpPr>
          <p:spPr>
            <a:xfrm rot="-7322713">
              <a:off x="7598740" y="-740881"/>
              <a:ext cx="2592891" cy="2252658"/>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7" name="Google Shape;237;p40"/>
          <p:cNvSpPr txBox="1">
            <a:spLocks noGrp="1"/>
          </p:cNvSpPr>
          <p:nvPr>
            <p:ph type="subTitle" idx="1"/>
          </p:nvPr>
        </p:nvSpPr>
        <p:spPr>
          <a:xfrm>
            <a:off x="893250" y="2692913"/>
            <a:ext cx="2435400" cy="1073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38" name="Google Shape;238;p40"/>
          <p:cNvSpPr txBox="1">
            <a:spLocks noGrp="1"/>
          </p:cNvSpPr>
          <p:nvPr>
            <p:ph type="title"/>
          </p:nvPr>
        </p:nvSpPr>
        <p:spPr>
          <a:xfrm>
            <a:off x="891625" y="1372225"/>
            <a:ext cx="2435400" cy="13848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3000"/>
              <a:buFont typeface="Neucha"/>
              <a:buNone/>
              <a:defRPr>
                <a:latin typeface="Neucha"/>
                <a:ea typeface="Neucha"/>
                <a:cs typeface="Neucha"/>
                <a:sym typeface="Neucha"/>
              </a:defRPr>
            </a:lvl2pPr>
            <a:lvl3pPr lvl="2" rtl="0">
              <a:spcBef>
                <a:spcPts val="0"/>
              </a:spcBef>
              <a:spcAft>
                <a:spcPts val="0"/>
              </a:spcAft>
              <a:buSzPts val="3000"/>
              <a:buFont typeface="Neucha"/>
              <a:buNone/>
              <a:defRPr>
                <a:latin typeface="Neucha"/>
                <a:ea typeface="Neucha"/>
                <a:cs typeface="Neucha"/>
                <a:sym typeface="Neucha"/>
              </a:defRPr>
            </a:lvl3pPr>
            <a:lvl4pPr lvl="3" rtl="0">
              <a:spcBef>
                <a:spcPts val="0"/>
              </a:spcBef>
              <a:spcAft>
                <a:spcPts val="0"/>
              </a:spcAft>
              <a:buSzPts val="3000"/>
              <a:buFont typeface="Neucha"/>
              <a:buNone/>
              <a:defRPr>
                <a:latin typeface="Neucha"/>
                <a:ea typeface="Neucha"/>
                <a:cs typeface="Neucha"/>
                <a:sym typeface="Neucha"/>
              </a:defRPr>
            </a:lvl4pPr>
            <a:lvl5pPr lvl="4" rtl="0">
              <a:spcBef>
                <a:spcPts val="0"/>
              </a:spcBef>
              <a:spcAft>
                <a:spcPts val="0"/>
              </a:spcAft>
              <a:buSzPts val="3000"/>
              <a:buFont typeface="Neucha"/>
              <a:buNone/>
              <a:defRPr>
                <a:latin typeface="Neucha"/>
                <a:ea typeface="Neucha"/>
                <a:cs typeface="Neucha"/>
                <a:sym typeface="Neucha"/>
              </a:defRPr>
            </a:lvl5pPr>
            <a:lvl6pPr lvl="5" rtl="0">
              <a:spcBef>
                <a:spcPts val="0"/>
              </a:spcBef>
              <a:spcAft>
                <a:spcPts val="0"/>
              </a:spcAft>
              <a:buSzPts val="3000"/>
              <a:buFont typeface="Neucha"/>
              <a:buNone/>
              <a:defRPr>
                <a:latin typeface="Neucha"/>
                <a:ea typeface="Neucha"/>
                <a:cs typeface="Neucha"/>
                <a:sym typeface="Neucha"/>
              </a:defRPr>
            </a:lvl6pPr>
            <a:lvl7pPr lvl="6" rtl="0">
              <a:spcBef>
                <a:spcPts val="0"/>
              </a:spcBef>
              <a:spcAft>
                <a:spcPts val="0"/>
              </a:spcAft>
              <a:buSzPts val="3000"/>
              <a:buFont typeface="Neucha"/>
              <a:buNone/>
              <a:defRPr>
                <a:latin typeface="Neucha"/>
                <a:ea typeface="Neucha"/>
                <a:cs typeface="Neucha"/>
                <a:sym typeface="Neucha"/>
              </a:defRPr>
            </a:lvl7pPr>
            <a:lvl8pPr lvl="7" rtl="0">
              <a:spcBef>
                <a:spcPts val="0"/>
              </a:spcBef>
              <a:spcAft>
                <a:spcPts val="0"/>
              </a:spcAft>
              <a:buSzPts val="3000"/>
              <a:buFont typeface="Neucha"/>
              <a:buNone/>
              <a:defRPr>
                <a:latin typeface="Neucha"/>
                <a:ea typeface="Neucha"/>
                <a:cs typeface="Neucha"/>
                <a:sym typeface="Neucha"/>
              </a:defRPr>
            </a:lvl8pPr>
            <a:lvl9pPr lvl="8" rtl="0">
              <a:spcBef>
                <a:spcPts val="0"/>
              </a:spcBef>
              <a:spcAft>
                <a:spcPts val="0"/>
              </a:spcAft>
              <a:buSzPts val="3000"/>
              <a:buFont typeface="Neucha"/>
              <a:buNone/>
              <a:defRPr>
                <a:latin typeface="Neucha"/>
                <a:ea typeface="Neucha"/>
                <a:cs typeface="Neucha"/>
                <a:sym typeface="Neucha"/>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Highlights percentages">
  <p:cSld name="CUSTOM_8">
    <p:spTree>
      <p:nvGrpSpPr>
        <p:cNvPr id="1" name="Shape 239"/>
        <p:cNvGrpSpPr/>
        <p:nvPr/>
      </p:nvGrpSpPr>
      <p:grpSpPr>
        <a:xfrm>
          <a:off x="0" y="0"/>
          <a:ext cx="0" cy="0"/>
          <a:chOff x="0" y="0"/>
          <a:chExt cx="0" cy="0"/>
        </a:xfrm>
      </p:grpSpPr>
      <p:grpSp>
        <p:nvGrpSpPr>
          <p:cNvPr id="240" name="Google Shape;240;p41"/>
          <p:cNvGrpSpPr/>
          <p:nvPr/>
        </p:nvGrpSpPr>
        <p:grpSpPr>
          <a:xfrm>
            <a:off x="-1454125" y="-13439"/>
            <a:ext cx="10598145" cy="5693491"/>
            <a:chOff x="-1454125" y="-13439"/>
            <a:chExt cx="10598145" cy="5693491"/>
          </a:xfrm>
        </p:grpSpPr>
        <p:sp>
          <p:nvSpPr>
            <p:cNvPr id="241" name="Google Shape;241;p41"/>
            <p:cNvSpPr/>
            <p:nvPr/>
          </p:nvSpPr>
          <p:spPr>
            <a:xfrm>
              <a:off x="-1454125" y="3172057"/>
              <a:ext cx="2886708" cy="2507996"/>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41"/>
            <p:cNvSpPr/>
            <p:nvPr/>
          </p:nvSpPr>
          <p:spPr>
            <a:xfrm rot="10800000" flipH="1">
              <a:off x="-10" y="-13439"/>
              <a:ext cx="1981519" cy="1045795"/>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41"/>
            <p:cNvSpPr/>
            <p:nvPr/>
          </p:nvSpPr>
          <p:spPr>
            <a:xfrm rot="-5400000">
              <a:off x="7662804" y="3680284"/>
              <a:ext cx="1470884" cy="1491548"/>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4" name="Google Shape;244;p41"/>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45" name="Google Shape;245;p41"/>
          <p:cNvSpPr txBox="1">
            <a:spLocks noGrp="1"/>
          </p:cNvSpPr>
          <p:nvPr>
            <p:ph type="title" idx="2" hasCustomPrompt="1"/>
          </p:nvPr>
        </p:nvSpPr>
        <p:spPr>
          <a:xfrm>
            <a:off x="2601106" y="1740818"/>
            <a:ext cx="3542700" cy="181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05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46" name="Google Shape;246;p41"/>
          <p:cNvSpPr txBox="1">
            <a:spLocks noGrp="1"/>
          </p:cNvSpPr>
          <p:nvPr>
            <p:ph type="title" idx="3" hasCustomPrompt="1"/>
          </p:nvPr>
        </p:nvSpPr>
        <p:spPr>
          <a:xfrm>
            <a:off x="5356253" y="3041627"/>
            <a:ext cx="1938900" cy="115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55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247" name="Google Shape;247;p41"/>
          <p:cNvSpPr txBox="1">
            <a:spLocks noGrp="1"/>
          </p:cNvSpPr>
          <p:nvPr>
            <p:ph type="subTitle" idx="1"/>
          </p:nvPr>
        </p:nvSpPr>
        <p:spPr>
          <a:xfrm>
            <a:off x="3354555" y="3266472"/>
            <a:ext cx="2035800" cy="645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800">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48" name="Google Shape;248;p41"/>
          <p:cNvSpPr txBox="1">
            <a:spLocks noGrp="1"/>
          </p:cNvSpPr>
          <p:nvPr>
            <p:ph type="subTitle" idx="4"/>
          </p:nvPr>
        </p:nvSpPr>
        <p:spPr>
          <a:xfrm>
            <a:off x="5390327" y="3911767"/>
            <a:ext cx="1857300" cy="71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echnological App">
  <p:cSld name="CUSTOM_10">
    <p:spTree>
      <p:nvGrpSpPr>
        <p:cNvPr id="1" name="Shape 249"/>
        <p:cNvGrpSpPr/>
        <p:nvPr/>
      </p:nvGrpSpPr>
      <p:grpSpPr>
        <a:xfrm>
          <a:off x="0" y="0"/>
          <a:ext cx="0" cy="0"/>
          <a:chOff x="0" y="0"/>
          <a:chExt cx="0" cy="0"/>
        </a:xfrm>
      </p:grpSpPr>
      <p:sp>
        <p:nvSpPr>
          <p:cNvPr id="250" name="Google Shape;250;p42"/>
          <p:cNvSpPr/>
          <p:nvPr/>
        </p:nvSpPr>
        <p:spPr>
          <a:xfrm>
            <a:off x="-1826479" y="3672874"/>
            <a:ext cx="3634914" cy="3158018"/>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42"/>
          <p:cNvSpPr txBox="1">
            <a:spLocks noGrp="1"/>
          </p:cNvSpPr>
          <p:nvPr>
            <p:ph type="subTitle" idx="1"/>
          </p:nvPr>
        </p:nvSpPr>
        <p:spPr>
          <a:xfrm>
            <a:off x="812950" y="1397375"/>
            <a:ext cx="2216100" cy="840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4"/>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2" name="Google Shape;252;p42"/>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253" name="Google Shape;253;p42"/>
          <p:cNvGrpSpPr/>
          <p:nvPr/>
        </p:nvGrpSpPr>
        <p:grpSpPr>
          <a:xfrm flipH="1">
            <a:off x="-5821" y="-12095"/>
            <a:ext cx="9155937" cy="5161612"/>
            <a:chOff x="-11930" y="-385891"/>
            <a:chExt cx="9808181" cy="5529311"/>
          </a:xfrm>
        </p:grpSpPr>
        <p:sp>
          <p:nvSpPr>
            <p:cNvPr id="254" name="Google Shape;254;p42"/>
            <p:cNvSpPr/>
            <p:nvPr/>
          </p:nvSpPr>
          <p:spPr>
            <a:xfrm rot="5400000">
              <a:off x="-425039" y="3316179"/>
              <a:ext cx="2240349" cy="1414132"/>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42"/>
            <p:cNvSpPr/>
            <p:nvPr/>
          </p:nvSpPr>
          <p:spPr>
            <a:xfrm rot="-5400000">
              <a:off x="8461360" y="-84042"/>
              <a:ext cx="1636740" cy="1033041"/>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hanks!">
  <p:cSld name="CUSTOM_9">
    <p:spTree>
      <p:nvGrpSpPr>
        <p:cNvPr id="1" name="Shape 256"/>
        <p:cNvGrpSpPr/>
        <p:nvPr/>
      </p:nvGrpSpPr>
      <p:grpSpPr>
        <a:xfrm>
          <a:off x="0" y="0"/>
          <a:ext cx="0" cy="0"/>
          <a:chOff x="0" y="0"/>
          <a:chExt cx="0" cy="0"/>
        </a:xfrm>
      </p:grpSpPr>
      <p:grpSp>
        <p:nvGrpSpPr>
          <p:cNvPr id="257" name="Google Shape;257;p43"/>
          <p:cNvGrpSpPr/>
          <p:nvPr/>
        </p:nvGrpSpPr>
        <p:grpSpPr>
          <a:xfrm>
            <a:off x="-1981500" y="-12148"/>
            <a:ext cx="3225237" cy="5751501"/>
            <a:chOff x="-1981500" y="-12148"/>
            <a:chExt cx="3225237" cy="5751501"/>
          </a:xfrm>
        </p:grpSpPr>
        <p:sp>
          <p:nvSpPr>
            <p:cNvPr id="258" name="Google Shape;258;p43"/>
            <p:cNvSpPr/>
            <p:nvPr/>
          </p:nvSpPr>
          <p:spPr>
            <a:xfrm rot="5400000" flipH="1">
              <a:off x="-155045" y="136818"/>
              <a:ext cx="1547748" cy="1249816"/>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43"/>
            <p:cNvSpPr/>
            <p:nvPr/>
          </p:nvSpPr>
          <p:spPr>
            <a:xfrm>
              <a:off x="-1981500" y="3468253"/>
              <a:ext cx="2614144" cy="2271100"/>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0" name="Google Shape;260;p43"/>
          <p:cNvSpPr txBox="1">
            <a:spLocks noGrp="1"/>
          </p:cNvSpPr>
          <p:nvPr>
            <p:ph type="ctrTitle"/>
          </p:nvPr>
        </p:nvSpPr>
        <p:spPr>
          <a:xfrm>
            <a:off x="713225" y="863075"/>
            <a:ext cx="3751200" cy="1031700"/>
          </a:xfrm>
          <a:prstGeom prst="rect">
            <a:avLst/>
          </a:prstGeom>
        </p:spPr>
        <p:txBody>
          <a:bodyPr spcFirstLastPara="1" wrap="square" lIns="91425" tIns="91425" rIns="91425" bIns="91425" anchor="b" anchorCtr="0">
            <a:noAutofit/>
          </a:bodyPr>
          <a:lstStyle>
            <a:lvl1pPr lvl="0" rtl="0">
              <a:spcBef>
                <a:spcPts val="0"/>
              </a:spcBef>
              <a:spcAft>
                <a:spcPts val="0"/>
              </a:spcAft>
              <a:buSzPts val="5200"/>
              <a:buNone/>
              <a:defRPr sz="6500" b="1"/>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261" name="Google Shape;261;p43"/>
          <p:cNvSpPr txBox="1">
            <a:spLocks noGrp="1"/>
          </p:cNvSpPr>
          <p:nvPr>
            <p:ph type="subTitle" idx="1"/>
          </p:nvPr>
        </p:nvSpPr>
        <p:spPr>
          <a:xfrm>
            <a:off x="713225" y="1750550"/>
            <a:ext cx="3751200" cy="404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600">
                <a:solidFill>
                  <a:schemeClr val="accent4"/>
                </a:solidFill>
                <a:latin typeface="Roboto"/>
                <a:ea typeface="Roboto"/>
                <a:cs typeface="Roboto"/>
                <a:sym typeface="Robo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62" name="Google Shape;262;p43"/>
          <p:cNvSpPr txBox="1">
            <a:spLocks noGrp="1"/>
          </p:cNvSpPr>
          <p:nvPr>
            <p:ph type="subTitle" idx="2"/>
          </p:nvPr>
        </p:nvSpPr>
        <p:spPr>
          <a:xfrm>
            <a:off x="713225" y="2149425"/>
            <a:ext cx="3751200" cy="790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a:latin typeface="Roboto"/>
                <a:ea typeface="Roboto"/>
                <a:cs typeface="Roboto"/>
                <a:sym typeface="Robo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63" name="Google Shape;263;p43"/>
          <p:cNvSpPr txBox="1"/>
          <p:nvPr/>
        </p:nvSpPr>
        <p:spPr>
          <a:xfrm>
            <a:off x="713225" y="3518151"/>
            <a:ext cx="3373800" cy="94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a:solidFill>
                  <a:schemeClr val="accent5"/>
                </a:solidFill>
                <a:latin typeface="Roboto"/>
                <a:ea typeface="Roboto"/>
                <a:cs typeface="Roboto"/>
                <a:sym typeface="Roboto"/>
              </a:rPr>
              <a:t>CREDITS: This presentation template was created by </a:t>
            </a:r>
            <a:r>
              <a:rPr lang="en-GB" sz="1100">
                <a:solidFill>
                  <a:schemeClr val="accent4"/>
                </a:solidFill>
                <a:uFill>
                  <a:noFill/>
                </a:uFill>
                <a:latin typeface="Roboto"/>
                <a:ea typeface="Roboto"/>
                <a:cs typeface="Roboto"/>
                <a:sym typeface="Roboto"/>
                <a:hlinkClick r:id="rId2">
                  <a:extLst>
                    <a:ext uri="{A12FA001-AC4F-418D-AE19-62706E023703}">
                      <ahyp:hlinkClr xmlns:ahyp="http://schemas.microsoft.com/office/drawing/2018/hyperlinkcolor" val="tx"/>
                    </a:ext>
                  </a:extLst>
                </a:hlinkClick>
              </a:rPr>
              <a:t>Slidesgo</a:t>
            </a:r>
            <a:r>
              <a:rPr lang="en-GB" sz="1100">
                <a:solidFill>
                  <a:schemeClr val="accent5"/>
                </a:solidFill>
                <a:latin typeface="Roboto"/>
                <a:ea typeface="Roboto"/>
                <a:cs typeface="Roboto"/>
                <a:sym typeface="Roboto"/>
              </a:rPr>
              <a:t>, including icons by </a:t>
            </a:r>
            <a:r>
              <a:rPr lang="en-GB" sz="1100">
                <a:solidFill>
                  <a:schemeClr val="accent4"/>
                </a:solidFill>
                <a:uFill>
                  <a:noFill/>
                </a:uFill>
                <a:latin typeface="Roboto"/>
                <a:ea typeface="Roboto"/>
                <a:cs typeface="Roboto"/>
                <a:sym typeface="Roboto"/>
                <a:hlinkClick r:id="rId3">
                  <a:extLst>
                    <a:ext uri="{A12FA001-AC4F-418D-AE19-62706E023703}">
                      <ahyp:hlinkClr xmlns:ahyp="http://schemas.microsoft.com/office/drawing/2018/hyperlinkcolor" val="tx"/>
                    </a:ext>
                  </a:extLst>
                </a:hlinkClick>
              </a:rPr>
              <a:t>Flaticon</a:t>
            </a:r>
            <a:r>
              <a:rPr lang="en-GB" sz="1100">
                <a:solidFill>
                  <a:schemeClr val="accent5"/>
                </a:solidFill>
                <a:latin typeface="Roboto"/>
                <a:ea typeface="Roboto"/>
                <a:cs typeface="Roboto"/>
                <a:sym typeface="Roboto"/>
              </a:rPr>
              <a:t>, infographics &amp; images by </a:t>
            </a:r>
            <a:r>
              <a:rPr lang="en-GB" sz="1100">
                <a:solidFill>
                  <a:schemeClr val="accent4"/>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Freepik</a:t>
            </a:r>
            <a:r>
              <a:rPr lang="en-GB" sz="1100">
                <a:solidFill>
                  <a:schemeClr val="accent5"/>
                </a:solidFill>
                <a:latin typeface="Roboto"/>
                <a:ea typeface="Roboto"/>
                <a:cs typeface="Roboto"/>
                <a:sym typeface="Roboto"/>
              </a:rPr>
              <a:t>.</a:t>
            </a:r>
            <a:endParaRPr sz="1100">
              <a:solidFill>
                <a:schemeClr val="accent5"/>
              </a:solidFill>
              <a:latin typeface="Roboto"/>
              <a:ea typeface="Roboto"/>
              <a:cs typeface="Roboto"/>
              <a:sym typeface="Roboto"/>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68"/>
        <p:cNvGrpSpPr/>
        <p:nvPr/>
      </p:nvGrpSpPr>
      <p:grpSpPr>
        <a:xfrm>
          <a:off x="0" y="0"/>
          <a:ext cx="0" cy="0"/>
          <a:chOff x="0" y="0"/>
          <a:chExt cx="0" cy="0"/>
        </a:xfrm>
      </p:grpSpPr>
      <p:sp>
        <p:nvSpPr>
          <p:cNvPr id="269" name="Google Shape;269;p45"/>
          <p:cNvSpPr/>
          <p:nvPr/>
        </p:nvSpPr>
        <p:spPr>
          <a:xfrm>
            <a:off x="0" y="4020675"/>
            <a:ext cx="2582537" cy="1122737"/>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45"/>
          <p:cNvSpPr txBox="1">
            <a:spLocks noGrp="1"/>
          </p:cNvSpPr>
          <p:nvPr>
            <p:ph type="ctrTitle"/>
          </p:nvPr>
        </p:nvSpPr>
        <p:spPr>
          <a:xfrm>
            <a:off x="713225" y="1523850"/>
            <a:ext cx="5081700" cy="1913700"/>
          </a:xfrm>
          <a:prstGeom prst="rect">
            <a:avLst/>
          </a:prstGeom>
        </p:spPr>
        <p:txBody>
          <a:bodyPr spcFirstLastPara="1" wrap="square" lIns="91425" tIns="91425" rIns="91425" bIns="91425" anchor="ctr" anchorCtr="0">
            <a:noAutofit/>
          </a:bodyPr>
          <a:lstStyle>
            <a:lvl1pPr lvl="0" rtl="0">
              <a:spcBef>
                <a:spcPts val="0"/>
              </a:spcBef>
              <a:spcAft>
                <a:spcPts val="0"/>
              </a:spcAft>
              <a:buSzPts val="5200"/>
              <a:buNone/>
              <a:defRPr sz="5800" b="1"/>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271" name="Google Shape;271;p45"/>
          <p:cNvSpPr txBox="1">
            <a:spLocks noGrp="1"/>
          </p:cNvSpPr>
          <p:nvPr>
            <p:ph type="subTitle" idx="1"/>
          </p:nvPr>
        </p:nvSpPr>
        <p:spPr>
          <a:xfrm>
            <a:off x="713225" y="3363965"/>
            <a:ext cx="5023200" cy="404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600">
                <a:solidFill>
                  <a:schemeClr val="accent4"/>
                </a:solidFill>
                <a:latin typeface="Roboto"/>
                <a:ea typeface="Roboto"/>
                <a:cs typeface="Roboto"/>
                <a:sym typeface="Robo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72" name="Google Shape;272;p4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3"/>
        <p:cNvGrpSpPr/>
        <p:nvPr/>
      </p:nvGrpSpPr>
      <p:grpSpPr>
        <a:xfrm>
          <a:off x="0" y="0"/>
          <a:ext cx="0" cy="0"/>
          <a:chOff x="0" y="0"/>
          <a:chExt cx="0" cy="0"/>
        </a:xfrm>
      </p:grpSpPr>
      <p:sp>
        <p:nvSpPr>
          <p:cNvPr id="274" name="Google Shape;274;p46"/>
          <p:cNvSpPr/>
          <p:nvPr/>
        </p:nvSpPr>
        <p:spPr>
          <a:xfrm>
            <a:off x="-218950" y="0"/>
            <a:ext cx="1418438" cy="3214892"/>
          </a:xfrm>
          <a:custGeom>
            <a:avLst/>
            <a:gdLst/>
            <a:ahLst/>
            <a:cxnLst/>
            <a:rect l="l" t="t" r="r" b="b"/>
            <a:pathLst>
              <a:path w="85102" h="173966" extrusionOk="0">
                <a:moveTo>
                  <a:pt x="0" y="0"/>
                </a:moveTo>
                <a:lnTo>
                  <a:pt x="0" y="173951"/>
                </a:lnTo>
                <a:cubicBezTo>
                  <a:pt x="269" y="173961"/>
                  <a:pt x="534" y="173966"/>
                  <a:pt x="798" y="173966"/>
                </a:cubicBezTo>
                <a:cubicBezTo>
                  <a:pt x="14077" y="173966"/>
                  <a:pt x="20901" y="161907"/>
                  <a:pt x="25639" y="151271"/>
                </a:cubicBezTo>
                <a:cubicBezTo>
                  <a:pt x="31359" y="138254"/>
                  <a:pt x="26231" y="109558"/>
                  <a:pt x="40825" y="103838"/>
                </a:cubicBezTo>
                <a:cubicBezTo>
                  <a:pt x="62224" y="95555"/>
                  <a:pt x="51278" y="63605"/>
                  <a:pt x="57293" y="55617"/>
                </a:cubicBezTo>
                <a:cubicBezTo>
                  <a:pt x="61731" y="49799"/>
                  <a:pt x="71296" y="45362"/>
                  <a:pt x="78199" y="26231"/>
                </a:cubicBezTo>
                <a:cubicBezTo>
                  <a:pt x="85102" y="7100"/>
                  <a:pt x="77410" y="0"/>
                  <a:pt x="774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46"/>
          <p:cNvSpPr txBox="1">
            <a:spLocks noGrp="1"/>
          </p:cNvSpPr>
          <p:nvPr>
            <p:ph type="title"/>
          </p:nvPr>
        </p:nvSpPr>
        <p:spPr>
          <a:xfrm>
            <a:off x="1284025" y="2540092"/>
            <a:ext cx="3485100" cy="679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000"/>
              <a:buNone/>
              <a:defRPr sz="5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76" name="Google Shape;276;p46"/>
          <p:cNvSpPr txBox="1">
            <a:spLocks noGrp="1"/>
          </p:cNvSpPr>
          <p:nvPr>
            <p:ph type="title" idx="2" hasCustomPrompt="1"/>
          </p:nvPr>
        </p:nvSpPr>
        <p:spPr>
          <a:xfrm>
            <a:off x="1284025" y="1443088"/>
            <a:ext cx="1889100" cy="1022700"/>
          </a:xfrm>
          <a:prstGeom prst="rect">
            <a:avLst/>
          </a:prstGeom>
        </p:spPr>
        <p:txBody>
          <a:bodyPr spcFirstLastPara="1" wrap="square" lIns="91425" tIns="91425" rIns="91425" bIns="91425" anchor="ctr" anchorCtr="0">
            <a:noAutofit/>
          </a:bodyPr>
          <a:lstStyle>
            <a:lvl1pPr lvl="0" rtl="0">
              <a:spcBef>
                <a:spcPts val="0"/>
              </a:spcBef>
              <a:spcAft>
                <a:spcPts val="0"/>
              </a:spcAft>
              <a:buSzPts val="7200"/>
              <a:buNone/>
              <a:defRPr sz="90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r>
              <a:t>xx%</a:t>
            </a:r>
          </a:p>
        </p:txBody>
      </p:sp>
      <p:sp>
        <p:nvSpPr>
          <p:cNvPr id="277" name="Google Shape;277;p46"/>
          <p:cNvSpPr txBox="1">
            <a:spLocks noGrp="1"/>
          </p:cNvSpPr>
          <p:nvPr>
            <p:ph type="subTitle" idx="1"/>
          </p:nvPr>
        </p:nvSpPr>
        <p:spPr>
          <a:xfrm>
            <a:off x="1284025" y="3217971"/>
            <a:ext cx="2994000" cy="679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sz="1600">
                <a:solidFill>
                  <a:schemeClr val="accent5"/>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78"/>
        <p:cNvGrpSpPr/>
        <p:nvPr/>
      </p:nvGrpSpPr>
      <p:grpSpPr>
        <a:xfrm>
          <a:off x="0" y="0"/>
          <a:ext cx="0" cy="0"/>
          <a:chOff x="0" y="0"/>
          <a:chExt cx="0" cy="0"/>
        </a:xfrm>
      </p:grpSpPr>
      <p:grpSp>
        <p:nvGrpSpPr>
          <p:cNvPr id="279" name="Google Shape;279;p47"/>
          <p:cNvGrpSpPr/>
          <p:nvPr/>
        </p:nvGrpSpPr>
        <p:grpSpPr>
          <a:xfrm>
            <a:off x="14" y="-2"/>
            <a:ext cx="9143950" cy="5143477"/>
            <a:chOff x="14" y="-2"/>
            <a:chExt cx="9143950" cy="5143477"/>
          </a:xfrm>
        </p:grpSpPr>
        <p:sp>
          <p:nvSpPr>
            <p:cNvPr id="280" name="Google Shape;280;p47"/>
            <p:cNvSpPr/>
            <p:nvPr/>
          </p:nvSpPr>
          <p:spPr>
            <a:xfrm rot="10800000">
              <a:off x="14" y="-2"/>
              <a:ext cx="1035412" cy="836101"/>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47"/>
            <p:cNvSpPr/>
            <p:nvPr/>
          </p:nvSpPr>
          <p:spPr>
            <a:xfrm>
              <a:off x="7471252" y="3792750"/>
              <a:ext cx="1672712" cy="1350725"/>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2" name="Google Shape;282;p47"/>
          <p:cNvSpPr txBox="1">
            <a:spLocks noGrp="1"/>
          </p:cNvSpPr>
          <p:nvPr>
            <p:ph type="body" idx="1"/>
          </p:nvPr>
        </p:nvSpPr>
        <p:spPr>
          <a:xfrm>
            <a:off x="713400" y="1072375"/>
            <a:ext cx="7717200" cy="37251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Font typeface="Roboto"/>
              <a:buChar char="●"/>
              <a:defRPr sz="1200">
                <a:latin typeface="Roboto"/>
                <a:ea typeface="Roboto"/>
                <a:cs typeface="Roboto"/>
                <a:sym typeface="Roboto"/>
              </a:defRPr>
            </a:lvl1pPr>
            <a:lvl2pPr marL="914400" lvl="1" indent="-317500" rtl="0">
              <a:lnSpc>
                <a:spcPct val="100000"/>
              </a:lnSpc>
              <a:spcBef>
                <a:spcPts val="0"/>
              </a:spcBef>
              <a:spcAft>
                <a:spcPts val="0"/>
              </a:spcAft>
              <a:buSzPts val="1400"/>
              <a:buFont typeface="Roboto"/>
              <a:buChar char="○"/>
              <a:defRPr>
                <a:latin typeface="Roboto"/>
                <a:ea typeface="Roboto"/>
                <a:cs typeface="Roboto"/>
                <a:sym typeface="Roboto"/>
              </a:defRPr>
            </a:lvl2pPr>
            <a:lvl3pPr marL="1371600" lvl="2" indent="-317500" rtl="0">
              <a:lnSpc>
                <a:spcPct val="100000"/>
              </a:lnSpc>
              <a:spcBef>
                <a:spcPts val="0"/>
              </a:spcBef>
              <a:spcAft>
                <a:spcPts val="0"/>
              </a:spcAft>
              <a:buSzPts val="1400"/>
              <a:buFont typeface="Roboto"/>
              <a:buChar char="■"/>
              <a:defRPr>
                <a:latin typeface="Roboto"/>
                <a:ea typeface="Roboto"/>
                <a:cs typeface="Roboto"/>
                <a:sym typeface="Roboto"/>
              </a:defRPr>
            </a:lvl3pPr>
            <a:lvl4pPr marL="1828800" lvl="3" indent="-317500" rtl="0">
              <a:lnSpc>
                <a:spcPct val="100000"/>
              </a:lnSpc>
              <a:spcBef>
                <a:spcPts val="0"/>
              </a:spcBef>
              <a:spcAft>
                <a:spcPts val="0"/>
              </a:spcAft>
              <a:buSzPts val="1400"/>
              <a:buFont typeface="Roboto"/>
              <a:buChar char="●"/>
              <a:defRPr>
                <a:latin typeface="Roboto"/>
                <a:ea typeface="Roboto"/>
                <a:cs typeface="Roboto"/>
                <a:sym typeface="Roboto"/>
              </a:defRPr>
            </a:lvl4pPr>
            <a:lvl5pPr marL="2286000" lvl="4" indent="-317500" rtl="0">
              <a:lnSpc>
                <a:spcPct val="100000"/>
              </a:lnSpc>
              <a:spcBef>
                <a:spcPts val="0"/>
              </a:spcBef>
              <a:spcAft>
                <a:spcPts val="0"/>
              </a:spcAft>
              <a:buSzPts val="1400"/>
              <a:buFont typeface="Roboto"/>
              <a:buChar char="○"/>
              <a:defRPr>
                <a:latin typeface="Roboto"/>
                <a:ea typeface="Roboto"/>
                <a:cs typeface="Roboto"/>
                <a:sym typeface="Roboto"/>
              </a:defRPr>
            </a:lvl5pPr>
            <a:lvl6pPr marL="2743200" lvl="5" indent="-317500" rtl="0">
              <a:lnSpc>
                <a:spcPct val="100000"/>
              </a:lnSpc>
              <a:spcBef>
                <a:spcPts val="0"/>
              </a:spcBef>
              <a:spcAft>
                <a:spcPts val="0"/>
              </a:spcAft>
              <a:buSzPts val="1400"/>
              <a:buFont typeface="Roboto"/>
              <a:buChar char="■"/>
              <a:defRPr>
                <a:latin typeface="Roboto"/>
                <a:ea typeface="Roboto"/>
                <a:cs typeface="Roboto"/>
                <a:sym typeface="Roboto"/>
              </a:defRPr>
            </a:lvl6pPr>
            <a:lvl7pPr marL="3200400" lvl="6" indent="-317500" rtl="0">
              <a:lnSpc>
                <a:spcPct val="100000"/>
              </a:lnSpc>
              <a:spcBef>
                <a:spcPts val="0"/>
              </a:spcBef>
              <a:spcAft>
                <a:spcPts val="0"/>
              </a:spcAft>
              <a:buSzPts val="1400"/>
              <a:buFont typeface="Roboto"/>
              <a:buChar char="●"/>
              <a:defRPr>
                <a:latin typeface="Roboto"/>
                <a:ea typeface="Roboto"/>
                <a:cs typeface="Roboto"/>
                <a:sym typeface="Roboto"/>
              </a:defRPr>
            </a:lvl7pPr>
            <a:lvl8pPr marL="3657600" lvl="7" indent="-317500" rtl="0">
              <a:lnSpc>
                <a:spcPct val="100000"/>
              </a:lnSpc>
              <a:spcBef>
                <a:spcPts val="0"/>
              </a:spcBef>
              <a:spcAft>
                <a:spcPts val="0"/>
              </a:spcAft>
              <a:buSzPts val="1400"/>
              <a:buFont typeface="Roboto"/>
              <a:buChar char="○"/>
              <a:defRPr>
                <a:latin typeface="Roboto"/>
                <a:ea typeface="Roboto"/>
                <a:cs typeface="Roboto"/>
                <a:sym typeface="Roboto"/>
              </a:defRPr>
            </a:lvl8pPr>
            <a:lvl9pPr marL="4114800" lvl="8" indent="-317500" rtl="0">
              <a:lnSpc>
                <a:spcPct val="100000"/>
              </a:lnSpc>
              <a:spcBef>
                <a:spcPts val="0"/>
              </a:spcBef>
              <a:spcAft>
                <a:spcPts val="0"/>
              </a:spcAft>
              <a:buSzPts val="1400"/>
              <a:buFont typeface="Roboto"/>
              <a:buChar char="■"/>
              <a:defRPr>
                <a:latin typeface="Roboto"/>
                <a:ea typeface="Roboto"/>
                <a:cs typeface="Roboto"/>
                <a:sym typeface="Roboto"/>
              </a:defRPr>
            </a:lvl9pPr>
          </a:lstStyle>
          <a:p>
            <a:endParaRPr/>
          </a:p>
        </p:txBody>
      </p:sp>
      <p:sp>
        <p:nvSpPr>
          <p:cNvPr id="283" name="Google Shape;283;p47"/>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4"/>
        <p:cNvGrpSpPr/>
        <p:nvPr/>
      </p:nvGrpSpPr>
      <p:grpSpPr>
        <a:xfrm>
          <a:off x="0" y="0"/>
          <a:ext cx="0" cy="0"/>
          <a:chOff x="0" y="0"/>
          <a:chExt cx="0" cy="0"/>
        </a:xfrm>
      </p:grpSpPr>
      <p:grpSp>
        <p:nvGrpSpPr>
          <p:cNvPr id="285" name="Google Shape;285;p48"/>
          <p:cNvGrpSpPr/>
          <p:nvPr/>
        </p:nvGrpSpPr>
        <p:grpSpPr>
          <a:xfrm>
            <a:off x="-39" y="-1"/>
            <a:ext cx="1478189" cy="5143594"/>
            <a:chOff x="-39" y="-1"/>
            <a:chExt cx="1478189" cy="5143594"/>
          </a:xfrm>
        </p:grpSpPr>
        <p:sp>
          <p:nvSpPr>
            <p:cNvPr id="286" name="Google Shape;286;p48"/>
            <p:cNvSpPr/>
            <p:nvPr/>
          </p:nvSpPr>
          <p:spPr>
            <a:xfrm rot="5400000">
              <a:off x="-324001" y="3387368"/>
              <a:ext cx="2080219" cy="1432232"/>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48"/>
            <p:cNvSpPr/>
            <p:nvPr/>
          </p:nvSpPr>
          <p:spPr>
            <a:xfrm rot="5400000" flipH="1">
              <a:off x="-107770" y="107730"/>
              <a:ext cx="1693651" cy="1478189"/>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8" name="Google Shape;288;p48"/>
          <p:cNvSpPr txBox="1">
            <a:spLocks noGrp="1"/>
          </p:cNvSpPr>
          <p:nvPr>
            <p:ph type="body" idx="1"/>
          </p:nvPr>
        </p:nvSpPr>
        <p:spPr>
          <a:xfrm>
            <a:off x="1418575" y="2546249"/>
            <a:ext cx="2889000" cy="10413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89" name="Google Shape;289;p48"/>
          <p:cNvSpPr txBox="1">
            <a:spLocks noGrp="1"/>
          </p:cNvSpPr>
          <p:nvPr>
            <p:ph type="body" idx="2"/>
          </p:nvPr>
        </p:nvSpPr>
        <p:spPr>
          <a:xfrm>
            <a:off x="4836275" y="2546249"/>
            <a:ext cx="2889000" cy="10413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90" name="Google Shape;290;p48"/>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91" name="Google Shape;291;p48"/>
          <p:cNvSpPr txBox="1">
            <a:spLocks noGrp="1"/>
          </p:cNvSpPr>
          <p:nvPr>
            <p:ph type="subTitle" idx="3"/>
          </p:nvPr>
        </p:nvSpPr>
        <p:spPr>
          <a:xfrm>
            <a:off x="2493475" y="3544474"/>
            <a:ext cx="1814100" cy="3432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92" name="Google Shape;292;p48"/>
          <p:cNvSpPr txBox="1">
            <a:spLocks noGrp="1"/>
          </p:cNvSpPr>
          <p:nvPr>
            <p:ph type="subTitle" idx="4"/>
          </p:nvPr>
        </p:nvSpPr>
        <p:spPr>
          <a:xfrm>
            <a:off x="5911175" y="3544474"/>
            <a:ext cx="1814100" cy="3432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3"/>
        <p:cNvGrpSpPr/>
        <p:nvPr/>
      </p:nvGrpSpPr>
      <p:grpSpPr>
        <a:xfrm>
          <a:off x="0" y="0"/>
          <a:ext cx="0" cy="0"/>
          <a:chOff x="0" y="0"/>
          <a:chExt cx="0" cy="0"/>
        </a:xfrm>
      </p:grpSpPr>
      <p:grpSp>
        <p:nvGrpSpPr>
          <p:cNvPr id="294" name="Google Shape;294;p49"/>
          <p:cNvGrpSpPr/>
          <p:nvPr/>
        </p:nvGrpSpPr>
        <p:grpSpPr>
          <a:xfrm>
            <a:off x="-5841" y="-12102"/>
            <a:ext cx="9155957" cy="5161658"/>
            <a:chOff x="-11939" y="-385898"/>
            <a:chExt cx="9808203" cy="5529360"/>
          </a:xfrm>
        </p:grpSpPr>
        <p:sp>
          <p:nvSpPr>
            <p:cNvPr id="295" name="Google Shape;295;p49"/>
            <p:cNvSpPr/>
            <p:nvPr/>
          </p:nvSpPr>
          <p:spPr>
            <a:xfrm rot="5400000">
              <a:off x="-405533" y="3402610"/>
              <a:ext cx="2134446" cy="134725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49"/>
            <p:cNvSpPr/>
            <p:nvPr/>
          </p:nvSpPr>
          <p:spPr>
            <a:xfrm rot="-5400000">
              <a:off x="8449762" y="-81433"/>
              <a:ext cx="1650968" cy="104203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7" name="Google Shape;297;p49"/>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8"/>
        <p:cNvGrpSpPr/>
        <p:nvPr/>
      </p:nvGrpSpPr>
      <p:grpSpPr>
        <a:xfrm>
          <a:off x="0" y="0"/>
          <a:ext cx="0" cy="0"/>
          <a:chOff x="0" y="0"/>
          <a:chExt cx="0" cy="0"/>
        </a:xfrm>
      </p:grpSpPr>
      <p:grpSp>
        <p:nvGrpSpPr>
          <p:cNvPr id="299" name="Google Shape;299;p50"/>
          <p:cNvGrpSpPr/>
          <p:nvPr/>
        </p:nvGrpSpPr>
        <p:grpSpPr>
          <a:xfrm>
            <a:off x="-1224821" y="71"/>
            <a:ext cx="2696966" cy="6119797"/>
            <a:chOff x="-1224821" y="71"/>
            <a:chExt cx="2696966" cy="6119797"/>
          </a:xfrm>
        </p:grpSpPr>
        <p:sp>
          <p:nvSpPr>
            <p:cNvPr id="300" name="Google Shape;300;p50"/>
            <p:cNvSpPr/>
            <p:nvPr/>
          </p:nvSpPr>
          <p:spPr>
            <a:xfrm rot="5400000" flipH="1">
              <a:off x="-10125" y="10114"/>
              <a:ext cx="1492314" cy="147222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50"/>
            <p:cNvSpPr/>
            <p:nvPr/>
          </p:nvSpPr>
          <p:spPr>
            <a:xfrm>
              <a:off x="-1224821" y="4022048"/>
              <a:ext cx="2414700" cy="2097821"/>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2" name="Google Shape;302;p50"/>
          <p:cNvSpPr txBox="1">
            <a:spLocks noGrp="1"/>
          </p:cNvSpPr>
          <p:nvPr>
            <p:ph type="body" idx="1"/>
          </p:nvPr>
        </p:nvSpPr>
        <p:spPr>
          <a:xfrm>
            <a:off x="935800" y="2039550"/>
            <a:ext cx="3485100" cy="16329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accent5"/>
              </a:buClr>
              <a:buSzPts val="1600"/>
              <a:buChar char="●"/>
              <a:defRPr sz="1600">
                <a:solidFill>
                  <a:schemeClr val="accent5"/>
                </a:solidFill>
              </a:defRPr>
            </a:lvl1pPr>
            <a:lvl2pPr marL="914400" lvl="1" indent="-330200" rtl="0">
              <a:spcBef>
                <a:spcPts val="0"/>
              </a:spcBef>
              <a:spcAft>
                <a:spcPts val="0"/>
              </a:spcAft>
              <a:buClr>
                <a:schemeClr val="accent5"/>
              </a:buClr>
              <a:buSzPts val="1600"/>
              <a:buChar char="○"/>
              <a:defRPr sz="1600">
                <a:solidFill>
                  <a:schemeClr val="accent5"/>
                </a:solidFill>
              </a:defRPr>
            </a:lvl2pPr>
            <a:lvl3pPr marL="1371600" lvl="2" indent="-330200" rtl="0">
              <a:spcBef>
                <a:spcPts val="0"/>
              </a:spcBef>
              <a:spcAft>
                <a:spcPts val="0"/>
              </a:spcAft>
              <a:buClr>
                <a:schemeClr val="accent5"/>
              </a:buClr>
              <a:buSzPts val="1600"/>
              <a:buChar char="■"/>
              <a:defRPr sz="1600">
                <a:solidFill>
                  <a:schemeClr val="accent5"/>
                </a:solidFill>
              </a:defRPr>
            </a:lvl3pPr>
            <a:lvl4pPr marL="1828800" lvl="3" indent="-330200" rtl="0">
              <a:spcBef>
                <a:spcPts val="0"/>
              </a:spcBef>
              <a:spcAft>
                <a:spcPts val="0"/>
              </a:spcAft>
              <a:buClr>
                <a:schemeClr val="accent5"/>
              </a:buClr>
              <a:buSzPts val="1600"/>
              <a:buChar char="●"/>
              <a:defRPr sz="1600">
                <a:solidFill>
                  <a:schemeClr val="accent5"/>
                </a:solidFill>
              </a:defRPr>
            </a:lvl4pPr>
            <a:lvl5pPr marL="2286000" lvl="4" indent="-330200" rtl="0">
              <a:spcBef>
                <a:spcPts val="0"/>
              </a:spcBef>
              <a:spcAft>
                <a:spcPts val="0"/>
              </a:spcAft>
              <a:buClr>
                <a:schemeClr val="accent5"/>
              </a:buClr>
              <a:buSzPts val="1600"/>
              <a:buChar char="○"/>
              <a:defRPr sz="1600">
                <a:solidFill>
                  <a:schemeClr val="accent5"/>
                </a:solidFill>
              </a:defRPr>
            </a:lvl5pPr>
            <a:lvl6pPr marL="2743200" lvl="5" indent="-330200" rtl="0">
              <a:spcBef>
                <a:spcPts val="0"/>
              </a:spcBef>
              <a:spcAft>
                <a:spcPts val="0"/>
              </a:spcAft>
              <a:buClr>
                <a:schemeClr val="accent5"/>
              </a:buClr>
              <a:buSzPts val="1600"/>
              <a:buChar char="■"/>
              <a:defRPr sz="1600">
                <a:solidFill>
                  <a:schemeClr val="accent5"/>
                </a:solidFill>
              </a:defRPr>
            </a:lvl6pPr>
            <a:lvl7pPr marL="3200400" lvl="6" indent="-330200" rtl="0">
              <a:spcBef>
                <a:spcPts val="0"/>
              </a:spcBef>
              <a:spcAft>
                <a:spcPts val="0"/>
              </a:spcAft>
              <a:buClr>
                <a:schemeClr val="accent5"/>
              </a:buClr>
              <a:buSzPts val="1600"/>
              <a:buChar char="●"/>
              <a:defRPr sz="1600">
                <a:solidFill>
                  <a:schemeClr val="accent5"/>
                </a:solidFill>
              </a:defRPr>
            </a:lvl7pPr>
            <a:lvl8pPr marL="3657600" lvl="7" indent="-330200" rtl="0">
              <a:spcBef>
                <a:spcPts val="0"/>
              </a:spcBef>
              <a:spcAft>
                <a:spcPts val="0"/>
              </a:spcAft>
              <a:buClr>
                <a:schemeClr val="accent5"/>
              </a:buClr>
              <a:buSzPts val="1600"/>
              <a:buChar char="○"/>
              <a:defRPr sz="1600">
                <a:solidFill>
                  <a:schemeClr val="accent5"/>
                </a:solidFill>
              </a:defRPr>
            </a:lvl8pPr>
            <a:lvl9pPr marL="4114800" lvl="8" indent="-330200" rtl="0">
              <a:spcBef>
                <a:spcPts val="0"/>
              </a:spcBef>
              <a:spcAft>
                <a:spcPts val="0"/>
              </a:spcAft>
              <a:buClr>
                <a:schemeClr val="accent5"/>
              </a:buClr>
              <a:buSzPts val="1600"/>
              <a:buChar char="■"/>
              <a:defRPr sz="1600">
                <a:solidFill>
                  <a:schemeClr val="accent5"/>
                </a:solidFill>
              </a:defRPr>
            </a:lvl9pPr>
          </a:lstStyle>
          <a:p>
            <a:endParaRPr/>
          </a:p>
        </p:txBody>
      </p:sp>
      <p:sp>
        <p:nvSpPr>
          <p:cNvPr id="303" name="Google Shape;303;p50"/>
          <p:cNvSpPr txBox="1">
            <a:spLocks noGrp="1"/>
          </p:cNvSpPr>
          <p:nvPr>
            <p:ph type="title"/>
          </p:nvPr>
        </p:nvSpPr>
        <p:spPr>
          <a:xfrm>
            <a:off x="935800" y="1547250"/>
            <a:ext cx="3485100" cy="492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000"/>
              <a:buNone/>
              <a:defRPr sz="3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04"/>
        <p:cNvGrpSpPr/>
        <p:nvPr/>
      </p:nvGrpSpPr>
      <p:grpSpPr>
        <a:xfrm>
          <a:off x="0" y="0"/>
          <a:ext cx="0" cy="0"/>
          <a:chOff x="0" y="0"/>
          <a:chExt cx="0" cy="0"/>
        </a:xfrm>
      </p:grpSpPr>
      <p:grpSp>
        <p:nvGrpSpPr>
          <p:cNvPr id="305" name="Google Shape;305;p51"/>
          <p:cNvGrpSpPr/>
          <p:nvPr/>
        </p:nvGrpSpPr>
        <p:grpSpPr>
          <a:xfrm>
            <a:off x="-1782338" y="1"/>
            <a:ext cx="10926314" cy="6358311"/>
            <a:chOff x="-1782338" y="1"/>
            <a:chExt cx="10926314" cy="6358311"/>
          </a:xfrm>
        </p:grpSpPr>
        <p:sp>
          <p:nvSpPr>
            <p:cNvPr id="306" name="Google Shape;306;p51"/>
            <p:cNvSpPr/>
            <p:nvPr/>
          </p:nvSpPr>
          <p:spPr>
            <a:xfrm>
              <a:off x="-1782338" y="3136549"/>
              <a:ext cx="3708325" cy="3221763"/>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51"/>
            <p:cNvSpPr/>
            <p:nvPr/>
          </p:nvSpPr>
          <p:spPr>
            <a:xfrm rot="10800000" flipH="1">
              <a:off x="6399075" y="1"/>
              <a:ext cx="2744901" cy="2216524"/>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8" name="Google Shape;308;p51"/>
          <p:cNvSpPr txBox="1">
            <a:spLocks noGrp="1"/>
          </p:cNvSpPr>
          <p:nvPr>
            <p:ph type="title"/>
          </p:nvPr>
        </p:nvSpPr>
        <p:spPr>
          <a:xfrm>
            <a:off x="1183325" y="1138500"/>
            <a:ext cx="4328700" cy="31713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80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09"/>
        <p:cNvGrpSpPr/>
        <p:nvPr/>
      </p:nvGrpSpPr>
      <p:grpSpPr>
        <a:xfrm>
          <a:off x="0" y="0"/>
          <a:ext cx="0" cy="0"/>
          <a:chOff x="0" y="0"/>
          <a:chExt cx="0" cy="0"/>
        </a:xfrm>
      </p:grpSpPr>
      <p:grpSp>
        <p:nvGrpSpPr>
          <p:cNvPr id="310" name="Google Shape;310;p52"/>
          <p:cNvGrpSpPr/>
          <p:nvPr/>
        </p:nvGrpSpPr>
        <p:grpSpPr>
          <a:xfrm>
            <a:off x="-218950" y="0"/>
            <a:ext cx="10433772" cy="5929257"/>
            <a:chOff x="-218950" y="0"/>
            <a:chExt cx="10433772" cy="5929257"/>
          </a:xfrm>
        </p:grpSpPr>
        <p:sp>
          <p:nvSpPr>
            <p:cNvPr id="311" name="Google Shape;311;p52"/>
            <p:cNvSpPr/>
            <p:nvPr/>
          </p:nvSpPr>
          <p:spPr>
            <a:xfrm>
              <a:off x="-218950" y="0"/>
              <a:ext cx="1418438" cy="3214892"/>
            </a:xfrm>
            <a:custGeom>
              <a:avLst/>
              <a:gdLst/>
              <a:ahLst/>
              <a:cxnLst/>
              <a:rect l="l" t="t" r="r" b="b"/>
              <a:pathLst>
                <a:path w="85102" h="173966" extrusionOk="0">
                  <a:moveTo>
                    <a:pt x="0" y="0"/>
                  </a:moveTo>
                  <a:lnTo>
                    <a:pt x="0" y="173951"/>
                  </a:lnTo>
                  <a:cubicBezTo>
                    <a:pt x="269" y="173961"/>
                    <a:pt x="534" y="173966"/>
                    <a:pt x="798" y="173966"/>
                  </a:cubicBezTo>
                  <a:cubicBezTo>
                    <a:pt x="14077" y="173966"/>
                    <a:pt x="20901" y="161907"/>
                    <a:pt x="25639" y="151271"/>
                  </a:cubicBezTo>
                  <a:cubicBezTo>
                    <a:pt x="31359" y="138254"/>
                    <a:pt x="26231" y="109558"/>
                    <a:pt x="40825" y="103838"/>
                  </a:cubicBezTo>
                  <a:cubicBezTo>
                    <a:pt x="62224" y="95555"/>
                    <a:pt x="51278" y="63605"/>
                    <a:pt x="57293" y="55617"/>
                  </a:cubicBezTo>
                  <a:cubicBezTo>
                    <a:pt x="61731" y="49799"/>
                    <a:pt x="71296" y="45362"/>
                    <a:pt x="78199" y="26231"/>
                  </a:cubicBezTo>
                  <a:cubicBezTo>
                    <a:pt x="85102" y="7100"/>
                    <a:pt x="77410" y="0"/>
                    <a:pt x="774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52"/>
            <p:cNvSpPr/>
            <p:nvPr/>
          </p:nvSpPr>
          <p:spPr>
            <a:xfrm>
              <a:off x="7705779" y="3749478"/>
              <a:ext cx="2509043" cy="2179779"/>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3" name="Google Shape;313;p52"/>
          <p:cNvSpPr txBox="1">
            <a:spLocks noGrp="1"/>
          </p:cNvSpPr>
          <p:nvPr>
            <p:ph type="title"/>
          </p:nvPr>
        </p:nvSpPr>
        <p:spPr>
          <a:xfrm>
            <a:off x="1284025" y="2540092"/>
            <a:ext cx="3485100" cy="6798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000"/>
              <a:buNone/>
              <a:defRPr sz="5200">
                <a:solidFill>
                  <a:schemeClr val="accent4"/>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14" name="Google Shape;314;p52"/>
          <p:cNvSpPr txBox="1">
            <a:spLocks noGrp="1"/>
          </p:cNvSpPr>
          <p:nvPr>
            <p:ph type="subTitle" idx="1"/>
          </p:nvPr>
        </p:nvSpPr>
        <p:spPr>
          <a:xfrm>
            <a:off x="1284025" y="3217971"/>
            <a:ext cx="2994000" cy="679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sz="1600">
                <a:solidFill>
                  <a:schemeClr val="accent5"/>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15"/>
        <p:cNvGrpSpPr/>
        <p:nvPr/>
      </p:nvGrpSpPr>
      <p:grpSpPr>
        <a:xfrm>
          <a:off x="0" y="0"/>
          <a:ext cx="0" cy="0"/>
          <a:chOff x="0" y="0"/>
          <a:chExt cx="0" cy="0"/>
        </a:xfrm>
      </p:grpSpPr>
      <p:sp>
        <p:nvSpPr>
          <p:cNvPr id="316" name="Google Shape;316;p53"/>
          <p:cNvSpPr txBox="1">
            <a:spLocks noGrp="1"/>
          </p:cNvSpPr>
          <p:nvPr>
            <p:ph type="title"/>
          </p:nvPr>
        </p:nvSpPr>
        <p:spPr>
          <a:xfrm>
            <a:off x="3895375" y="917050"/>
            <a:ext cx="3977700" cy="16503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algn="r" rtl="0">
              <a:spcBef>
                <a:spcPts val="0"/>
              </a:spcBef>
              <a:spcAft>
                <a:spcPts val="0"/>
              </a:spcAft>
              <a:buSzPts val="3000"/>
              <a:buNone/>
              <a:defRPr>
                <a:latin typeface="Roboto"/>
                <a:ea typeface="Roboto"/>
                <a:cs typeface="Roboto"/>
                <a:sym typeface="Roboto"/>
              </a:defRPr>
            </a:lvl2pPr>
            <a:lvl3pPr lvl="2" algn="r" rtl="0">
              <a:spcBef>
                <a:spcPts val="0"/>
              </a:spcBef>
              <a:spcAft>
                <a:spcPts val="0"/>
              </a:spcAft>
              <a:buSzPts val="3000"/>
              <a:buNone/>
              <a:defRPr>
                <a:latin typeface="Roboto"/>
                <a:ea typeface="Roboto"/>
                <a:cs typeface="Roboto"/>
                <a:sym typeface="Roboto"/>
              </a:defRPr>
            </a:lvl3pPr>
            <a:lvl4pPr lvl="3" algn="r" rtl="0">
              <a:spcBef>
                <a:spcPts val="0"/>
              </a:spcBef>
              <a:spcAft>
                <a:spcPts val="0"/>
              </a:spcAft>
              <a:buSzPts val="3000"/>
              <a:buNone/>
              <a:defRPr>
                <a:latin typeface="Roboto"/>
                <a:ea typeface="Roboto"/>
                <a:cs typeface="Roboto"/>
                <a:sym typeface="Roboto"/>
              </a:defRPr>
            </a:lvl4pPr>
            <a:lvl5pPr lvl="4" algn="r" rtl="0">
              <a:spcBef>
                <a:spcPts val="0"/>
              </a:spcBef>
              <a:spcAft>
                <a:spcPts val="0"/>
              </a:spcAft>
              <a:buSzPts val="3000"/>
              <a:buNone/>
              <a:defRPr>
                <a:latin typeface="Roboto"/>
                <a:ea typeface="Roboto"/>
                <a:cs typeface="Roboto"/>
                <a:sym typeface="Roboto"/>
              </a:defRPr>
            </a:lvl5pPr>
            <a:lvl6pPr lvl="5" algn="r" rtl="0">
              <a:spcBef>
                <a:spcPts val="0"/>
              </a:spcBef>
              <a:spcAft>
                <a:spcPts val="0"/>
              </a:spcAft>
              <a:buSzPts val="3000"/>
              <a:buNone/>
              <a:defRPr>
                <a:latin typeface="Roboto"/>
                <a:ea typeface="Roboto"/>
                <a:cs typeface="Roboto"/>
                <a:sym typeface="Roboto"/>
              </a:defRPr>
            </a:lvl6pPr>
            <a:lvl7pPr lvl="6" algn="r" rtl="0">
              <a:spcBef>
                <a:spcPts val="0"/>
              </a:spcBef>
              <a:spcAft>
                <a:spcPts val="0"/>
              </a:spcAft>
              <a:buSzPts val="3000"/>
              <a:buNone/>
              <a:defRPr>
                <a:latin typeface="Roboto"/>
                <a:ea typeface="Roboto"/>
                <a:cs typeface="Roboto"/>
                <a:sym typeface="Roboto"/>
              </a:defRPr>
            </a:lvl7pPr>
            <a:lvl8pPr lvl="7" algn="r" rtl="0">
              <a:spcBef>
                <a:spcPts val="0"/>
              </a:spcBef>
              <a:spcAft>
                <a:spcPts val="0"/>
              </a:spcAft>
              <a:buSzPts val="3000"/>
              <a:buNone/>
              <a:defRPr>
                <a:latin typeface="Roboto"/>
                <a:ea typeface="Roboto"/>
                <a:cs typeface="Roboto"/>
                <a:sym typeface="Roboto"/>
              </a:defRPr>
            </a:lvl8pPr>
            <a:lvl9pPr lvl="8" algn="r" rtl="0">
              <a:spcBef>
                <a:spcPts val="0"/>
              </a:spcBef>
              <a:spcAft>
                <a:spcPts val="0"/>
              </a:spcAft>
              <a:buSzPts val="3000"/>
              <a:buNone/>
              <a:defRPr>
                <a:latin typeface="Roboto"/>
                <a:ea typeface="Roboto"/>
                <a:cs typeface="Roboto"/>
                <a:sym typeface="Roboto"/>
              </a:defRPr>
            </a:lvl9pPr>
          </a:lstStyle>
          <a:p>
            <a:endParaRPr/>
          </a:p>
        </p:txBody>
      </p:sp>
      <p:grpSp>
        <p:nvGrpSpPr>
          <p:cNvPr id="317" name="Google Shape;317;p53"/>
          <p:cNvGrpSpPr/>
          <p:nvPr/>
        </p:nvGrpSpPr>
        <p:grpSpPr>
          <a:xfrm>
            <a:off x="-1543412" y="141"/>
            <a:ext cx="10690287" cy="5651911"/>
            <a:chOff x="-1543412" y="141"/>
            <a:chExt cx="10690287" cy="5651911"/>
          </a:xfrm>
        </p:grpSpPr>
        <p:sp>
          <p:nvSpPr>
            <p:cNvPr id="318" name="Google Shape;318;p53"/>
            <p:cNvSpPr/>
            <p:nvPr/>
          </p:nvSpPr>
          <p:spPr>
            <a:xfrm>
              <a:off x="-1543412" y="3223450"/>
              <a:ext cx="2795417" cy="2428603"/>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319" name="Google Shape;319;p53"/>
            <p:cNvSpPr/>
            <p:nvPr/>
          </p:nvSpPr>
          <p:spPr>
            <a:xfrm rot="-5400000">
              <a:off x="7194208" y="502584"/>
              <a:ext cx="2455109" cy="1450225"/>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gr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20"/>
        <p:cNvGrpSpPr/>
        <p:nvPr/>
      </p:nvGrpSpPr>
      <p:grpSpPr>
        <a:xfrm>
          <a:off x="0" y="0"/>
          <a:ext cx="0" cy="0"/>
          <a:chOff x="0" y="0"/>
          <a:chExt cx="0" cy="0"/>
        </a:xfrm>
      </p:grpSpPr>
      <p:grpSp>
        <p:nvGrpSpPr>
          <p:cNvPr id="321" name="Google Shape;321;p54"/>
          <p:cNvGrpSpPr/>
          <p:nvPr/>
        </p:nvGrpSpPr>
        <p:grpSpPr>
          <a:xfrm>
            <a:off x="-43" y="-1"/>
            <a:ext cx="1237843" cy="5143501"/>
            <a:chOff x="-43" y="-1"/>
            <a:chExt cx="1237843" cy="5143501"/>
          </a:xfrm>
        </p:grpSpPr>
        <p:sp>
          <p:nvSpPr>
            <p:cNvPr id="322" name="Google Shape;322;p54"/>
            <p:cNvSpPr/>
            <p:nvPr/>
          </p:nvSpPr>
          <p:spPr>
            <a:xfrm rot="5400000" flipH="1">
              <a:off x="-160027" y="3745673"/>
              <a:ext cx="1557810" cy="1237843"/>
            </a:xfrm>
            <a:custGeom>
              <a:avLst/>
              <a:gdLst/>
              <a:ahLst/>
              <a:cxnLst/>
              <a:rect l="l" t="t" r="r" b="b"/>
              <a:pathLst>
                <a:path w="75030" h="59612" extrusionOk="0">
                  <a:moveTo>
                    <a:pt x="1" y="0"/>
                  </a:moveTo>
                  <a:lnTo>
                    <a:pt x="1" y="59612"/>
                  </a:lnTo>
                  <a:lnTo>
                    <a:pt x="75030" y="59612"/>
                  </a:lnTo>
                  <a:cubicBezTo>
                    <a:pt x="74442" y="59276"/>
                    <a:pt x="73854" y="58898"/>
                    <a:pt x="73350" y="58477"/>
                  </a:cubicBezTo>
                  <a:cubicBezTo>
                    <a:pt x="72929" y="58141"/>
                    <a:pt x="72551" y="57763"/>
                    <a:pt x="72173" y="57385"/>
                  </a:cubicBezTo>
                  <a:cubicBezTo>
                    <a:pt x="70908" y="56027"/>
                    <a:pt x="69166" y="55281"/>
                    <a:pt x="67381" y="55281"/>
                  </a:cubicBezTo>
                  <a:cubicBezTo>
                    <a:pt x="66736" y="55281"/>
                    <a:pt x="66087" y="55378"/>
                    <a:pt x="65452" y="55579"/>
                  </a:cubicBezTo>
                  <a:cubicBezTo>
                    <a:pt x="63935" y="56031"/>
                    <a:pt x="62379" y="56252"/>
                    <a:pt x="60833" y="56252"/>
                  </a:cubicBezTo>
                  <a:cubicBezTo>
                    <a:pt x="57068" y="56252"/>
                    <a:pt x="53360" y="54942"/>
                    <a:pt x="50412" y="52470"/>
                  </a:cubicBezTo>
                  <a:cubicBezTo>
                    <a:pt x="49824" y="51966"/>
                    <a:pt x="49278" y="51420"/>
                    <a:pt x="48732" y="50874"/>
                  </a:cubicBezTo>
                  <a:cubicBezTo>
                    <a:pt x="47463" y="49378"/>
                    <a:pt x="45616" y="48561"/>
                    <a:pt x="43716" y="48561"/>
                  </a:cubicBezTo>
                  <a:cubicBezTo>
                    <a:pt x="43161" y="48561"/>
                    <a:pt x="42603" y="48631"/>
                    <a:pt x="42052" y="48773"/>
                  </a:cubicBezTo>
                  <a:cubicBezTo>
                    <a:pt x="40262" y="49250"/>
                    <a:pt x="38484" y="49475"/>
                    <a:pt x="36746" y="49475"/>
                  </a:cubicBezTo>
                  <a:cubicBezTo>
                    <a:pt x="24703" y="49475"/>
                    <a:pt x="14649" y="38665"/>
                    <a:pt x="16594" y="25962"/>
                  </a:cubicBezTo>
                  <a:cubicBezTo>
                    <a:pt x="16972" y="23483"/>
                    <a:pt x="15964" y="20963"/>
                    <a:pt x="13948" y="19450"/>
                  </a:cubicBezTo>
                  <a:cubicBezTo>
                    <a:pt x="13738" y="19324"/>
                    <a:pt x="13570" y="19156"/>
                    <a:pt x="13360" y="18988"/>
                  </a:cubicBezTo>
                  <a:cubicBezTo>
                    <a:pt x="9915" y="16132"/>
                    <a:pt x="7814" y="11973"/>
                    <a:pt x="7562" y="7520"/>
                  </a:cubicBezTo>
                  <a:cubicBezTo>
                    <a:pt x="7394" y="4747"/>
                    <a:pt x="5588" y="2353"/>
                    <a:pt x="2983" y="1470"/>
                  </a:cubicBezTo>
                  <a:cubicBezTo>
                    <a:pt x="1891" y="1134"/>
                    <a:pt x="925" y="630"/>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54"/>
            <p:cNvSpPr/>
            <p:nvPr/>
          </p:nvSpPr>
          <p:spPr>
            <a:xfrm rot="5400000">
              <a:off x="-129706" y="129761"/>
              <a:ext cx="1262942" cy="1003419"/>
            </a:xfrm>
            <a:custGeom>
              <a:avLst/>
              <a:gdLst/>
              <a:ahLst/>
              <a:cxnLst/>
              <a:rect l="l" t="t" r="r" b="b"/>
              <a:pathLst>
                <a:path w="75030" h="59612" extrusionOk="0">
                  <a:moveTo>
                    <a:pt x="1" y="0"/>
                  </a:moveTo>
                  <a:lnTo>
                    <a:pt x="1" y="59612"/>
                  </a:lnTo>
                  <a:lnTo>
                    <a:pt x="75030" y="59612"/>
                  </a:lnTo>
                  <a:cubicBezTo>
                    <a:pt x="74442" y="59276"/>
                    <a:pt x="73854" y="58898"/>
                    <a:pt x="73350" y="58477"/>
                  </a:cubicBezTo>
                  <a:cubicBezTo>
                    <a:pt x="72929" y="58141"/>
                    <a:pt x="72551" y="57763"/>
                    <a:pt x="72173" y="57385"/>
                  </a:cubicBezTo>
                  <a:cubicBezTo>
                    <a:pt x="70908" y="56027"/>
                    <a:pt x="69166" y="55281"/>
                    <a:pt x="67381" y="55281"/>
                  </a:cubicBezTo>
                  <a:cubicBezTo>
                    <a:pt x="66736" y="55281"/>
                    <a:pt x="66087" y="55378"/>
                    <a:pt x="65452" y="55579"/>
                  </a:cubicBezTo>
                  <a:cubicBezTo>
                    <a:pt x="63935" y="56031"/>
                    <a:pt x="62379" y="56252"/>
                    <a:pt x="60833" y="56252"/>
                  </a:cubicBezTo>
                  <a:cubicBezTo>
                    <a:pt x="57068" y="56252"/>
                    <a:pt x="53360" y="54942"/>
                    <a:pt x="50412" y="52470"/>
                  </a:cubicBezTo>
                  <a:cubicBezTo>
                    <a:pt x="49824" y="51966"/>
                    <a:pt x="49278" y="51420"/>
                    <a:pt x="48732" y="50874"/>
                  </a:cubicBezTo>
                  <a:cubicBezTo>
                    <a:pt x="47463" y="49378"/>
                    <a:pt x="45616" y="48561"/>
                    <a:pt x="43716" y="48561"/>
                  </a:cubicBezTo>
                  <a:cubicBezTo>
                    <a:pt x="43161" y="48561"/>
                    <a:pt x="42603" y="48631"/>
                    <a:pt x="42052" y="48773"/>
                  </a:cubicBezTo>
                  <a:cubicBezTo>
                    <a:pt x="40262" y="49250"/>
                    <a:pt x="38484" y="49475"/>
                    <a:pt x="36746" y="49475"/>
                  </a:cubicBezTo>
                  <a:cubicBezTo>
                    <a:pt x="24703" y="49475"/>
                    <a:pt x="14649" y="38665"/>
                    <a:pt x="16594" y="25962"/>
                  </a:cubicBezTo>
                  <a:cubicBezTo>
                    <a:pt x="16972" y="23483"/>
                    <a:pt x="15964" y="20963"/>
                    <a:pt x="13948" y="19450"/>
                  </a:cubicBezTo>
                  <a:cubicBezTo>
                    <a:pt x="13738" y="19324"/>
                    <a:pt x="13570" y="19156"/>
                    <a:pt x="13360" y="18988"/>
                  </a:cubicBezTo>
                  <a:cubicBezTo>
                    <a:pt x="9915" y="16132"/>
                    <a:pt x="7814" y="11973"/>
                    <a:pt x="7562" y="7520"/>
                  </a:cubicBezTo>
                  <a:cubicBezTo>
                    <a:pt x="7394" y="4747"/>
                    <a:pt x="5588" y="2353"/>
                    <a:pt x="2983" y="1470"/>
                  </a:cubicBezTo>
                  <a:cubicBezTo>
                    <a:pt x="1891" y="1134"/>
                    <a:pt x="925" y="630"/>
                    <a:pt x="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4" name="Google Shape;324;p54"/>
          <p:cNvSpPr txBox="1">
            <a:spLocks noGrp="1"/>
          </p:cNvSpPr>
          <p:nvPr>
            <p:ph type="title" hasCustomPrompt="1"/>
          </p:nvPr>
        </p:nvSpPr>
        <p:spPr>
          <a:xfrm>
            <a:off x="815288" y="1616600"/>
            <a:ext cx="5586900" cy="1619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a:solidFill>
                  <a:schemeClr val="accent4"/>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25" name="Google Shape;325;p54"/>
          <p:cNvSpPr txBox="1">
            <a:spLocks noGrp="1"/>
          </p:cNvSpPr>
          <p:nvPr>
            <p:ph type="body" idx="1"/>
          </p:nvPr>
        </p:nvSpPr>
        <p:spPr>
          <a:xfrm>
            <a:off x="815300" y="3128500"/>
            <a:ext cx="5586600" cy="398400"/>
          </a:xfrm>
          <a:prstGeom prst="rect">
            <a:avLst/>
          </a:prstGeom>
        </p:spPr>
        <p:txBody>
          <a:bodyPr spcFirstLastPara="1" wrap="square" lIns="91425" tIns="91425" rIns="91425" bIns="91425" anchor="t" anchorCtr="0">
            <a:noAutofit/>
          </a:bodyPr>
          <a:lstStyle>
            <a:lvl1pPr marL="457200" lvl="0" indent="-317500" algn="ctr" rtl="0">
              <a:spcBef>
                <a:spcPts val="0"/>
              </a:spcBef>
              <a:spcAft>
                <a:spcPts val="0"/>
              </a:spcAft>
              <a:buSzPts val="14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326"/>
        <p:cNvGrpSpPr/>
        <p:nvPr/>
      </p:nvGrpSpPr>
      <p:grpSpPr>
        <a:xfrm>
          <a:off x="0" y="0"/>
          <a:ext cx="0" cy="0"/>
          <a:chOff x="0" y="0"/>
          <a:chExt cx="0" cy="0"/>
        </a:xfrm>
      </p:grpSpPr>
      <p:sp>
        <p:nvSpPr>
          <p:cNvPr id="327" name="Google Shape;327;p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Background 1">
  <p:cSld name="CUSTOM_14">
    <p:spTree>
      <p:nvGrpSpPr>
        <p:cNvPr id="1" name="Shape 328"/>
        <p:cNvGrpSpPr/>
        <p:nvPr/>
      </p:nvGrpSpPr>
      <p:grpSpPr>
        <a:xfrm>
          <a:off x="0" y="0"/>
          <a:ext cx="0" cy="0"/>
          <a:chOff x="0" y="0"/>
          <a:chExt cx="0" cy="0"/>
        </a:xfrm>
      </p:grpSpPr>
      <p:grpSp>
        <p:nvGrpSpPr>
          <p:cNvPr id="329" name="Google Shape;329;p56"/>
          <p:cNvGrpSpPr/>
          <p:nvPr/>
        </p:nvGrpSpPr>
        <p:grpSpPr>
          <a:xfrm>
            <a:off x="-39" y="-1"/>
            <a:ext cx="1478189" cy="5143594"/>
            <a:chOff x="-39" y="-1"/>
            <a:chExt cx="1478189" cy="5143594"/>
          </a:xfrm>
        </p:grpSpPr>
        <p:sp>
          <p:nvSpPr>
            <p:cNvPr id="330" name="Google Shape;330;p56"/>
            <p:cNvSpPr/>
            <p:nvPr/>
          </p:nvSpPr>
          <p:spPr>
            <a:xfrm rot="5400000">
              <a:off x="-324001" y="3387368"/>
              <a:ext cx="2080219" cy="1432232"/>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56"/>
            <p:cNvSpPr/>
            <p:nvPr/>
          </p:nvSpPr>
          <p:spPr>
            <a:xfrm rot="5400000" flipH="1">
              <a:off x="-107770" y="107730"/>
              <a:ext cx="1693651" cy="1478189"/>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Background 2">
  <p:cSld name="CUSTOM_14_1">
    <p:spTree>
      <p:nvGrpSpPr>
        <p:cNvPr id="1" name="Shape 332"/>
        <p:cNvGrpSpPr/>
        <p:nvPr/>
      </p:nvGrpSpPr>
      <p:grpSpPr>
        <a:xfrm>
          <a:off x="0" y="0"/>
          <a:ext cx="0" cy="0"/>
          <a:chOff x="0" y="0"/>
          <a:chExt cx="0" cy="0"/>
        </a:xfrm>
      </p:grpSpPr>
      <p:grpSp>
        <p:nvGrpSpPr>
          <p:cNvPr id="333" name="Google Shape;333;p57"/>
          <p:cNvGrpSpPr/>
          <p:nvPr/>
        </p:nvGrpSpPr>
        <p:grpSpPr>
          <a:xfrm flipH="1">
            <a:off x="7665811" y="-1"/>
            <a:ext cx="1478189" cy="5143594"/>
            <a:chOff x="-39" y="-1"/>
            <a:chExt cx="1478189" cy="5143594"/>
          </a:xfrm>
        </p:grpSpPr>
        <p:sp>
          <p:nvSpPr>
            <p:cNvPr id="334" name="Google Shape;334;p57"/>
            <p:cNvSpPr/>
            <p:nvPr/>
          </p:nvSpPr>
          <p:spPr>
            <a:xfrm rot="5400000">
              <a:off x="-324001" y="3387368"/>
              <a:ext cx="2080219" cy="1432232"/>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57"/>
            <p:cNvSpPr/>
            <p:nvPr/>
          </p:nvSpPr>
          <p:spPr>
            <a:xfrm rot="5400000" flipH="1">
              <a:off x="-107770" y="107730"/>
              <a:ext cx="1693651" cy="1478189"/>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Background 3">
  <p:cSld name="CUSTOM_14_1_1">
    <p:spTree>
      <p:nvGrpSpPr>
        <p:cNvPr id="1" name="Shape 336"/>
        <p:cNvGrpSpPr/>
        <p:nvPr/>
      </p:nvGrpSpPr>
      <p:grpSpPr>
        <a:xfrm>
          <a:off x="0" y="0"/>
          <a:ext cx="0" cy="0"/>
          <a:chOff x="0" y="0"/>
          <a:chExt cx="0" cy="0"/>
        </a:xfrm>
      </p:grpSpPr>
      <p:grpSp>
        <p:nvGrpSpPr>
          <p:cNvPr id="337" name="Google Shape;337;p58"/>
          <p:cNvGrpSpPr/>
          <p:nvPr/>
        </p:nvGrpSpPr>
        <p:grpSpPr>
          <a:xfrm>
            <a:off x="-5841" y="-12102"/>
            <a:ext cx="9155957" cy="5161658"/>
            <a:chOff x="-11939" y="-385898"/>
            <a:chExt cx="9808203" cy="5529360"/>
          </a:xfrm>
        </p:grpSpPr>
        <p:sp>
          <p:nvSpPr>
            <p:cNvPr id="338" name="Google Shape;338;p58"/>
            <p:cNvSpPr/>
            <p:nvPr/>
          </p:nvSpPr>
          <p:spPr>
            <a:xfrm rot="5400000">
              <a:off x="-405533" y="3402610"/>
              <a:ext cx="2134446" cy="134725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58"/>
            <p:cNvSpPr/>
            <p:nvPr/>
          </p:nvSpPr>
          <p:spPr>
            <a:xfrm rot="-5400000">
              <a:off x="8449762" y="-81433"/>
              <a:ext cx="1650968" cy="104203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Background 4">
  <p:cSld name="CUSTOM_14_1_1_1">
    <p:spTree>
      <p:nvGrpSpPr>
        <p:cNvPr id="1" name="Shape 340"/>
        <p:cNvGrpSpPr/>
        <p:nvPr/>
      </p:nvGrpSpPr>
      <p:grpSpPr>
        <a:xfrm>
          <a:off x="0" y="0"/>
          <a:ext cx="0" cy="0"/>
          <a:chOff x="0" y="0"/>
          <a:chExt cx="0" cy="0"/>
        </a:xfrm>
      </p:grpSpPr>
      <p:grpSp>
        <p:nvGrpSpPr>
          <p:cNvPr id="341" name="Google Shape;341;p59"/>
          <p:cNvGrpSpPr/>
          <p:nvPr/>
        </p:nvGrpSpPr>
        <p:grpSpPr>
          <a:xfrm>
            <a:off x="14" y="-2"/>
            <a:ext cx="9143950" cy="5143477"/>
            <a:chOff x="14" y="-2"/>
            <a:chExt cx="9143950" cy="5143477"/>
          </a:xfrm>
        </p:grpSpPr>
        <p:sp>
          <p:nvSpPr>
            <p:cNvPr id="342" name="Google Shape;342;p59"/>
            <p:cNvSpPr/>
            <p:nvPr/>
          </p:nvSpPr>
          <p:spPr>
            <a:xfrm rot="10800000">
              <a:off x="14" y="-2"/>
              <a:ext cx="1035412" cy="836101"/>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59"/>
            <p:cNvSpPr/>
            <p:nvPr/>
          </p:nvSpPr>
          <p:spPr>
            <a:xfrm>
              <a:off x="7471252" y="3792750"/>
              <a:ext cx="1672712" cy="1350725"/>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only 2">
  <p:cSld name="CUSTOM_11">
    <p:spTree>
      <p:nvGrpSpPr>
        <p:cNvPr id="1" name="Shape 344"/>
        <p:cNvGrpSpPr/>
        <p:nvPr/>
      </p:nvGrpSpPr>
      <p:grpSpPr>
        <a:xfrm>
          <a:off x="0" y="0"/>
          <a:ext cx="0" cy="0"/>
          <a:chOff x="0" y="0"/>
          <a:chExt cx="0" cy="0"/>
        </a:xfrm>
      </p:grpSpPr>
      <p:sp>
        <p:nvSpPr>
          <p:cNvPr id="345" name="Google Shape;345;p60"/>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346" name="Google Shape;346;p60"/>
          <p:cNvGrpSpPr/>
          <p:nvPr/>
        </p:nvGrpSpPr>
        <p:grpSpPr>
          <a:xfrm flipH="1">
            <a:off x="-5821" y="-12095"/>
            <a:ext cx="9155937" cy="5161612"/>
            <a:chOff x="-11930" y="-385891"/>
            <a:chExt cx="9808181" cy="5529311"/>
          </a:xfrm>
        </p:grpSpPr>
        <p:sp>
          <p:nvSpPr>
            <p:cNvPr id="347" name="Google Shape;347;p60"/>
            <p:cNvSpPr/>
            <p:nvPr/>
          </p:nvSpPr>
          <p:spPr>
            <a:xfrm rot="5400000">
              <a:off x="-425039" y="3316179"/>
              <a:ext cx="2240349" cy="1414132"/>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60"/>
            <p:cNvSpPr/>
            <p:nvPr/>
          </p:nvSpPr>
          <p:spPr>
            <a:xfrm rot="-5400000">
              <a:off x="8461360" y="-84042"/>
              <a:ext cx="1636740" cy="1033041"/>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only 3">
  <p:cSld name="CUSTOM_12">
    <p:spTree>
      <p:nvGrpSpPr>
        <p:cNvPr id="1" name="Shape 349"/>
        <p:cNvGrpSpPr/>
        <p:nvPr/>
      </p:nvGrpSpPr>
      <p:grpSpPr>
        <a:xfrm>
          <a:off x="0" y="0"/>
          <a:ext cx="0" cy="0"/>
          <a:chOff x="0" y="0"/>
          <a:chExt cx="0" cy="0"/>
        </a:xfrm>
      </p:grpSpPr>
      <p:grpSp>
        <p:nvGrpSpPr>
          <p:cNvPr id="350" name="Google Shape;350;p61"/>
          <p:cNvGrpSpPr/>
          <p:nvPr/>
        </p:nvGrpSpPr>
        <p:grpSpPr>
          <a:xfrm>
            <a:off x="-6058725" y="-1311085"/>
            <a:ext cx="15202725" cy="6454585"/>
            <a:chOff x="-6058725" y="-1311085"/>
            <a:chExt cx="15202725" cy="6454585"/>
          </a:xfrm>
        </p:grpSpPr>
        <p:sp>
          <p:nvSpPr>
            <p:cNvPr id="351" name="Google Shape;351;p61"/>
            <p:cNvSpPr/>
            <p:nvPr/>
          </p:nvSpPr>
          <p:spPr>
            <a:xfrm>
              <a:off x="-6058725" y="-672694"/>
              <a:ext cx="6621054" cy="5752333"/>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61"/>
            <p:cNvSpPr/>
            <p:nvPr/>
          </p:nvSpPr>
          <p:spPr>
            <a:xfrm rot="-7322713">
              <a:off x="-1943935" y="-740881"/>
              <a:ext cx="2592891" cy="2252658"/>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61"/>
            <p:cNvSpPr/>
            <p:nvPr/>
          </p:nvSpPr>
          <p:spPr>
            <a:xfrm>
              <a:off x="7444700" y="0"/>
              <a:ext cx="1699300" cy="1305475"/>
            </a:xfrm>
            <a:custGeom>
              <a:avLst/>
              <a:gdLst/>
              <a:ahLst/>
              <a:cxnLst/>
              <a:rect l="l" t="t" r="r" b="b"/>
              <a:pathLst>
                <a:path w="67972" h="52219" extrusionOk="0">
                  <a:moveTo>
                    <a:pt x="0" y="0"/>
                  </a:moveTo>
                  <a:cubicBezTo>
                    <a:pt x="2857" y="2007"/>
                    <a:pt x="4035" y="4482"/>
                    <a:pt x="6319" y="4482"/>
                  </a:cubicBezTo>
                  <a:cubicBezTo>
                    <a:pt x="6856" y="4482"/>
                    <a:pt x="7454" y="4345"/>
                    <a:pt x="8150" y="4033"/>
                  </a:cubicBezTo>
                  <a:cubicBezTo>
                    <a:pt x="9963" y="3247"/>
                    <a:pt x="11950" y="1744"/>
                    <a:pt x="14596" y="1744"/>
                  </a:cubicBezTo>
                  <a:cubicBezTo>
                    <a:pt x="15628" y="1744"/>
                    <a:pt x="16761" y="1973"/>
                    <a:pt x="18022" y="2563"/>
                  </a:cubicBezTo>
                  <a:cubicBezTo>
                    <a:pt x="22475" y="4705"/>
                    <a:pt x="23862" y="7478"/>
                    <a:pt x="25794" y="8276"/>
                  </a:cubicBezTo>
                  <a:cubicBezTo>
                    <a:pt x="26204" y="8436"/>
                    <a:pt x="26706" y="8495"/>
                    <a:pt x="27278" y="8495"/>
                  </a:cubicBezTo>
                  <a:cubicBezTo>
                    <a:pt x="28804" y="8495"/>
                    <a:pt x="30823" y="8078"/>
                    <a:pt x="32884" y="8078"/>
                  </a:cubicBezTo>
                  <a:cubicBezTo>
                    <a:pt x="33688" y="8078"/>
                    <a:pt x="34498" y="8142"/>
                    <a:pt x="35288" y="8318"/>
                  </a:cubicBezTo>
                  <a:cubicBezTo>
                    <a:pt x="44573" y="10377"/>
                    <a:pt x="36423" y="17686"/>
                    <a:pt x="47639" y="20543"/>
                  </a:cubicBezTo>
                  <a:cubicBezTo>
                    <a:pt x="53058" y="21929"/>
                    <a:pt x="50328" y="26256"/>
                    <a:pt x="51588" y="27895"/>
                  </a:cubicBezTo>
                  <a:cubicBezTo>
                    <a:pt x="52848" y="29533"/>
                    <a:pt x="55873" y="30163"/>
                    <a:pt x="59108" y="33902"/>
                  </a:cubicBezTo>
                  <a:cubicBezTo>
                    <a:pt x="62301" y="37641"/>
                    <a:pt x="60662" y="41086"/>
                    <a:pt x="60284" y="43816"/>
                  </a:cubicBezTo>
                  <a:cubicBezTo>
                    <a:pt x="59612" y="48395"/>
                    <a:pt x="64191" y="47765"/>
                    <a:pt x="67972" y="52218"/>
                  </a:cubicBezTo>
                  <a:lnTo>
                    <a:pt x="6797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61"/>
            <p:cNvSpPr/>
            <p:nvPr/>
          </p:nvSpPr>
          <p:spPr>
            <a:xfrm rot="10800000" flipH="1">
              <a:off x="7444700" y="3838025"/>
              <a:ext cx="1699300" cy="1305475"/>
            </a:xfrm>
            <a:custGeom>
              <a:avLst/>
              <a:gdLst/>
              <a:ahLst/>
              <a:cxnLst/>
              <a:rect l="l" t="t" r="r" b="b"/>
              <a:pathLst>
                <a:path w="67972" h="52219" extrusionOk="0">
                  <a:moveTo>
                    <a:pt x="0" y="0"/>
                  </a:moveTo>
                  <a:cubicBezTo>
                    <a:pt x="2857" y="2007"/>
                    <a:pt x="4035" y="4482"/>
                    <a:pt x="6319" y="4482"/>
                  </a:cubicBezTo>
                  <a:cubicBezTo>
                    <a:pt x="6856" y="4482"/>
                    <a:pt x="7454" y="4345"/>
                    <a:pt x="8150" y="4033"/>
                  </a:cubicBezTo>
                  <a:cubicBezTo>
                    <a:pt x="9963" y="3247"/>
                    <a:pt x="11950" y="1744"/>
                    <a:pt x="14596" y="1744"/>
                  </a:cubicBezTo>
                  <a:cubicBezTo>
                    <a:pt x="15628" y="1744"/>
                    <a:pt x="16761" y="1973"/>
                    <a:pt x="18022" y="2563"/>
                  </a:cubicBezTo>
                  <a:cubicBezTo>
                    <a:pt x="22475" y="4705"/>
                    <a:pt x="23862" y="7478"/>
                    <a:pt x="25794" y="8276"/>
                  </a:cubicBezTo>
                  <a:cubicBezTo>
                    <a:pt x="26204" y="8436"/>
                    <a:pt x="26706" y="8495"/>
                    <a:pt x="27278" y="8495"/>
                  </a:cubicBezTo>
                  <a:cubicBezTo>
                    <a:pt x="28804" y="8495"/>
                    <a:pt x="30823" y="8078"/>
                    <a:pt x="32884" y="8078"/>
                  </a:cubicBezTo>
                  <a:cubicBezTo>
                    <a:pt x="33688" y="8078"/>
                    <a:pt x="34498" y="8142"/>
                    <a:pt x="35288" y="8318"/>
                  </a:cubicBezTo>
                  <a:cubicBezTo>
                    <a:pt x="44573" y="10377"/>
                    <a:pt x="36423" y="17686"/>
                    <a:pt x="47639" y="20543"/>
                  </a:cubicBezTo>
                  <a:cubicBezTo>
                    <a:pt x="53058" y="21929"/>
                    <a:pt x="50328" y="26256"/>
                    <a:pt x="51588" y="27895"/>
                  </a:cubicBezTo>
                  <a:cubicBezTo>
                    <a:pt x="52848" y="29533"/>
                    <a:pt x="55873" y="30163"/>
                    <a:pt x="59108" y="33902"/>
                  </a:cubicBezTo>
                  <a:cubicBezTo>
                    <a:pt x="62301" y="37641"/>
                    <a:pt x="60662" y="41086"/>
                    <a:pt x="60284" y="43816"/>
                  </a:cubicBezTo>
                  <a:cubicBezTo>
                    <a:pt x="59612" y="48395"/>
                    <a:pt x="64191" y="47765"/>
                    <a:pt x="67972" y="52218"/>
                  </a:cubicBezTo>
                  <a:lnTo>
                    <a:pt x="6797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5" name="Google Shape;355;p61"/>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only 4">
  <p:cSld name="CUSTOM_12_1">
    <p:spTree>
      <p:nvGrpSpPr>
        <p:cNvPr id="1" name="Shape 356"/>
        <p:cNvGrpSpPr/>
        <p:nvPr/>
      </p:nvGrpSpPr>
      <p:grpSpPr>
        <a:xfrm>
          <a:off x="0" y="0"/>
          <a:ext cx="0" cy="0"/>
          <a:chOff x="0" y="0"/>
          <a:chExt cx="0" cy="0"/>
        </a:xfrm>
      </p:grpSpPr>
      <p:grpSp>
        <p:nvGrpSpPr>
          <p:cNvPr id="357" name="Google Shape;357;p62"/>
          <p:cNvGrpSpPr/>
          <p:nvPr/>
        </p:nvGrpSpPr>
        <p:grpSpPr>
          <a:xfrm>
            <a:off x="0" y="-13439"/>
            <a:ext cx="10591233" cy="5693491"/>
            <a:chOff x="0" y="-13439"/>
            <a:chExt cx="10591233" cy="5693491"/>
          </a:xfrm>
        </p:grpSpPr>
        <p:sp>
          <p:nvSpPr>
            <p:cNvPr id="358" name="Google Shape;358;p62"/>
            <p:cNvSpPr/>
            <p:nvPr/>
          </p:nvSpPr>
          <p:spPr>
            <a:xfrm>
              <a:off x="7704525" y="3172057"/>
              <a:ext cx="2886708" cy="2507996"/>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62"/>
            <p:cNvSpPr/>
            <p:nvPr/>
          </p:nvSpPr>
          <p:spPr>
            <a:xfrm>
              <a:off x="0" y="4134024"/>
              <a:ext cx="1937094" cy="1022348"/>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62"/>
            <p:cNvSpPr/>
            <p:nvPr/>
          </p:nvSpPr>
          <p:spPr>
            <a:xfrm rot="10800000">
              <a:off x="7174665" y="-13439"/>
              <a:ext cx="1981519" cy="1045795"/>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1" name="Google Shape;361;p62"/>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only 5">
  <p:cSld name="CUSTOM_13">
    <p:spTree>
      <p:nvGrpSpPr>
        <p:cNvPr id="1" name="Shape 362"/>
        <p:cNvGrpSpPr/>
        <p:nvPr/>
      </p:nvGrpSpPr>
      <p:grpSpPr>
        <a:xfrm>
          <a:off x="0" y="0"/>
          <a:ext cx="0" cy="0"/>
          <a:chOff x="0" y="0"/>
          <a:chExt cx="0" cy="0"/>
        </a:xfrm>
      </p:grpSpPr>
      <p:sp>
        <p:nvSpPr>
          <p:cNvPr id="363" name="Google Shape;363;p63"/>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364" name="Google Shape;364;p63"/>
          <p:cNvGrpSpPr/>
          <p:nvPr/>
        </p:nvGrpSpPr>
        <p:grpSpPr>
          <a:xfrm>
            <a:off x="-4963479" y="126348"/>
            <a:ext cx="15537509" cy="5956646"/>
            <a:chOff x="-4963479" y="126348"/>
            <a:chExt cx="15537509" cy="5956646"/>
          </a:xfrm>
        </p:grpSpPr>
        <p:sp>
          <p:nvSpPr>
            <p:cNvPr id="365" name="Google Shape;365;p63"/>
            <p:cNvSpPr/>
            <p:nvPr/>
          </p:nvSpPr>
          <p:spPr>
            <a:xfrm>
              <a:off x="-4963479" y="126348"/>
              <a:ext cx="5872702" cy="5101798"/>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63"/>
            <p:cNvSpPr/>
            <p:nvPr/>
          </p:nvSpPr>
          <p:spPr>
            <a:xfrm>
              <a:off x="7168651" y="3124549"/>
              <a:ext cx="3405379" cy="2958445"/>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and two columns 3">
  <p:cSld name="CUSTOM_13_1">
    <p:spTree>
      <p:nvGrpSpPr>
        <p:cNvPr id="1" name="Shape 367"/>
        <p:cNvGrpSpPr/>
        <p:nvPr/>
      </p:nvGrpSpPr>
      <p:grpSpPr>
        <a:xfrm>
          <a:off x="0" y="0"/>
          <a:ext cx="0" cy="0"/>
          <a:chOff x="0" y="0"/>
          <a:chExt cx="0" cy="0"/>
        </a:xfrm>
      </p:grpSpPr>
      <p:grpSp>
        <p:nvGrpSpPr>
          <p:cNvPr id="368" name="Google Shape;368;p64"/>
          <p:cNvGrpSpPr/>
          <p:nvPr/>
        </p:nvGrpSpPr>
        <p:grpSpPr>
          <a:xfrm>
            <a:off x="-2114899" y="8"/>
            <a:ext cx="11258901" cy="6082986"/>
            <a:chOff x="-2114899" y="8"/>
            <a:chExt cx="11258901" cy="6082986"/>
          </a:xfrm>
        </p:grpSpPr>
        <p:sp>
          <p:nvSpPr>
            <p:cNvPr id="369" name="Google Shape;369;p64"/>
            <p:cNvSpPr/>
            <p:nvPr/>
          </p:nvSpPr>
          <p:spPr>
            <a:xfrm rot="-5400000">
              <a:off x="7403742" y="185340"/>
              <a:ext cx="1925592" cy="155492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64"/>
            <p:cNvSpPr/>
            <p:nvPr/>
          </p:nvSpPr>
          <p:spPr>
            <a:xfrm rot="-5400000" flipH="1">
              <a:off x="7403742" y="3403240"/>
              <a:ext cx="1925592" cy="155492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64"/>
            <p:cNvSpPr/>
            <p:nvPr/>
          </p:nvSpPr>
          <p:spPr>
            <a:xfrm>
              <a:off x="-2114899" y="3124549"/>
              <a:ext cx="3405379" cy="2958445"/>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2" name="Google Shape;372;p64"/>
          <p:cNvSpPr txBox="1">
            <a:spLocks noGrp="1"/>
          </p:cNvSpPr>
          <p:nvPr>
            <p:ph type="subTitle" idx="1"/>
          </p:nvPr>
        </p:nvSpPr>
        <p:spPr>
          <a:xfrm>
            <a:off x="1054751" y="1662875"/>
            <a:ext cx="3375900" cy="2112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Char char="●"/>
              <a:defRPr sz="11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
        <p:nvSpPr>
          <p:cNvPr id="373" name="Google Shape;373;p64"/>
          <p:cNvSpPr txBox="1">
            <a:spLocks noGrp="1"/>
          </p:cNvSpPr>
          <p:nvPr>
            <p:ph type="subTitle" idx="2"/>
          </p:nvPr>
        </p:nvSpPr>
        <p:spPr>
          <a:xfrm>
            <a:off x="4725704" y="1662875"/>
            <a:ext cx="3375900" cy="2112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Char char="●"/>
              <a:defRPr sz="11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
        <p:nvSpPr>
          <p:cNvPr id="374" name="Google Shape;374;p64"/>
          <p:cNvSpPr txBox="1">
            <a:spLocks noGrp="1"/>
          </p:cNvSpPr>
          <p:nvPr>
            <p:ph type="subTitle" idx="3"/>
          </p:nvPr>
        </p:nvSpPr>
        <p:spPr>
          <a:xfrm>
            <a:off x="1042400" y="1339925"/>
            <a:ext cx="21777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1pPr>
            <a:lvl2pPr lvl="1"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2pPr>
            <a:lvl3pPr lvl="2"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3pPr>
            <a:lvl4pPr lvl="3"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4pPr>
            <a:lvl5pPr lvl="4"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5pPr>
            <a:lvl6pPr lvl="5"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6pPr>
            <a:lvl7pPr lvl="6"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7pPr>
            <a:lvl8pPr lvl="7"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8pPr>
            <a:lvl9pPr lvl="8"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9pPr>
          </a:lstStyle>
          <a:p>
            <a:endParaRPr/>
          </a:p>
        </p:txBody>
      </p:sp>
      <p:sp>
        <p:nvSpPr>
          <p:cNvPr id="375" name="Google Shape;375;p64"/>
          <p:cNvSpPr txBox="1">
            <a:spLocks noGrp="1"/>
          </p:cNvSpPr>
          <p:nvPr>
            <p:ph type="subTitle" idx="4"/>
          </p:nvPr>
        </p:nvSpPr>
        <p:spPr>
          <a:xfrm>
            <a:off x="4725704" y="1339925"/>
            <a:ext cx="2177700" cy="325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1pPr>
            <a:lvl2pPr lvl="1"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2pPr>
            <a:lvl3pPr lvl="2"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3pPr>
            <a:lvl4pPr lvl="3"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4pPr>
            <a:lvl5pPr lvl="4"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5pPr>
            <a:lvl6pPr lvl="5"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6pPr>
            <a:lvl7pPr lvl="6"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7pPr>
            <a:lvl8pPr lvl="7"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8pPr>
            <a:lvl9pPr lvl="8" rtl="0">
              <a:spcBef>
                <a:spcPts val="0"/>
              </a:spcBef>
              <a:spcAft>
                <a:spcPts val="0"/>
              </a:spcAft>
              <a:buClr>
                <a:schemeClr val="accent4"/>
              </a:buClr>
              <a:buSzPts val="2000"/>
              <a:buFont typeface="Neucha"/>
              <a:buNone/>
              <a:defRPr sz="2000">
                <a:solidFill>
                  <a:schemeClr val="accent4"/>
                </a:solidFill>
                <a:latin typeface="Neucha"/>
                <a:ea typeface="Neucha"/>
                <a:cs typeface="Neucha"/>
                <a:sym typeface="Neucha"/>
              </a:defRPr>
            </a:lvl9pPr>
          </a:lstStyle>
          <a:p>
            <a:endParaRPr/>
          </a:p>
        </p:txBody>
      </p:sp>
      <p:sp>
        <p:nvSpPr>
          <p:cNvPr id="376" name="Google Shape;376;p64"/>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itle and three columns">
  <p:cSld name="CUSTOM_3">
    <p:bg>
      <p:bgPr>
        <a:solidFill>
          <a:schemeClr val="lt2"/>
        </a:solidFill>
        <a:effectLst/>
      </p:bgPr>
    </p:bg>
    <p:spTree>
      <p:nvGrpSpPr>
        <p:cNvPr id="1" name="Shape 377"/>
        <p:cNvGrpSpPr/>
        <p:nvPr/>
      </p:nvGrpSpPr>
      <p:grpSpPr>
        <a:xfrm>
          <a:off x="0" y="0"/>
          <a:ext cx="0" cy="0"/>
          <a:chOff x="0" y="0"/>
          <a:chExt cx="0" cy="0"/>
        </a:xfrm>
      </p:grpSpPr>
      <p:grpSp>
        <p:nvGrpSpPr>
          <p:cNvPr id="378" name="Google Shape;378;p65"/>
          <p:cNvGrpSpPr/>
          <p:nvPr/>
        </p:nvGrpSpPr>
        <p:grpSpPr>
          <a:xfrm>
            <a:off x="0" y="0"/>
            <a:ext cx="9144008" cy="5143501"/>
            <a:chOff x="0" y="0"/>
            <a:chExt cx="9144008" cy="5143501"/>
          </a:xfrm>
        </p:grpSpPr>
        <p:sp>
          <p:nvSpPr>
            <p:cNvPr id="379" name="Google Shape;379;p65"/>
            <p:cNvSpPr/>
            <p:nvPr/>
          </p:nvSpPr>
          <p:spPr>
            <a:xfrm rot="5400000">
              <a:off x="-384560" y="3443010"/>
              <a:ext cx="2085051" cy="1315933"/>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65"/>
            <p:cNvSpPr/>
            <p:nvPr/>
          </p:nvSpPr>
          <p:spPr>
            <a:xfrm rot="-5400000">
              <a:off x="7443515" y="384560"/>
              <a:ext cx="2085051" cy="1315933"/>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1" name="Google Shape;381;p65"/>
          <p:cNvSpPr txBox="1">
            <a:spLocks noGrp="1"/>
          </p:cNvSpPr>
          <p:nvPr>
            <p:ph type="subTitle" idx="1"/>
          </p:nvPr>
        </p:nvSpPr>
        <p:spPr>
          <a:xfrm>
            <a:off x="1878000" y="2317125"/>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2" name="Google Shape;382;p65"/>
          <p:cNvSpPr txBox="1">
            <a:spLocks noGrp="1"/>
          </p:cNvSpPr>
          <p:nvPr>
            <p:ph type="subTitle" idx="2"/>
          </p:nvPr>
        </p:nvSpPr>
        <p:spPr>
          <a:xfrm>
            <a:off x="1878000" y="2596025"/>
            <a:ext cx="2188200" cy="698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3" name="Google Shape;383;p65"/>
          <p:cNvSpPr txBox="1">
            <a:spLocks noGrp="1"/>
          </p:cNvSpPr>
          <p:nvPr>
            <p:ph type="subTitle" idx="3"/>
          </p:nvPr>
        </p:nvSpPr>
        <p:spPr>
          <a:xfrm>
            <a:off x="1878000" y="1250400"/>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4" name="Google Shape;384;p65"/>
          <p:cNvSpPr txBox="1">
            <a:spLocks noGrp="1"/>
          </p:cNvSpPr>
          <p:nvPr>
            <p:ph type="subTitle" idx="4"/>
          </p:nvPr>
        </p:nvSpPr>
        <p:spPr>
          <a:xfrm>
            <a:off x="1878000" y="1529300"/>
            <a:ext cx="2188200" cy="698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5" name="Google Shape;385;p65"/>
          <p:cNvSpPr txBox="1">
            <a:spLocks noGrp="1"/>
          </p:cNvSpPr>
          <p:nvPr>
            <p:ph type="subTitle" idx="5"/>
          </p:nvPr>
        </p:nvSpPr>
        <p:spPr>
          <a:xfrm>
            <a:off x="1878000" y="3383850"/>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6" name="Google Shape;386;p65"/>
          <p:cNvSpPr txBox="1">
            <a:spLocks noGrp="1"/>
          </p:cNvSpPr>
          <p:nvPr>
            <p:ph type="subTitle" idx="6"/>
          </p:nvPr>
        </p:nvSpPr>
        <p:spPr>
          <a:xfrm>
            <a:off x="1878000" y="3662750"/>
            <a:ext cx="2188200" cy="698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87" name="Google Shape;387;p65"/>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able of contents">
  <p:cSld name="CUSTOM">
    <p:bg>
      <p:bgPr>
        <a:solidFill>
          <a:schemeClr val="lt2"/>
        </a:solidFill>
        <a:effectLst/>
      </p:bgPr>
    </p:bg>
    <p:spTree>
      <p:nvGrpSpPr>
        <p:cNvPr id="1" name="Shape 388"/>
        <p:cNvGrpSpPr/>
        <p:nvPr/>
      </p:nvGrpSpPr>
      <p:grpSpPr>
        <a:xfrm>
          <a:off x="0" y="0"/>
          <a:ext cx="0" cy="0"/>
          <a:chOff x="0" y="0"/>
          <a:chExt cx="0" cy="0"/>
        </a:xfrm>
      </p:grpSpPr>
      <p:grpSp>
        <p:nvGrpSpPr>
          <p:cNvPr id="389" name="Google Shape;389;p66"/>
          <p:cNvGrpSpPr/>
          <p:nvPr/>
        </p:nvGrpSpPr>
        <p:grpSpPr>
          <a:xfrm>
            <a:off x="7671768" y="71"/>
            <a:ext cx="2766814" cy="6119797"/>
            <a:chOff x="7671768" y="71"/>
            <a:chExt cx="2766814" cy="6119797"/>
          </a:xfrm>
        </p:grpSpPr>
        <p:sp>
          <p:nvSpPr>
            <p:cNvPr id="390" name="Google Shape;390;p66"/>
            <p:cNvSpPr/>
            <p:nvPr/>
          </p:nvSpPr>
          <p:spPr>
            <a:xfrm rot="-5400000">
              <a:off x="7661725" y="10114"/>
              <a:ext cx="1492314" cy="147222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66"/>
            <p:cNvSpPr/>
            <p:nvPr/>
          </p:nvSpPr>
          <p:spPr>
            <a:xfrm>
              <a:off x="8023882" y="4022048"/>
              <a:ext cx="2414700" cy="2097821"/>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2" name="Google Shape;392;p66"/>
          <p:cNvSpPr txBox="1">
            <a:spLocks noGrp="1"/>
          </p:cNvSpPr>
          <p:nvPr>
            <p:ph type="title"/>
          </p:nvPr>
        </p:nvSpPr>
        <p:spPr>
          <a:xfrm>
            <a:off x="631006" y="433007"/>
            <a:ext cx="5193300" cy="492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3" name="Google Shape;393;p66"/>
          <p:cNvSpPr txBox="1">
            <a:spLocks noGrp="1"/>
          </p:cNvSpPr>
          <p:nvPr>
            <p:ph type="subTitle" idx="1"/>
          </p:nvPr>
        </p:nvSpPr>
        <p:spPr>
          <a:xfrm>
            <a:off x="5853600" y="771525"/>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94" name="Google Shape;394;p66"/>
          <p:cNvSpPr txBox="1">
            <a:spLocks noGrp="1"/>
          </p:cNvSpPr>
          <p:nvPr>
            <p:ph type="subTitle" idx="2"/>
          </p:nvPr>
        </p:nvSpPr>
        <p:spPr>
          <a:xfrm>
            <a:off x="5853600" y="1104526"/>
            <a:ext cx="2188200" cy="456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a:endParaRPr/>
          </a:p>
        </p:txBody>
      </p:sp>
      <p:sp>
        <p:nvSpPr>
          <p:cNvPr id="395" name="Google Shape;395;p66"/>
          <p:cNvSpPr txBox="1">
            <a:spLocks noGrp="1"/>
          </p:cNvSpPr>
          <p:nvPr>
            <p:ph type="title" idx="3" hasCustomPrompt="1"/>
          </p:nvPr>
        </p:nvSpPr>
        <p:spPr>
          <a:xfrm>
            <a:off x="5150575" y="701350"/>
            <a:ext cx="652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3200">
                <a:solidFill>
                  <a:schemeClr val="accent5"/>
                </a:solidFill>
              </a:defRPr>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r>
              <a:t>xx%</a:t>
            </a:r>
          </a:p>
        </p:txBody>
      </p:sp>
      <p:sp>
        <p:nvSpPr>
          <p:cNvPr id="396" name="Google Shape;396;p66"/>
          <p:cNvSpPr txBox="1">
            <a:spLocks noGrp="1"/>
          </p:cNvSpPr>
          <p:nvPr>
            <p:ph type="subTitle" idx="4"/>
          </p:nvPr>
        </p:nvSpPr>
        <p:spPr>
          <a:xfrm>
            <a:off x="5853600" y="1708474"/>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97" name="Google Shape;397;p66"/>
          <p:cNvSpPr txBox="1">
            <a:spLocks noGrp="1"/>
          </p:cNvSpPr>
          <p:nvPr>
            <p:ph type="subTitle" idx="5"/>
          </p:nvPr>
        </p:nvSpPr>
        <p:spPr>
          <a:xfrm>
            <a:off x="5853600" y="2041470"/>
            <a:ext cx="2188200" cy="456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a:endParaRPr/>
          </a:p>
        </p:txBody>
      </p:sp>
      <p:sp>
        <p:nvSpPr>
          <p:cNvPr id="398" name="Google Shape;398;p66"/>
          <p:cNvSpPr txBox="1">
            <a:spLocks noGrp="1"/>
          </p:cNvSpPr>
          <p:nvPr>
            <p:ph type="title" idx="6" hasCustomPrompt="1"/>
          </p:nvPr>
        </p:nvSpPr>
        <p:spPr>
          <a:xfrm>
            <a:off x="5150575" y="1638292"/>
            <a:ext cx="652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3200">
                <a:solidFill>
                  <a:schemeClr val="accent5"/>
                </a:solidFill>
              </a:defRPr>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r>
              <a:t>xx%</a:t>
            </a:r>
          </a:p>
        </p:txBody>
      </p:sp>
      <p:sp>
        <p:nvSpPr>
          <p:cNvPr id="399" name="Google Shape;399;p66"/>
          <p:cNvSpPr txBox="1">
            <a:spLocks noGrp="1"/>
          </p:cNvSpPr>
          <p:nvPr>
            <p:ph type="subTitle" idx="7"/>
          </p:nvPr>
        </p:nvSpPr>
        <p:spPr>
          <a:xfrm>
            <a:off x="5853600" y="2645423"/>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00" name="Google Shape;400;p66"/>
          <p:cNvSpPr txBox="1">
            <a:spLocks noGrp="1"/>
          </p:cNvSpPr>
          <p:nvPr>
            <p:ph type="subTitle" idx="8"/>
          </p:nvPr>
        </p:nvSpPr>
        <p:spPr>
          <a:xfrm>
            <a:off x="5853600" y="2978414"/>
            <a:ext cx="2188200" cy="456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a:endParaRPr/>
          </a:p>
        </p:txBody>
      </p:sp>
      <p:sp>
        <p:nvSpPr>
          <p:cNvPr id="401" name="Google Shape;401;p66"/>
          <p:cNvSpPr txBox="1">
            <a:spLocks noGrp="1"/>
          </p:cNvSpPr>
          <p:nvPr>
            <p:ph type="title" idx="9" hasCustomPrompt="1"/>
          </p:nvPr>
        </p:nvSpPr>
        <p:spPr>
          <a:xfrm>
            <a:off x="5150575" y="2575234"/>
            <a:ext cx="652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3200">
                <a:solidFill>
                  <a:schemeClr val="accent5"/>
                </a:solidFill>
              </a:defRPr>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r>
              <a:t>xx%</a:t>
            </a:r>
          </a:p>
        </p:txBody>
      </p:sp>
      <p:sp>
        <p:nvSpPr>
          <p:cNvPr id="402" name="Google Shape;402;p66"/>
          <p:cNvSpPr txBox="1">
            <a:spLocks noGrp="1"/>
          </p:cNvSpPr>
          <p:nvPr>
            <p:ph type="subTitle" idx="13"/>
          </p:nvPr>
        </p:nvSpPr>
        <p:spPr>
          <a:xfrm>
            <a:off x="5853600" y="3582372"/>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03" name="Google Shape;403;p66"/>
          <p:cNvSpPr txBox="1">
            <a:spLocks noGrp="1"/>
          </p:cNvSpPr>
          <p:nvPr>
            <p:ph type="subTitle" idx="14"/>
          </p:nvPr>
        </p:nvSpPr>
        <p:spPr>
          <a:xfrm>
            <a:off x="5853600" y="3915358"/>
            <a:ext cx="2188200" cy="456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1400"/>
              <a:buFont typeface="Roboto"/>
              <a:buNone/>
              <a:defRPr>
                <a:solidFill>
                  <a:schemeClr val="accent5"/>
                </a:solidFill>
                <a:latin typeface="Roboto"/>
                <a:ea typeface="Roboto"/>
                <a:cs typeface="Roboto"/>
                <a:sym typeface="Roboto"/>
              </a:defRPr>
            </a:lvl1pPr>
            <a:lvl2pPr lvl="1" rtl="0">
              <a:spcBef>
                <a:spcPts val="0"/>
              </a:spcBef>
              <a:spcAft>
                <a:spcPts val="0"/>
              </a:spcAft>
              <a:buSzPts val="1400"/>
              <a:buFont typeface="Roboto"/>
              <a:buNone/>
              <a:defRPr>
                <a:latin typeface="Roboto"/>
                <a:ea typeface="Roboto"/>
                <a:cs typeface="Roboto"/>
                <a:sym typeface="Roboto"/>
              </a:defRPr>
            </a:lvl2pPr>
            <a:lvl3pPr lvl="2" rtl="0">
              <a:spcBef>
                <a:spcPts val="0"/>
              </a:spcBef>
              <a:spcAft>
                <a:spcPts val="0"/>
              </a:spcAft>
              <a:buSzPts val="1400"/>
              <a:buFont typeface="Roboto"/>
              <a:buNone/>
              <a:defRPr>
                <a:latin typeface="Roboto"/>
                <a:ea typeface="Roboto"/>
                <a:cs typeface="Roboto"/>
                <a:sym typeface="Roboto"/>
              </a:defRPr>
            </a:lvl3pPr>
            <a:lvl4pPr lvl="3" rtl="0">
              <a:spcBef>
                <a:spcPts val="0"/>
              </a:spcBef>
              <a:spcAft>
                <a:spcPts val="0"/>
              </a:spcAft>
              <a:buSzPts val="1400"/>
              <a:buFont typeface="Roboto"/>
              <a:buNone/>
              <a:defRPr>
                <a:latin typeface="Roboto"/>
                <a:ea typeface="Roboto"/>
                <a:cs typeface="Roboto"/>
                <a:sym typeface="Roboto"/>
              </a:defRPr>
            </a:lvl4pPr>
            <a:lvl5pPr lvl="4" rtl="0">
              <a:spcBef>
                <a:spcPts val="0"/>
              </a:spcBef>
              <a:spcAft>
                <a:spcPts val="0"/>
              </a:spcAft>
              <a:buSzPts val="1400"/>
              <a:buFont typeface="Roboto"/>
              <a:buNone/>
              <a:defRPr>
                <a:latin typeface="Roboto"/>
                <a:ea typeface="Roboto"/>
                <a:cs typeface="Roboto"/>
                <a:sym typeface="Roboto"/>
              </a:defRPr>
            </a:lvl5pPr>
            <a:lvl6pPr lvl="5" rtl="0">
              <a:spcBef>
                <a:spcPts val="0"/>
              </a:spcBef>
              <a:spcAft>
                <a:spcPts val="0"/>
              </a:spcAft>
              <a:buSzPts val="1400"/>
              <a:buFont typeface="Roboto"/>
              <a:buNone/>
              <a:defRPr>
                <a:latin typeface="Roboto"/>
                <a:ea typeface="Roboto"/>
                <a:cs typeface="Roboto"/>
                <a:sym typeface="Roboto"/>
              </a:defRPr>
            </a:lvl6pPr>
            <a:lvl7pPr lvl="6" rtl="0">
              <a:spcBef>
                <a:spcPts val="0"/>
              </a:spcBef>
              <a:spcAft>
                <a:spcPts val="0"/>
              </a:spcAft>
              <a:buSzPts val="1400"/>
              <a:buFont typeface="Roboto"/>
              <a:buNone/>
              <a:defRPr>
                <a:latin typeface="Roboto"/>
                <a:ea typeface="Roboto"/>
                <a:cs typeface="Roboto"/>
                <a:sym typeface="Roboto"/>
              </a:defRPr>
            </a:lvl7pPr>
            <a:lvl8pPr lvl="7" rtl="0">
              <a:spcBef>
                <a:spcPts val="0"/>
              </a:spcBef>
              <a:spcAft>
                <a:spcPts val="0"/>
              </a:spcAft>
              <a:buSzPts val="1400"/>
              <a:buFont typeface="Roboto"/>
              <a:buNone/>
              <a:defRPr>
                <a:latin typeface="Roboto"/>
                <a:ea typeface="Roboto"/>
                <a:cs typeface="Roboto"/>
                <a:sym typeface="Roboto"/>
              </a:defRPr>
            </a:lvl8pPr>
            <a:lvl9pPr lvl="8" rtl="0">
              <a:spcBef>
                <a:spcPts val="0"/>
              </a:spcBef>
              <a:spcAft>
                <a:spcPts val="0"/>
              </a:spcAft>
              <a:buSzPts val="1400"/>
              <a:buFont typeface="Roboto"/>
              <a:buNone/>
              <a:defRPr>
                <a:latin typeface="Roboto"/>
                <a:ea typeface="Roboto"/>
                <a:cs typeface="Roboto"/>
                <a:sym typeface="Roboto"/>
              </a:defRPr>
            </a:lvl9pPr>
          </a:lstStyle>
          <a:p>
            <a:endParaRPr/>
          </a:p>
        </p:txBody>
      </p:sp>
      <p:sp>
        <p:nvSpPr>
          <p:cNvPr id="404" name="Google Shape;404;p66"/>
          <p:cNvSpPr txBox="1">
            <a:spLocks noGrp="1"/>
          </p:cNvSpPr>
          <p:nvPr>
            <p:ph type="title" idx="15" hasCustomPrompt="1"/>
          </p:nvPr>
        </p:nvSpPr>
        <p:spPr>
          <a:xfrm>
            <a:off x="5150575" y="3512176"/>
            <a:ext cx="652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3200">
                <a:solidFill>
                  <a:schemeClr val="accent5"/>
                </a:solidFill>
              </a:defRPr>
            </a:lvl1pPr>
            <a:lvl2pPr lvl="1" algn="r" rtl="0">
              <a:spcBef>
                <a:spcPts val="0"/>
              </a:spcBef>
              <a:spcAft>
                <a:spcPts val="0"/>
              </a:spcAft>
              <a:buSzPts val="2400"/>
              <a:buNone/>
              <a:defRPr sz="2400"/>
            </a:lvl2pPr>
            <a:lvl3pPr lvl="2" algn="r" rtl="0">
              <a:spcBef>
                <a:spcPts val="0"/>
              </a:spcBef>
              <a:spcAft>
                <a:spcPts val="0"/>
              </a:spcAft>
              <a:buSzPts val="2400"/>
              <a:buNone/>
              <a:defRPr sz="2400"/>
            </a:lvl3pPr>
            <a:lvl4pPr lvl="3" algn="r" rtl="0">
              <a:spcBef>
                <a:spcPts val="0"/>
              </a:spcBef>
              <a:spcAft>
                <a:spcPts val="0"/>
              </a:spcAft>
              <a:buSzPts val="2400"/>
              <a:buNone/>
              <a:defRPr sz="2400"/>
            </a:lvl4pPr>
            <a:lvl5pPr lvl="4" algn="r" rtl="0">
              <a:spcBef>
                <a:spcPts val="0"/>
              </a:spcBef>
              <a:spcAft>
                <a:spcPts val="0"/>
              </a:spcAft>
              <a:buSzPts val="2400"/>
              <a:buNone/>
              <a:defRPr sz="2400"/>
            </a:lvl5pPr>
            <a:lvl6pPr lvl="5" algn="r" rtl="0">
              <a:spcBef>
                <a:spcPts val="0"/>
              </a:spcBef>
              <a:spcAft>
                <a:spcPts val="0"/>
              </a:spcAft>
              <a:buSzPts val="2400"/>
              <a:buNone/>
              <a:defRPr sz="2400"/>
            </a:lvl6pPr>
            <a:lvl7pPr lvl="6" algn="r" rtl="0">
              <a:spcBef>
                <a:spcPts val="0"/>
              </a:spcBef>
              <a:spcAft>
                <a:spcPts val="0"/>
              </a:spcAft>
              <a:buSzPts val="2400"/>
              <a:buNone/>
              <a:defRPr sz="2400"/>
            </a:lvl7pPr>
            <a:lvl8pPr lvl="7" algn="r" rtl="0">
              <a:spcBef>
                <a:spcPts val="0"/>
              </a:spcBef>
              <a:spcAft>
                <a:spcPts val="0"/>
              </a:spcAft>
              <a:buSzPts val="2400"/>
              <a:buNone/>
              <a:defRPr sz="2400"/>
            </a:lvl8pPr>
            <a:lvl9pPr lvl="8" algn="r" rtl="0">
              <a:spcBef>
                <a:spcPts val="0"/>
              </a:spcBef>
              <a:spcAft>
                <a:spcPts val="0"/>
              </a:spcAft>
              <a:buSzPts val="2400"/>
              <a:buNone/>
              <a:defRPr sz="2400"/>
            </a:lvl9pPr>
          </a:lstStyle>
          <a:p>
            <a:r>
              <a:t>xx%</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itle and four columns 2">
  <p:cSld name="CUSTOM_2_1">
    <p:bg>
      <p:bgPr>
        <a:solidFill>
          <a:schemeClr val="lt2"/>
        </a:solidFill>
        <a:effectLst/>
      </p:bgPr>
    </p:bg>
    <p:spTree>
      <p:nvGrpSpPr>
        <p:cNvPr id="1" name="Shape 405"/>
        <p:cNvGrpSpPr/>
        <p:nvPr/>
      </p:nvGrpSpPr>
      <p:grpSpPr>
        <a:xfrm>
          <a:off x="0" y="0"/>
          <a:ext cx="0" cy="0"/>
          <a:chOff x="0" y="0"/>
          <a:chExt cx="0" cy="0"/>
        </a:xfrm>
      </p:grpSpPr>
      <p:grpSp>
        <p:nvGrpSpPr>
          <p:cNvPr id="406" name="Google Shape;406;p67"/>
          <p:cNvGrpSpPr/>
          <p:nvPr/>
        </p:nvGrpSpPr>
        <p:grpSpPr>
          <a:xfrm>
            <a:off x="-7598" y="-15215"/>
            <a:ext cx="9159193" cy="5166322"/>
            <a:chOff x="-7598" y="-15215"/>
            <a:chExt cx="9159193" cy="5166322"/>
          </a:xfrm>
        </p:grpSpPr>
        <p:sp>
          <p:nvSpPr>
            <p:cNvPr id="407" name="Google Shape;407;p67"/>
            <p:cNvSpPr/>
            <p:nvPr/>
          </p:nvSpPr>
          <p:spPr>
            <a:xfrm rot="5400000">
              <a:off x="-319314" y="296501"/>
              <a:ext cx="2096923" cy="1473491"/>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67"/>
            <p:cNvSpPr/>
            <p:nvPr/>
          </p:nvSpPr>
          <p:spPr>
            <a:xfrm rot="-5400000">
              <a:off x="7185504" y="3185017"/>
              <a:ext cx="2017519" cy="1914663"/>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9" name="Google Shape;409;p67"/>
          <p:cNvSpPr txBox="1">
            <a:spLocks noGrp="1"/>
          </p:cNvSpPr>
          <p:nvPr>
            <p:ph type="subTitle" idx="1"/>
          </p:nvPr>
        </p:nvSpPr>
        <p:spPr>
          <a:xfrm>
            <a:off x="1014163" y="1793100"/>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410" name="Google Shape;410;p67"/>
          <p:cNvSpPr txBox="1">
            <a:spLocks noGrp="1"/>
          </p:cNvSpPr>
          <p:nvPr>
            <p:ph type="subTitle" idx="2"/>
          </p:nvPr>
        </p:nvSpPr>
        <p:spPr>
          <a:xfrm>
            <a:off x="1014163" y="2072000"/>
            <a:ext cx="2188200" cy="647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411" name="Google Shape;411;p67"/>
          <p:cNvSpPr txBox="1">
            <a:spLocks noGrp="1"/>
          </p:cNvSpPr>
          <p:nvPr>
            <p:ph type="subTitle" idx="3"/>
          </p:nvPr>
        </p:nvSpPr>
        <p:spPr>
          <a:xfrm>
            <a:off x="1014163" y="3028034"/>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412" name="Google Shape;412;p67"/>
          <p:cNvSpPr txBox="1">
            <a:spLocks noGrp="1"/>
          </p:cNvSpPr>
          <p:nvPr>
            <p:ph type="subTitle" idx="4"/>
          </p:nvPr>
        </p:nvSpPr>
        <p:spPr>
          <a:xfrm>
            <a:off x="1014163" y="3306933"/>
            <a:ext cx="2188200" cy="647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r" rtl="0">
              <a:spcBef>
                <a:spcPts val="0"/>
              </a:spcBef>
              <a:spcAft>
                <a:spcPts val="0"/>
              </a:spcAft>
              <a:buSzPts val="1400"/>
              <a:buNone/>
              <a:defRPr/>
            </a:lvl2pPr>
            <a:lvl3pPr lvl="2" algn="r" rtl="0">
              <a:spcBef>
                <a:spcPts val="0"/>
              </a:spcBef>
              <a:spcAft>
                <a:spcPts val="0"/>
              </a:spcAft>
              <a:buSzPts val="1400"/>
              <a:buNone/>
              <a:defRPr/>
            </a:lvl3pPr>
            <a:lvl4pPr lvl="3" algn="r" rtl="0">
              <a:spcBef>
                <a:spcPts val="0"/>
              </a:spcBef>
              <a:spcAft>
                <a:spcPts val="0"/>
              </a:spcAft>
              <a:buSzPts val="1400"/>
              <a:buNone/>
              <a:defRPr/>
            </a:lvl4pPr>
            <a:lvl5pPr lvl="4" algn="r" rtl="0">
              <a:spcBef>
                <a:spcPts val="0"/>
              </a:spcBef>
              <a:spcAft>
                <a:spcPts val="0"/>
              </a:spcAft>
              <a:buSzPts val="1400"/>
              <a:buNone/>
              <a:defRPr/>
            </a:lvl5pPr>
            <a:lvl6pPr lvl="5" algn="r" rtl="0">
              <a:spcBef>
                <a:spcPts val="0"/>
              </a:spcBef>
              <a:spcAft>
                <a:spcPts val="0"/>
              </a:spcAft>
              <a:buSzPts val="1400"/>
              <a:buNone/>
              <a:defRPr/>
            </a:lvl6pPr>
            <a:lvl7pPr lvl="6" algn="r" rtl="0">
              <a:spcBef>
                <a:spcPts val="0"/>
              </a:spcBef>
              <a:spcAft>
                <a:spcPts val="0"/>
              </a:spcAft>
              <a:buSzPts val="1400"/>
              <a:buNone/>
              <a:defRPr/>
            </a:lvl7pPr>
            <a:lvl8pPr lvl="7" algn="r" rtl="0">
              <a:spcBef>
                <a:spcPts val="0"/>
              </a:spcBef>
              <a:spcAft>
                <a:spcPts val="0"/>
              </a:spcAft>
              <a:buSzPts val="1400"/>
              <a:buNone/>
              <a:defRPr/>
            </a:lvl8pPr>
            <a:lvl9pPr lvl="8" algn="r" rtl="0">
              <a:spcBef>
                <a:spcPts val="0"/>
              </a:spcBef>
              <a:spcAft>
                <a:spcPts val="0"/>
              </a:spcAft>
              <a:buSzPts val="1400"/>
              <a:buNone/>
              <a:defRPr/>
            </a:lvl9pPr>
          </a:lstStyle>
          <a:p>
            <a:endParaRPr/>
          </a:p>
        </p:txBody>
      </p:sp>
      <p:sp>
        <p:nvSpPr>
          <p:cNvPr id="413" name="Google Shape;413;p67"/>
          <p:cNvSpPr txBox="1">
            <a:spLocks noGrp="1"/>
          </p:cNvSpPr>
          <p:nvPr>
            <p:ph type="subTitle" idx="5"/>
          </p:nvPr>
        </p:nvSpPr>
        <p:spPr>
          <a:xfrm>
            <a:off x="3401338" y="1793111"/>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14" name="Google Shape;414;p67"/>
          <p:cNvSpPr txBox="1">
            <a:spLocks noGrp="1"/>
          </p:cNvSpPr>
          <p:nvPr>
            <p:ph type="subTitle" idx="6"/>
          </p:nvPr>
        </p:nvSpPr>
        <p:spPr>
          <a:xfrm>
            <a:off x="3401338" y="2072011"/>
            <a:ext cx="2188200" cy="647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15" name="Google Shape;415;p67"/>
          <p:cNvSpPr txBox="1">
            <a:spLocks noGrp="1"/>
          </p:cNvSpPr>
          <p:nvPr>
            <p:ph type="subTitle" idx="7"/>
          </p:nvPr>
        </p:nvSpPr>
        <p:spPr>
          <a:xfrm>
            <a:off x="3401338" y="3028034"/>
            <a:ext cx="2188200" cy="456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16" name="Google Shape;416;p67"/>
          <p:cNvSpPr txBox="1">
            <a:spLocks noGrp="1"/>
          </p:cNvSpPr>
          <p:nvPr>
            <p:ph type="subTitle" idx="8"/>
          </p:nvPr>
        </p:nvSpPr>
        <p:spPr>
          <a:xfrm>
            <a:off x="3401338" y="3306933"/>
            <a:ext cx="2188200" cy="647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17" name="Google Shape;417;p67"/>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and six columns">
  <p:cSld name="CUSTOM_1">
    <p:bg>
      <p:bgPr>
        <a:solidFill>
          <a:schemeClr val="lt2"/>
        </a:solidFill>
        <a:effectLst/>
      </p:bgPr>
    </p:bg>
    <p:spTree>
      <p:nvGrpSpPr>
        <p:cNvPr id="1" name="Shape 418"/>
        <p:cNvGrpSpPr/>
        <p:nvPr/>
      </p:nvGrpSpPr>
      <p:grpSpPr>
        <a:xfrm>
          <a:off x="0" y="0"/>
          <a:ext cx="0" cy="0"/>
          <a:chOff x="0" y="0"/>
          <a:chExt cx="0" cy="0"/>
        </a:xfrm>
      </p:grpSpPr>
      <p:grpSp>
        <p:nvGrpSpPr>
          <p:cNvPr id="419" name="Google Shape;419;p68"/>
          <p:cNvGrpSpPr/>
          <p:nvPr/>
        </p:nvGrpSpPr>
        <p:grpSpPr>
          <a:xfrm>
            <a:off x="-1546621" y="-15215"/>
            <a:ext cx="10698188" cy="5944472"/>
            <a:chOff x="-1546621" y="-15215"/>
            <a:chExt cx="10698188" cy="5944472"/>
          </a:xfrm>
        </p:grpSpPr>
        <p:sp>
          <p:nvSpPr>
            <p:cNvPr id="420" name="Google Shape;420;p68"/>
            <p:cNvSpPr/>
            <p:nvPr/>
          </p:nvSpPr>
          <p:spPr>
            <a:xfrm>
              <a:off x="-1546621" y="3749478"/>
              <a:ext cx="2509043" cy="2179779"/>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68"/>
            <p:cNvSpPr/>
            <p:nvPr/>
          </p:nvSpPr>
          <p:spPr>
            <a:xfrm rot="-5400000" flipH="1">
              <a:off x="7301519" y="616424"/>
              <a:ext cx="2481686" cy="1218410"/>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2" name="Google Shape;422;p68"/>
          <p:cNvSpPr txBox="1">
            <a:spLocks noGrp="1"/>
          </p:cNvSpPr>
          <p:nvPr>
            <p:ph type="subTitle" idx="1"/>
          </p:nvPr>
        </p:nvSpPr>
        <p:spPr>
          <a:xfrm>
            <a:off x="3477888" y="1728775"/>
            <a:ext cx="2188200" cy="456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3" name="Google Shape;423;p68"/>
          <p:cNvSpPr txBox="1">
            <a:spLocks noGrp="1"/>
          </p:cNvSpPr>
          <p:nvPr>
            <p:ph type="subTitle" idx="2"/>
          </p:nvPr>
        </p:nvSpPr>
        <p:spPr>
          <a:xfrm>
            <a:off x="3477888" y="2007675"/>
            <a:ext cx="2188200" cy="64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4" name="Google Shape;424;p68"/>
          <p:cNvSpPr txBox="1">
            <a:spLocks noGrp="1"/>
          </p:cNvSpPr>
          <p:nvPr>
            <p:ph type="subTitle" idx="3"/>
          </p:nvPr>
        </p:nvSpPr>
        <p:spPr>
          <a:xfrm>
            <a:off x="6056213" y="1728775"/>
            <a:ext cx="2188200" cy="456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5" name="Google Shape;425;p68"/>
          <p:cNvSpPr txBox="1">
            <a:spLocks noGrp="1"/>
          </p:cNvSpPr>
          <p:nvPr>
            <p:ph type="subTitle" idx="4"/>
          </p:nvPr>
        </p:nvSpPr>
        <p:spPr>
          <a:xfrm>
            <a:off x="6056213" y="2007675"/>
            <a:ext cx="2188200" cy="64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6" name="Google Shape;426;p68"/>
          <p:cNvSpPr txBox="1">
            <a:spLocks noGrp="1"/>
          </p:cNvSpPr>
          <p:nvPr>
            <p:ph type="subTitle" idx="5"/>
          </p:nvPr>
        </p:nvSpPr>
        <p:spPr>
          <a:xfrm>
            <a:off x="899563" y="1728775"/>
            <a:ext cx="2188200" cy="456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7" name="Google Shape;427;p68"/>
          <p:cNvSpPr txBox="1">
            <a:spLocks noGrp="1"/>
          </p:cNvSpPr>
          <p:nvPr>
            <p:ph type="subTitle" idx="6"/>
          </p:nvPr>
        </p:nvSpPr>
        <p:spPr>
          <a:xfrm>
            <a:off x="899563" y="2007675"/>
            <a:ext cx="2188200" cy="64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8" name="Google Shape;428;p68"/>
          <p:cNvSpPr txBox="1">
            <a:spLocks noGrp="1"/>
          </p:cNvSpPr>
          <p:nvPr>
            <p:ph type="subTitle" idx="7"/>
          </p:nvPr>
        </p:nvSpPr>
        <p:spPr>
          <a:xfrm>
            <a:off x="3477888" y="3342075"/>
            <a:ext cx="2188200" cy="456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9" name="Google Shape;429;p68"/>
          <p:cNvSpPr txBox="1">
            <a:spLocks noGrp="1"/>
          </p:cNvSpPr>
          <p:nvPr>
            <p:ph type="subTitle" idx="8"/>
          </p:nvPr>
        </p:nvSpPr>
        <p:spPr>
          <a:xfrm>
            <a:off x="3477888" y="3620975"/>
            <a:ext cx="2188200" cy="64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0" name="Google Shape;430;p68"/>
          <p:cNvSpPr txBox="1">
            <a:spLocks noGrp="1"/>
          </p:cNvSpPr>
          <p:nvPr>
            <p:ph type="subTitle" idx="9"/>
          </p:nvPr>
        </p:nvSpPr>
        <p:spPr>
          <a:xfrm>
            <a:off x="6056213" y="3342075"/>
            <a:ext cx="2188200" cy="456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1" name="Google Shape;431;p68"/>
          <p:cNvSpPr txBox="1">
            <a:spLocks noGrp="1"/>
          </p:cNvSpPr>
          <p:nvPr>
            <p:ph type="subTitle" idx="13"/>
          </p:nvPr>
        </p:nvSpPr>
        <p:spPr>
          <a:xfrm>
            <a:off x="6056213" y="3620975"/>
            <a:ext cx="2188200" cy="64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2" name="Google Shape;432;p68"/>
          <p:cNvSpPr txBox="1">
            <a:spLocks noGrp="1"/>
          </p:cNvSpPr>
          <p:nvPr>
            <p:ph type="subTitle" idx="14"/>
          </p:nvPr>
        </p:nvSpPr>
        <p:spPr>
          <a:xfrm>
            <a:off x="899563" y="3342075"/>
            <a:ext cx="2188200" cy="4566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4"/>
              </a:buClr>
              <a:buSzPts val="1400"/>
              <a:buNone/>
              <a:defRPr sz="2000">
                <a:solidFill>
                  <a:schemeClr val="accent4"/>
                </a:solidFill>
                <a:latin typeface="Neucha"/>
                <a:ea typeface="Neucha"/>
                <a:cs typeface="Neucha"/>
                <a:sym typeface="Neucha"/>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3" name="Google Shape;433;p68"/>
          <p:cNvSpPr txBox="1">
            <a:spLocks noGrp="1"/>
          </p:cNvSpPr>
          <p:nvPr>
            <p:ph type="subTitle" idx="15"/>
          </p:nvPr>
        </p:nvSpPr>
        <p:spPr>
          <a:xfrm>
            <a:off x="899563" y="3620975"/>
            <a:ext cx="2188200" cy="647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34" name="Google Shape;434;p68"/>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and one column 2">
  <p:cSld name="CUSTOM_6">
    <p:spTree>
      <p:nvGrpSpPr>
        <p:cNvPr id="1" name="Shape 435"/>
        <p:cNvGrpSpPr/>
        <p:nvPr/>
      </p:nvGrpSpPr>
      <p:grpSpPr>
        <a:xfrm>
          <a:off x="0" y="0"/>
          <a:ext cx="0" cy="0"/>
          <a:chOff x="0" y="0"/>
          <a:chExt cx="0" cy="0"/>
        </a:xfrm>
      </p:grpSpPr>
      <p:grpSp>
        <p:nvGrpSpPr>
          <p:cNvPr id="436" name="Google Shape;436;p69"/>
          <p:cNvGrpSpPr/>
          <p:nvPr/>
        </p:nvGrpSpPr>
        <p:grpSpPr>
          <a:xfrm>
            <a:off x="7336033" y="-15179"/>
            <a:ext cx="1818417" cy="5173987"/>
            <a:chOff x="7336033" y="-15179"/>
            <a:chExt cx="1818417" cy="5173987"/>
          </a:xfrm>
        </p:grpSpPr>
        <p:sp>
          <p:nvSpPr>
            <p:cNvPr id="437" name="Google Shape;437;p69"/>
            <p:cNvSpPr/>
            <p:nvPr/>
          </p:nvSpPr>
          <p:spPr>
            <a:xfrm rot="-5400000" flipH="1">
              <a:off x="7398219" y="3402582"/>
              <a:ext cx="2080219" cy="1432232"/>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69"/>
            <p:cNvSpPr/>
            <p:nvPr/>
          </p:nvSpPr>
          <p:spPr>
            <a:xfrm rot="-5400000">
              <a:off x="6804672" y="516183"/>
              <a:ext cx="2881140" cy="181841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9" name="Google Shape;439;p69"/>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40" name="Google Shape;440;p69"/>
          <p:cNvSpPr txBox="1">
            <a:spLocks noGrp="1"/>
          </p:cNvSpPr>
          <p:nvPr>
            <p:ph type="subTitle" idx="1"/>
          </p:nvPr>
        </p:nvSpPr>
        <p:spPr>
          <a:xfrm>
            <a:off x="2788075" y="1668450"/>
            <a:ext cx="5017200" cy="16542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Clr>
                <a:schemeClr val="accent4"/>
              </a:buClr>
              <a:buSzPts val="1400"/>
              <a:buChar char="●"/>
              <a:defRPr>
                <a:solidFill>
                  <a:schemeClr val="accent5"/>
                </a:solidFill>
                <a:latin typeface="Roboto"/>
                <a:ea typeface="Roboto"/>
                <a:cs typeface="Roboto"/>
                <a:sym typeface="Roboto"/>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and one column 3">
  <p:cSld name="CUSTOM_6_1">
    <p:spTree>
      <p:nvGrpSpPr>
        <p:cNvPr id="1" name="Shape 441"/>
        <p:cNvGrpSpPr/>
        <p:nvPr/>
      </p:nvGrpSpPr>
      <p:grpSpPr>
        <a:xfrm>
          <a:off x="0" y="0"/>
          <a:ext cx="0" cy="0"/>
          <a:chOff x="0" y="0"/>
          <a:chExt cx="0" cy="0"/>
        </a:xfrm>
      </p:grpSpPr>
      <p:sp>
        <p:nvSpPr>
          <p:cNvPr id="442" name="Google Shape;442;p70"/>
          <p:cNvSpPr txBox="1">
            <a:spLocks noGrp="1"/>
          </p:cNvSpPr>
          <p:nvPr>
            <p:ph type="title"/>
          </p:nvPr>
        </p:nvSpPr>
        <p:spPr>
          <a:xfrm>
            <a:off x="4831650" y="1835875"/>
            <a:ext cx="3280500" cy="492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4"/>
              </a:buClr>
              <a:buSzPts val="3000"/>
              <a:buNone/>
              <a:defRPr sz="2800">
                <a:solidFill>
                  <a:schemeClr val="accent4"/>
                </a:solidFill>
              </a:defRPr>
            </a:lvl1pPr>
            <a:lvl2pPr lvl="1" rtl="0">
              <a:spcBef>
                <a:spcPts val="0"/>
              </a:spcBef>
              <a:spcAft>
                <a:spcPts val="0"/>
              </a:spcAft>
              <a:buClr>
                <a:schemeClr val="accent4"/>
              </a:buClr>
              <a:buSzPts val="3000"/>
              <a:buNone/>
              <a:defRPr>
                <a:solidFill>
                  <a:schemeClr val="accent4"/>
                </a:solidFill>
              </a:defRPr>
            </a:lvl2pPr>
            <a:lvl3pPr lvl="2" rtl="0">
              <a:spcBef>
                <a:spcPts val="0"/>
              </a:spcBef>
              <a:spcAft>
                <a:spcPts val="0"/>
              </a:spcAft>
              <a:buClr>
                <a:schemeClr val="accent4"/>
              </a:buClr>
              <a:buSzPts val="3000"/>
              <a:buNone/>
              <a:defRPr>
                <a:solidFill>
                  <a:schemeClr val="accent4"/>
                </a:solidFill>
              </a:defRPr>
            </a:lvl3pPr>
            <a:lvl4pPr lvl="3" rtl="0">
              <a:spcBef>
                <a:spcPts val="0"/>
              </a:spcBef>
              <a:spcAft>
                <a:spcPts val="0"/>
              </a:spcAft>
              <a:buClr>
                <a:schemeClr val="accent4"/>
              </a:buClr>
              <a:buSzPts val="3000"/>
              <a:buNone/>
              <a:defRPr>
                <a:solidFill>
                  <a:schemeClr val="accent4"/>
                </a:solidFill>
              </a:defRPr>
            </a:lvl4pPr>
            <a:lvl5pPr lvl="4" rtl="0">
              <a:spcBef>
                <a:spcPts val="0"/>
              </a:spcBef>
              <a:spcAft>
                <a:spcPts val="0"/>
              </a:spcAft>
              <a:buClr>
                <a:schemeClr val="accent4"/>
              </a:buClr>
              <a:buSzPts val="3000"/>
              <a:buNone/>
              <a:defRPr>
                <a:solidFill>
                  <a:schemeClr val="accent4"/>
                </a:solidFill>
              </a:defRPr>
            </a:lvl5pPr>
            <a:lvl6pPr lvl="5" rtl="0">
              <a:spcBef>
                <a:spcPts val="0"/>
              </a:spcBef>
              <a:spcAft>
                <a:spcPts val="0"/>
              </a:spcAft>
              <a:buClr>
                <a:schemeClr val="accent4"/>
              </a:buClr>
              <a:buSzPts val="3000"/>
              <a:buNone/>
              <a:defRPr>
                <a:solidFill>
                  <a:schemeClr val="accent4"/>
                </a:solidFill>
              </a:defRPr>
            </a:lvl6pPr>
            <a:lvl7pPr lvl="6" rtl="0">
              <a:spcBef>
                <a:spcPts val="0"/>
              </a:spcBef>
              <a:spcAft>
                <a:spcPts val="0"/>
              </a:spcAft>
              <a:buClr>
                <a:schemeClr val="accent4"/>
              </a:buClr>
              <a:buSzPts val="3000"/>
              <a:buNone/>
              <a:defRPr>
                <a:solidFill>
                  <a:schemeClr val="accent4"/>
                </a:solidFill>
              </a:defRPr>
            </a:lvl7pPr>
            <a:lvl8pPr lvl="7" rtl="0">
              <a:spcBef>
                <a:spcPts val="0"/>
              </a:spcBef>
              <a:spcAft>
                <a:spcPts val="0"/>
              </a:spcAft>
              <a:buClr>
                <a:schemeClr val="accent4"/>
              </a:buClr>
              <a:buSzPts val="3000"/>
              <a:buNone/>
              <a:defRPr>
                <a:solidFill>
                  <a:schemeClr val="accent4"/>
                </a:solidFill>
              </a:defRPr>
            </a:lvl8pPr>
            <a:lvl9pPr lvl="8" rtl="0">
              <a:spcBef>
                <a:spcPts val="0"/>
              </a:spcBef>
              <a:spcAft>
                <a:spcPts val="0"/>
              </a:spcAft>
              <a:buClr>
                <a:schemeClr val="accent4"/>
              </a:buClr>
              <a:buSzPts val="3000"/>
              <a:buNone/>
              <a:defRPr>
                <a:solidFill>
                  <a:schemeClr val="accent4"/>
                </a:solidFill>
              </a:defRPr>
            </a:lvl9pPr>
          </a:lstStyle>
          <a:p>
            <a:endParaRPr/>
          </a:p>
        </p:txBody>
      </p:sp>
      <p:sp>
        <p:nvSpPr>
          <p:cNvPr id="443" name="Google Shape;443;p70"/>
          <p:cNvSpPr txBox="1">
            <a:spLocks noGrp="1"/>
          </p:cNvSpPr>
          <p:nvPr>
            <p:ph type="subTitle" idx="1"/>
          </p:nvPr>
        </p:nvSpPr>
        <p:spPr>
          <a:xfrm>
            <a:off x="4831650" y="2233925"/>
            <a:ext cx="3280500" cy="1073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grpSp>
        <p:nvGrpSpPr>
          <p:cNvPr id="444" name="Google Shape;444;p70"/>
          <p:cNvGrpSpPr/>
          <p:nvPr/>
        </p:nvGrpSpPr>
        <p:grpSpPr>
          <a:xfrm>
            <a:off x="7589075" y="-15207"/>
            <a:ext cx="2614144" cy="5754560"/>
            <a:chOff x="7589075" y="-15207"/>
            <a:chExt cx="2614144" cy="5754560"/>
          </a:xfrm>
        </p:grpSpPr>
        <p:sp>
          <p:nvSpPr>
            <p:cNvPr id="445" name="Google Shape;445;p70"/>
            <p:cNvSpPr/>
            <p:nvPr/>
          </p:nvSpPr>
          <p:spPr>
            <a:xfrm rot="-5400000">
              <a:off x="7411349" y="170125"/>
              <a:ext cx="1925592" cy="1554927"/>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70"/>
            <p:cNvSpPr/>
            <p:nvPr/>
          </p:nvSpPr>
          <p:spPr>
            <a:xfrm>
              <a:off x="7589075" y="3468253"/>
              <a:ext cx="2614144" cy="2271100"/>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and text">
  <p:cSld name="CUSTOM_7">
    <p:spTree>
      <p:nvGrpSpPr>
        <p:cNvPr id="1" name="Shape 447"/>
        <p:cNvGrpSpPr/>
        <p:nvPr/>
      </p:nvGrpSpPr>
      <p:grpSpPr>
        <a:xfrm>
          <a:off x="0" y="0"/>
          <a:ext cx="0" cy="0"/>
          <a:chOff x="0" y="0"/>
          <a:chExt cx="0" cy="0"/>
        </a:xfrm>
      </p:grpSpPr>
      <p:grpSp>
        <p:nvGrpSpPr>
          <p:cNvPr id="448" name="Google Shape;448;p71"/>
          <p:cNvGrpSpPr/>
          <p:nvPr/>
        </p:nvGrpSpPr>
        <p:grpSpPr>
          <a:xfrm>
            <a:off x="3407750" y="-1311085"/>
            <a:ext cx="7130018" cy="6390723"/>
            <a:chOff x="3407750" y="-1311085"/>
            <a:chExt cx="7130018" cy="6390723"/>
          </a:xfrm>
        </p:grpSpPr>
        <p:sp>
          <p:nvSpPr>
            <p:cNvPr id="449" name="Google Shape;449;p71"/>
            <p:cNvSpPr/>
            <p:nvPr/>
          </p:nvSpPr>
          <p:spPr>
            <a:xfrm>
              <a:off x="3407750" y="-672694"/>
              <a:ext cx="6621054" cy="5752333"/>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71"/>
            <p:cNvSpPr/>
            <p:nvPr/>
          </p:nvSpPr>
          <p:spPr>
            <a:xfrm rot="-7322713">
              <a:off x="7598740" y="-740881"/>
              <a:ext cx="2592891" cy="2252658"/>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1" name="Google Shape;451;p71"/>
          <p:cNvSpPr txBox="1">
            <a:spLocks noGrp="1"/>
          </p:cNvSpPr>
          <p:nvPr>
            <p:ph type="subTitle" idx="1"/>
          </p:nvPr>
        </p:nvSpPr>
        <p:spPr>
          <a:xfrm>
            <a:off x="893250" y="2692913"/>
            <a:ext cx="2435400" cy="10737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5"/>
                </a:solidFill>
                <a:latin typeface="Roboto"/>
                <a:ea typeface="Roboto"/>
                <a:cs typeface="Roboto"/>
                <a:sym typeface="Robo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52" name="Google Shape;452;p71"/>
          <p:cNvSpPr txBox="1">
            <a:spLocks noGrp="1"/>
          </p:cNvSpPr>
          <p:nvPr>
            <p:ph type="title"/>
          </p:nvPr>
        </p:nvSpPr>
        <p:spPr>
          <a:xfrm>
            <a:off x="891625" y="1372225"/>
            <a:ext cx="2435400" cy="13848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3000"/>
              <a:buFont typeface="Neucha"/>
              <a:buNone/>
              <a:defRPr>
                <a:latin typeface="Neucha"/>
                <a:ea typeface="Neucha"/>
                <a:cs typeface="Neucha"/>
                <a:sym typeface="Neucha"/>
              </a:defRPr>
            </a:lvl2pPr>
            <a:lvl3pPr lvl="2" rtl="0">
              <a:spcBef>
                <a:spcPts val="0"/>
              </a:spcBef>
              <a:spcAft>
                <a:spcPts val="0"/>
              </a:spcAft>
              <a:buSzPts val="3000"/>
              <a:buFont typeface="Neucha"/>
              <a:buNone/>
              <a:defRPr>
                <a:latin typeface="Neucha"/>
                <a:ea typeface="Neucha"/>
                <a:cs typeface="Neucha"/>
                <a:sym typeface="Neucha"/>
              </a:defRPr>
            </a:lvl3pPr>
            <a:lvl4pPr lvl="3" rtl="0">
              <a:spcBef>
                <a:spcPts val="0"/>
              </a:spcBef>
              <a:spcAft>
                <a:spcPts val="0"/>
              </a:spcAft>
              <a:buSzPts val="3000"/>
              <a:buFont typeface="Neucha"/>
              <a:buNone/>
              <a:defRPr>
                <a:latin typeface="Neucha"/>
                <a:ea typeface="Neucha"/>
                <a:cs typeface="Neucha"/>
                <a:sym typeface="Neucha"/>
              </a:defRPr>
            </a:lvl4pPr>
            <a:lvl5pPr lvl="4" rtl="0">
              <a:spcBef>
                <a:spcPts val="0"/>
              </a:spcBef>
              <a:spcAft>
                <a:spcPts val="0"/>
              </a:spcAft>
              <a:buSzPts val="3000"/>
              <a:buFont typeface="Neucha"/>
              <a:buNone/>
              <a:defRPr>
                <a:latin typeface="Neucha"/>
                <a:ea typeface="Neucha"/>
                <a:cs typeface="Neucha"/>
                <a:sym typeface="Neucha"/>
              </a:defRPr>
            </a:lvl5pPr>
            <a:lvl6pPr lvl="5" rtl="0">
              <a:spcBef>
                <a:spcPts val="0"/>
              </a:spcBef>
              <a:spcAft>
                <a:spcPts val="0"/>
              </a:spcAft>
              <a:buSzPts val="3000"/>
              <a:buFont typeface="Neucha"/>
              <a:buNone/>
              <a:defRPr>
                <a:latin typeface="Neucha"/>
                <a:ea typeface="Neucha"/>
                <a:cs typeface="Neucha"/>
                <a:sym typeface="Neucha"/>
              </a:defRPr>
            </a:lvl6pPr>
            <a:lvl7pPr lvl="6" rtl="0">
              <a:spcBef>
                <a:spcPts val="0"/>
              </a:spcBef>
              <a:spcAft>
                <a:spcPts val="0"/>
              </a:spcAft>
              <a:buSzPts val="3000"/>
              <a:buFont typeface="Neucha"/>
              <a:buNone/>
              <a:defRPr>
                <a:latin typeface="Neucha"/>
                <a:ea typeface="Neucha"/>
                <a:cs typeface="Neucha"/>
                <a:sym typeface="Neucha"/>
              </a:defRPr>
            </a:lvl7pPr>
            <a:lvl8pPr lvl="7" rtl="0">
              <a:spcBef>
                <a:spcPts val="0"/>
              </a:spcBef>
              <a:spcAft>
                <a:spcPts val="0"/>
              </a:spcAft>
              <a:buSzPts val="3000"/>
              <a:buFont typeface="Neucha"/>
              <a:buNone/>
              <a:defRPr>
                <a:latin typeface="Neucha"/>
                <a:ea typeface="Neucha"/>
                <a:cs typeface="Neucha"/>
                <a:sym typeface="Neucha"/>
              </a:defRPr>
            </a:lvl8pPr>
            <a:lvl9pPr lvl="8" rtl="0">
              <a:spcBef>
                <a:spcPts val="0"/>
              </a:spcBef>
              <a:spcAft>
                <a:spcPts val="0"/>
              </a:spcAft>
              <a:buSzPts val="3000"/>
              <a:buFont typeface="Neucha"/>
              <a:buNone/>
              <a:defRPr>
                <a:latin typeface="Neucha"/>
                <a:ea typeface="Neucha"/>
                <a:cs typeface="Neucha"/>
                <a:sym typeface="Neucha"/>
              </a:defRPr>
            </a:lvl9pPr>
          </a:lstStyle>
          <a:p>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Highlights percentages">
  <p:cSld name="CUSTOM_8">
    <p:spTree>
      <p:nvGrpSpPr>
        <p:cNvPr id="1" name="Shape 453"/>
        <p:cNvGrpSpPr/>
        <p:nvPr/>
      </p:nvGrpSpPr>
      <p:grpSpPr>
        <a:xfrm>
          <a:off x="0" y="0"/>
          <a:ext cx="0" cy="0"/>
          <a:chOff x="0" y="0"/>
          <a:chExt cx="0" cy="0"/>
        </a:xfrm>
      </p:grpSpPr>
      <p:grpSp>
        <p:nvGrpSpPr>
          <p:cNvPr id="454" name="Google Shape;454;p72"/>
          <p:cNvGrpSpPr/>
          <p:nvPr/>
        </p:nvGrpSpPr>
        <p:grpSpPr>
          <a:xfrm>
            <a:off x="-1454125" y="-13439"/>
            <a:ext cx="10598145" cy="5693491"/>
            <a:chOff x="-1454125" y="-13439"/>
            <a:chExt cx="10598145" cy="5693491"/>
          </a:xfrm>
        </p:grpSpPr>
        <p:sp>
          <p:nvSpPr>
            <p:cNvPr id="455" name="Google Shape;455;p72"/>
            <p:cNvSpPr/>
            <p:nvPr/>
          </p:nvSpPr>
          <p:spPr>
            <a:xfrm>
              <a:off x="-1454125" y="3172057"/>
              <a:ext cx="2886708" cy="2507996"/>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72"/>
            <p:cNvSpPr/>
            <p:nvPr/>
          </p:nvSpPr>
          <p:spPr>
            <a:xfrm rot="10800000" flipH="1">
              <a:off x="-10" y="-13439"/>
              <a:ext cx="1981519" cy="1045795"/>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72"/>
            <p:cNvSpPr/>
            <p:nvPr/>
          </p:nvSpPr>
          <p:spPr>
            <a:xfrm rot="-5400000">
              <a:off x="7662804" y="3680284"/>
              <a:ext cx="1470884" cy="1491548"/>
            </a:xfrm>
            <a:custGeom>
              <a:avLst/>
              <a:gdLst/>
              <a:ahLst/>
              <a:cxnLst/>
              <a:rect l="l" t="t" r="r" b="b"/>
              <a:pathLst>
                <a:path w="102127" h="53900" extrusionOk="0">
                  <a:moveTo>
                    <a:pt x="168" y="1"/>
                  </a:moveTo>
                  <a:lnTo>
                    <a:pt x="0" y="53899"/>
                  </a:lnTo>
                  <a:lnTo>
                    <a:pt x="102126" y="53899"/>
                  </a:lnTo>
                  <a:cubicBezTo>
                    <a:pt x="100278" y="52849"/>
                    <a:pt x="97883" y="52051"/>
                    <a:pt x="94522" y="51589"/>
                  </a:cubicBezTo>
                  <a:cubicBezTo>
                    <a:pt x="86792" y="50496"/>
                    <a:pt x="83810" y="39490"/>
                    <a:pt x="79525" y="38314"/>
                  </a:cubicBezTo>
                  <a:cubicBezTo>
                    <a:pt x="78970" y="38160"/>
                    <a:pt x="78367" y="38096"/>
                    <a:pt x="77713" y="38096"/>
                  </a:cubicBezTo>
                  <a:cubicBezTo>
                    <a:pt x="74462" y="38096"/>
                    <a:pt x="69981" y="39683"/>
                    <a:pt x="64178" y="39683"/>
                  </a:cubicBezTo>
                  <a:cubicBezTo>
                    <a:pt x="62232" y="39683"/>
                    <a:pt x="60137" y="39505"/>
                    <a:pt x="57890" y="39028"/>
                  </a:cubicBezTo>
                  <a:cubicBezTo>
                    <a:pt x="47597" y="36843"/>
                    <a:pt x="45959" y="28945"/>
                    <a:pt x="43144" y="23862"/>
                  </a:cubicBezTo>
                  <a:cubicBezTo>
                    <a:pt x="41149" y="20260"/>
                    <a:pt x="38772" y="19367"/>
                    <a:pt x="35805" y="19367"/>
                  </a:cubicBezTo>
                  <a:cubicBezTo>
                    <a:pt x="32891" y="19367"/>
                    <a:pt x="29409" y="20229"/>
                    <a:pt x="25159" y="20229"/>
                  </a:cubicBezTo>
                  <a:cubicBezTo>
                    <a:pt x="22989" y="20229"/>
                    <a:pt x="20619" y="20004"/>
                    <a:pt x="18023" y="19325"/>
                  </a:cubicBezTo>
                  <a:cubicBezTo>
                    <a:pt x="5168" y="15964"/>
                    <a:pt x="168" y="1"/>
                    <a:pt x="1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8" name="Google Shape;458;p72"/>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59" name="Google Shape;459;p72"/>
          <p:cNvSpPr txBox="1">
            <a:spLocks noGrp="1"/>
          </p:cNvSpPr>
          <p:nvPr>
            <p:ph type="title" idx="2" hasCustomPrompt="1"/>
          </p:nvPr>
        </p:nvSpPr>
        <p:spPr>
          <a:xfrm>
            <a:off x="2601106" y="1740818"/>
            <a:ext cx="3542700" cy="1811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05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0" name="Google Shape;460;p72"/>
          <p:cNvSpPr txBox="1">
            <a:spLocks noGrp="1"/>
          </p:cNvSpPr>
          <p:nvPr>
            <p:ph type="title" idx="3" hasCustomPrompt="1"/>
          </p:nvPr>
        </p:nvSpPr>
        <p:spPr>
          <a:xfrm>
            <a:off x="5356253" y="3041627"/>
            <a:ext cx="1938900" cy="115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55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461" name="Google Shape;461;p72"/>
          <p:cNvSpPr txBox="1">
            <a:spLocks noGrp="1"/>
          </p:cNvSpPr>
          <p:nvPr>
            <p:ph type="subTitle" idx="1"/>
          </p:nvPr>
        </p:nvSpPr>
        <p:spPr>
          <a:xfrm>
            <a:off x="3354555" y="3266472"/>
            <a:ext cx="2035800" cy="6453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800">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62" name="Google Shape;462;p72"/>
          <p:cNvSpPr txBox="1">
            <a:spLocks noGrp="1"/>
          </p:cNvSpPr>
          <p:nvPr>
            <p:ph type="subTitle" idx="4"/>
          </p:nvPr>
        </p:nvSpPr>
        <p:spPr>
          <a:xfrm>
            <a:off x="5390327" y="3911767"/>
            <a:ext cx="1857300" cy="717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a:latin typeface="Neucha"/>
                <a:ea typeface="Neucha"/>
                <a:cs typeface="Neucha"/>
                <a:sym typeface="Neucha"/>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echnological App">
  <p:cSld name="CUSTOM_10">
    <p:spTree>
      <p:nvGrpSpPr>
        <p:cNvPr id="1" name="Shape 463"/>
        <p:cNvGrpSpPr/>
        <p:nvPr/>
      </p:nvGrpSpPr>
      <p:grpSpPr>
        <a:xfrm>
          <a:off x="0" y="0"/>
          <a:ext cx="0" cy="0"/>
          <a:chOff x="0" y="0"/>
          <a:chExt cx="0" cy="0"/>
        </a:xfrm>
      </p:grpSpPr>
      <p:sp>
        <p:nvSpPr>
          <p:cNvPr id="464" name="Google Shape;464;p73"/>
          <p:cNvSpPr/>
          <p:nvPr/>
        </p:nvSpPr>
        <p:spPr>
          <a:xfrm>
            <a:off x="-1826479" y="3672874"/>
            <a:ext cx="3634914" cy="3158018"/>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73"/>
          <p:cNvSpPr txBox="1">
            <a:spLocks noGrp="1"/>
          </p:cNvSpPr>
          <p:nvPr>
            <p:ph type="subTitle" idx="1"/>
          </p:nvPr>
        </p:nvSpPr>
        <p:spPr>
          <a:xfrm>
            <a:off x="812950" y="1397375"/>
            <a:ext cx="2216100" cy="840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4"/>
              </a:buClr>
              <a:buSzPts val="1400"/>
              <a:buNone/>
              <a:defRPr>
                <a:solidFill>
                  <a:schemeClr val="accent4"/>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66" name="Google Shape;466;p73"/>
          <p:cNvSpPr txBox="1">
            <a:spLocks noGrp="1"/>
          </p:cNvSpPr>
          <p:nvPr>
            <p:ph type="title"/>
          </p:nvPr>
        </p:nvSpPr>
        <p:spPr>
          <a:xfrm>
            <a:off x="1975350" y="433007"/>
            <a:ext cx="5193300" cy="492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4"/>
              </a:buClr>
              <a:buSzPts val="30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467" name="Google Shape;467;p73"/>
          <p:cNvGrpSpPr/>
          <p:nvPr/>
        </p:nvGrpSpPr>
        <p:grpSpPr>
          <a:xfrm flipH="1">
            <a:off x="-5821" y="-12095"/>
            <a:ext cx="9155937" cy="5161612"/>
            <a:chOff x="-11930" y="-385891"/>
            <a:chExt cx="9808181" cy="5529311"/>
          </a:xfrm>
        </p:grpSpPr>
        <p:sp>
          <p:nvSpPr>
            <p:cNvPr id="468" name="Google Shape;468;p73"/>
            <p:cNvSpPr/>
            <p:nvPr/>
          </p:nvSpPr>
          <p:spPr>
            <a:xfrm rot="5400000">
              <a:off x="-425039" y="3316179"/>
              <a:ext cx="2240349" cy="1414132"/>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73"/>
            <p:cNvSpPr/>
            <p:nvPr/>
          </p:nvSpPr>
          <p:spPr>
            <a:xfrm rot="-5400000">
              <a:off x="8461360" y="-84042"/>
              <a:ext cx="1636740" cy="1033041"/>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Thanks!">
  <p:cSld name="CUSTOM_9">
    <p:spTree>
      <p:nvGrpSpPr>
        <p:cNvPr id="1" name="Shape 470"/>
        <p:cNvGrpSpPr/>
        <p:nvPr/>
      </p:nvGrpSpPr>
      <p:grpSpPr>
        <a:xfrm>
          <a:off x="0" y="0"/>
          <a:ext cx="0" cy="0"/>
          <a:chOff x="0" y="0"/>
          <a:chExt cx="0" cy="0"/>
        </a:xfrm>
      </p:grpSpPr>
      <p:grpSp>
        <p:nvGrpSpPr>
          <p:cNvPr id="471" name="Google Shape;471;p74"/>
          <p:cNvGrpSpPr/>
          <p:nvPr/>
        </p:nvGrpSpPr>
        <p:grpSpPr>
          <a:xfrm>
            <a:off x="-1981500" y="-12148"/>
            <a:ext cx="3225237" cy="5751501"/>
            <a:chOff x="-1981500" y="-12148"/>
            <a:chExt cx="3225237" cy="5751501"/>
          </a:xfrm>
        </p:grpSpPr>
        <p:sp>
          <p:nvSpPr>
            <p:cNvPr id="472" name="Google Shape;472;p74"/>
            <p:cNvSpPr/>
            <p:nvPr/>
          </p:nvSpPr>
          <p:spPr>
            <a:xfrm rot="5400000" flipH="1">
              <a:off x="-155045" y="136818"/>
              <a:ext cx="1547748" cy="1249816"/>
            </a:xfrm>
            <a:custGeom>
              <a:avLst/>
              <a:gdLst/>
              <a:ahLst/>
              <a:cxnLst/>
              <a:rect l="l" t="t" r="r" b="b"/>
              <a:pathLst>
                <a:path w="53690" h="43355" extrusionOk="0">
                  <a:moveTo>
                    <a:pt x="53689" y="1"/>
                  </a:moveTo>
                  <a:cubicBezTo>
                    <a:pt x="53185" y="1639"/>
                    <a:pt x="52219" y="3067"/>
                    <a:pt x="50875" y="4160"/>
                  </a:cubicBezTo>
                  <a:cubicBezTo>
                    <a:pt x="46002" y="8024"/>
                    <a:pt x="37474" y="4706"/>
                    <a:pt x="33357" y="9369"/>
                  </a:cubicBezTo>
                  <a:cubicBezTo>
                    <a:pt x="28946" y="14368"/>
                    <a:pt x="37012" y="28987"/>
                    <a:pt x="28358" y="35709"/>
                  </a:cubicBezTo>
                  <a:cubicBezTo>
                    <a:pt x="27342" y="36501"/>
                    <a:pt x="26247" y="36808"/>
                    <a:pt x="25095" y="36808"/>
                  </a:cubicBezTo>
                  <a:cubicBezTo>
                    <a:pt x="21126" y="36808"/>
                    <a:pt x="16482" y="33167"/>
                    <a:pt x="12078" y="33167"/>
                  </a:cubicBezTo>
                  <a:cubicBezTo>
                    <a:pt x="11520" y="33167"/>
                    <a:pt x="10967" y="33225"/>
                    <a:pt x="10419" y="33356"/>
                  </a:cubicBezTo>
                  <a:cubicBezTo>
                    <a:pt x="5672" y="34490"/>
                    <a:pt x="3950" y="40456"/>
                    <a:pt x="1" y="43355"/>
                  </a:cubicBezTo>
                  <a:lnTo>
                    <a:pt x="53689" y="43355"/>
                  </a:lnTo>
                  <a:lnTo>
                    <a:pt x="536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74"/>
            <p:cNvSpPr/>
            <p:nvPr/>
          </p:nvSpPr>
          <p:spPr>
            <a:xfrm>
              <a:off x="-1981500" y="3468253"/>
              <a:ext cx="2614144" cy="2271100"/>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4" name="Google Shape;474;p74"/>
          <p:cNvSpPr txBox="1">
            <a:spLocks noGrp="1"/>
          </p:cNvSpPr>
          <p:nvPr>
            <p:ph type="ctrTitle"/>
          </p:nvPr>
        </p:nvSpPr>
        <p:spPr>
          <a:xfrm>
            <a:off x="713225" y="863075"/>
            <a:ext cx="3751200" cy="1031700"/>
          </a:xfrm>
          <a:prstGeom prst="rect">
            <a:avLst/>
          </a:prstGeom>
        </p:spPr>
        <p:txBody>
          <a:bodyPr spcFirstLastPara="1" wrap="square" lIns="91425" tIns="91425" rIns="91425" bIns="91425" anchor="b" anchorCtr="0">
            <a:noAutofit/>
          </a:bodyPr>
          <a:lstStyle>
            <a:lvl1pPr lvl="0" rtl="0">
              <a:spcBef>
                <a:spcPts val="0"/>
              </a:spcBef>
              <a:spcAft>
                <a:spcPts val="0"/>
              </a:spcAft>
              <a:buSzPts val="5200"/>
              <a:buNone/>
              <a:defRPr sz="6500" b="1"/>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475" name="Google Shape;475;p74"/>
          <p:cNvSpPr txBox="1">
            <a:spLocks noGrp="1"/>
          </p:cNvSpPr>
          <p:nvPr>
            <p:ph type="subTitle" idx="1"/>
          </p:nvPr>
        </p:nvSpPr>
        <p:spPr>
          <a:xfrm>
            <a:off x="713225" y="1750550"/>
            <a:ext cx="3751200" cy="404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600">
                <a:solidFill>
                  <a:schemeClr val="accent4"/>
                </a:solidFill>
                <a:latin typeface="Roboto"/>
                <a:ea typeface="Roboto"/>
                <a:cs typeface="Roboto"/>
                <a:sym typeface="Robo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476" name="Google Shape;476;p74"/>
          <p:cNvSpPr txBox="1">
            <a:spLocks noGrp="1"/>
          </p:cNvSpPr>
          <p:nvPr>
            <p:ph type="subTitle" idx="2"/>
          </p:nvPr>
        </p:nvSpPr>
        <p:spPr>
          <a:xfrm>
            <a:off x="713225" y="2149425"/>
            <a:ext cx="3751200" cy="790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a:latin typeface="Roboto"/>
                <a:ea typeface="Roboto"/>
                <a:cs typeface="Roboto"/>
                <a:sym typeface="Roboto"/>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477" name="Google Shape;477;p74"/>
          <p:cNvSpPr txBox="1"/>
          <p:nvPr/>
        </p:nvSpPr>
        <p:spPr>
          <a:xfrm>
            <a:off x="713225" y="3518151"/>
            <a:ext cx="3373800" cy="94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a:solidFill>
                  <a:schemeClr val="accent5"/>
                </a:solidFill>
                <a:latin typeface="Roboto"/>
                <a:ea typeface="Roboto"/>
                <a:cs typeface="Roboto"/>
                <a:sym typeface="Roboto"/>
              </a:rPr>
              <a:t>CREDITS: This presentation template was created by </a:t>
            </a:r>
            <a:r>
              <a:rPr lang="en-GB" sz="1100">
                <a:solidFill>
                  <a:schemeClr val="accent4"/>
                </a:solidFill>
                <a:uFill>
                  <a:noFill/>
                </a:uFill>
                <a:latin typeface="Roboto"/>
                <a:ea typeface="Roboto"/>
                <a:cs typeface="Roboto"/>
                <a:sym typeface="Roboto"/>
                <a:hlinkClick r:id="rId2">
                  <a:extLst>
                    <a:ext uri="{A12FA001-AC4F-418D-AE19-62706E023703}">
                      <ahyp:hlinkClr xmlns:ahyp="http://schemas.microsoft.com/office/drawing/2018/hyperlinkcolor" val="tx"/>
                    </a:ext>
                  </a:extLst>
                </a:hlinkClick>
              </a:rPr>
              <a:t>Slidesgo</a:t>
            </a:r>
            <a:r>
              <a:rPr lang="en-GB" sz="1100">
                <a:solidFill>
                  <a:schemeClr val="accent5"/>
                </a:solidFill>
                <a:latin typeface="Roboto"/>
                <a:ea typeface="Roboto"/>
                <a:cs typeface="Roboto"/>
                <a:sym typeface="Roboto"/>
              </a:rPr>
              <a:t>, including icons by </a:t>
            </a:r>
            <a:r>
              <a:rPr lang="en-GB" sz="1100">
                <a:solidFill>
                  <a:schemeClr val="accent4"/>
                </a:solidFill>
                <a:uFill>
                  <a:noFill/>
                </a:uFill>
                <a:latin typeface="Roboto"/>
                <a:ea typeface="Roboto"/>
                <a:cs typeface="Roboto"/>
                <a:sym typeface="Roboto"/>
                <a:hlinkClick r:id="rId3">
                  <a:extLst>
                    <a:ext uri="{A12FA001-AC4F-418D-AE19-62706E023703}">
                      <ahyp:hlinkClr xmlns:ahyp="http://schemas.microsoft.com/office/drawing/2018/hyperlinkcolor" val="tx"/>
                    </a:ext>
                  </a:extLst>
                </a:hlinkClick>
              </a:rPr>
              <a:t>Flaticon</a:t>
            </a:r>
            <a:r>
              <a:rPr lang="en-GB" sz="1100">
                <a:solidFill>
                  <a:schemeClr val="accent5"/>
                </a:solidFill>
                <a:latin typeface="Roboto"/>
                <a:ea typeface="Roboto"/>
                <a:cs typeface="Roboto"/>
                <a:sym typeface="Roboto"/>
              </a:rPr>
              <a:t>, infographics &amp; images by </a:t>
            </a:r>
            <a:r>
              <a:rPr lang="en-GB" sz="1100">
                <a:solidFill>
                  <a:schemeClr val="accent4"/>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Freepik</a:t>
            </a:r>
            <a:r>
              <a:rPr lang="en-GB" sz="1100">
                <a:solidFill>
                  <a:schemeClr val="accent5"/>
                </a:solidFill>
                <a:latin typeface="Roboto"/>
                <a:ea typeface="Roboto"/>
                <a:cs typeface="Roboto"/>
                <a:sym typeface="Roboto"/>
              </a:rPr>
              <a:t>.</a:t>
            </a:r>
            <a:endParaRPr sz="1100">
              <a:solidFill>
                <a:schemeClr val="accent5"/>
              </a:solidFill>
              <a:latin typeface="Roboto"/>
              <a:ea typeface="Roboto"/>
              <a:cs typeface="Roboto"/>
              <a:sym typeface="Roboto"/>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itle and Three Columns">
  <p:cSld name="1_Title and Three Columns">
    <p:spTree>
      <p:nvGrpSpPr>
        <p:cNvPr id="1" name="Shape 950"/>
        <p:cNvGrpSpPr/>
        <p:nvPr/>
      </p:nvGrpSpPr>
      <p:grpSpPr>
        <a:xfrm>
          <a:off x="0" y="0"/>
          <a:ext cx="0" cy="0"/>
          <a:chOff x="0" y="0"/>
          <a:chExt cx="0" cy="0"/>
        </a:xfrm>
      </p:grpSpPr>
      <p:sp>
        <p:nvSpPr>
          <p:cNvPr id="951" name="Google Shape;951;p7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52" name="Google Shape;952;p71"/>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53" name="Google Shape;953;p71"/>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54" name="Google Shape;954;p71"/>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55" name="Google Shape;955;p71"/>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56" name="Google Shape;956;p71"/>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57" name="Google Shape;957;p71"/>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58" name="Google Shape;958;p71"/>
          <p:cNvSpPr/>
          <p:nvPr/>
        </p:nvSpPr>
        <p:spPr>
          <a:xfrm rot="-5400000">
            <a:off x="-1320485" y="1263221"/>
            <a:ext cx="4067178" cy="150288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71"/>
          <p:cNvSpPr/>
          <p:nvPr/>
        </p:nvSpPr>
        <p:spPr>
          <a:xfrm rot="5400000" flipH="1">
            <a:off x="8293177"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71"/>
          <p:cNvSpPr/>
          <p:nvPr/>
        </p:nvSpPr>
        <p:spPr>
          <a:xfrm rot="5400000">
            <a:off x="7160686" y="-336422"/>
            <a:ext cx="2947742" cy="108923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4540076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Title and two columns" type="twoColTx">
  <p:cSld name="1_Title and two columns">
    <p:spTree>
      <p:nvGrpSpPr>
        <p:cNvPr id="1" name="Shape 738"/>
        <p:cNvGrpSpPr/>
        <p:nvPr/>
      </p:nvGrpSpPr>
      <p:grpSpPr>
        <a:xfrm>
          <a:off x="0" y="0"/>
          <a:ext cx="0" cy="0"/>
          <a:chOff x="0" y="0"/>
          <a:chExt cx="0" cy="0"/>
        </a:xfrm>
      </p:grpSpPr>
      <p:sp>
        <p:nvSpPr>
          <p:cNvPr id="739" name="Google Shape;739;p5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740" name="Google Shape;740;p56"/>
          <p:cNvSpPr txBox="1">
            <a:spLocks noGrp="1"/>
          </p:cNvSpPr>
          <p:nvPr>
            <p:ph type="title" idx="2"/>
          </p:nvPr>
        </p:nvSpPr>
        <p:spPr>
          <a:xfrm>
            <a:off x="822523"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41" name="Google Shape;741;p56"/>
          <p:cNvSpPr txBox="1">
            <a:spLocks noGrp="1"/>
          </p:cNvSpPr>
          <p:nvPr>
            <p:ph type="title" idx="3"/>
          </p:nvPr>
        </p:nvSpPr>
        <p:spPr>
          <a:xfrm>
            <a:off x="5823098"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42" name="Google Shape;742;p56"/>
          <p:cNvSpPr txBox="1">
            <a:spLocks noGrp="1"/>
          </p:cNvSpPr>
          <p:nvPr>
            <p:ph type="subTitle" idx="1"/>
          </p:nvPr>
        </p:nvSpPr>
        <p:spPr>
          <a:xfrm>
            <a:off x="5964548"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743" name="Google Shape;743;p56"/>
          <p:cNvSpPr txBox="1">
            <a:spLocks noGrp="1"/>
          </p:cNvSpPr>
          <p:nvPr>
            <p:ph type="subTitle" idx="4"/>
          </p:nvPr>
        </p:nvSpPr>
        <p:spPr>
          <a:xfrm>
            <a:off x="963973"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744" name="Google Shape;744;p56"/>
          <p:cNvSpPr/>
          <p:nvPr/>
        </p:nvSpPr>
        <p:spPr>
          <a:xfrm rot="10800000">
            <a:off x="6756123" y="3998898"/>
            <a:ext cx="3549585" cy="131162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5" name="Google Shape;745;p56"/>
          <p:cNvGrpSpPr/>
          <p:nvPr/>
        </p:nvGrpSpPr>
        <p:grpSpPr>
          <a:xfrm rot="-5400000" flipH="1">
            <a:off x="3360253" y="-3905699"/>
            <a:ext cx="2831191" cy="10479343"/>
            <a:chOff x="-94951" y="-1366885"/>
            <a:chExt cx="1213177" cy="4490249"/>
          </a:xfrm>
        </p:grpSpPr>
        <p:sp>
          <p:nvSpPr>
            <p:cNvPr id="746" name="Google Shape;746;p56"/>
            <p:cNvSpPr/>
            <p:nvPr/>
          </p:nvSpPr>
          <p:spPr>
            <a:xfrm rot="1381443">
              <a:off x="-343" y="-1314332"/>
              <a:ext cx="382008" cy="556150"/>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56"/>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8" name="Google Shape;748;p56"/>
          <p:cNvSpPr/>
          <p:nvPr/>
        </p:nvSpPr>
        <p:spPr>
          <a:xfrm rot="10800000">
            <a:off x="-69740" y="3705036"/>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56"/>
          <p:cNvSpPr/>
          <p:nvPr/>
        </p:nvSpPr>
        <p:spPr>
          <a:xfrm rot="10800000">
            <a:off x="-69689" y="4197882"/>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79890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33" Type="http://schemas.openxmlformats.org/officeDocument/2006/relationships/theme" Target="../theme/theme3.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29" Type="http://schemas.openxmlformats.org/officeDocument/2006/relationships/slideLayout" Target="../slideLayouts/slideLayout70.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32" Type="http://schemas.openxmlformats.org/officeDocument/2006/relationships/slideLayout" Target="../slideLayouts/slideLayout73.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28" Type="http://schemas.openxmlformats.org/officeDocument/2006/relationships/slideLayout" Target="../slideLayouts/slideLayout69.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31" Type="http://schemas.openxmlformats.org/officeDocument/2006/relationships/slideLayout" Target="../slideLayouts/slideLayout72.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slideLayout" Target="../slideLayouts/slideLayout68.xml"/><Relationship Id="rId30" Type="http://schemas.openxmlformats.org/officeDocument/2006/relationships/slideLayout" Target="../slideLayouts/slideLayout71.xml"/><Relationship Id="rId8"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39225" y="445025"/>
            <a:ext cx="78657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accent5"/>
              </a:buClr>
              <a:buSzPts val="3000"/>
              <a:buFont typeface="Neucha"/>
              <a:buNone/>
              <a:defRPr sz="3000" b="1">
                <a:solidFill>
                  <a:schemeClr val="accent5"/>
                </a:solidFill>
                <a:latin typeface="Neucha"/>
                <a:ea typeface="Neucha"/>
                <a:cs typeface="Neucha"/>
                <a:sym typeface="Neucha"/>
              </a:defRPr>
            </a:lvl1pPr>
            <a:lvl2pPr lvl="1"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2pPr>
            <a:lvl3pPr lvl="2"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3pPr>
            <a:lvl4pPr lvl="3"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4pPr>
            <a:lvl5pPr lvl="4"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5pPr>
            <a:lvl6pPr lvl="5"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6pPr>
            <a:lvl7pPr lvl="6"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7pPr>
            <a:lvl8pPr lvl="7"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8pPr>
            <a:lvl9pPr lvl="8"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9pPr>
          </a:lstStyle>
          <a:p>
            <a:endParaRPr/>
          </a:p>
        </p:txBody>
      </p:sp>
      <p:sp>
        <p:nvSpPr>
          <p:cNvPr id="52" name="Google Shape;52;p13"/>
          <p:cNvSpPr txBox="1">
            <a:spLocks noGrp="1"/>
          </p:cNvSpPr>
          <p:nvPr>
            <p:ph type="body" idx="1"/>
          </p:nvPr>
        </p:nvSpPr>
        <p:spPr>
          <a:xfrm>
            <a:off x="639225" y="1533475"/>
            <a:ext cx="7865700" cy="34164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1pPr>
            <a:lvl2pPr marL="914400" lvl="1"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2pPr>
            <a:lvl3pPr marL="1371600" lvl="2"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3pPr>
            <a:lvl4pPr marL="1828800" lvl="3"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4pPr>
            <a:lvl5pPr marL="2286000" lvl="4"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5pPr>
            <a:lvl6pPr marL="2743200" lvl="5"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6pPr>
            <a:lvl7pPr marL="3200400" lvl="6"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7pPr>
            <a:lvl8pPr marL="3657600" lvl="7"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8pPr>
            <a:lvl9pPr marL="4114800" lvl="8"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264"/>
        <p:cNvGrpSpPr/>
        <p:nvPr/>
      </p:nvGrpSpPr>
      <p:grpSpPr>
        <a:xfrm>
          <a:off x="0" y="0"/>
          <a:ext cx="0" cy="0"/>
          <a:chOff x="0" y="0"/>
          <a:chExt cx="0" cy="0"/>
        </a:xfrm>
      </p:grpSpPr>
      <p:sp>
        <p:nvSpPr>
          <p:cNvPr id="265" name="Google Shape;265;p44"/>
          <p:cNvSpPr txBox="1">
            <a:spLocks noGrp="1"/>
          </p:cNvSpPr>
          <p:nvPr>
            <p:ph type="title"/>
          </p:nvPr>
        </p:nvSpPr>
        <p:spPr>
          <a:xfrm>
            <a:off x="639225" y="445025"/>
            <a:ext cx="78657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accent5"/>
              </a:buClr>
              <a:buSzPts val="3000"/>
              <a:buFont typeface="Neucha"/>
              <a:buNone/>
              <a:defRPr sz="3000" b="1">
                <a:solidFill>
                  <a:schemeClr val="accent5"/>
                </a:solidFill>
                <a:latin typeface="Neucha"/>
                <a:ea typeface="Neucha"/>
                <a:cs typeface="Neucha"/>
                <a:sym typeface="Neucha"/>
              </a:defRPr>
            </a:lvl1pPr>
            <a:lvl2pPr lvl="1"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2pPr>
            <a:lvl3pPr lvl="2"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3pPr>
            <a:lvl4pPr lvl="3"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4pPr>
            <a:lvl5pPr lvl="4"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5pPr>
            <a:lvl6pPr lvl="5"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6pPr>
            <a:lvl7pPr lvl="6"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7pPr>
            <a:lvl8pPr lvl="7"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8pPr>
            <a:lvl9pPr lvl="8" rtl="0">
              <a:spcBef>
                <a:spcPts val="0"/>
              </a:spcBef>
              <a:spcAft>
                <a:spcPts val="0"/>
              </a:spcAft>
              <a:buClr>
                <a:schemeClr val="accent5"/>
              </a:buClr>
              <a:buSzPts val="3000"/>
              <a:buFont typeface="Amatic SC"/>
              <a:buNone/>
              <a:defRPr sz="3000">
                <a:solidFill>
                  <a:schemeClr val="accent5"/>
                </a:solidFill>
                <a:latin typeface="Amatic SC"/>
                <a:ea typeface="Amatic SC"/>
                <a:cs typeface="Amatic SC"/>
                <a:sym typeface="Amatic SC"/>
              </a:defRPr>
            </a:lvl9pPr>
          </a:lstStyle>
          <a:p>
            <a:endParaRPr/>
          </a:p>
        </p:txBody>
      </p:sp>
      <p:sp>
        <p:nvSpPr>
          <p:cNvPr id="266" name="Google Shape;266;p44"/>
          <p:cNvSpPr txBox="1">
            <a:spLocks noGrp="1"/>
          </p:cNvSpPr>
          <p:nvPr>
            <p:ph type="body" idx="1"/>
          </p:nvPr>
        </p:nvSpPr>
        <p:spPr>
          <a:xfrm>
            <a:off x="639225" y="1533475"/>
            <a:ext cx="7865700" cy="34164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1pPr>
            <a:lvl2pPr marL="914400" lvl="1"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2pPr>
            <a:lvl3pPr marL="1371600" lvl="2"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3pPr>
            <a:lvl4pPr marL="1828800" lvl="3"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4pPr>
            <a:lvl5pPr marL="2286000" lvl="4"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5pPr>
            <a:lvl6pPr marL="2743200" lvl="5"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6pPr>
            <a:lvl7pPr marL="3200400" lvl="6"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7pPr>
            <a:lvl8pPr marL="3657600" lvl="7"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8pPr>
            <a:lvl9pPr marL="4114800" lvl="8" indent="-317500" rtl="0">
              <a:lnSpc>
                <a:spcPct val="100000"/>
              </a:lnSpc>
              <a:spcBef>
                <a:spcPts val="0"/>
              </a:spcBef>
              <a:spcAft>
                <a:spcPts val="0"/>
              </a:spcAft>
              <a:buClr>
                <a:schemeClr val="accent5"/>
              </a:buClr>
              <a:buSzPts val="1400"/>
              <a:buFont typeface="Roboto"/>
              <a:buChar char="■"/>
              <a:defRPr>
                <a:solidFill>
                  <a:schemeClr val="accent5"/>
                </a:solidFill>
                <a:latin typeface="Roboto"/>
                <a:ea typeface="Roboto"/>
                <a:cs typeface="Roboto"/>
                <a:sym typeface="Roboto"/>
              </a:defRPr>
            </a:lvl9pPr>
          </a:lstStyle>
          <a:p>
            <a:endParaRPr/>
          </a:p>
        </p:txBody>
      </p:sp>
      <p:sp>
        <p:nvSpPr>
          <p:cNvPr id="267" name="Google Shape;267;p4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 id="2147483714" r:id="rId26"/>
    <p:sldLayoutId id="2147483715" r:id="rId27"/>
    <p:sldLayoutId id="2147483716" r:id="rId28"/>
    <p:sldLayoutId id="2147483717" r:id="rId29"/>
    <p:sldLayoutId id="2147483718" r:id="rId30"/>
    <p:sldLayoutId id="2147483722" r:id="rId31"/>
    <p:sldLayoutId id="2147483723" r:id="rId3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1.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Wh5HyJ1rxzk" TargetMode="External"/><Relationship Id="rId2" Type="http://schemas.openxmlformats.org/officeDocument/2006/relationships/notesSlide" Target="../notesSlides/notesSlide6.xml"/><Relationship Id="rId1" Type="http://schemas.openxmlformats.org/officeDocument/2006/relationships/slideLayout" Target="../slideLayouts/slideLayout73.xml"/><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3.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cyEdZ23Cp1E" TargetMode="External"/><Relationship Id="rId2" Type="http://schemas.openxmlformats.org/officeDocument/2006/relationships/notesSlide" Target="../notesSlides/notesSlide8.xml"/><Relationship Id="rId1" Type="http://schemas.openxmlformats.org/officeDocument/2006/relationships/slideLayout" Target="../slideLayouts/slideLayout72.xml"/><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3" name="Google Shape;483;p75"/>
          <p:cNvSpPr txBox="1">
            <a:spLocks noGrp="1"/>
          </p:cNvSpPr>
          <p:nvPr>
            <p:ph type="title"/>
          </p:nvPr>
        </p:nvSpPr>
        <p:spPr>
          <a:xfrm>
            <a:off x="1286713" y="1649258"/>
            <a:ext cx="3485100" cy="67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wellbeing</a:t>
            </a:r>
            <a:endParaRPr dirty="0"/>
          </a:p>
        </p:txBody>
      </p:sp>
      <p:sp>
        <p:nvSpPr>
          <p:cNvPr id="484" name="Google Shape;484;p75"/>
          <p:cNvSpPr txBox="1">
            <a:spLocks noGrp="1"/>
          </p:cNvSpPr>
          <p:nvPr>
            <p:ph type="title" idx="2"/>
          </p:nvPr>
        </p:nvSpPr>
        <p:spPr>
          <a:xfrm>
            <a:off x="1284025" y="660618"/>
            <a:ext cx="2837100" cy="102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sz="6900" dirty="0"/>
              <a:t>Weekly</a:t>
            </a:r>
            <a:endParaRPr sz="6900" dirty="0"/>
          </a:p>
        </p:txBody>
      </p:sp>
      <p:grpSp>
        <p:nvGrpSpPr>
          <p:cNvPr id="485" name="Google Shape;485;p75"/>
          <p:cNvGrpSpPr/>
          <p:nvPr/>
        </p:nvGrpSpPr>
        <p:grpSpPr>
          <a:xfrm>
            <a:off x="4656775" y="283250"/>
            <a:ext cx="5419882" cy="4860125"/>
            <a:chOff x="4656775" y="283250"/>
            <a:chExt cx="5419882" cy="4860125"/>
          </a:xfrm>
        </p:grpSpPr>
        <p:sp>
          <p:nvSpPr>
            <p:cNvPr id="486" name="Google Shape;486;p75"/>
            <p:cNvSpPr/>
            <p:nvPr/>
          </p:nvSpPr>
          <p:spPr>
            <a:xfrm>
              <a:off x="4656775" y="283250"/>
              <a:ext cx="5419882" cy="4708681"/>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7" name="Google Shape;487;p75"/>
            <p:cNvGrpSpPr/>
            <p:nvPr/>
          </p:nvGrpSpPr>
          <p:grpSpPr>
            <a:xfrm>
              <a:off x="4866907" y="1342173"/>
              <a:ext cx="3849614" cy="3801202"/>
              <a:chOff x="1333425" y="353341"/>
              <a:chExt cx="4746750" cy="4687634"/>
            </a:xfrm>
          </p:grpSpPr>
          <p:sp>
            <p:nvSpPr>
              <p:cNvPr id="488" name="Google Shape;488;p75"/>
              <p:cNvSpPr/>
              <p:nvPr/>
            </p:nvSpPr>
            <p:spPr>
              <a:xfrm>
                <a:off x="2284950" y="1999775"/>
                <a:ext cx="535325" cy="1007900"/>
              </a:xfrm>
              <a:custGeom>
                <a:avLst/>
                <a:gdLst/>
                <a:ahLst/>
                <a:cxnLst/>
                <a:rect l="l" t="t" r="r" b="b"/>
                <a:pathLst>
                  <a:path w="21413" h="40316" extrusionOk="0">
                    <a:moveTo>
                      <a:pt x="5323" y="0"/>
                    </a:moveTo>
                    <a:cubicBezTo>
                      <a:pt x="2284" y="0"/>
                      <a:pt x="1" y="7947"/>
                      <a:pt x="5576" y="23160"/>
                    </a:cubicBezTo>
                    <a:cubicBezTo>
                      <a:pt x="7055" y="27810"/>
                      <a:pt x="9275" y="32143"/>
                      <a:pt x="12022" y="36158"/>
                    </a:cubicBezTo>
                    <a:cubicBezTo>
                      <a:pt x="14253" y="39133"/>
                      <a:pt x="16012" y="40316"/>
                      <a:pt x="17322" y="40316"/>
                    </a:cubicBezTo>
                    <a:cubicBezTo>
                      <a:pt x="21413" y="40316"/>
                      <a:pt x="21147" y="28804"/>
                      <a:pt x="17306" y="24323"/>
                    </a:cubicBezTo>
                    <a:cubicBezTo>
                      <a:pt x="12233" y="18405"/>
                      <a:pt x="8535" y="1603"/>
                      <a:pt x="6421" y="335"/>
                    </a:cubicBezTo>
                    <a:cubicBezTo>
                      <a:pt x="6053" y="111"/>
                      <a:pt x="5682" y="0"/>
                      <a:pt x="53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75"/>
              <p:cNvSpPr/>
              <p:nvPr/>
            </p:nvSpPr>
            <p:spPr>
              <a:xfrm>
                <a:off x="1333425" y="1985275"/>
                <a:ext cx="2277125" cy="3055700"/>
              </a:xfrm>
              <a:custGeom>
                <a:avLst/>
                <a:gdLst/>
                <a:ahLst/>
                <a:cxnLst/>
                <a:rect l="l" t="t" r="r" b="b"/>
                <a:pathLst>
                  <a:path w="91085" h="122228" extrusionOk="0">
                    <a:moveTo>
                      <a:pt x="9033" y="0"/>
                    </a:moveTo>
                    <a:cubicBezTo>
                      <a:pt x="4916" y="0"/>
                      <a:pt x="1" y="11698"/>
                      <a:pt x="9822" y="32089"/>
                    </a:cubicBezTo>
                    <a:cubicBezTo>
                      <a:pt x="18698" y="50264"/>
                      <a:pt x="40890" y="54491"/>
                      <a:pt x="45856" y="66961"/>
                    </a:cubicBezTo>
                    <a:cubicBezTo>
                      <a:pt x="50717" y="79430"/>
                      <a:pt x="43637" y="122228"/>
                      <a:pt x="43637" y="122228"/>
                    </a:cubicBezTo>
                    <a:lnTo>
                      <a:pt x="91084" y="122228"/>
                    </a:lnTo>
                    <a:cubicBezTo>
                      <a:pt x="91084" y="122228"/>
                      <a:pt x="88125" y="61994"/>
                      <a:pt x="77030" y="45298"/>
                    </a:cubicBezTo>
                    <a:cubicBezTo>
                      <a:pt x="65934" y="28601"/>
                      <a:pt x="53253" y="21733"/>
                      <a:pt x="50189" y="14758"/>
                    </a:cubicBezTo>
                    <a:cubicBezTo>
                      <a:pt x="49520" y="13237"/>
                      <a:pt x="48656" y="12550"/>
                      <a:pt x="47826" y="12550"/>
                    </a:cubicBezTo>
                    <a:cubicBezTo>
                      <a:pt x="44854" y="12550"/>
                      <a:pt x="42336" y="21371"/>
                      <a:pt x="50928" y="32194"/>
                    </a:cubicBezTo>
                    <a:cubicBezTo>
                      <a:pt x="50928" y="32194"/>
                      <a:pt x="48354" y="37197"/>
                      <a:pt x="42374" y="37197"/>
                    </a:cubicBezTo>
                    <a:cubicBezTo>
                      <a:pt x="36989" y="37197"/>
                      <a:pt x="28841" y="33140"/>
                      <a:pt x="17324" y="17717"/>
                    </a:cubicBezTo>
                    <a:cubicBezTo>
                      <a:pt x="17324" y="17717"/>
                      <a:pt x="11935" y="1866"/>
                      <a:pt x="10561" y="598"/>
                    </a:cubicBezTo>
                    <a:cubicBezTo>
                      <a:pt x="10088" y="197"/>
                      <a:pt x="9567" y="0"/>
                      <a:pt x="90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75"/>
              <p:cNvSpPr/>
              <p:nvPr/>
            </p:nvSpPr>
            <p:spPr>
              <a:xfrm>
                <a:off x="2472400" y="2368725"/>
                <a:ext cx="142175" cy="182375"/>
              </a:xfrm>
              <a:custGeom>
                <a:avLst/>
                <a:gdLst/>
                <a:ahLst/>
                <a:cxnLst/>
                <a:rect l="l" t="t" r="r" b="b"/>
                <a:pathLst>
                  <a:path w="5687" h="7295" extrusionOk="0">
                    <a:moveTo>
                      <a:pt x="3286" y="0"/>
                    </a:moveTo>
                    <a:cubicBezTo>
                      <a:pt x="2725" y="0"/>
                      <a:pt x="4304" y="6187"/>
                      <a:pt x="2898" y="6187"/>
                    </a:cubicBezTo>
                    <a:cubicBezTo>
                      <a:pt x="2877" y="6187"/>
                      <a:pt x="2856" y="6186"/>
                      <a:pt x="2833" y="6183"/>
                    </a:cubicBezTo>
                    <a:cubicBezTo>
                      <a:pt x="1311" y="5993"/>
                      <a:pt x="560" y="1350"/>
                      <a:pt x="271" y="1350"/>
                    </a:cubicBezTo>
                    <a:cubicBezTo>
                      <a:pt x="239" y="1350"/>
                      <a:pt x="213" y="1407"/>
                      <a:pt x="192" y="1534"/>
                    </a:cubicBezTo>
                    <a:cubicBezTo>
                      <a:pt x="0" y="2682"/>
                      <a:pt x="1195" y="7295"/>
                      <a:pt x="2991" y="7295"/>
                    </a:cubicBezTo>
                    <a:cubicBezTo>
                      <a:pt x="3179" y="7295"/>
                      <a:pt x="3373" y="7244"/>
                      <a:pt x="3573" y="7134"/>
                    </a:cubicBezTo>
                    <a:cubicBezTo>
                      <a:pt x="5686" y="5866"/>
                      <a:pt x="3573" y="266"/>
                      <a:pt x="3573" y="266"/>
                    </a:cubicBezTo>
                    <a:cubicBezTo>
                      <a:pt x="3444" y="83"/>
                      <a:pt x="3351" y="0"/>
                      <a:pt x="32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75"/>
              <p:cNvSpPr/>
              <p:nvPr/>
            </p:nvSpPr>
            <p:spPr>
              <a:xfrm>
                <a:off x="1431750" y="2182025"/>
                <a:ext cx="165725" cy="216550"/>
              </a:xfrm>
              <a:custGeom>
                <a:avLst/>
                <a:gdLst/>
                <a:ahLst/>
                <a:cxnLst/>
                <a:rect l="l" t="t" r="r" b="b"/>
                <a:pathLst>
                  <a:path w="6629" h="8662" extrusionOk="0">
                    <a:moveTo>
                      <a:pt x="3961" y="0"/>
                    </a:moveTo>
                    <a:cubicBezTo>
                      <a:pt x="3317" y="0"/>
                      <a:pt x="5083" y="7319"/>
                      <a:pt x="3448" y="7319"/>
                    </a:cubicBezTo>
                    <a:cubicBezTo>
                      <a:pt x="3417" y="7319"/>
                      <a:pt x="3386" y="7316"/>
                      <a:pt x="3353" y="7311"/>
                    </a:cubicBezTo>
                    <a:cubicBezTo>
                      <a:pt x="1457" y="7027"/>
                      <a:pt x="752" y="1473"/>
                      <a:pt x="398" y="1473"/>
                    </a:cubicBezTo>
                    <a:cubicBezTo>
                      <a:pt x="357" y="1473"/>
                      <a:pt x="321" y="1547"/>
                      <a:pt x="288" y="1710"/>
                    </a:cubicBezTo>
                    <a:cubicBezTo>
                      <a:pt x="1" y="3147"/>
                      <a:pt x="1275" y="8661"/>
                      <a:pt x="3404" y="8661"/>
                    </a:cubicBezTo>
                    <a:cubicBezTo>
                      <a:pt x="3625" y="8661"/>
                      <a:pt x="3854" y="8602"/>
                      <a:pt x="4092" y="8473"/>
                    </a:cubicBezTo>
                    <a:cubicBezTo>
                      <a:pt x="6628" y="6994"/>
                      <a:pt x="4304" y="337"/>
                      <a:pt x="4304" y="337"/>
                    </a:cubicBezTo>
                    <a:cubicBezTo>
                      <a:pt x="4149" y="104"/>
                      <a:pt x="4038" y="0"/>
                      <a:pt x="396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75"/>
              <p:cNvSpPr/>
              <p:nvPr/>
            </p:nvSpPr>
            <p:spPr>
              <a:xfrm>
                <a:off x="2720225" y="2742950"/>
                <a:ext cx="127675" cy="115000"/>
              </a:xfrm>
              <a:custGeom>
                <a:avLst/>
                <a:gdLst/>
                <a:ahLst/>
                <a:cxnLst/>
                <a:rect l="l" t="t" r="r" b="b"/>
                <a:pathLst>
                  <a:path w="5107" h="4600" extrusionOk="0">
                    <a:moveTo>
                      <a:pt x="4864" y="1"/>
                    </a:moveTo>
                    <a:cubicBezTo>
                      <a:pt x="4462" y="1"/>
                      <a:pt x="3425" y="683"/>
                      <a:pt x="2008" y="1887"/>
                    </a:cubicBezTo>
                    <a:cubicBezTo>
                      <a:pt x="0" y="3789"/>
                      <a:pt x="212" y="4423"/>
                      <a:pt x="212" y="4423"/>
                    </a:cubicBezTo>
                    <a:cubicBezTo>
                      <a:pt x="188" y="4545"/>
                      <a:pt x="226" y="4599"/>
                      <a:pt x="313" y="4599"/>
                    </a:cubicBezTo>
                    <a:cubicBezTo>
                      <a:pt x="989" y="4599"/>
                      <a:pt x="4593" y="1356"/>
                      <a:pt x="4967" y="514"/>
                    </a:cubicBezTo>
                    <a:cubicBezTo>
                      <a:pt x="5106" y="165"/>
                      <a:pt x="5062" y="1"/>
                      <a:pt x="486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75"/>
              <p:cNvSpPr/>
              <p:nvPr/>
            </p:nvSpPr>
            <p:spPr>
              <a:xfrm>
                <a:off x="2750525" y="2784950"/>
                <a:ext cx="134150" cy="118825"/>
              </a:xfrm>
              <a:custGeom>
                <a:avLst/>
                <a:gdLst/>
                <a:ahLst/>
                <a:cxnLst/>
                <a:rect l="l" t="t" r="r" b="b"/>
                <a:pathLst>
                  <a:path w="5366" h="4753" extrusionOk="0">
                    <a:moveTo>
                      <a:pt x="4866" y="1"/>
                    </a:moveTo>
                    <a:cubicBezTo>
                      <a:pt x="3995" y="1"/>
                      <a:pt x="162" y="4012"/>
                      <a:pt x="162" y="4012"/>
                    </a:cubicBezTo>
                    <a:cubicBezTo>
                      <a:pt x="1" y="4536"/>
                      <a:pt x="94" y="4753"/>
                      <a:pt x="347" y="4753"/>
                    </a:cubicBezTo>
                    <a:cubicBezTo>
                      <a:pt x="1419" y="4753"/>
                      <a:pt x="5365" y="871"/>
                      <a:pt x="5023" y="102"/>
                    </a:cubicBezTo>
                    <a:cubicBezTo>
                      <a:pt x="4997" y="33"/>
                      <a:pt x="4943" y="1"/>
                      <a:pt x="48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75"/>
              <p:cNvSpPr/>
              <p:nvPr/>
            </p:nvSpPr>
            <p:spPr>
              <a:xfrm>
                <a:off x="2802800" y="2820725"/>
                <a:ext cx="125750" cy="117875"/>
              </a:xfrm>
              <a:custGeom>
                <a:avLst/>
                <a:gdLst/>
                <a:ahLst/>
                <a:cxnLst/>
                <a:rect l="l" t="t" r="r" b="b"/>
                <a:pathLst>
                  <a:path w="5030" h="4715" extrusionOk="0">
                    <a:moveTo>
                      <a:pt x="3981" y="1"/>
                    </a:moveTo>
                    <a:cubicBezTo>
                      <a:pt x="3208" y="1"/>
                      <a:pt x="290" y="3954"/>
                      <a:pt x="290" y="3954"/>
                    </a:cubicBezTo>
                    <a:cubicBezTo>
                      <a:pt x="0" y="4493"/>
                      <a:pt x="15" y="4715"/>
                      <a:pt x="217" y="4715"/>
                    </a:cubicBezTo>
                    <a:cubicBezTo>
                      <a:pt x="1045" y="4715"/>
                      <a:pt x="5029" y="979"/>
                      <a:pt x="4095" y="44"/>
                    </a:cubicBezTo>
                    <a:cubicBezTo>
                      <a:pt x="4065" y="15"/>
                      <a:pt x="4026" y="1"/>
                      <a:pt x="39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75"/>
              <p:cNvSpPr/>
              <p:nvPr/>
            </p:nvSpPr>
            <p:spPr>
              <a:xfrm>
                <a:off x="1671425" y="2844625"/>
                <a:ext cx="127625" cy="116350"/>
              </a:xfrm>
              <a:custGeom>
                <a:avLst/>
                <a:gdLst/>
                <a:ahLst/>
                <a:cxnLst/>
                <a:rect l="l" t="t" r="r" b="b"/>
                <a:pathLst>
                  <a:path w="5105" h="4654" extrusionOk="0">
                    <a:moveTo>
                      <a:pt x="4876" y="0"/>
                    </a:moveTo>
                    <a:cubicBezTo>
                      <a:pt x="4487" y="0"/>
                      <a:pt x="3469" y="658"/>
                      <a:pt x="2114" y="1942"/>
                    </a:cubicBezTo>
                    <a:cubicBezTo>
                      <a:pt x="0" y="3844"/>
                      <a:pt x="212" y="4478"/>
                      <a:pt x="212" y="4478"/>
                    </a:cubicBezTo>
                    <a:cubicBezTo>
                      <a:pt x="187" y="4599"/>
                      <a:pt x="226" y="4653"/>
                      <a:pt x="313" y="4653"/>
                    </a:cubicBezTo>
                    <a:cubicBezTo>
                      <a:pt x="987" y="4653"/>
                      <a:pt x="4593" y="1398"/>
                      <a:pt x="4967" y="462"/>
                    </a:cubicBezTo>
                    <a:cubicBezTo>
                      <a:pt x="5104" y="153"/>
                      <a:pt x="5063" y="0"/>
                      <a:pt x="4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75"/>
              <p:cNvSpPr/>
              <p:nvPr/>
            </p:nvSpPr>
            <p:spPr>
              <a:xfrm>
                <a:off x="1722800" y="2895300"/>
                <a:ext cx="134675" cy="117050"/>
              </a:xfrm>
              <a:custGeom>
                <a:avLst/>
                <a:gdLst/>
                <a:ahLst/>
                <a:cxnLst/>
                <a:rect l="l" t="t" r="r" b="b"/>
                <a:pathLst>
                  <a:path w="5387" h="4682" extrusionOk="0">
                    <a:moveTo>
                      <a:pt x="4944" y="0"/>
                    </a:moveTo>
                    <a:cubicBezTo>
                      <a:pt x="4007" y="0"/>
                      <a:pt x="164" y="3930"/>
                      <a:pt x="164" y="3930"/>
                    </a:cubicBezTo>
                    <a:cubicBezTo>
                      <a:pt x="1" y="4463"/>
                      <a:pt x="99" y="4682"/>
                      <a:pt x="361" y="4682"/>
                    </a:cubicBezTo>
                    <a:cubicBezTo>
                      <a:pt x="1452" y="4682"/>
                      <a:pt x="5387" y="893"/>
                      <a:pt x="5131" y="126"/>
                    </a:cubicBezTo>
                    <a:cubicBezTo>
                      <a:pt x="5102" y="39"/>
                      <a:pt x="5038" y="0"/>
                      <a:pt x="494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75"/>
              <p:cNvSpPr/>
              <p:nvPr/>
            </p:nvSpPr>
            <p:spPr>
              <a:xfrm>
                <a:off x="1806500" y="2945350"/>
                <a:ext cx="110000" cy="131875"/>
              </a:xfrm>
              <a:custGeom>
                <a:avLst/>
                <a:gdLst/>
                <a:ahLst/>
                <a:cxnLst/>
                <a:rect l="l" t="t" r="r" b="b"/>
                <a:pathLst>
                  <a:path w="4400" h="5275" extrusionOk="0">
                    <a:moveTo>
                      <a:pt x="3291" y="0"/>
                    </a:moveTo>
                    <a:cubicBezTo>
                      <a:pt x="2624" y="0"/>
                      <a:pt x="198" y="4464"/>
                      <a:pt x="198" y="4464"/>
                    </a:cubicBezTo>
                    <a:cubicBezTo>
                      <a:pt x="0" y="5037"/>
                      <a:pt x="32" y="5274"/>
                      <a:pt x="205" y="5274"/>
                    </a:cubicBezTo>
                    <a:cubicBezTo>
                      <a:pt x="960" y="5274"/>
                      <a:pt x="4399" y="799"/>
                      <a:pt x="3368" y="26"/>
                    </a:cubicBezTo>
                    <a:cubicBezTo>
                      <a:pt x="3346" y="8"/>
                      <a:pt x="3320" y="0"/>
                      <a:pt x="32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75"/>
              <p:cNvSpPr/>
              <p:nvPr/>
            </p:nvSpPr>
            <p:spPr>
              <a:xfrm>
                <a:off x="1603550" y="1785000"/>
                <a:ext cx="1186500" cy="1284000"/>
              </a:xfrm>
              <a:custGeom>
                <a:avLst/>
                <a:gdLst/>
                <a:ahLst/>
                <a:cxnLst/>
                <a:rect l="l" t="t" r="r" b="b"/>
                <a:pathLst>
                  <a:path w="47460" h="51360" extrusionOk="0">
                    <a:moveTo>
                      <a:pt x="20819" y="1"/>
                    </a:moveTo>
                    <a:cubicBezTo>
                      <a:pt x="13039" y="1"/>
                      <a:pt x="16143" y="19034"/>
                      <a:pt x="20046" y="28687"/>
                    </a:cubicBezTo>
                    <a:cubicBezTo>
                      <a:pt x="20859" y="30704"/>
                      <a:pt x="21637" y="32403"/>
                      <a:pt x="22372" y="33834"/>
                    </a:cubicBezTo>
                    <a:lnTo>
                      <a:pt x="22372" y="33834"/>
                    </a:lnTo>
                    <a:cubicBezTo>
                      <a:pt x="19950" y="30723"/>
                      <a:pt x="17446" y="26992"/>
                      <a:pt x="15924" y="23298"/>
                    </a:cubicBezTo>
                    <a:cubicBezTo>
                      <a:pt x="12543" y="14844"/>
                      <a:pt x="11803" y="3220"/>
                      <a:pt x="10324" y="3008"/>
                    </a:cubicBezTo>
                    <a:cubicBezTo>
                      <a:pt x="10165" y="2987"/>
                      <a:pt x="10007" y="2977"/>
                      <a:pt x="9851" y="2977"/>
                    </a:cubicBezTo>
                    <a:cubicBezTo>
                      <a:pt x="3780" y="2977"/>
                      <a:pt x="0" y="18741"/>
                      <a:pt x="9478" y="30589"/>
                    </a:cubicBezTo>
                    <a:cubicBezTo>
                      <a:pt x="9478" y="30589"/>
                      <a:pt x="18461" y="47180"/>
                      <a:pt x="42343" y="51301"/>
                    </a:cubicBezTo>
                    <a:cubicBezTo>
                      <a:pt x="42581" y="51341"/>
                      <a:pt x="42797" y="51360"/>
                      <a:pt x="42992" y="51360"/>
                    </a:cubicBezTo>
                    <a:cubicBezTo>
                      <a:pt x="47460" y="51360"/>
                      <a:pt x="40828" y="41319"/>
                      <a:pt x="40018" y="40205"/>
                    </a:cubicBezTo>
                    <a:cubicBezTo>
                      <a:pt x="38010" y="38092"/>
                      <a:pt x="36319" y="35661"/>
                      <a:pt x="34840" y="33020"/>
                    </a:cubicBezTo>
                    <a:cubicBezTo>
                      <a:pt x="22053" y="11885"/>
                      <a:pt x="24273" y="472"/>
                      <a:pt x="21525" y="50"/>
                    </a:cubicBezTo>
                    <a:cubicBezTo>
                      <a:pt x="21280" y="17"/>
                      <a:pt x="21045" y="1"/>
                      <a:pt x="208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75"/>
              <p:cNvSpPr/>
              <p:nvPr/>
            </p:nvSpPr>
            <p:spPr>
              <a:xfrm>
                <a:off x="4591000" y="1999775"/>
                <a:ext cx="532950" cy="1007900"/>
              </a:xfrm>
              <a:custGeom>
                <a:avLst/>
                <a:gdLst/>
                <a:ahLst/>
                <a:cxnLst/>
                <a:rect l="l" t="t" r="r" b="b"/>
                <a:pathLst>
                  <a:path w="21318" h="40316" extrusionOk="0">
                    <a:moveTo>
                      <a:pt x="16087" y="0"/>
                    </a:moveTo>
                    <a:cubicBezTo>
                      <a:pt x="15729" y="0"/>
                      <a:pt x="15360" y="111"/>
                      <a:pt x="14991" y="335"/>
                    </a:cubicBezTo>
                    <a:cubicBezTo>
                      <a:pt x="12772" y="1603"/>
                      <a:pt x="9074" y="18405"/>
                      <a:pt x="4107" y="24323"/>
                    </a:cubicBezTo>
                    <a:cubicBezTo>
                      <a:pt x="266" y="28804"/>
                      <a:pt x="0" y="40316"/>
                      <a:pt x="4090" y="40316"/>
                    </a:cubicBezTo>
                    <a:cubicBezTo>
                      <a:pt x="5401" y="40316"/>
                      <a:pt x="7159" y="39133"/>
                      <a:pt x="9391" y="36158"/>
                    </a:cubicBezTo>
                    <a:cubicBezTo>
                      <a:pt x="12033" y="32143"/>
                      <a:pt x="14252" y="27810"/>
                      <a:pt x="15837" y="23160"/>
                    </a:cubicBezTo>
                    <a:cubicBezTo>
                      <a:pt x="21317" y="7947"/>
                      <a:pt x="19109" y="0"/>
                      <a:pt x="160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75"/>
              <p:cNvSpPr/>
              <p:nvPr/>
            </p:nvSpPr>
            <p:spPr>
              <a:xfrm>
                <a:off x="3800725" y="1985275"/>
                <a:ext cx="2279450" cy="3055700"/>
              </a:xfrm>
              <a:custGeom>
                <a:avLst/>
                <a:gdLst/>
                <a:ahLst/>
                <a:cxnLst/>
                <a:rect l="l" t="t" r="r" b="b"/>
                <a:pathLst>
                  <a:path w="91178" h="122228" extrusionOk="0">
                    <a:moveTo>
                      <a:pt x="82056" y="0"/>
                    </a:moveTo>
                    <a:cubicBezTo>
                      <a:pt x="81519" y="0"/>
                      <a:pt x="80997" y="197"/>
                      <a:pt x="80523" y="598"/>
                    </a:cubicBezTo>
                    <a:cubicBezTo>
                      <a:pt x="79150" y="1866"/>
                      <a:pt x="73760" y="17717"/>
                      <a:pt x="73760" y="17717"/>
                    </a:cubicBezTo>
                    <a:cubicBezTo>
                      <a:pt x="62244" y="33140"/>
                      <a:pt x="54120" y="37197"/>
                      <a:pt x="48759" y="37197"/>
                    </a:cubicBezTo>
                    <a:cubicBezTo>
                      <a:pt x="42807" y="37197"/>
                      <a:pt x="40262" y="32194"/>
                      <a:pt x="40262" y="32194"/>
                    </a:cubicBezTo>
                    <a:cubicBezTo>
                      <a:pt x="48772" y="21371"/>
                      <a:pt x="46300" y="12550"/>
                      <a:pt x="43302" y="12550"/>
                    </a:cubicBezTo>
                    <a:cubicBezTo>
                      <a:pt x="42465" y="12550"/>
                      <a:pt x="41588" y="13237"/>
                      <a:pt x="40896" y="14758"/>
                    </a:cubicBezTo>
                    <a:cubicBezTo>
                      <a:pt x="37832" y="21733"/>
                      <a:pt x="25151" y="28601"/>
                      <a:pt x="14055" y="45298"/>
                    </a:cubicBezTo>
                    <a:cubicBezTo>
                      <a:pt x="2959" y="61994"/>
                      <a:pt x="1" y="122228"/>
                      <a:pt x="1" y="122228"/>
                    </a:cubicBezTo>
                    <a:lnTo>
                      <a:pt x="47342" y="122228"/>
                    </a:lnTo>
                    <a:cubicBezTo>
                      <a:pt x="47342" y="122228"/>
                      <a:pt x="40368" y="79430"/>
                      <a:pt x="45229" y="66961"/>
                    </a:cubicBezTo>
                    <a:cubicBezTo>
                      <a:pt x="50195" y="54491"/>
                      <a:pt x="72492" y="50264"/>
                      <a:pt x="81263" y="32089"/>
                    </a:cubicBezTo>
                    <a:cubicBezTo>
                      <a:pt x="91178" y="11698"/>
                      <a:pt x="86190" y="0"/>
                      <a:pt x="8205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75"/>
              <p:cNvSpPr/>
              <p:nvPr/>
            </p:nvSpPr>
            <p:spPr>
              <a:xfrm>
                <a:off x="4796700" y="2368725"/>
                <a:ext cx="141925" cy="182375"/>
              </a:xfrm>
              <a:custGeom>
                <a:avLst/>
                <a:gdLst/>
                <a:ahLst/>
                <a:cxnLst/>
                <a:rect l="l" t="t" r="r" b="b"/>
                <a:pathLst>
                  <a:path w="5677" h="7295" extrusionOk="0">
                    <a:moveTo>
                      <a:pt x="2321" y="0"/>
                    </a:moveTo>
                    <a:cubicBezTo>
                      <a:pt x="2250" y="0"/>
                      <a:pt x="2148" y="83"/>
                      <a:pt x="2008" y="266"/>
                    </a:cubicBezTo>
                    <a:cubicBezTo>
                      <a:pt x="2008" y="266"/>
                      <a:pt x="0" y="5866"/>
                      <a:pt x="2008" y="7134"/>
                    </a:cubicBezTo>
                    <a:cubicBezTo>
                      <a:pt x="2208" y="7244"/>
                      <a:pt x="2403" y="7295"/>
                      <a:pt x="2593" y="7295"/>
                    </a:cubicBezTo>
                    <a:cubicBezTo>
                      <a:pt x="4405" y="7295"/>
                      <a:pt x="5677" y="2682"/>
                      <a:pt x="5390" y="1534"/>
                    </a:cubicBezTo>
                    <a:cubicBezTo>
                      <a:pt x="5369" y="1407"/>
                      <a:pt x="5343" y="1350"/>
                      <a:pt x="5313" y="1350"/>
                    </a:cubicBezTo>
                    <a:cubicBezTo>
                      <a:pt x="5040" y="1350"/>
                      <a:pt x="4365" y="5993"/>
                      <a:pt x="2748" y="6183"/>
                    </a:cubicBezTo>
                    <a:cubicBezTo>
                      <a:pt x="2726" y="6186"/>
                      <a:pt x="2704" y="6187"/>
                      <a:pt x="2683" y="6187"/>
                    </a:cubicBezTo>
                    <a:cubicBezTo>
                      <a:pt x="1279" y="6187"/>
                      <a:pt x="2940" y="0"/>
                      <a:pt x="232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75"/>
              <p:cNvSpPr/>
              <p:nvPr/>
            </p:nvSpPr>
            <p:spPr>
              <a:xfrm>
                <a:off x="5813800" y="2182025"/>
                <a:ext cx="165725" cy="216550"/>
              </a:xfrm>
              <a:custGeom>
                <a:avLst/>
                <a:gdLst/>
                <a:ahLst/>
                <a:cxnLst/>
                <a:rect l="l" t="t" r="r" b="b"/>
                <a:pathLst>
                  <a:path w="6629" h="8662" extrusionOk="0">
                    <a:moveTo>
                      <a:pt x="2562" y="0"/>
                    </a:moveTo>
                    <a:cubicBezTo>
                      <a:pt x="2485" y="0"/>
                      <a:pt x="2374" y="104"/>
                      <a:pt x="2220" y="337"/>
                    </a:cubicBezTo>
                    <a:cubicBezTo>
                      <a:pt x="2220" y="337"/>
                      <a:pt x="0" y="6994"/>
                      <a:pt x="2537" y="8473"/>
                    </a:cubicBezTo>
                    <a:cubicBezTo>
                      <a:pt x="2765" y="8602"/>
                      <a:pt x="2986" y="8661"/>
                      <a:pt x="3200" y="8661"/>
                    </a:cubicBezTo>
                    <a:cubicBezTo>
                      <a:pt x="5267" y="8661"/>
                      <a:pt x="6628" y="3147"/>
                      <a:pt x="6341" y="1710"/>
                    </a:cubicBezTo>
                    <a:cubicBezTo>
                      <a:pt x="6308" y="1547"/>
                      <a:pt x="6272" y="1473"/>
                      <a:pt x="6231" y="1473"/>
                    </a:cubicBezTo>
                    <a:cubicBezTo>
                      <a:pt x="5877" y="1473"/>
                      <a:pt x="5172" y="7027"/>
                      <a:pt x="3276" y="7311"/>
                    </a:cubicBezTo>
                    <a:cubicBezTo>
                      <a:pt x="3242" y="7316"/>
                      <a:pt x="3208" y="7319"/>
                      <a:pt x="3176" y="7319"/>
                    </a:cubicBezTo>
                    <a:cubicBezTo>
                      <a:pt x="1451" y="7319"/>
                      <a:pt x="3207" y="0"/>
                      <a:pt x="25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75"/>
              <p:cNvSpPr/>
              <p:nvPr/>
            </p:nvSpPr>
            <p:spPr>
              <a:xfrm>
                <a:off x="4563375" y="2742950"/>
                <a:ext cx="127675" cy="115000"/>
              </a:xfrm>
              <a:custGeom>
                <a:avLst/>
                <a:gdLst/>
                <a:ahLst/>
                <a:cxnLst/>
                <a:rect l="l" t="t" r="r" b="b"/>
                <a:pathLst>
                  <a:path w="5107" h="4600" extrusionOk="0">
                    <a:moveTo>
                      <a:pt x="239" y="1"/>
                    </a:moveTo>
                    <a:cubicBezTo>
                      <a:pt x="45" y="1"/>
                      <a:pt x="1" y="165"/>
                      <a:pt x="140" y="514"/>
                    </a:cubicBezTo>
                    <a:cubicBezTo>
                      <a:pt x="514" y="1356"/>
                      <a:pt x="4118" y="4599"/>
                      <a:pt x="4793" y="4599"/>
                    </a:cubicBezTo>
                    <a:cubicBezTo>
                      <a:pt x="4881" y="4599"/>
                      <a:pt x="4919" y="4545"/>
                      <a:pt x="4895" y="4423"/>
                    </a:cubicBezTo>
                    <a:cubicBezTo>
                      <a:pt x="4895" y="4423"/>
                      <a:pt x="5106" y="3789"/>
                      <a:pt x="2993" y="1887"/>
                    </a:cubicBezTo>
                    <a:cubicBezTo>
                      <a:pt x="1647" y="683"/>
                      <a:pt x="633" y="1"/>
                      <a:pt x="23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75"/>
              <p:cNvSpPr/>
              <p:nvPr/>
            </p:nvSpPr>
            <p:spPr>
              <a:xfrm>
                <a:off x="4526100" y="2784950"/>
                <a:ext cx="134650" cy="118825"/>
              </a:xfrm>
              <a:custGeom>
                <a:avLst/>
                <a:gdLst/>
                <a:ahLst/>
                <a:cxnLst/>
                <a:rect l="l" t="t" r="r" b="b"/>
                <a:pathLst>
                  <a:path w="5386" h="4753" extrusionOk="0">
                    <a:moveTo>
                      <a:pt x="416" y="1"/>
                    </a:moveTo>
                    <a:cubicBezTo>
                      <a:pt x="338" y="1"/>
                      <a:pt x="283" y="33"/>
                      <a:pt x="257" y="102"/>
                    </a:cubicBezTo>
                    <a:cubicBezTo>
                      <a:pt x="1" y="871"/>
                      <a:pt x="3963" y="4753"/>
                      <a:pt x="5038" y="4753"/>
                    </a:cubicBezTo>
                    <a:cubicBezTo>
                      <a:pt x="5292" y="4753"/>
                      <a:pt x="5385" y="4536"/>
                      <a:pt x="5224" y="4012"/>
                    </a:cubicBezTo>
                    <a:cubicBezTo>
                      <a:pt x="5224" y="4012"/>
                      <a:pt x="1302" y="1"/>
                      <a:pt x="4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75"/>
              <p:cNvSpPr/>
              <p:nvPr/>
            </p:nvSpPr>
            <p:spPr>
              <a:xfrm>
                <a:off x="4480100" y="2820725"/>
                <a:ext cx="128375" cy="117875"/>
              </a:xfrm>
              <a:custGeom>
                <a:avLst/>
                <a:gdLst/>
                <a:ahLst/>
                <a:cxnLst/>
                <a:rect l="l" t="t" r="r" b="b"/>
                <a:pathLst>
                  <a:path w="5135" h="4715" extrusionOk="0">
                    <a:moveTo>
                      <a:pt x="1050" y="1"/>
                    </a:moveTo>
                    <a:cubicBezTo>
                      <a:pt x="1003" y="1"/>
                      <a:pt x="964" y="15"/>
                      <a:pt x="935" y="44"/>
                    </a:cubicBezTo>
                    <a:cubicBezTo>
                      <a:pt x="0" y="979"/>
                      <a:pt x="4052" y="4715"/>
                      <a:pt x="4908" y="4715"/>
                    </a:cubicBezTo>
                    <a:cubicBezTo>
                      <a:pt x="5116" y="4715"/>
                      <a:pt x="5134" y="4493"/>
                      <a:pt x="4845" y="3954"/>
                    </a:cubicBezTo>
                    <a:cubicBezTo>
                      <a:pt x="4845" y="3954"/>
                      <a:pt x="1832" y="1"/>
                      <a:pt x="10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75"/>
              <p:cNvSpPr/>
              <p:nvPr/>
            </p:nvSpPr>
            <p:spPr>
              <a:xfrm>
                <a:off x="5609575" y="2844625"/>
                <a:ext cx="127625" cy="116350"/>
              </a:xfrm>
              <a:custGeom>
                <a:avLst/>
                <a:gdLst/>
                <a:ahLst/>
                <a:cxnLst/>
                <a:rect l="l" t="t" r="r" b="b"/>
                <a:pathLst>
                  <a:path w="5105" h="4654" extrusionOk="0">
                    <a:moveTo>
                      <a:pt x="256" y="0"/>
                    </a:moveTo>
                    <a:cubicBezTo>
                      <a:pt x="53" y="0"/>
                      <a:pt x="1" y="153"/>
                      <a:pt x="138" y="462"/>
                    </a:cubicBezTo>
                    <a:cubicBezTo>
                      <a:pt x="513" y="1398"/>
                      <a:pt x="4201" y="4653"/>
                      <a:pt x="4821" y="4653"/>
                    </a:cubicBezTo>
                    <a:cubicBezTo>
                      <a:pt x="4901" y="4653"/>
                      <a:pt x="4930" y="4599"/>
                      <a:pt x="4894" y="4478"/>
                    </a:cubicBezTo>
                    <a:cubicBezTo>
                      <a:pt x="4894" y="4478"/>
                      <a:pt x="5105" y="3844"/>
                      <a:pt x="3097" y="1942"/>
                    </a:cubicBezTo>
                    <a:cubicBezTo>
                      <a:pt x="1742" y="658"/>
                      <a:pt x="676" y="0"/>
                      <a:pt x="25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75"/>
              <p:cNvSpPr/>
              <p:nvPr/>
            </p:nvSpPr>
            <p:spPr>
              <a:xfrm>
                <a:off x="5551150" y="2895300"/>
                <a:ext cx="134675" cy="117050"/>
              </a:xfrm>
              <a:custGeom>
                <a:avLst/>
                <a:gdLst/>
                <a:ahLst/>
                <a:cxnLst/>
                <a:rect l="l" t="t" r="r" b="b"/>
                <a:pathLst>
                  <a:path w="5387" h="4682" extrusionOk="0">
                    <a:moveTo>
                      <a:pt x="467" y="0"/>
                    </a:moveTo>
                    <a:cubicBezTo>
                      <a:pt x="367" y="0"/>
                      <a:pt x="295" y="39"/>
                      <a:pt x="256" y="126"/>
                    </a:cubicBezTo>
                    <a:cubicBezTo>
                      <a:pt x="1" y="893"/>
                      <a:pt x="3935" y="4682"/>
                      <a:pt x="5026" y="4682"/>
                    </a:cubicBezTo>
                    <a:cubicBezTo>
                      <a:pt x="5289" y="4682"/>
                      <a:pt x="5387" y="4463"/>
                      <a:pt x="5223" y="3930"/>
                    </a:cubicBezTo>
                    <a:cubicBezTo>
                      <a:pt x="5223" y="3930"/>
                      <a:pt x="1467" y="0"/>
                      <a:pt x="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75"/>
              <p:cNvSpPr/>
              <p:nvPr/>
            </p:nvSpPr>
            <p:spPr>
              <a:xfrm>
                <a:off x="5492625" y="2945350"/>
                <a:ext cx="111650" cy="131875"/>
              </a:xfrm>
              <a:custGeom>
                <a:avLst/>
                <a:gdLst/>
                <a:ahLst/>
                <a:cxnLst/>
                <a:rect l="l" t="t" r="r" b="b"/>
                <a:pathLst>
                  <a:path w="4466" h="5275" extrusionOk="0">
                    <a:moveTo>
                      <a:pt x="1194" y="0"/>
                    </a:moveTo>
                    <a:cubicBezTo>
                      <a:pt x="1165" y="0"/>
                      <a:pt x="1140" y="8"/>
                      <a:pt x="1118" y="26"/>
                    </a:cubicBezTo>
                    <a:cubicBezTo>
                      <a:pt x="1" y="799"/>
                      <a:pt x="3424" y="5274"/>
                      <a:pt x="4232" y="5274"/>
                    </a:cubicBezTo>
                    <a:cubicBezTo>
                      <a:pt x="4418" y="5274"/>
                      <a:pt x="4466" y="5037"/>
                      <a:pt x="4288" y="4464"/>
                    </a:cubicBezTo>
                    <a:cubicBezTo>
                      <a:pt x="4288" y="4464"/>
                      <a:pt x="1862" y="0"/>
                      <a:pt x="119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75"/>
              <p:cNvSpPr/>
              <p:nvPr/>
            </p:nvSpPr>
            <p:spPr>
              <a:xfrm>
                <a:off x="4618575" y="1785000"/>
                <a:ext cx="1186500" cy="1284000"/>
              </a:xfrm>
              <a:custGeom>
                <a:avLst/>
                <a:gdLst/>
                <a:ahLst/>
                <a:cxnLst/>
                <a:rect l="l" t="t" r="r" b="b"/>
                <a:pathLst>
                  <a:path w="47460" h="51360" extrusionOk="0">
                    <a:moveTo>
                      <a:pt x="26750" y="0"/>
                    </a:moveTo>
                    <a:cubicBezTo>
                      <a:pt x="26523" y="0"/>
                      <a:pt x="26287" y="17"/>
                      <a:pt x="26041" y="50"/>
                    </a:cubicBezTo>
                    <a:cubicBezTo>
                      <a:pt x="23293" y="472"/>
                      <a:pt x="25407" y="11885"/>
                      <a:pt x="12620" y="33020"/>
                    </a:cubicBezTo>
                    <a:cubicBezTo>
                      <a:pt x="11247" y="35661"/>
                      <a:pt x="9450" y="38092"/>
                      <a:pt x="7548" y="40205"/>
                    </a:cubicBezTo>
                    <a:cubicBezTo>
                      <a:pt x="6637" y="41319"/>
                      <a:pt x="1" y="51360"/>
                      <a:pt x="4469" y="51360"/>
                    </a:cubicBezTo>
                    <a:cubicBezTo>
                      <a:pt x="4663" y="51360"/>
                      <a:pt x="4879" y="51341"/>
                      <a:pt x="5118" y="51301"/>
                    </a:cubicBezTo>
                    <a:cubicBezTo>
                      <a:pt x="29105" y="47180"/>
                      <a:pt x="37982" y="30589"/>
                      <a:pt x="37982" y="30589"/>
                    </a:cubicBezTo>
                    <a:cubicBezTo>
                      <a:pt x="47460" y="18741"/>
                      <a:pt x="43680" y="2977"/>
                      <a:pt x="37707" y="2977"/>
                    </a:cubicBezTo>
                    <a:cubicBezTo>
                      <a:pt x="37554" y="2977"/>
                      <a:pt x="37399" y="2987"/>
                      <a:pt x="37242" y="3008"/>
                    </a:cubicBezTo>
                    <a:cubicBezTo>
                      <a:pt x="35868" y="3220"/>
                      <a:pt x="35023" y="14738"/>
                      <a:pt x="31641" y="23298"/>
                    </a:cubicBezTo>
                    <a:cubicBezTo>
                      <a:pt x="30058" y="27143"/>
                      <a:pt x="27410" y="31007"/>
                      <a:pt x="24899" y="34169"/>
                    </a:cubicBezTo>
                    <a:lnTo>
                      <a:pt x="24899" y="34169"/>
                    </a:lnTo>
                    <a:cubicBezTo>
                      <a:pt x="25686" y="32674"/>
                      <a:pt x="26528" y="30868"/>
                      <a:pt x="27415" y="28687"/>
                    </a:cubicBezTo>
                    <a:cubicBezTo>
                      <a:pt x="31419" y="18933"/>
                      <a:pt x="34525" y="0"/>
                      <a:pt x="267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75"/>
              <p:cNvSpPr/>
              <p:nvPr/>
            </p:nvSpPr>
            <p:spPr>
              <a:xfrm>
                <a:off x="2480025" y="353341"/>
                <a:ext cx="3088100" cy="2436175"/>
              </a:xfrm>
              <a:custGeom>
                <a:avLst/>
                <a:gdLst/>
                <a:ahLst/>
                <a:cxnLst/>
                <a:rect l="l" t="t" r="r" b="b"/>
                <a:pathLst>
                  <a:path w="123524" h="97447" extrusionOk="0">
                    <a:moveTo>
                      <a:pt x="28626" y="0"/>
                    </a:moveTo>
                    <a:cubicBezTo>
                      <a:pt x="14613" y="0"/>
                      <a:pt x="1" y="15152"/>
                      <a:pt x="1789" y="37797"/>
                    </a:cubicBezTo>
                    <a:cubicBezTo>
                      <a:pt x="4970" y="78338"/>
                      <a:pt x="46032" y="97447"/>
                      <a:pt x="51876" y="97447"/>
                    </a:cubicBezTo>
                    <a:cubicBezTo>
                      <a:pt x="52049" y="97447"/>
                      <a:pt x="52191" y="97430"/>
                      <a:pt x="52300" y="97397"/>
                    </a:cubicBezTo>
                    <a:cubicBezTo>
                      <a:pt x="56210" y="96129"/>
                      <a:pt x="54836" y="94438"/>
                      <a:pt x="72167" y="80595"/>
                    </a:cubicBezTo>
                    <a:cubicBezTo>
                      <a:pt x="89497" y="66646"/>
                      <a:pt x="123524" y="33887"/>
                      <a:pt x="85376" y="12964"/>
                    </a:cubicBezTo>
                    <a:cubicBezTo>
                      <a:pt x="81404" y="10777"/>
                      <a:pt x="77815" y="9873"/>
                      <a:pt x="74596" y="9873"/>
                    </a:cubicBezTo>
                    <a:cubicBezTo>
                      <a:pt x="59143" y="9873"/>
                      <a:pt x="52195" y="30717"/>
                      <a:pt x="52195" y="30717"/>
                    </a:cubicBezTo>
                    <a:cubicBezTo>
                      <a:pt x="49937" y="9059"/>
                      <a:pt x="39461" y="0"/>
                      <a:pt x="286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75"/>
              <p:cNvSpPr/>
              <p:nvPr/>
            </p:nvSpPr>
            <p:spPr>
              <a:xfrm>
                <a:off x="4249600" y="689791"/>
                <a:ext cx="411950" cy="168500"/>
              </a:xfrm>
              <a:custGeom>
                <a:avLst/>
                <a:gdLst/>
                <a:ahLst/>
                <a:cxnLst/>
                <a:rect l="l" t="t" r="r" b="b"/>
                <a:pathLst>
                  <a:path w="16478" h="6740" extrusionOk="0">
                    <a:moveTo>
                      <a:pt x="6458" y="0"/>
                    </a:moveTo>
                    <a:cubicBezTo>
                      <a:pt x="2327" y="0"/>
                      <a:pt x="0" y="3207"/>
                      <a:pt x="2129" y="3207"/>
                    </a:cubicBezTo>
                    <a:cubicBezTo>
                      <a:pt x="2162" y="3207"/>
                      <a:pt x="2195" y="3206"/>
                      <a:pt x="2229" y="3204"/>
                    </a:cubicBezTo>
                    <a:cubicBezTo>
                      <a:pt x="3071" y="3168"/>
                      <a:pt x="4026" y="3055"/>
                      <a:pt x="5100" y="3055"/>
                    </a:cubicBezTo>
                    <a:cubicBezTo>
                      <a:pt x="7128" y="3055"/>
                      <a:pt x="9578" y="3457"/>
                      <a:pt x="12479" y="5529"/>
                    </a:cubicBezTo>
                    <a:cubicBezTo>
                      <a:pt x="13324" y="6076"/>
                      <a:pt x="14753" y="6739"/>
                      <a:pt x="15536" y="6739"/>
                    </a:cubicBezTo>
                    <a:cubicBezTo>
                      <a:pt x="16417" y="6739"/>
                      <a:pt x="16478" y="5898"/>
                      <a:pt x="13959" y="3099"/>
                    </a:cubicBezTo>
                    <a:cubicBezTo>
                      <a:pt x="11740" y="563"/>
                      <a:pt x="7196" y="34"/>
                      <a:pt x="7196" y="34"/>
                    </a:cubicBezTo>
                    <a:cubicBezTo>
                      <a:pt x="6944" y="11"/>
                      <a:pt x="6698" y="0"/>
                      <a:pt x="645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75"/>
              <p:cNvSpPr/>
              <p:nvPr/>
            </p:nvSpPr>
            <p:spPr>
              <a:xfrm>
                <a:off x="3095800" y="441191"/>
                <a:ext cx="445425" cy="237500"/>
              </a:xfrm>
              <a:custGeom>
                <a:avLst/>
                <a:gdLst/>
                <a:ahLst/>
                <a:cxnLst/>
                <a:rect l="l" t="t" r="r" b="b"/>
                <a:pathLst>
                  <a:path w="17817" h="9500" extrusionOk="0">
                    <a:moveTo>
                      <a:pt x="5020" y="1"/>
                    </a:moveTo>
                    <a:cubicBezTo>
                      <a:pt x="1700" y="1"/>
                      <a:pt x="0" y="1856"/>
                      <a:pt x="2202" y="2264"/>
                    </a:cubicBezTo>
                    <a:cubicBezTo>
                      <a:pt x="5055" y="2898"/>
                      <a:pt x="8965" y="3109"/>
                      <a:pt x="13509" y="7442"/>
                    </a:cubicBezTo>
                    <a:cubicBezTo>
                      <a:pt x="14458" y="8279"/>
                      <a:pt x="16262" y="9500"/>
                      <a:pt x="17083" y="9500"/>
                    </a:cubicBezTo>
                    <a:cubicBezTo>
                      <a:pt x="17817" y="9500"/>
                      <a:pt x="17767" y="8526"/>
                      <a:pt x="15623" y="5434"/>
                    </a:cubicBezTo>
                    <a:cubicBezTo>
                      <a:pt x="13509" y="2264"/>
                      <a:pt x="8331" y="573"/>
                      <a:pt x="8331" y="573"/>
                    </a:cubicBezTo>
                    <a:cubicBezTo>
                      <a:pt x="7125" y="163"/>
                      <a:pt x="6002" y="1"/>
                      <a:pt x="50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75"/>
              <p:cNvSpPr/>
              <p:nvPr/>
            </p:nvSpPr>
            <p:spPr>
              <a:xfrm>
                <a:off x="4690400" y="876841"/>
                <a:ext cx="172375" cy="147900"/>
              </a:xfrm>
              <a:custGeom>
                <a:avLst/>
                <a:gdLst/>
                <a:ahLst/>
                <a:cxnLst/>
                <a:rect l="l" t="t" r="r" b="b"/>
                <a:pathLst>
                  <a:path w="6895" h="5916" extrusionOk="0">
                    <a:moveTo>
                      <a:pt x="1083" y="0"/>
                    </a:moveTo>
                    <a:cubicBezTo>
                      <a:pt x="387" y="0"/>
                      <a:pt x="1" y="297"/>
                      <a:pt x="659" y="1006"/>
                    </a:cubicBezTo>
                    <a:cubicBezTo>
                      <a:pt x="1719" y="2243"/>
                      <a:pt x="3739" y="5916"/>
                      <a:pt x="5052" y="5916"/>
                    </a:cubicBezTo>
                    <a:cubicBezTo>
                      <a:pt x="5310" y="5916"/>
                      <a:pt x="5541" y="5774"/>
                      <a:pt x="5732" y="5444"/>
                    </a:cubicBezTo>
                    <a:cubicBezTo>
                      <a:pt x="6894" y="3436"/>
                      <a:pt x="3513" y="900"/>
                      <a:pt x="3513" y="900"/>
                    </a:cubicBezTo>
                    <a:cubicBezTo>
                      <a:pt x="2962" y="350"/>
                      <a:pt x="1839" y="0"/>
                      <a:pt x="108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75"/>
              <p:cNvSpPr/>
              <p:nvPr/>
            </p:nvSpPr>
            <p:spPr>
              <a:xfrm>
                <a:off x="2968550" y="1570366"/>
                <a:ext cx="343475" cy="343450"/>
              </a:xfrm>
              <a:custGeom>
                <a:avLst/>
                <a:gdLst/>
                <a:ahLst/>
                <a:cxnLst/>
                <a:rect l="l" t="t" r="r" b="b"/>
                <a:pathLst>
                  <a:path w="13739" h="13738" extrusionOk="0">
                    <a:moveTo>
                      <a:pt x="6869" y="0"/>
                    </a:moveTo>
                    <a:cubicBezTo>
                      <a:pt x="3171" y="0"/>
                      <a:pt x="1" y="3065"/>
                      <a:pt x="1" y="6869"/>
                    </a:cubicBezTo>
                    <a:cubicBezTo>
                      <a:pt x="1" y="10673"/>
                      <a:pt x="3171" y="13738"/>
                      <a:pt x="6869" y="13738"/>
                    </a:cubicBezTo>
                    <a:cubicBezTo>
                      <a:pt x="10674" y="13738"/>
                      <a:pt x="13738" y="10673"/>
                      <a:pt x="13738" y="6869"/>
                    </a:cubicBezTo>
                    <a:cubicBezTo>
                      <a:pt x="13738" y="3065"/>
                      <a:pt x="10674" y="0"/>
                      <a:pt x="686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75"/>
              <p:cNvSpPr/>
              <p:nvPr/>
            </p:nvSpPr>
            <p:spPr>
              <a:xfrm>
                <a:off x="4183800" y="1596791"/>
                <a:ext cx="343450" cy="343450"/>
              </a:xfrm>
              <a:custGeom>
                <a:avLst/>
                <a:gdLst/>
                <a:ahLst/>
                <a:cxnLst/>
                <a:rect l="l" t="t" r="r" b="b"/>
                <a:pathLst>
                  <a:path w="13738" h="13738" extrusionOk="0">
                    <a:moveTo>
                      <a:pt x="6869" y="0"/>
                    </a:moveTo>
                    <a:cubicBezTo>
                      <a:pt x="3065" y="0"/>
                      <a:pt x="0" y="3170"/>
                      <a:pt x="0" y="6869"/>
                    </a:cubicBezTo>
                    <a:cubicBezTo>
                      <a:pt x="0" y="10673"/>
                      <a:pt x="3065" y="13738"/>
                      <a:pt x="6869" y="13738"/>
                    </a:cubicBezTo>
                    <a:cubicBezTo>
                      <a:pt x="10673" y="13738"/>
                      <a:pt x="13738" y="10673"/>
                      <a:pt x="13738" y="6869"/>
                    </a:cubicBezTo>
                    <a:cubicBezTo>
                      <a:pt x="13738" y="3170"/>
                      <a:pt x="10673" y="0"/>
                      <a:pt x="686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75"/>
              <p:cNvSpPr/>
              <p:nvPr/>
            </p:nvSpPr>
            <p:spPr>
              <a:xfrm>
                <a:off x="3562700" y="1586741"/>
                <a:ext cx="400075" cy="256775"/>
              </a:xfrm>
              <a:custGeom>
                <a:avLst/>
                <a:gdLst/>
                <a:ahLst/>
                <a:cxnLst/>
                <a:rect l="l" t="t" r="r" b="b"/>
                <a:pathLst>
                  <a:path w="16003" h="10271" extrusionOk="0">
                    <a:moveTo>
                      <a:pt x="13674" y="1"/>
                    </a:moveTo>
                    <a:cubicBezTo>
                      <a:pt x="12108" y="1"/>
                      <a:pt x="13065" y="7173"/>
                      <a:pt x="8526" y="7173"/>
                    </a:cubicBezTo>
                    <a:cubicBezTo>
                      <a:pt x="8437" y="7173"/>
                      <a:pt x="8346" y="7171"/>
                      <a:pt x="8254" y="7165"/>
                    </a:cubicBezTo>
                    <a:cubicBezTo>
                      <a:pt x="4027" y="6954"/>
                      <a:pt x="3287" y="296"/>
                      <a:pt x="3287" y="296"/>
                    </a:cubicBezTo>
                    <a:cubicBezTo>
                      <a:pt x="3125" y="244"/>
                      <a:pt x="2970" y="219"/>
                      <a:pt x="2824" y="219"/>
                    </a:cubicBezTo>
                    <a:cubicBezTo>
                      <a:pt x="1" y="219"/>
                      <a:pt x="106" y="9426"/>
                      <a:pt x="8042" y="10230"/>
                    </a:cubicBezTo>
                    <a:cubicBezTo>
                      <a:pt x="8307" y="10257"/>
                      <a:pt x="8562" y="10271"/>
                      <a:pt x="8810" y="10271"/>
                    </a:cubicBezTo>
                    <a:cubicBezTo>
                      <a:pt x="15189" y="10271"/>
                      <a:pt x="16002" y="1411"/>
                      <a:pt x="14171" y="191"/>
                    </a:cubicBezTo>
                    <a:cubicBezTo>
                      <a:pt x="13980" y="61"/>
                      <a:pt x="13817" y="1"/>
                      <a:pt x="1367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75"/>
              <p:cNvSpPr/>
              <p:nvPr/>
            </p:nvSpPr>
            <p:spPr>
              <a:xfrm>
                <a:off x="3330475" y="1464691"/>
                <a:ext cx="211375" cy="214000"/>
              </a:xfrm>
              <a:custGeom>
                <a:avLst/>
                <a:gdLst/>
                <a:ahLst/>
                <a:cxnLst/>
                <a:rect l="l" t="t" r="r" b="b"/>
                <a:pathLst>
                  <a:path w="8455" h="8560" extrusionOk="0">
                    <a:moveTo>
                      <a:pt x="4228" y="0"/>
                    </a:moveTo>
                    <a:cubicBezTo>
                      <a:pt x="1903" y="0"/>
                      <a:pt x="1" y="1903"/>
                      <a:pt x="1" y="4227"/>
                    </a:cubicBezTo>
                    <a:cubicBezTo>
                      <a:pt x="1" y="6552"/>
                      <a:pt x="1903" y="8560"/>
                      <a:pt x="4228" y="8560"/>
                    </a:cubicBezTo>
                    <a:cubicBezTo>
                      <a:pt x="6553" y="8560"/>
                      <a:pt x="8455" y="6552"/>
                      <a:pt x="8455" y="4227"/>
                    </a:cubicBezTo>
                    <a:cubicBezTo>
                      <a:pt x="8455" y="1903"/>
                      <a:pt x="6553" y="0"/>
                      <a:pt x="42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75"/>
              <p:cNvSpPr/>
              <p:nvPr/>
            </p:nvSpPr>
            <p:spPr>
              <a:xfrm>
                <a:off x="3985650" y="1480541"/>
                <a:ext cx="214025" cy="211375"/>
              </a:xfrm>
              <a:custGeom>
                <a:avLst/>
                <a:gdLst/>
                <a:ahLst/>
                <a:cxnLst/>
                <a:rect l="l" t="t" r="r" b="b"/>
                <a:pathLst>
                  <a:path w="8561" h="8455" extrusionOk="0">
                    <a:moveTo>
                      <a:pt x="4228" y="0"/>
                    </a:moveTo>
                    <a:cubicBezTo>
                      <a:pt x="1903" y="0"/>
                      <a:pt x="1" y="1903"/>
                      <a:pt x="1" y="4227"/>
                    </a:cubicBezTo>
                    <a:cubicBezTo>
                      <a:pt x="1" y="6552"/>
                      <a:pt x="1903" y="8454"/>
                      <a:pt x="4228" y="8454"/>
                    </a:cubicBezTo>
                    <a:cubicBezTo>
                      <a:pt x="6658" y="8454"/>
                      <a:pt x="8560" y="6552"/>
                      <a:pt x="8560" y="4227"/>
                    </a:cubicBezTo>
                    <a:cubicBezTo>
                      <a:pt x="8560" y="1903"/>
                      <a:pt x="6658" y="0"/>
                      <a:pt x="42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 name="Subtitle 2">
            <a:extLst>
              <a:ext uri="{FF2B5EF4-FFF2-40B4-BE49-F238E27FC236}">
                <a16:creationId xmlns:a16="http://schemas.microsoft.com/office/drawing/2014/main" id="{752377DD-909C-AAEA-D23C-062FFDCB9273}"/>
              </a:ext>
            </a:extLst>
          </p:cNvPr>
          <p:cNvSpPr>
            <a:spLocks noGrp="1"/>
          </p:cNvSpPr>
          <p:nvPr>
            <p:ph type="subTitle" idx="1"/>
          </p:nvPr>
        </p:nvSpPr>
        <p:spPr>
          <a:xfrm>
            <a:off x="811341" y="3154672"/>
            <a:ext cx="3850546" cy="679800"/>
          </a:xfrm>
        </p:spPr>
        <p:txBody>
          <a:bodyPr/>
          <a:lstStyle/>
          <a:p>
            <a:r>
              <a:rPr lang="en-GB" sz="2200" dirty="0"/>
              <a:t>Coping with stress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4" name="Google Shape;484;p75"/>
          <p:cNvSpPr txBox="1">
            <a:spLocks noGrp="1"/>
          </p:cNvSpPr>
          <p:nvPr>
            <p:ph type="title" idx="2"/>
          </p:nvPr>
        </p:nvSpPr>
        <p:spPr>
          <a:xfrm>
            <a:off x="1208085" y="803945"/>
            <a:ext cx="3805765" cy="102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sz="6900" dirty="0"/>
              <a:t>Learning objectives</a:t>
            </a:r>
            <a:endParaRPr sz="6900" dirty="0"/>
          </a:p>
        </p:txBody>
      </p:sp>
      <p:grpSp>
        <p:nvGrpSpPr>
          <p:cNvPr id="485" name="Google Shape;485;p75"/>
          <p:cNvGrpSpPr/>
          <p:nvPr/>
        </p:nvGrpSpPr>
        <p:grpSpPr>
          <a:xfrm>
            <a:off x="4656775" y="283250"/>
            <a:ext cx="5419882" cy="4860125"/>
            <a:chOff x="4656775" y="283250"/>
            <a:chExt cx="5419882" cy="4860125"/>
          </a:xfrm>
        </p:grpSpPr>
        <p:sp>
          <p:nvSpPr>
            <p:cNvPr id="486" name="Google Shape;486;p75"/>
            <p:cNvSpPr/>
            <p:nvPr/>
          </p:nvSpPr>
          <p:spPr>
            <a:xfrm>
              <a:off x="4656775" y="283250"/>
              <a:ext cx="5419882" cy="4708681"/>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87" name="Google Shape;487;p75"/>
            <p:cNvGrpSpPr/>
            <p:nvPr/>
          </p:nvGrpSpPr>
          <p:grpSpPr>
            <a:xfrm>
              <a:off x="4866907" y="1342173"/>
              <a:ext cx="3849614" cy="3801202"/>
              <a:chOff x="1333425" y="353341"/>
              <a:chExt cx="4746750" cy="4687634"/>
            </a:xfrm>
          </p:grpSpPr>
          <p:sp>
            <p:nvSpPr>
              <p:cNvPr id="488" name="Google Shape;488;p75"/>
              <p:cNvSpPr/>
              <p:nvPr/>
            </p:nvSpPr>
            <p:spPr>
              <a:xfrm>
                <a:off x="2284950" y="1999775"/>
                <a:ext cx="535325" cy="1007900"/>
              </a:xfrm>
              <a:custGeom>
                <a:avLst/>
                <a:gdLst/>
                <a:ahLst/>
                <a:cxnLst/>
                <a:rect l="l" t="t" r="r" b="b"/>
                <a:pathLst>
                  <a:path w="21413" h="40316" extrusionOk="0">
                    <a:moveTo>
                      <a:pt x="5323" y="0"/>
                    </a:moveTo>
                    <a:cubicBezTo>
                      <a:pt x="2284" y="0"/>
                      <a:pt x="1" y="7947"/>
                      <a:pt x="5576" y="23160"/>
                    </a:cubicBezTo>
                    <a:cubicBezTo>
                      <a:pt x="7055" y="27810"/>
                      <a:pt x="9275" y="32143"/>
                      <a:pt x="12022" y="36158"/>
                    </a:cubicBezTo>
                    <a:cubicBezTo>
                      <a:pt x="14253" y="39133"/>
                      <a:pt x="16012" y="40316"/>
                      <a:pt x="17322" y="40316"/>
                    </a:cubicBezTo>
                    <a:cubicBezTo>
                      <a:pt x="21413" y="40316"/>
                      <a:pt x="21147" y="28804"/>
                      <a:pt x="17306" y="24323"/>
                    </a:cubicBezTo>
                    <a:cubicBezTo>
                      <a:pt x="12233" y="18405"/>
                      <a:pt x="8535" y="1603"/>
                      <a:pt x="6421" y="335"/>
                    </a:cubicBezTo>
                    <a:cubicBezTo>
                      <a:pt x="6053" y="111"/>
                      <a:pt x="5682" y="0"/>
                      <a:pt x="53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75"/>
              <p:cNvSpPr/>
              <p:nvPr/>
            </p:nvSpPr>
            <p:spPr>
              <a:xfrm>
                <a:off x="1333425" y="1985275"/>
                <a:ext cx="2277125" cy="3055700"/>
              </a:xfrm>
              <a:custGeom>
                <a:avLst/>
                <a:gdLst/>
                <a:ahLst/>
                <a:cxnLst/>
                <a:rect l="l" t="t" r="r" b="b"/>
                <a:pathLst>
                  <a:path w="91085" h="122228" extrusionOk="0">
                    <a:moveTo>
                      <a:pt x="9033" y="0"/>
                    </a:moveTo>
                    <a:cubicBezTo>
                      <a:pt x="4916" y="0"/>
                      <a:pt x="1" y="11698"/>
                      <a:pt x="9822" y="32089"/>
                    </a:cubicBezTo>
                    <a:cubicBezTo>
                      <a:pt x="18698" y="50264"/>
                      <a:pt x="40890" y="54491"/>
                      <a:pt x="45856" y="66961"/>
                    </a:cubicBezTo>
                    <a:cubicBezTo>
                      <a:pt x="50717" y="79430"/>
                      <a:pt x="43637" y="122228"/>
                      <a:pt x="43637" y="122228"/>
                    </a:cubicBezTo>
                    <a:lnTo>
                      <a:pt x="91084" y="122228"/>
                    </a:lnTo>
                    <a:cubicBezTo>
                      <a:pt x="91084" y="122228"/>
                      <a:pt x="88125" y="61994"/>
                      <a:pt x="77030" y="45298"/>
                    </a:cubicBezTo>
                    <a:cubicBezTo>
                      <a:pt x="65934" y="28601"/>
                      <a:pt x="53253" y="21733"/>
                      <a:pt x="50189" y="14758"/>
                    </a:cubicBezTo>
                    <a:cubicBezTo>
                      <a:pt x="49520" y="13237"/>
                      <a:pt x="48656" y="12550"/>
                      <a:pt x="47826" y="12550"/>
                    </a:cubicBezTo>
                    <a:cubicBezTo>
                      <a:pt x="44854" y="12550"/>
                      <a:pt x="42336" y="21371"/>
                      <a:pt x="50928" y="32194"/>
                    </a:cubicBezTo>
                    <a:cubicBezTo>
                      <a:pt x="50928" y="32194"/>
                      <a:pt x="48354" y="37197"/>
                      <a:pt x="42374" y="37197"/>
                    </a:cubicBezTo>
                    <a:cubicBezTo>
                      <a:pt x="36989" y="37197"/>
                      <a:pt x="28841" y="33140"/>
                      <a:pt x="17324" y="17717"/>
                    </a:cubicBezTo>
                    <a:cubicBezTo>
                      <a:pt x="17324" y="17717"/>
                      <a:pt x="11935" y="1866"/>
                      <a:pt x="10561" y="598"/>
                    </a:cubicBezTo>
                    <a:cubicBezTo>
                      <a:pt x="10088" y="197"/>
                      <a:pt x="9567" y="0"/>
                      <a:pt x="903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75"/>
              <p:cNvSpPr/>
              <p:nvPr/>
            </p:nvSpPr>
            <p:spPr>
              <a:xfrm>
                <a:off x="2472400" y="2368725"/>
                <a:ext cx="142175" cy="182375"/>
              </a:xfrm>
              <a:custGeom>
                <a:avLst/>
                <a:gdLst/>
                <a:ahLst/>
                <a:cxnLst/>
                <a:rect l="l" t="t" r="r" b="b"/>
                <a:pathLst>
                  <a:path w="5687" h="7295" extrusionOk="0">
                    <a:moveTo>
                      <a:pt x="3286" y="0"/>
                    </a:moveTo>
                    <a:cubicBezTo>
                      <a:pt x="2725" y="0"/>
                      <a:pt x="4304" y="6187"/>
                      <a:pt x="2898" y="6187"/>
                    </a:cubicBezTo>
                    <a:cubicBezTo>
                      <a:pt x="2877" y="6187"/>
                      <a:pt x="2856" y="6186"/>
                      <a:pt x="2833" y="6183"/>
                    </a:cubicBezTo>
                    <a:cubicBezTo>
                      <a:pt x="1311" y="5993"/>
                      <a:pt x="560" y="1350"/>
                      <a:pt x="271" y="1350"/>
                    </a:cubicBezTo>
                    <a:cubicBezTo>
                      <a:pt x="239" y="1350"/>
                      <a:pt x="213" y="1407"/>
                      <a:pt x="192" y="1534"/>
                    </a:cubicBezTo>
                    <a:cubicBezTo>
                      <a:pt x="0" y="2682"/>
                      <a:pt x="1195" y="7295"/>
                      <a:pt x="2991" y="7295"/>
                    </a:cubicBezTo>
                    <a:cubicBezTo>
                      <a:pt x="3179" y="7295"/>
                      <a:pt x="3373" y="7244"/>
                      <a:pt x="3573" y="7134"/>
                    </a:cubicBezTo>
                    <a:cubicBezTo>
                      <a:pt x="5686" y="5866"/>
                      <a:pt x="3573" y="266"/>
                      <a:pt x="3573" y="266"/>
                    </a:cubicBezTo>
                    <a:cubicBezTo>
                      <a:pt x="3444" y="83"/>
                      <a:pt x="3351" y="0"/>
                      <a:pt x="32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75"/>
              <p:cNvSpPr/>
              <p:nvPr/>
            </p:nvSpPr>
            <p:spPr>
              <a:xfrm>
                <a:off x="1431750" y="2182025"/>
                <a:ext cx="165725" cy="216550"/>
              </a:xfrm>
              <a:custGeom>
                <a:avLst/>
                <a:gdLst/>
                <a:ahLst/>
                <a:cxnLst/>
                <a:rect l="l" t="t" r="r" b="b"/>
                <a:pathLst>
                  <a:path w="6629" h="8662" extrusionOk="0">
                    <a:moveTo>
                      <a:pt x="3961" y="0"/>
                    </a:moveTo>
                    <a:cubicBezTo>
                      <a:pt x="3317" y="0"/>
                      <a:pt x="5083" y="7319"/>
                      <a:pt x="3448" y="7319"/>
                    </a:cubicBezTo>
                    <a:cubicBezTo>
                      <a:pt x="3417" y="7319"/>
                      <a:pt x="3386" y="7316"/>
                      <a:pt x="3353" y="7311"/>
                    </a:cubicBezTo>
                    <a:cubicBezTo>
                      <a:pt x="1457" y="7027"/>
                      <a:pt x="752" y="1473"/>
                      <a:pt x="398" y="1473"/>
                    </a:cubicBezTo>
                    <a:cubicBezTo>
                      <a:pt x="357" y="1473"/>
                      <a:pt x="321" y="1547"/>
                      <a:pt x="288" y="1710"/>
                    </a:cubicBezTo>
                    <a:cubicBezTo>
                      <a:pt x="1" y="3147"/>
                      <a:pt x="1275" y="8661"/>
                      <a:pt x="3404" y="8661"/>
                    </a:cubicBezTo>
                    <a:cubicBezTo>
                      <a:pt x="3625" y="8661"/>
                      <a:pt x="3854" y="8602"/>
                      <a:pt x="4092" y="8473"/>
                    </a:cubicBezTo>
                    <a:cubicBezTo>
                      <a:pt x="6628" y="6994"/>
                      <a:pt x="4304" y="337"/>
                      <a:pt x="4304" y="337"/>
                    </a:cubicBezTo>
                    <a:cubicBezTo>
                      <a:pt x="4149" y="104"/>
                      <a:pt x="4038" y="0"/>
                      <a:pt x="396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75"/>
              <p:cNvSpPr/>
              <p:nvPr/>
            </p:nvSpPr>
            <p:spPr>
              <a:xfrm>
                <a:off x="2720225" y="2742950"/>
                <a:ext cx="127675" cy="115000"/>
              </a:xfrm>
              <a:custGeom>
                <a:avLst/>
                <a:gdLst/>
                <a:ahLst/>
                <a:cxnLst/>
                <a:rect l="l" t="t" r="r" b="b"/>
                <a:pathLst>
                  <a:path w="5107" h="4600" extrusionOk="0">
                    <a:moveTo>
                      <a:pt x="4864" y="1"/>
                    </a:moveTo>
                    <a:cubicBezTo>
                      <a:pt x="4462" y="1"/>
                      <a:pt x="3425" y="683"/>
                      <a:pt x="2008" y="1887"/>
                    </a:cubicBezTo>
                    <a:cubicBezTo>
                      <a:pt x="0" y="3789"/>
                      <a:pt x="212" y="4423"/>
                      <a:pt x="212" y="4423"/>
                    </a:cubicBezTo>
                    <a:cubicBezTo>
                      <a:pt x="188" y="4545"/>
                      <a:pt x="226" y="4599"/>
                      <a:pt x="313" y="4599"/>
                    </a:cubicBezTo>
                    <a:cubicBezTo>
                      <a:pt x="989" y="4599"/>
                      <a:pt x="4593" y="1356"/>
                      <a:pt x="4967" y="514"/>
                    </a:cubicBezTo>
                    <a:cubicBezTo>
                      <a:pt x="5106" y="165"/>
                      <a:pt x="5062" y="1"/>
                      <a:pt x="486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75"/>
              <p:cNvSpPr/>
              <p:nvPr/>
            </p:nvSpPr>
            <p:spPr>
              <a:xfrm>
                <a:off x="2750525" y="2784950"/>
                <a:ext cx="134150" cy="118825"/>
              </a:xfrm>
              <a:custGeom>
                <a:avLst/>
                <a:gdLst/>
                <a:ahLst/>
                <a:cxnLst/>
                <a:rect l="l" t="t" r="r" b="b"/>
                <a:pathLst>
                  <a:path w="5366" h="4753" extrusionOk="0">
                    <a:moveTo>
                      <a:pt x="4866" y="1"/>
                    </a:moveTo>
                    <a:cubicBezTo>
                      <a:pt x="3995" y="1"/>
                      <a:pt x="162" y="4012"/>
                      <a:pt x="162" y="4012"/>
                    </a:cubicBezTo>
                    <a:cubicBezTo>
                      <a:pt x="1" y="4536"/>
                      <a:pt x="94" y="4753"/>
                      <a:pt x="347" y="4753"/>
                    </a:cubicBezTo>
                    <a:cubicBezTo>
                      <a:pt x="1419" y="4753"/>
                      <a:pt x="5365" y="871"/>
                      <a:pt x="5023" y="102"/>
                    </a:cubicBezTo>
                    <a:cubicBezTo>
                      <a:pt x="4997" y="33"/>
                      <a:pt x="4943" y="1"/>
                      <a:pt x="48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75"/>
              <p:cNvSpPr/>
              <p:nvPr/>
            </p:nvSpPr>
            <p:spPr>
              <a:xfrm>
                <a:off x="2802800" y="2820725"/>
                <a:ext cx="125750" cy="117875"/>
              </a:xfrm>
              <a:custGeom>
                <a:avLst/>
                <a:gdLst/>
                <a:ahLst/>
                <a:cxnLst/>
                <a:rect l="l" t="t" r="r" b="b"/>
                <a:pathLst>
                  <a:path w="5030" h="4715" extrusionOk="0">
                    <a:moveTo>
                      <a:pt x="3981" y="1"/>
                    </a:moveTo>
                    <a:cubicBezTo>
                      <a:pt x="3208" y="1"/>
                      <a:pt x="290" y="3954"/>
                      <a:pt x="290" y="3954"/>
                    </a:cubicBezTo>
                    <a:cubicBezTo>
                      <a:pt x="0" y="4493"/>
                      <a:pt x="15" y="4715"/>
                      <a:pt x="217" y="4715"/>
                    </a:cubicBezTo>
                    <a:cubicBezTo>
                      <a:pt x="1045" y="4715"/>
                      <a:pt x="5029" y="979"/>
                      <a:pt x="4095" y="44"/>
                    </a:cubicBezTo>
                    <a:cubicBezTo>
                      <a:pt x="4065" y="15"/>
                      <a:pt x="4026" y="1"/>
                      <a:pt x="39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75"/>
              <p:cNvSpPr/>
              <p:nvPr/>
            </p:nvSpPr>
            <p:spPr>
              <a:xfrm>
                <a:off x="1671425" y="2844625"/>
                <a:ext cx="127625" cy="116350"/>
              </a:xfrm>
              <a:custGeom>
                <a:avLst/>
                <a:gdLst/>
                <a:ahLst/>
                <a:cxnLst/>
                <a:rect l="l" t="t" r="r" b="b"/>
                <a:pathLst>
                  <a:path w="5105" h="4654" extrusionOk="0">
                    <a:moveTo>
                      <a:pt x="4876" y="0"/>
                    </a:moveTo>
                    <a:cubicBezTo>
                      <a:pt x="4487" y="0"/>
                      <a:pt x="3469" y="658"/>
                      <a:pt x="2114" y="1942"/>
                    </a:cubicBezTo>
                    <a:cubicBezTo>
                      <a:pt x="0" y="3844"/>
                      <a:pt x="212" y="4478"/>
                      <a:pt x="212" y="4478"/>
                    </a:cubicBezTo>
                    <a:cubicBezTo>
                      <a:pt x="187" y="4599"/>
                      <a:pt x="226" y="4653"/>
                      <a:pt x="313" y="4653"/>
                    </a:cubicBezTo>
                    <a:cubicBezTo>
                      <a:pt x="987" y="4653"/>
                      <a:pt x="4593" y="1398"/>
                      <a:pt x="4967" y="462"/>
                    </a:cubicBezTo>
                    <a:cubicBezTo>
                      <a:pt x="5104" y="153"/>
                      <a:pt x="5063" y="0"/>
                      <a:pt x="48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75"/>
              <p:cNvSpPr/>
              <p:nvPr/>
            </p:nvSpPr>
            <p:spPr>
              <a:xfrm>
                <a:off x="1722800" y="2895300"/>
                <a:ext cx="134675" cy="117050"/>
              </a:xfrm>
              <a:custGeom>
                <a:avLst/>
                <a:gdLst/>
                <a:ahLst/>
                <a:cxnLst/>
                <a:rect l="l" t="t" r="r" b="b"/>
                <a:pathLst>
                  <a:path w="5387" h="4682" extrusionOk="0">
                    <a:moveTo>
                      <a:pt x="4944" y="0"/>
                    </a:moveTo>
                    <a:cubicBezTo>
                      <a:pt x="4007" y="0"/>
                      <a:pt x="164" y="3930"/>
                      <a:pt x="164" y="3930"/>
                    </a:cubicBezTo>
                    <a:cubicBezTo>
                      <a:pt x="1" y="4463"/>
                      <a:pt x="99" y="4682"/>
                      <a:pt x="361" y="4682"/>
                    </a:cubicBezTo>
                    <a:cubicBezTo>
                      <a:pt x="1452" y="4682"/>
                      <a:pt x="5387" y="893"/>
                      <a:pt x="5131" y="126"/>
                    </a:cubicBezTo>
                    <a:cubicBezTo>
                      <a:pt x="5102" y="39"/>
                      <a:pt x="5038" y="0"/>
                      <a:pt x="494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75"/>
              <p:cNvSpPr/>
              <p:nvPr/>
            </p:nvSpPr>
            <p:spPr>
              <a:xfrm>
                <a:off x="1806500" y="2945350"/>
                <a:ext cx="110000" cy="131875"/>
              </a:xfrm>
              <a:custGeom>
                <a:avLst/>
                <a:gdLst/>
                <a:ahLst/>
                <a:cxnLst/>
                <a:rect l="l" t="t" r="r" b="b"/>
                <a:pathLst>
                  <a:path w="4400" h="5275" extrusionOk="0">
                    <a:moveTo>
                      <a:pt x="3291" y="0"/>
                    </a:moveTo>
                    <a:cubicBezTo>
                      <a:pt x="2624" y="0"/>
                      <a:pt x="198" y="4464"/>
                      <a:pt x="198" y="4464"/>
                    </a:cubicBezTo>
                    <a:cubicBezTo>
                      <a:pt x="0" y="5037"/>
                      <a:pt x="32" y="5274"/>
                      <a:pt x="205" y="5274"/>
                    </a:cubicBezTo>
                    <a:cubicBezTo>
                      <a:pt x="960" y="5274"/>
                      <a:pt x="4399" y="799"/>
                      <a:pt x="3368" y="26"/>
                    </a:cubicBezTo>
                    <a:cubicBezTo>
                      <a:pt x="3346" y="8"/>
                      <a:pt x="3320" y="0"/>
                      <a:pt x="32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75"/>
              <p:cNvSpPr/>
              <p:nvPr/>
            </p:nvSpPr>
            <p:spPr>
              <a:xfrm>
                <a:off x="1603550" y="1785000"/>
                <a:ext cx="1186500" cy="1284000"/>
              </a:xfrm>
              <a:custGeom>
                <a:avLst/>
                <a:gdLst/>
                <a:ahLst/>
                <a:cxnLst/>
                <a:rect l="l" t="t" r="r" b="b"/>
                <a:pathLst>
                  <a:path w="47460" h="51360" extrusionOk="0">
                    <a:moveTo>
                      <a:pt x="20819" y="1"/>
                    </a:moveTo>
                    <a:cubicBezTo>
                      <a:pt x="13039" y="1"/>
                      <a:pt x="16143" y="19034"/>
                      <a:pt x="20046" y="28687"/>
                    </a:cubicBezTo>
                    <a:cubicBezTo>
                      <a:pt x="20859" y="30704"/>
                      <a:pt x="21637" y="32403"/>
                      <a:pt x="22372" y="33834"/>
                    </a:cubicBezTo>
                    <a:lnTo>
                      <a:pt x="22372" y="33834"/>
                    </a:lnTo>
                    <a:cubicBezTo>
                      <a:pt x="19950" y="30723"/>
                      <a:pt x="17446" y="26992"/>
                      <a:pt x="15924" y="23298"/>
                    </a:cubicBezTo>
                    <a:cubicBezTo>
                      <a:pt x="12543" y="14844"/>
                      <a:pt x="11803" y="3220"/>
                      <a:pt x="10324" y="3008"/>
                    </a:cubicBezTo>
                    <a:cubicBezTo>
                      <a:pt x="10165" y="2987"/>
                      <a:pt x="10007" y="2977"/>
                      <a:pt x="9851" y="2977"/>
                    </a:cubicBezTo>
                    <a:cubicBezTo>
                      <a:pt x="3780" y="2977"/>
                      <a:pt x="0" y="18741"/>
                      <a:pt x="9478" y="30589"/>
                    </a:cubicBezTo>
                    <a:cubicBezTo>
                      <a:pt x="9478" y="30589"/>
                      <a:pt x="18461" y="47180"/>
                      <a:pt x="42343" y="51301"/>
                    </a:cubicBezTo>
                    <a:cubicBezTo>
                      <a:pt x="42581" y="51341"/>
                      <a:pt x="42797" y="51360"/>
                      <a:pt x="42992" y="51360"/>
                    </a:cubicBezTo>
                    <a:cubicBezTo>
                      <a:pt x="47460" y="51360"/>
                      <a:pt x="40828" y="41319"/>
                      <a:pt x="40018" y="40205"/>
                    </a:cubicBezTo>
                    <a:cubicBezTo>
                      <a:pt x="38010" y="38092"/>
                      <a:pt x="36319" y="35661"/>
                      <a:pt x="34840" y="33020"/>
                    </a:cubicBezTo>
                    <a:cubicBezTo>
                      <a:pt x="22053" y="11885"/>
                      <a:pt x="24273" y="472"/>
                      <a:pt x="21525" y="50"/>
                    </a:cubicBezTo>
                    <a:cubicBezTo>
                      <a:pt x="21280" y="17"/>
                      <a:pt x="21045" y="1"/>
                      <a:pt x="208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75"/>
              <p:cNvSpPr/>
              <p:nvPr/>
            </p:nvSpPr>
            <p:spPr>
              <a:xfrm>
                <a:off x="4591000" y="1999775"/>
                <a:ext cx="532950" cy="1007900"/>
              </a:xfrm>
              <a:custGeom>
                <a:avLst/>
                <a:gdLst/>
                <a:ahLst/>
                <a:cxnLst/>
                <a:rect l="l" t="t" r="r" b="b"/>
                <a:pathLst>
                  <a:path w="21318" h="40316" extrusionOk="0">
                    <a:moveTo>
                      <a:pt x="16087" y="0"/>
                    </a:moveTo>
                    <a:cubicBezTo>
                      <a:pt x="15729" y="0"/>
                      <a:pt x="15360" y="111"/>
                      <a:pt x="14991" y="335"/>
                    </a:cubicBezTo>
                    <a:cubicBezTo>
                      <a:pt x="12772" y="1603"/>
                      <a:pt x="9074" y="18405"/>
                      <a:pt x="4107" y="24323"/>
                    </a:cubicBezTo>
                    <a:cubicBezTo>
                      <a:pt x="266" y="28804"/>
                      <a:pt x="0" y="40316"/>
                      <a:pt x="4090" y="40316"/>
                    </a:cubicBezTo>
                    <a:cubicBezTo>
                      <a:pt x="5401" y="40316"/>
                      <a:pt x="7159" y="39133"/>
                      <a:pt x="9391" y="36158"/>
                    </a:cubicBezTo>
                    <a:cubicBezTo>
                      <a:pt x="12033" y="32143"/>
                      <a:pt x="14252" y="27810"/>
                      <a:pt x="15837" y="23160"/>
                    </a:cubicBezTo>
                    <a:cubicBezTo>
                      <a:pt x="21317" y="7947"/>
                      <a:pt x="19109" y="0"/>
                      <a:pt x="160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75"/>
              <p:cNvSpPr/>
              <p:nvPr/>
            </p:nvSpPr>
            <p:spPr>
              <a:xfrm>
                <a:off x="3800725" y="1985275"/>
                <a:ext cx="2279450" cy="3055700"/>
              </a:xfrm>
              <a:custGeom>
                <a:avLst/>
                <a:gdLst/>
                <a:ahLst/>
                <a:cxnLst/>
                <a:rect l="l" t="t" r="r" b="b"/>
                <a:pathLst>
                  <a:path w="91178" h="122228" extrusionOk="0">
                    <a:moveTo>
                      <a:pt x="82056" y="0"/>
                    </a:moveTo>
                    <a:cubicBezTo>
                      <a:pt x="81519" y="0"/>
                      <a:pt x="80997" y="197"/>
                      <a:pt x="80523" y="598"/>
                    </a:cubicBezTo>
                    <a:cubicBezTo>
                      <a:pt x="79150" y="1866"/>
                      <a:pt x="73760" y="17717"/>
                      <a:pt x="73760" y="17717"/>
                    </a:cubicBezTo>
                    <a:cubicBezTo>
                      <a:pt x="62244" y="33140"/>
                      <a:pt x="54120" y="37197"/>
                      <a:pt x="48759" y="37197"/>
                    </a:cubicBezTo>
                    <a:cubicBezTo>
                      <a:pt x="42807" y="37197"/>
                      <a:pt x="40262" y="32194"/>
                      <a:pt x="40262" y="32194"/>
                    </a:cubicBezTo>
                    <a:cubicBezTo>
                      <a:pt x="48772" y="21371"/>
                      <a:pt x="46300" y="12550"/>
                      <a:pt x="43302" y="12550"/>
                    </a:cubicBezTo>
                    <a:cubicBezTo>
                      <a:pt x="42465" y="12550"/>
                      <a:pt x="41588" y="13237"/>
                      <a:pt x="40896" y="14758"/>
                    </a:cubicBezTo>
                    <a:cubicBezTo>
                      <a:pt x="37832" y="21733"/>
                      <a:pt x="25151" y="28601"/>
                      <a:pt x="14055" y="45298"/>
                    </a:cubicBezTo>
                    <a:cubicBezTo>
                      <a:pt x="2959" y="61994"/>
                      <a:pt x="1" y="122228"/>
                      <a:pt x="1" y="122228"/>
                    </a:cubicBezTo>
                    <a:lnTo>
                      <a:pt x="47342" y="122228"/>
                    </a:lnTo>
                    <a:cubicBezTo>
                      <a:pt x="47342" y="122228"/>
                      <a:pt x="40368" y="79430"/>
                      <a:pt x="45229" y="66961"/>
                    </a:cubicBezTo>
                    <a:cubicBezTo>
                      <a:pt x="50195" y="54491"/>
                      <a:pt x="72492" y="50264"/>
                      <a:pt x="81263" y="32089"/>
                    </a:cubicBezTo>
                    <a:cubicBezTo>
                      <a:pt x="91178" y="11698"/>
                      <a:pt x="86190" y="0"/>
                      <a:pt x="8205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75"/>
              <p:cNvSpPr/>
              <p:nvPr/>
            </p:nvSpPr>
            <p:spPr>
              <a:xfrm>
                <a:off x="4796700" y="2368725"/>
                <a:ext cx="141925" cy="182375"/>
              </a:xfrm>
              <a:custGeom>
                <a:avLst/>
                <a:gdLst/>
                <a:ahLst/>
                <a:cxnLst/>
                <a:rect l="l" t="t" r="r" b="b"/>
                <a:pathLst>
                  <a:path w="5677" h="7295" extrusionOk="0">
                    <a:moveTo>
                      <a:pt x="2321" y="0"/>
                    </a:moveTo>
                    <a:cubicBezTo>
                      <a:pt x="2250" y="0"/>
                      <a:pt x="2148" y="83"/>
                      <a:pt x="2008" y="266"/>
                    </a:cubicBezTo>
                    <a:cubicBezTo>
                      <a:pt x="2008" y="266"/>
                      <a:pt x="0" y="5866"/>
                      <a:pt x="2008" y="7134"/>
                    </a:cubicBezTo>
                    <a:cubicBezTo>
                      <a:pt x="2208" y="7244"/>
                      <a:pt x="2403" y="7295"/>
                      <a:pt x="2593" y="7295"/>
                    </a:cubicBezTo>
                    <a:cubicBezTo>
                      <a:pt x="4405" y="7295"/>
                      <a:pt x="5677" y="2682"/>
                      <a:pt x="5390" y="1534"/>
                    </a:cubicBezTo>
                    <a:cubicBezTo>
                      <a:pt x="5369" y="1407"/>
                      <a:pt x="5343" y="1350"/>
                      <a:pt x="5313" y="1350"/>
                    </a:cubicBezTo>
                    <a:cubicBezTo>
                      <a:pt x="5040" y="1350"/>
                      <a:pt x="4365" y="5993"/>
                      <a:pt x="2748" y="6183"/>
                    </a:cubicBezTo>
                    <a:cubicBezTo>
                      <a:pt x="2726" y="6186"/>
                      <a:pt x="2704" y="6187"/>
                      <a:pt x="2683" y="6187"/>
                    </a:cubicBezTo>
                    <a:cubicBezTo>
                      <a:pt x="1279" y="6187"/>
                      <a:pt x="2940" y="0"/>
                      <a:pt x="232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75"/>
              <p:cNvSpPr/>
              <p:nvPr/>
            </p:nvSpPr>
            <p:spPr>
              <a:xfrm>
                <a:off x="5813800" y="2182025"/>
                <a:ext cx="165725" cy="216550"/>
              </a:xfrm>
              <a:custGeom>
                <a:avLst/>
                <a:gdLst/>
                <a:ahLst/>
                <a:cxnLst/>
                <a:rect l="l" t="t" r="r" b="b"/>
                <a:pathLst>
                  <a:path w="6629" h="8662" extrusionOk="0">
                    <a:moveTo>
                      <a:pt x="2562" y="0"/>
                    </a:moveTo>
                    <a:cubicBezTo>
                      <a:pt x="2485" y="0"/>
                      <a:pt x="2374" y="104"/>
                      <a:pt x="2220" y="337"/>
                    </a:cubicBezTo>
                    <a:cubicBezTo>
                      <a:pt x="2220" y="337"/>
                      <a:pt x="0" y="6994"/>
                      <a:pt x="2537" y="8473"/>
                    </a:cubicBezTo>
                    <a:cubicBezTo>
                      <a:pt x="2765" y="8602"/>
                      <a:pt x="2986" y="8661"/>
                      <a:pt x="3200" y="8661"/>
                    </a:cubicBezTo>
                    <a:cubicBezTo>
                      <a:pt x="5267" y="8661"/>
                      <a:pt x="6628" y="3147"/>
                      <a:pt x="6341" y="1710"/>
                    </a:cubicBezTo>
                    <a:cubicBezTo>
                      <a:pt x="6308" y="1547"/>
                      <a:pt x="6272" y="1473"/>
                      <a:pt x="6231" y="1473"/>
                    </a:cubicBezTo>
                    <a:cubicBezTo>
                      <a:pt x="5877" y="1473"/>
                      <a:pt x="5172" y="7027"/>
                      <a:pt x="3276" y="7311"/>
                    </a:cubicBezTo>
                    <a:cubicBezTo>
                      <a:pt x="3242" y="7316"/>
                      <a:pt x="3208" y="7319"/>
                      <a:pt x="3176" y="7319"/>
                    </a:cubicBezTo>
                    <a:cubicBezTo>
                      <a:pt x="1451" y="7319"/>
                      <a:pt x="3207" y="0"/>
                      <a:pt x="256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75"/>
              <p:cNvSpPr/>
              <p:nvPr/>
            </p:nvSpPr>
            <p:spPr>
              <a:xfrm>
                <a:off x="4563375" y="2742950"/>
                <a:ext cx="127675" cy="115000"/>
              </a:xfrm>
              <a:custGeom>
                <a:avLst/>
                <a:gdLst/>
                <a:ahLst/>
                <a:cxnLst/>
                <a:rect l="l" t="t" r="r" b="b"/>
                <a:pathLst>
                  <a:path w="5107" h="4600" extrusionOk="0">
                    <a:moveTo>
                      <a:pt x="239" y="1"/>
                    </a:moveTo>
                    <a:cubicBezTo>
                      <a:pt x="45" y="1"/>
                      <a:pt x="1" y="165"/>
                      <a:pt x="140" y="514"/>
                    </a:cubicBezTo>
                    <a:cubicBezTo>
                      <a:pt x="514" y="1356"/>
                      <a:pt x="4118" y="4599"/>
                      <a:pt x="4793" y="4599"/>
                    </a:cubicBezTo>
                    <a:cubicBezTo>
                      <a:pt x="4881" y="4599"/>
                      <a:pt x="4919" y="4545"/>
                      <a:pt x="4895" y="4423"/>
                    </a:cubicBezTo>
                    <a:cubicBezTo>
                      <a:pt x="4895" y="4423"/>
                      <a:pt x="5106" y="3789"/>
                      <a:pt x="2993" y="1887"/>
                    </a:cubicBezTo>
                    <a:cubicBezTo>
                      <a:pt x="1647" y="683"/>
                      <a:pt x="633" y="1"/>
                      <a:pt x="23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75"/>
              <p:cNvSpPr/>
              <p:nvPr/>
            </p:nvSpPr>
            <p:spPr>
              <a:xfrm>
                <a:off x="4526100" y="2784950"/>
                <a:ext cx="134650" cy="118825"/>
              </a:xfrm>
              <a:custGeom>
                <a:avLst/>
                <a:gdLst/>
                <a:ahLst/>
                <a:cxnLst/>
                <a:rect l="l" t="t" r="r" b="b"/>
                <a:pathLst>
                  <a:path w="5386" h="4753" extrusionOk="0">
                    <a:moveTo>
                      <a:pt x="416" y="1"/>
                    </a:moveTo>
                    <a:cubicBezTo>
                      <a:pt x="338" y="1"/>
                      <a:pt x="283" y="33"/>
                      <a:pt x="257" y="102"/>
                    </a:cubicBezTo>
                    <a:cubicBezTo>
                      <a:pt x="1" y="871"/>
                      <a:pt x="3963" y="4753"/>
                      <a:pt x="5038" y="4753"/>
                    </a:cubicBezTo>
                    <a:cubicBezTo>
                      <a:pt x="5292" y="4753"/>
                      <a:pt x="5385" y="4536"/>
                      <a:pt x="5224" y="4012"/>
                    </a:cubicBezTo>
                    <a:cubicBezTo>
                      <a:pt x="5224" y="4012"/>
                      <a:pt x="1302" y="1"/>
                      <a:pt x="4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75"/>
              <p:cNvSpPr/>
              <p:nvPr/>
            </p:nvSpPr>
            <p:spPr>
              <a:xfrm>
                <a:off x="4480100" y="2820725"/>
                <a:ext cx="128375" cy="117875"/>
              </a:xfrm>
              <a:custGeom>
                <a:avLst/>
                <a:gdLst/>
                <a:ahLst/>
                <a:cxnLst/>
                <a:rect l="l" t="t" r="r" b="b"/>
                <a:pathLst>
                  <a:path w="5135" h="4715" extrusionOk="0">
                    <a:moveTo>
                      <a:pt x="1050" y="1"/>
                    </a:moveTo>
                    <a:cubicBezTo>
                      <a:pt x="1003" y="1"/>
                      <a:pt x="964" y="15"/>
                      <a:pt x="935" y="44"/>
                    </a:cubicBezTo>
                    <a:cubicBezTo>
                      <a:pt x="0" y="979"/>
                      <a:pt x="4052" y="4715"/>
                      <a:pt x="4908" y="4715"/>
                    </a:cubicBezTo>
                    <a:cubicBezTo>
                      <a:pt x="5116" y="4715"/>
                      <a:pt x="5134" y="4493"/>
                      <a:pt x="4845" y="3954"/>
                    </a:cubicBezTo>
                    <a:cubicBezTo>
                      <a:pt x="4845" y="3954"/>
                      <a:pt x="1832" y="1"/>
                      <a:pt x="10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75"/>
              <p:cNvSpPr/>
              <p:nvPr/>
            </p:nvSpPr>
            <p:spPr>
              <a:xfrm>
                <a:off x="5609575" y="2844625"/>
                <a:ext cx="127625" cy="116350"/>
              </a:xfrm>
              <a:custGeom>
                <a:avLst/>
                <a:gdLst/>
                <a:ahLst/>
                <a:cxnLst/>
                <a:rect l="l" t="t" r="r" b="b"/>
                <a:pathLst>
                  <a:path w="5105" h="4654" extrusionOk="0">
                    <a:moveTo>
                      <a:pt x="256" y="0"/>
                    </a:moveTo>
                    <a:cubicBezTo>
                      <a:pt x="53" y="0"/>
                      <a:pt x="1" y="153"/>
                      <a:pt x="138" y="462"/>
                    </a:cubicBezTo>
                    <a:cubicBezTo>
                      <a:pt x="513" y="1398"/>
                      <a:pt x="4201" y="4653"/>
                      <a:pt x="4821" y="4653"/>
                    </a:cubicBezTo>
                    <a:cubicBezTo>
                      <a:pt x="4901" y="4653"/>
                      <a:pt x="4930" y="4599"/>
                      <a:pt x="4894" y="4478"/>
                    </a:cubicBezTo>
                    <a:cubicBezTo>
                      <a:pt x="4894" y="4478"/>
                      <a:pt x="5105" y="3844"/>
                      <a:pt x="3097" y="1942"/>
                    </a:cubicBezTo>
                    <a:cubicBezTo>
                      <a:pt x="1742" y="658"/>
                      <a:pt x="676" y="0"/>
                      <a:pt x="25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75"/>
              <p:cNvSpPr/>
              <p:nvPr/>
            </p:nvSpPr>
            <p:spPr>
              <a:xfrm>
                <a:off x="5551150" y="2895300"/>
                <a:ext cx="134675" cy="117050"/>
              </a:xfrm>
              <a:custGeom>
                <a:avLst/>
                <a:gdLst/>
                <a:ahLst/>
                <a:cxnLst/>
                <a:rect l="l" t="t" r="r" b="b"/>
                <a:pathLst>
                  <a:path w="5387" h="4682" extrusionOk="0">
                    <a:moveTo>
                      <a:pt x="467" y="0"/>
                    </a:moveTo>
                    <a:cubicBezTo>
                      <a:pt x="367" y="0"/>
                      <a:pt x="295" y="39"/>
                      <a:pt x="256" y="126"/>
                    </a:cubicBezTo>
                    <a:cubicBezTo>
                      <a:pt x="1" y="893"/>
                      <a:pt x="3935" y="4682"/>
                      <a:pt x="5026" y="4682"/>
                    </a:cubicBezTo>
                    <a:cubicBezTo>
                      <a:pt x="5289" y="4682"/>
                      <a:pt x="5387" y="4463"/>
                      <a:pt x="5223" y="3930"/>
                    </a:cubicBezTo>
                    <a:cubicBezTo>
                      <a:pt x="5223" y="3930"/>
                      <a:pt x="1467" y="0"/>
                      <a:pt x="4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75"/>
              <p:cNvSpPr/>
              <p:nvPr/>
            </p:nvSpPr>
            <p:spPr>
              <a:xfrm>
                <a:off x="5492625" y="2945350"/>
                <a:ext cx="111650" cy="131875"/>
              </a:xfrm>
              <a:custGeom>
                <a:avLst/>
                <a:gdLst/>
                <a:ahLst/>
                <a:cxnLst/>
                <a:rect l="l" t="t" r="r" b="b"/>
                <a:pathLst>
                  <a:path w="4466" h="5275" extrusionOk="0">
                    <a:moveTo>
                      <a:pt x="1194" y="0"/>
                    </a:moveTo>
                    <a:cubicBezTo>
                      <a:pt x="1165" y="0"/>
                      <a:pt x="1140" y="8"/>
                      <a:pt x="1118" y="26"/>
                    </a:cubicBezTo>
                    <a:cubicBezTo>
                      <a:pt x="1" y="799"/>
                      <a:pt x="3424" y="5274"/>
                      <a:pt x="4232" y="5274"/>
                    </a:cubicBezTo>
                    <a:cubicBezTo>
                      <a:pt x="4418" y="5274"/>
                      <a:pt x="4466" y="5037"/>
                      <a:pt x="4288" y="4464"/>
                    </a:cubicBezTo>
                    <a:cubicBezTo>
                      <a:pt x="4288" y="4464"/>
                      <a:pt x="1862" y="0"/>
                      <a:pt x="119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75"/>
              <p:cNvSpPr/>
              <p:nvPr/>
            </p:nvSpPr>
            <p:spPr>
              <a:xfrm>
                <a:off x="4618575" y="1785000"/>
                <a:ext cx="1186500" cy="1284000"/>
              </a:xfrm>
              <a:custGeom>
                <a:avLst/>
                <a:gdLst/>
                <a:ahLst/>
                <a:cxnLst/>
                <a:rect l="l" t="t" r="r" b="b"/>
                <a:pathLst>
                  <a:path w="47460" h="51360" extrusionOk="0">
                    <a:moveTo>
                      <a:pt x="26750" y="0"/>
                    </a:moveTo>
                    <a:cubicBezTo>
                      <a:pt x="26523" y="0"/>
                      <a:pt x="26287" y="17"/>
                      <a:pt x="26041" y="50"/>
                    </a:cubicBezTo>
                    <a:cubicBezTo>
                      <a:pt x="23293" y="472"/>
                      <a:pt x="25407" y="11885"/>
                      <a:pt x="12620" y="33020"/>
                    </a:cubicBezTo>
                    <a:cubicBezTo>
                      <a:pt x="11247" y="35661"/>
                      <a:pt x="9450" y="38092"/>
                      <a:pt x="7548" y="40205"/>
                    </a:cubicBezTo>
                    <a:cubicBezTo>
                      <a:pt x="6637" y="41319"/>
                      <a:pt x="1" y="51360"/>
                      <a:pt x="4469" y="51360"/>
                    </a:cubicBezTo>
                    <a:cubicBezTo>
                      <a:pt x="4663" y="51360"/>
                      <a:pt x="4879" y="51341"/>
                      <a:pt x="5118" y="51301"/>
                    </a:cubicBezTo>
                    <a:cubicBezTo>
                      <a:pt x="29105" y="47180"/>
                      <a:pt x="37982" y="30589"/>
                      <a:pt x="37982" y="30589"/>
                    </a:cubicBezTo>
                    <a:cubicBezTo>
                      <a:pt x="47460" y="18741"/>
                      <a:pt x="43680" y="2977"/>
                      <a:pt x="37707" y="2977"/>
                    </a:cubicBezTo>
                    <a:cubicBezTo>
                      <a:pt x="37554" y="2977"/>
                      <a:pt x="37399" y="2987"/>
                      <a:pt x="37242" y="3008"/>
                    </a:cubicBezTo>
                    <a:cubicBezTo>
                      <a:pt x="35868" y="3220"/>
                      <a:pt x="35023" y="14738"/>
                      <a:pt x="31641" y="23298"/>
                    </a:cubicBezTo>
                    <a:cubicBezTo>
                      <a:pt x="30058" y="27143"/>
                      <a:pt x="27410" y="31007"/>
                      <a:pt x="24899" y="34169"/>
                    </a:cubicBezTo>
                    <a:lnTo>
                      <a:pt x="24899" y="34169"/>
                    </a:lnTo>
                    <a:cubicBezTo>
                      <a:pt x="25686" y="32674"/>
                      <a:pt x="26528" y="30868"/>
                      <a:pt x="27415" y="28687"/>
                    </a:cubicBezTo>
                    <a:cubicBezTo>
                      <a:pt x="31419" y="18933"/>
                      <a:pt x="34525" y="0"/>
                      <a:pt x="267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75"/>
              <p:cNvSpPr/>
              <p:nvPr/>
            </p:nvSpPr>
            <p:spPr>
              <a:xfrm>
                <a:off x="2480025" y="353341"/>
                <a:ext cx="3088100" cy="2436175"/>
              </a:xfrm>
              <a:custGeom>
                <a:avLst/>
                <a:gdLst/>
                <a:ahLst/>
                <a:cxnLst/>
                <a:rect l="l" t="t" r="r" b="b"/>
                <a:pathLst>
                  <a:path w="123524" h="97447" extrusionOk="0">
                    <a:moveTo>
                      <a:pt x="28626" y="0"/>
                    </a:moveTo>
                    <a:cubicBezTo>
                      <a:pt x="14613" y="0"/>
                      <a:pt x="1" y="15152"/>
                      <a:pt x="1789" y="37797"/>
                    </a:cubicBezTo>
                    <a:cubicBezTo>
                      <a:pt x="4970" y="78338"/>
                      <a:pt x="46032" y="97447"/>
                      <a:pt x="51876" y="97447"/>
                    </a:cubicBezTo>
                    <a:cubicBezTo>
                      <a:pt x="52049" y="97447"/>
                      <a:pt x="52191" y="97430"/>
                      <a:pt x="52300" y="97397"/>
                    </a:cubicBezTo>
                    <a:cubicBezTo>
                      <a:pt x="56210" y="96129"/>
                      <a:pt x="54836" y="94438"/>
                      <a:pt x="72167" y="80595"/>
                    </a:cubicBezTo>
                    <a:cubicBezTo>
                      <a:pt x="89497" y="66646"/>
                      <a:pt x="123524" y="33887"/>
                      <a:pt x="85376" y="12964"/>
                    </a:cubicBezTo>
                    <a:cubicBezTo>
                      <a:pt x="81404" y="10777"/>
                      <a:pt x="77815" y="9873"/>
                      <a:pt x="74596" y="9873"/>
                    </a:cubicBezTo>
                    <a:cubicBezTo>
                      <a:pt x="59143" y="9873"/>
                      <a:pt x="52195" y="30717"/>
                      <a:pt x="52195" y="30717"/>
                    </a:cubicBezTo>
                    <a:cubicBezTo>
                      <a:pt x="49937" y="9059"/>
                      <a:pt x="39461" y="0"/>
                      <a:pt x="286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75"/>
              <p:cNvSpPr/>
              <p:nvPr/>
            </p:nvSpPr>
            <p:spPr>
              <a:xfrm>
                <a:off x="4249600" y="689791"/>
                <a:ext cx="411950" cy="168500"/>
              </a:xfrm>
              <a:custGeom>
                <a:avLst/>
                <a:gdLst/>
                <a:ahLst/>
                <a:cxnLst/>
                <a:rect l="l" t="t" r="r" b="b"/>
                <a:pathLst>
                  <a:path w="16478" h="6740" extrusionOk="0">
                    <a:moveTo>
                      <a:pt x="6458" y="0"/>
                    </a:moveTo>
                    <a:cubicBezTo>
                      <a:pt x="2327" y="0"/>
                      <a:pt x="0" y="3207"/>
                      <a:pt x="2129" y="3207"/>
                    </a:cubicBezTo>
                    <a:cubicBezTo>
                      <a:pt x="2162" y="3207"/>
                      <a:pt x="2195" y="3206"/>
                      <a:pt x="2229" y="3204"/>
                    </a:cubicBezTo>
                    <a:cubicBezTo>
                      <a:pt x="3071" y="3168"/>
                      <a:pt x="4026" y="3055"/>
                      <a:pt x="5100" y="3055"/>
                    </a:cubicBezTo>
                    <a:cubicBezTo>
                      <a:pt x="7128" y="3055"/>
                      <a:pt x="9578" y="3457"/>
                      <a:pt x="12479" y="5529"/>
                    </a:cubicBezTo>
                    <a:cubicBezTo>
                      <a:pt x="13324" y="6076"/>
                      <a:pt x="14753" y="6739"/>
                      <a:pt x="15536" y="6739"/>
                    </a:cubicBezTo>
                    <a:cubicBezTo>
                      <a:pt x="16417" y="6739"/>
                      <a:pt x="16478" y="5898"/>
                      <a:pt x="13959" y="3099"/>
                    </a:cubicBezTo>
                    <a:cubicBezTo>
                      <a:pt x="11740" y="563"/>
                      <a:pt x="7196" y="34"/>
                      <a:pt x="7196" y="34"/>
                    </a:cubicBezTo>
                    <a:cubicBezTo>
                      <a:pt x="6944" y="11"/>
                      <a:pt x="6698" y="0"/>
                      <a:pt x="645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75"/>
              <p:cNvSpPr/>
              <p:nvPr/>
            </p:nvSpPr>
            <p:spPr>
              <a:xfrm>
                <a:off x="3095800" y="441191"/>
                <a:ext cx="445425" cy="237500"/>
              </a:xfrm>
              <a:custGeom>
                <a:avLst/>
                <a:gdLst/>
                <a:ahLst/>
                <a:cxnLst/>
                <a:rect l="l" t="t" r="r" b="b"/>
                <a:pathLst>
                  <a:path w="17817" h="9500" extrusionOk="0">
                    <a:moveTo>
                      <a:pt x="5020" y="1"/>
                    </a:moveTo>
                    <a:cubicBezTo>
                      <a:pt x="1700" y="1"/>
                      <a:pt x="0" y="1856"/>
                      <a:pt x="2202" y="2264"/>
                    </a:cubicBezTo>
                    <a:cubicBezTo>
                      <a:pt x="5055" y="2898"/>
                      <a:pt x="8965" y="3109"/>
                      <a:pt x="13509" y="7442"/>
                    </a:cubicBezTo>
                    <a:cubicBezTo>
                      <a:pt x="14458" y="8279"/>
                      <a:pt x="16262" y="9500"/>
                      <a:pt x="17083" y="9500"/>
                    </a:cubicBezTo>
                    <a:cubicBezTo>
                      <a:pt x="17817" y="9500"/>
                      <a:pt x="17767" y="8526"/>
                      <a:pt x="15623" y="5434"/>
                    </a:cubicBezTo>
                    <a:cubicBezTo>
                      <a:pt x="13509" y="2264"/>
                      <a:pt x="8331" y="573"/>
                      <a:pt x="8331" y="573"/>
                    </a:cubicBezTo>
                    <a:cubicBezTo>
                      <a:pt x="7125" y="163"/>
                      <a:pt x="6002" y="1"/>
                      <a:pt x="50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75"/>
              <p:cNvSpPr/>
              <p:nvPr/>
            </p:nvSpPr>
            <p:spPr>
              <a:xfrm>
                <a:off x="4690400" y="876841"/>
                <a:ext cx="172375" cy="147900"/>
              </a:xfrm>
              <a:custGeom>
                <a:avLst/>
                <a:gdLst/>
                <a:ahLst/>
                <a:cxnLst/>
                <a:rect l="l" t="t" r="r" b="b"/>
                <a:pathLst>
                  <a:path w="6895" h="5916" extrusionOk="0">
                    <a:moveTo>
                      <a:pt x="1083" y="0"/>
                    </a:moveTo>
                    <a:cubicBezTo>
                      <a:pt x="387" y="0"/>
                      <a:pt x="1" y="297"/>
                      <a:pt x="659" y="1006"/>
                    </a:cubicBezTo>
                    <a:cubicBezTo>
                      <a:pt x="1719" y="2243"/>
                      <a:pt x="3739" y="5916"/>
                      <a:pt x="5052" y="5916"/>
                    </a:cubicBezTo>
                    <a:cubicBezTo>
                      <a:pt x="5310" y="5916"/>
                      <a:pt x="5541" y="5774"/>
                      <a:pt x="5732" y="5444"/>
                    </a:cubicBezTo>
                    <a:cubicBezTo>
                      <a:pt x="6894" y="3436"/>
                      <a:pt x="3513" y="900"/>
                      <a:pt x="3513" y="900"/>
                    </a:cubicBezTo>
                    <a:cubicBezTo>
                      <a:pt x="2962" y="350"/>
                      <a:pt x="1839" y="0"/>
                      <a:pt x="108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75"/>
              <p:cNvSpPr/>
              <p:nvPr/>
            </p:nvSpPr>
            <p:spPr>
              <a:xfrm>
                <a:off x="2968550" y="1570366"/>
                <a:ext cx="343475" cy="343450"/>
              </a:xfrm>
              <a:custGeom>
                <a:avLst/>
                <a:gdLst/>
                <a:ahLst/>
                <a:cxnLst/>
                <a:rect l="l" t="t" r="r" b="b"/>
                <a:pathLst>
                  <a:path w="13739" h="13738" extrusionOk="0">
                    <a:moveTo>
                      <a:pt x="6869" y="0"/>
                    </a:moveTo>
                    <a:cubicBezTo>
                      <a:pt x="3171" y="0"/>
                      <a:pt x="1" y="3065"/>
                      <a:pt x="1" y="6869"/>
                    </a:cubicBezTo>
                    <a:cubicBezTo>
                      <a:pt x="1" y="10673"/>
                      <a:pt x="3171" y="13738"/>
                      <a:pt x="6869" y="13738"/>
                    </a:cubicBezTo>
                    <a:cubicBezTo>
                      <a:pt x="10674" y="13738"/>
                      <a:pt x="13738" y="10673"/>
                      <a:pt x="13738" y="6869"/>
                    </a:cubicBezTo>
                    <a:cubicBezTo>
                      <a:pt x="13738" y="3065"/>
                      <a:pt x="10674" y="0"/>
                      <a:pt x="686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75"/>
              <p:cNvSpPr/>
              <p:nvPr/>
            </p:nvSpPr>
            <p:spPr>
              <a:xfrm>
                <a:off x="4183800" y="1596791"/>
                <a:ext cx="343450" cy="343450"/>
              </a:xfrm>
              <a:custGeom>
                <a:avLst/>
                <a:gdLst/>
                <a:ahLst/>
                <a:cxnLst/>
                <a:rect l="l" t="t" r="r" b="b"/>
                <a:pathLst>
                  <a:path w="13738" h="13738" extrusionOk="0">
                    <a:moveTo>
                      <a:pt x="6869" y="0"/>
                    </a:moveTo>
                    <a:cubicBezTo>
                      <a:pt x="3065" y="0"/>
                      <a:pt x="0" y="3170"/>
                      <a:pt x="0" y="6869"/>
                    </a:cubicBezTo>
                    <a:cubicBezTo>
                      <a:pt x="0" y="10673"/>
                      <a:pt x="3065" y="13738"/>
                      <a:pt x="6869" y="13738"/>
                    </a:cubicBezTo>
                    <a:cubicBezTo>
                      <a:pt x="10673" y="13738"/>
                      <a:pt x="13738" y="10673"/>
                      <a:pt x="13738" y="6869"/>
                    </a:cubicBezTo>
                    <a:cubicBezTo>
                      <a:pt x="13738" y="3170"/>
                      <a:pt x="10673" y="0"/>
                      <a:pt x="686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75"/>
              <p:cNvSpPr/>
              <p:nvPr/>
            </p:nvSpPr>
            <p:spPr>
              <a:xfrm>
                <a:off x="3562700" y="1586741"/>
                <a:ext cx="400075" cy="256775"/>
              </a:xfrm>
              <a:custGeom>
                <a:avLst/>
                <a:gdLst/>
                <a:ahLst/>
                <a:cxnLst/>
                <a:rect l="l" t="t" r="r" b="b"/>
                <a:pathLst>
                  <a:path w="16003" h="10271" extrusionOk="0">
                    <a:moveTo>
                      <a:pt x="13674" y="1"/>
                    </a:moveTo>
                    <a:cubicBezTo>
                      <a:pt x="12108" y="1"/>
                      <a:pt x="13065" y="7173"/>
                      <a:pt x="8526" y="7173"/>
                    </a:cubicBezTo>
                    <a:cubicBezTo>
                      <a:pt x="8437" y="7173"/>
                      <a:pt x="8346" y="7171"/>
                      <a:pt x="8254" y="7165"/>
                    </a:cubicBezTo>
                    <a:cubicBezTo>
                      <a:pt x="4027" y="6954"/>
                      <a:pt x="3287" y="296"/>
                      <a:pt x="3287" y="296"/>
                    </a:cubicBezTo>
                    <a:cubicBezTo>
                      <a:pt x="3125" y="244"/>
                      <a:pt x="2970" y="219"/>
                      <a:pt x="2824" y="219"/>
                    </a:cubicBezTo>
                    <a:cubicBezTo>
                      <a:pt x="1" y="219"/>
                      <a:pt x="106" y="9426"/>
                      <a:pt x="8042" y="10230"/>
                    </a:cubicBezTo>
                    <a:cubicBezTo>
                      <a:pt x="8307" y="10257"/>
                      <a:pt x="8562" y="10271"/>
                      <a:pt x="8810" y="10271"/>
                    </a:cubicBezTo>
                    <a:cubicBezTo>
                      <a:pt x="15189" y="10271"/>
                      <a:pt x="16002" y="1411"/>
                      <a:pt x="14171" y="191"/>
                    </a:cubicBezTo>
                    <a:cubicBezTo>
                      <a:pt x="13980" y="61"/>
                      <a:pt x="13817" y="1"/>
                      <a:pt x="1367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75"/>
              <p:cNvSpPr/>
              <p:nvPr/>
            </p:nvSpPr>
            <p:spPr>
              <a:xfrm>
                <a:off x="3330475" y="1464691"/>
                <a:ext cx="211375" cy="214000"/>
              </a:xfrm>
              <a:custGeom>
                <a:avLst/>
                <a:gdLst/>
                <a:ahLst/>
                <a:cxnLst/>
                <a:rect l="l" t="t" r="r" b="b"/>
                <a:pathLst>
                  <a:path w="8455" h="8560" extrusionOk="0">
                    <a:moveTo>
                      <a:pt x="4228" y="0"/>
                    </a:moveTo>
                    <a:cubicBezTo>
                      <a:pt x="1903" y="0"/>
                      <a:pt x="1" y="1903"/>
                      <a:pt x="1" y="4227"/>
                    </a:cubicBezTo>
                    <a:cubicBezTo>
                      <a:pt x="1" y="6552"/>
                      <a:pt x="1903" y="8560"/>
                      <a:pt x="4228" y="8560"/>
                    </a:cubicBezTo>
                    <a:cubicBezTo>
                      <a:pt x="6553" y="8560"/>
                      <a:pt x="8455" y="6552"/>
                      <a:pt x="8455" y="4227"/>
                    </a:cubicBezTo>
                    <a:cubicBezTo>
                      <a:pt x="8455" y="1903"/>
                      <a:pt x="6553" y="0"/>
                      <a:pt x="42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75"/>
              <p:cNvSpPr/>
              <p:nvPr/>
            </p:nvSpPr>
            <p:spPr>
              <a:xfrm>
                <a:off x="3985650" y="1480541"/>
                <a:ext cx="214025" cy="211375"/>
              </a:xfrm>
              <a:custGeom>
                <a:avLst/>
                <a:gdLst/>
                <a:ahLst/>
                <a:cxnLst/>
                <a:rect l="l" t="t" r="r" b="b"/>
                <a:pathLst>
                  <a:path w="8561" h="8455" extrusionOk="0">
                    <a:moveTo>
                      <a:pt x="4228" y="0"/>
                    </a:moveTo>
                    <a:cubicBezTo>
                      <a:pt x="1903" y="0"/>
                      <a:pt x="1" y="1903"/>
                      <a:pt x="1" y="4227"/>
                    </a:cubicBezTo>
                    <a:cubicBezTo>
                      <a:pt x="1" y="6552"/>
                      <a:pt x="1903" y="8454"/>
                      <a:pt x="4228" y="8454"/>
                    </a:cubicBezTo>
                    <a:cubicBezTo>
                      <a:pt x="6658" y="8454"/>
                      <a:pt x="8560" y="6552"/>
                      <a:pt x="8560" y="4227"/>
                    </a:cubicBezTo>
                    <a:cubicBezTo>
                      <a:pt x="8560" y="1903"/>
                      <a:pt x="6658" y="0"/>
                      <a:pt x="42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 name="Subtitle 2">
            <a:extLst>
              <a:ext uri="{FF2B5EF4-FFF2-40B4-BE49-F238E27FC236}">
                <a16:creationId xmlns:a16="http://schemas.microsoft.com/office/drawing/2014/main" id="{752377DD-909C-AAEA-D23C-062FFDCB9273}"/>
              </a:ext>
            </a:extLst>
          </p:cNvPr>
          <p:cNvSpPr>
            <a:spLocks noGrp="1"/>
          </p:cNvSpPr>
          <p:nvPr>
            <p:ph type="subTitle" idx="1"/>
          </p:nvPr>
        </p:nvSpPr>
        <p:spPr>
          <a:xfrm>
            <a:off x="775904" y="2628990"/>
            <a:ext cx="3922530" cy="1951174"/>
          </a:xfrm>
        </p:spPr>
        <p:txBody>
          <a:bodyPr/>
          <a:lstStyle/>
          <a:p>
            <a:r>
              <a:rPr lang="en-GB" dirty="0"/>
              <a:t>To understand that failure and stress are normal parts of life.</a:t>
            </a:r>
          </a:p>
          <a:p>
            <a:endParaRPr lang="en-GB" dirty="0"/>
          </a:p>
          <a:p>
            <a:r>
              <a:rPr lang="en-GB" dirty="0"/>
              <a:t>To implement strategies to help us reframe our understanding of failure and improve our stress levels. </a:t>
            </a:r>
          </a:p>
        </p:txBody>
      </p:sp>
    </p:spTree>
    <p:extLst>
      <p:ext uri="{BB962C8B-B14F-4D97-AF65-F5344CB8AC3E}">
        <p14:creationId xmlns:p14="http://schemas.microsoft.com/office/powerpoint/2010/main" val="3467425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76"/>
          <p:cNvSpPr/>
          <p:nvPr/>
        </p:nvSpPr>
        <p:spPr>
          <a:xfrm>
            <a:off x="4193871" y="126348"/>
            <a:ext cx="5872702" cy="5101798"/>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76"/>
          <p:cNvSpPr txBox="1">
            <a:spLocks noGrp="1"/>
          </p:cNvSpPr>
          <p:nvPr>
            <p:ph type="ctrTitle"/>
          </p:nvPr>
        </p:nvSpPr>
        <p:spPr>
          <a:xfrm>
            <a:off x="789425" y="786875"/>
            <a:ext cx="2841300" cy="669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sz="5900"/>
              <a:t>Failure</a:t>
            </a:r>
            <a:endParaRPr sz="5900"/>
          </a:p>
        </p:txBody>
      </p:sp>
      <p:grpSp>
        <p:nvGrpSpPr>
          <p:cNvPr id="526" name="Google Shape;526;p76"/>
          <p:cNvGrpSpPr/>
          <p:nvPr/>
        </p:nvGrpSpPr>
        <p:grpSpPr>
          <a:xfrm>
            <a:off x="5119251" y="901069"/>
            <a:ext cx="4289888" cy="3745424"/>
            <a:chOff x="1227250" y="539500"/>
            <a:chExt cx="5309925" cy="4636000"/>
          </a:xfrm>
        </p:grpSpPr>
        <p:sp>
          <p:nvSpPr>
            <p:cNvPr id="527" name="Google Shape;527;p76"/>
            <p:cNvSpPr/>
            <p:nvPr/>
          </p:nvSpPr>
          <p:spPr>
            <a:xfrm>
              <a:off x="1227250" y="4865700"/>
              <a:ext cx="5309925" cy="309800"/>
            </a:xfrm>
            <a:custGeom>
              <a:avLst/>
              <a:gdLst/>
              <a:ahLst/>
              <a:cxnLst/>
              <a:rect l="l" t="t" r="r" b="b"/>
              <a:pathLst>
                <a:path w="212397" h="12392" extrusionOk="0">
                  <a:moveTo>
                    <a:pt x="106156" y="1"/>
                  </a:moveTo>
                  <a:cubicBezTo>
                    <a:pt x="47553" y="1"/>
                    <a:pt x="0" y="2764"/>
                    <a:pt x="0" y="6196"/>
                  </a:cubicBezTo>
                  <a:cubicBezTo>
                    <a:pt x="0" y="9629"/>
                    <a:pt x="47553" y="12391"/>
                    <a:pt x="106156" y="12391"/>
                  </a:cubicBezTo>
                  <a:cubicBezTo>
                    <a:pt x="164844" y="12391"/>
                    <a:pt x="212396" y="9629"/>
                    <a:pt x="212396" y="6196"/>
                  </a:cubicBezTo>
                  <a:cubicBezTo>
                    <a:pt x="212396" y="2764"/>
                    <a:pt x="164844" y="1"/>
                    <a:pt x="10615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76"/>
            <p:cNvSpPr/>
            <p:nvPr/>
          </p:nvSpPr>
          <p:spPr>
            <a:xfrm>
              <a:off x="1899100" y="2791550"/>
              <a:ext cx="357925" cy="537925"/>
            </a:xfrm>
            <a:custGeom>
              <a:avLst/>
              <a:gdLst/>
              <a:ahLst/>
              <a:cxnLst/>
              <a:rect l="l" t="t" r="r" b="b"/>
              <a:pathLst>
                <a:path w="14317" h="21517" extrusionOk="0">
                  <a:moveTo>
                    <a:pt x="9293" y="1"/>
                  </a:moveTo>
                  <a:cubicBezTo>
                    <a:pt x="9293" y="1"/>
                    <a:pt x="0" y="17080"/>
                    <a:pt x="8372" y="21517"/>
                  </a:cubicBezTo>
                  <a:lnTo>
                    <a:pt x="14316" y="1173"/>
                  </a:lnTo>
                  <a:lnTo>
                    <a:pt x="929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76"/>
            <p:cNvSpPr/>
            <p:nvPr/>
          </p:nvSpPr>
          <p:spPr>
            <a:xfrm>
              <a:off x="1899100" y="2791550"/>
              <a:ext cx="357925" cy="537925"/>
            </a:xfrm>
            <a:custGeom>
              <a:avLst/>
              <a:gdLst/>
              <a:ahLst/>
              <a:cxnLst/>
              <a:rect l="l" t="t" r="r" b="b"/>
              <a:pathLst>
                <a:path w="14317" h="21517" extrusionOk="0">
                  <a:moveTo>
                    <a:pt x="9293" y="1"/>
                  </a:moveTo>
                  <a:cubicBezTo>
                    <a:pt x="9293" y="1"/>
                    <a:pt x="0" y="17080"/>
                    <a:pt x="8372" y="21517"/>
                  </a:cubicBezTo>
                  <a:lnTo>
                    <a:pt x="14316" y="1173"/>
                  </a:lnTo>
                  <a:lnTo>
                    <a:pt x="929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76"/>
            <p:cNvSpPr/>
            <p:nvPr/>
          </p:nvSpPr>
          <p:spPr>
            <a:xfrm>
              <a:off x="2093750" y="2475525"/>
              <a:ext cx="326525" cy="399775"/>
            </a:xfrm>
            <a:custGeom>
              <a:avLst/>
              <a:gdLst/>
              <a:ahLst/>
              <a:cxnLst/>
              <a:rect l="l" t="t" r="r" b="b"/>
              <a:pathLst>
                <a:path w="13061" h="15991" extrusionOk="0">
                  <a:moveTo>
                    <a:pt x="10465" y="0"/>
                  </a:moveTo>
                  <a:lnTo>
                    <a:pt x="10465" y="0"/>
                  </a:lnTo>
                  <a:cubicBezTo>
                    <a:pt x="5609" y="3182"/>
                    <a:pt x="2009" y="7786"/>
                    <a:pt x="0" y="13228"/>
                  </a:cubicBezTo>
                  <a:cubicBezTo>
                    <a:pt x="3098" y="14400"/>
                    <a:pt x="6279" y="15321"/>
                    <a:pt x="9460" y="15991"/>
                  </a:cubicBezTo>
                  <a:cubicBezTo>
                    <a:pt x="9460" y="15991"/>
                    <a:pt x="13060" y="6530"/>
                    <a:pt x="10465" y="0"/>
                  </a:cubicBez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76"/>
            <p:cNvSpPr/>
            <p:nvPr/>
          </p:nvSpPr>
          <p:spPr>
            <a:xfrm>
              <a:off x="2681325" y="1773600"/>
              <a:ext cx="456850" cy="514025"/>
            </a:xfrm>
            <a:custGeom>
              <a:avLst/>
              <a:gdLst/>
              <a:ahLst/>
              <a:cxnLst/>
              <a:rect l="l" t="t" r="r" b="b"/>
              <a:pathLst>
                <a:path w="18274" h="20561" extrusionOk="0">
                  <a:moveTo>
                    <a:pt x="10775" y="1"/>
                  </a:moveTo>
                  <a:cubicBezTo>
                    <a:pt x="3943" y="1"/>
                    <a:pt x="0" y="11344"/>
                    <a:pt x="4459" y="17110"/>
                  </a:cubicBezTo>
                  <a:cubicBezTo>
                    <a:pt x="4543" y="17110"/>
                    <a:pt x="4543" y="17194"/>
                    <a:pt x="4627" y="17277"/>
                  </a:cubicBezTo>
                  <a:cubicBezTo>
                    <a:pt x="5213" y="18115"/>
                    <a:pt x="6050" y="18784"/>
                    <a:pt x="6887" y="19370"/>
                  </a:cubicBezTo>
                  <a:cubicBezTo>
                    <a:pt x="8420" y="20185"/>
                    <a:pt x="9734" y="20560"/>
                    <a:pt x="10875" y="20560"/>
                  </a:cubicBezTo>
                  <a:cubicBezTo>
                    <a:pt x="11729" y="20560"/>
                    <a:pt x="12486" y="20350"/>
                    <a:pt x="13166" y="19956"/>
                  </a:cubicBezTo>
                  <a:cubicBezTo>
                    <a:pt x="15510" y="18533"/>
                    <a:pt x="16850" y="15268"/>
                    <a:pt x="17771" y="11082"/>
                  </a:cubicBezTo>
                  <a:cubicBezTo>
                    <a:pt x="18106" y="9491"/>
                    <a:pt x="18273" y="7733"/>
                    <a:pt x="18189" y="6059"/>
                  </a:cubicBezTo>
                  <a:lnTo>
                    <a:pt x="18189" y="5975"/>
                  </a:lnTo>
                  <a:lnTo>
                    <a:pt x="18189" y="5808"/>
                  </a:lnTo>
                  <a:cubicBezTo>
                    <a:pt x="17938" y="3882"/>
                    <a:pt x="16766" y="2124"/>
                    <a:pt x="15008" y="1287"/>
                  </a:cubicBezTo>
                  <a:cubicBezTo>
                    <a:pt x="14255" y="868"/>
                    <a:pt x="13501" y="533"/>
                    <a:pt x="12664" y="282"/>
                  </a:cubicBezTo>
                  <a:cubicBezTo>
                    <a:pt x="12014" y="91"/>
                    <a:pt x="11383" y="1"/>
                    <a:pt x="1077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76"/>
            <p:cNvSpPr/>
            <p:nvPr/>
          </p:nvSpPr>
          <p:spPr>
            <a:xfrm>
              <a:off x="2796975" y="2199800"/>
              <a:ext cx="215600" cy="82400"/>
            </a:xfrm>
            <a:custGeom>
              <a:avLst/>
              <a:gdLst/>
              <a:ahLst/>
              <a:cxnLst/>
              <a:rect l="l" t="t" r="r" b="b"/>
              <a:pathLst>
                <a:path w="8624" h="3296" extrusionOk="0">
                  <a:moveTo>
                    <a:pt x="1113" y="0"/>
                  </a:moveTo>
                  <a:cubicBezTo>
                    <a:pt x="741" y="0"/>
                    <a:pt x="367" y="48"/>
                    <a:pt x="1" y="146"/>
                  </a:cubicBezTo>
                  <a:cubicBezTo>
                    <a:pt x="587" y="983"/>
                    <a:pt x="1424" y="1653"/>
                    <a:pt x="2345" y="2155"/>
                  </a:cubicBezTo>
                  <a:cubicBezTo>
                    <a:pt x="3783" y="2944"/>
                    <a:pt x="5067" y="3295"/>
                    <a:pt x="6197" y="3295"/>
                  </a:cubicBezTo>
                  <a:cubicBezTo>
                    <a:pt x="7106" y="3295"/>
                    <a:pt x="7915" y="3068"/>
                    <a:pt x="8624" y="2657"/>
                  </a:cubicBezTo>
                  <a:cubicBezTo>
                    <a:pt x="6782" y="2574"/>
                    <a:pt x="5024" y="1987"/>
                    <a:pt x="3685" y="815"/>
                  </a:cubicBezTo>
                  <a:cubicBezTo>
                    <a:pt x="2914" y="282"/>
                    <a:pt x="2017" y="0"/>
                    <a:pt x="11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76"/>
            <p:cNvSpPr/>
            <p:nvPr/>
          </p:nvSpPr>
          <p:spPr>
            <a:xfrm>
              <a:off x="2642100" y="2153200"/>
              <a:ext cx="303500" cy="309850"/>
            </a:xfrm>
            <a:custGeom>
              <a:avLst/>
              <a:gdLst/>
              <a:ahLst/>
              <a:cxnLst/>
              <a:rect l="l" t="t" r="r" b="b"/>
              <a:pathLst>
                <a:path w="12140" h="12394" extrusionOk="0">
                  <a:moveTo>
                    <a:pt x="4103" y="0"/>
                  </a:moveTo>
                  <a:cubicBezTo>
                    <a:pt x="4103" y="0"/>
                    <a:pt x="3935" y="5107"/>
                    <a:pt x="1591" y="8037"/>
                  </a:cubicBezTo>
                  <a:cubicBezTo>
                    <a:pt x="1" y="9879"/>
                    <a:pt x="4019" y="12391"/>
                    <a:pt x="4019" y="12391"/>
                  </a:cubicBezTo>
                  <a:cubicBezTo>
                    <a:pt x="4130" y="12393"/>
                    <a:pt x="4240" y="12393"/>
                    <a:pt x="4348" y="12393"/>
                  </a:cubicBezTo>
                  <a:cubicBezTo>
                    <a:pt x="9539" y="12393"/>
                    <a:pt x="11386" y="10465"/>
                    <a:pt x="11386" y="10465"/>
                  </a:cubicBezTo>
                  <a:cubicBezTo>
                    <a:pt x="8540" y="6782"/>
                    <a:pt x="12140" y="1675"/>
                    <a:pt x="12140" y="1675"/>
                  </a:cubicBezTo>
                  <a:lnTo>
                    <a:pt x="11219" y="1675"/>
                  </a:lnTo>
                  <a:lnTo>
                    <a:pt x="410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76"/>
            <p:cNvSpPr/>
            <p:nvPr/>
          </p:nvSpPr>
          <p:spPr>
            <a:xfrm>
              <a:off x="2504950" y="1662325"/>
              <a:ext cx="731575" cy="537150"/>
            </a:xfrm>
            <a:custGeom>
              <a:avLst/>
              <a:gdLst/>
              <a:ahLst/>
              <a:cxnLst/>
              <a:rect l="l" t="t" r="r" b="b"/>
              <a:pathLst>
                <a:path w="29263" h="21486" extrusionOk="0">
                  <a:moveTo>
                    <a:pt x="13099" y="1"/>
                  </a:moveTo>
                  <a:cubicBezTo>
                    <a:pt x="2694" y="1"/>
                    <a:pt x="0" y="19853"/>
                    <a:pt x="10928" y="21393"/>
                  </a:cubicBezTo>
                  <a:cubicBezTo>
                    <a:pt x="11263" y="21477"/>
                    <a:pt x="11514" y="21477"/>
                    <a:pt x="11849" y="21477"/>
                  </a:cubicBezTo>
                  <a:cubicBezTo>
                    <a:pt x="11985" y="21483"/>
                    <a:pt x="12118" y="21486"/>
                    <a:pt x="12247" y="21486"/>
                  </a:cubicBezTo>
                  <a:cubicBezTo>
                    <a:pt x="15805" y="21486"/>
                    <a:pt x="17228" y="19319"/>
                    <a:pt x="17793" y="17542"/>
                  </a:cubicBezTo>
                  <a:cubicBezTo>
                    <a:pt x="18045" y="17291"/>
                    <a:pt x="18212" y="17040"/>
                    <a:pt x="18212" y="17040"/>
                  </a:cubicBezTo>
                  <a:cubicBezTo>
                    <a:pt x="20054" y="16789"/>
                    <a:pt x="21728" y="15868"/>
                    <a:pt x="23068" y="14528"/>
                  </a:cubicBezTo>
                  <a:cubicBezTo>
                    <a:pt x="24910" y="13608"/>
                    <a:pt x="26668" y="11766"/>
                    <a:pt x="27003" y="7831"/>
                  </a:cubicBezTo>
                  <a:cubicBezTo>
                    <a:pt x="27337" y="3896"/>
                    <a:pt x="23905" y="2389"/>
                    <a:pt x="21226" y="1803"/>
                  </a:cubicBezTo>
                  <a:cubicBezTo>
                    <a:pt x="23403" y="1803"/>
                    <a:pt x="25412" y="2808"/>
                    <a:pt x="26668" y="4566"/>
                  </a:cubicBezTo>
                  <a:cubicBezTo>
                    <a:pt x="28509" y="7663"/>
                    <a:pt x="26500" y="11180"/>
                    <a:pt x="26500" y="11180"/>
                  </a:cubicBezTo>
                  <a:cubicBezTo>
                    <a:pt x="26416" y="11347"/>
                    <a:pt x="26500" y="11515"/>
                    <a:pt x="26668" y="11598"/>
                  </a:cubicBezTo>
                  <a:cubicBezTo>
                    <a:pt x="26668" y="11640"/>
                    <a:pt x="26689" y="11661"/>
                    <a:pt x="26720" y="11661"/>
                  </a:cubicBezTo>
                  <a:cubicBezTo>
                    <a:pt x="26751" y="11661"/>
                    <a:pt x="26793" y="11640"/>
                    <a:pt x="26835" y="11598"/>
                  </a:cubicBezTo>
                  <a:cubicBezTo>
                    <a:pt x="26919" y="11598"/>
                    <a:pt x="27003" y="11598"/>
                    <a:pt x="27086" y="11431"/>
                  </a:cubicBezTo>
                  <a:cubicBezTo>
                    <a:pt x="27170" y="11347"/>
                    <a:pt x="29263" y="7663"/>
                    <a:pt x="27170" y="4231"/>
                  </a:cubicBezTo>
                  <a:cubicBezTo>
                    <a:pt x="25569" y="1681"/>
                    <a:pt x="22666" y="1105"/>
                    <a:pt x="20365" y="1105"/>
                  </a:cubicBezTo>
                  <a:cubicBezTo>
                    <a:pt x="19417" y="1105"/>
                    <a:pt x="18571" y="1203"/>
                    <a:pt x="17961" y="1301"/>
                  </a:cubicBezTo>
                  <a:cubicBezTo>
                    <a:pt x="16197" y="398"/>
                    <a:pt x="14571" y="1"/>
                    <a:pt x="13099" y="1"/>
                  </a:cubicBezTo>
                  <a:close/>
                </a:path>
              </a:pathLst>
            </a:custGeom>
            <a:solidFill>
              <a:srgbClr val="2632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76"/>
            <p:cNvSpPr/>
            <p:nvPr/>
          </p:nvSpPr>
          <p:spPr>
            <a:xfrm>
              <a:off x="2922450" y="1998150"/>
              <a:ext cx="121525" cy="123100"/>
            </a:xfrm>
            <a:custGeom>
              <a:avLst/>
              <a:gdLst/>
              <a:ahLst/>
              <a:cxnLst/>
              <a:rect l="l" t="t" r="r" b="b"/>
              <a:pathLst>
                <a:path w="4861" h="4924" extrusionOk="0">
                  <a:moveTo>
                    <a:pt x="2996" y="1"/>
                  </a:moveTo>
                  <a:cubicBezTo>
                    <a:pt x="1595" y="1"/>
                    <a:pt x="0" y="3148"/>
                    <a:pt x="3103" y="4863"/>
                  </a:cubicBezTo>
                  <a:cubicBezTo>
                    <a:pt x="3195" y="4902"/>
                    <a:pt x="3283" y="4923"/>
                    <a:pt x="3367" y="4923"/>
                  </a:cubicBezTo>
                  <a:cubicBezTo>
                    <a:pt x="3822" y="4923"/>
                    <a:pt x="4186" y="4322"/>
                    <a:pt x="4610" y="2770"/>
                  </a:cubicBezTo>
                  <a:cubicBezTo>
                    <a:pt x="4861" y="1849"/>
                    <a:pt x="4610" y="175"/>
                    <a:pt x="3103" y="7"/>
                  </a:cubicBezTo>
                  <a:cubicBezTo>
                    <a:pt x="3067" y="3"/>
                    <a:pt x="3032" y="1"/>
                    <a:pt x="299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76"/>
            <p:cNvSpPr/>
            <p:nvPr/>
          </p:nvSpPr>
          <p:spPr>
            <a:xfrm>
              <a:off x="2947675" y="2961100"/>
              <a:ext cx="558850" cy="468300"/>
            </a:xfrm>
            <a:custGeom>
              <a:avLst/>
              <a:gdLst/>
              <a:ahLst/>
              <a:cxnLst/>
              <a:rect l="l" t="t" r="r" b="b"/>
              <a:pathLst>
                <a:path w="22354" h="18732" extrusionOk="0">
                  <a:moveTo>
                    <a:pt x="18754" y="0"/>
                  </a:moveTo>
                  <a:cubicBezTo>
                    <a:pt x="15405" y="1591"/>
                    <a:pt x="14400" y="2344"/>
                    <a:pt x="10884" y="3600"/>
                  </a:cubicBezTo>
                  <a:cubicBezTo>
                    <a:pt x="11638" y="5777"/>
                    <a:pt x="13396" y="11135"/>
                    <a:pt x="12977" y="11637"/>
                  </a:cubicBezTo>
                  <a:cubicBezTo>
                    <a:pt x="12263" y="12352"/>
                    <a:pt x="9119" y="12518"/>
                    <a:pt x="6341" y="12518"/>
                  </a:cubicBezTo>
                  <a:cubicBezTo>
                    <a:pt x="3910" y="12518"/>
                    <a:pt x="1759" y="12391"/>
                    <a:pt x="1759" y="12391"/>
                  </a:cubicBezTo>
                  <a:lnTo>
                    <a:pt x="1" y="18586"/>
                  </a:lnTo>
                  <a:cubicBezTo>
                    <a:pt x="1850" y="18685"/>
                    <a:pt x="3686" y="18732"/>
                    <a:pt x="5520" y="18732"/>
                  </a:cubicBezTo>
                  <a:cubicBezTo>
                    <a:pt x="8334" y="18732"/>
                    <a:pt x="11143" y="18621"/>
                    <a:pt x="13982" y="18418"/>
                  </a:cubicBezTo>
                  <a:cubicBezTo>
                    <a:pt x="20093" y="17832"/>
                    <a:pt x="22354" y="18167"/>
                    <a:pt x="20679" y="8372"/>
                  </a:cubicBezTo>
                  <a:cubicBezTo>
                    <a:pt x="20261" y="6363"/>
                    <a:pt x="19256" y="1842"/>
                    <a:pt x="1875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76"/>
            <p:cNvSpPr/>
            <p:nvPr/>
          </p:nvSpPr>
          <p:spPr>
            <a:xfrm>
              <a:off x="3064875" y="2567600"/>
              <a:ext cx="389325" cy="510725"/>
            </a:xfrm>
            <a:custGeom>
              <a:avLst/>
              <a:gdLst/>
              <a:ahLst/>
              <a:cxnLst/>
              <a:rect l="l" t="t" r="r" b="b"/>
              <a:pathLst>
                <a:path w="15573" h="20429" extrusionOk="0">
                  <a:moveTo>
                    <a:pt x="7954" y="1"/>
                  </a:moveTo>
                  <a:cubicBezTo>
                    <a:pt x="7954" y="1"/>
                    <a:pt x="1" y="2680"/>
                    <a:pt x="1006" y="8038"/>
                  </a:cubicBezTo>
                  <a:cubicBezTo>
                    <a:pt x="1592" y="11303"/>
                    <a:pt x="3936" y="16494"/>
                    <a:pt x="5359" y="20428"/>
                  </a:cubicBezTo>
                  <a:cubicBezTo>
                    <a:pt x="8791" y="19089"/>
                    <a:pt x="12224" y="17666"/>
                    <a:pt x="15573" y="16075"/>
                  </a:cubicBezTo>
                  <a:cubicBezTo>
                    <a:pt x="13898" y="10298"/>
                    <a:pt x="11303" y="4857"/>
                    <a:pt x="7954" y="1"/>
                  </a:cubicBez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76"/>
            <p:cNvSpPr/>
            <p:nvPr/>
          </p:nvSpPr>
          <p:spPr>
            <a:xfrm>
              <a:off x="2401400" y="3861075"/>
              <a:ext cx="353750" cy="722100"/>
            </a:xfrm>
            <a:custGeom>
              <a:avLst/>
              <a:gdLst/>
              <a:ahLst/>
              <a:cxnLst/>
              <a:rect l="l" t="t" r="r" b="b"/>
              <a:pathLst>
                <a:path w="14150" h="28884" extrusionOk="0">
                  <a:moveTo>
                    <a:pt x="754" y="1"/>
                  </a:moveTo>
                  <a:cubicBezTo>
                    <a:pt x="754" y="1"/>
                    <a:pt x="1" y="22270"/>
                    <a:pt x="1" y="28633"/>
                  </a:cubicBezTo>
                  <a:cubicBezTo>
                    <a:pt x="1633" y="28800"/>
                    <a:pt x="3266" y="28884"/>
                    <a:pt x="4888" y="28884"/>
                  </a:cubicBezTo>
                  <a:cubicBezTo>
                    <a:pt x="6510" y="28884"/>
                    <a:pt x="8122" y="28800"/>
                    <a:pt x="9712" y="28633"/>
                  </a:cubicBezTo>
                  <a:cubicBezTo>
                    <a:pt x="9712" y="28633"/>
                    <a:pt x="14149" y="5107"/>
                    <a:pt x="13145" y="1"/>
                  </a:cubicBez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76"/>
            <p:cNvSpPr/>
            <p:nvPr/>
          </p:nvSpPr>
          <p:spPr>
            <a:xfrm>
              <a:off x="2401400" y="3861075"/>
              <a:ext cx="353750" cy="722100"/>
            </a:xfrm>
            <a:custGeom>
              <a:avLst/>
              <a:gdLst/>
              <a:ahLst/>
              <a:cxnLst/>
              <a:rect l="l" t="t" r="r" b="b"/>
              <a:pathLst>
                <a:path w="14150" h="28884" extrusionOk="0">
                  <a:moveTo>
                    <a:pt x="754" y="1"/>
                  </a:moveTo>
                  <a:cubicBezTo>
                    <a:pt x="754" y="1"/>
                    <a:pt x="1" y="22270"/>
                    <a:pt x="1" y="28633"/>
                  </a:cubicBezTo>
                  <a:cubicBezTo>
                    <a:pt x="1633" y="28800"/>
                    <a:pt x="3266" y="28884"/>
                    <a:pt x="4888" y="28884"/>
                  </a:cubicBezTo>
                  <a:cubicBezTo>
                    <a:pt x="6510" y="28884"/>
                    <a:pt x="8122" y="28800"/>
                    <a:pt x="9712" y="28633"/>
                  </a:cubicBezTo>
                  <a:cubicBezTo>
                    <a:pt x="9712" y="28633"/>
                    <a:pt x="14149" y="5107"/>
                    <a:pt x="131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76"/>
            <p:cNvSpPr/>
            <p:nvPr/>
          </p:nvSpPr>
          <p:spPr>
            <a:xfrm>
              <a:off x="1997475" y="3415475"/>
              <a:ext cx="1718350" cy="1144675"/>
            </a:xfrm>
            <a:custGeom>
              <a:avLst/>
              <a:gdLst/>
              <a:ahLst/>
              <a:cxnLst/>
              <a:rect l="l" t="t" r="r" b="b"/>
              <a:pathLst>
                <a:path w="68734" h="45787" extrusionOk="0">
                  <a:moveTo>
                    <a:pt x="57018" y="0"/>
                  </a:moveTo>
                  <a:cubicBezTo>
                    <a:pt x="55888" y="0"/>
                    <a:pt x="54583" y="97"/>
                    <a:pt x="53078" y="327"/>
                  </a:cubicBezTo>
                  <a:cubicBezTo>
                    <a:pt x="43869" y="1750"/>
                    <a:pt x="30893" y="5099"/>
                    <a:pt x="21349" y="6774"/>
                  </a:cubicBezTo>
                  <a:cubicBezTo>
                    <a:pt x="18383" y="7340"/>
                    <a:pt x="15395" y="7612"/>
                    <a:pt x="12408" y="7612"/>
                  </a:cubicBezTo>
                  <a:cubicBezTo>
                    <a:pt x="9661" y="7612"/>
                    <a:pt x="6914" y="7382"/>
                    <a:pt x="4186" y="6941"/>
                  </a:cubicBezTo>
                  <a:lnTo>
                    <a:pt x="4186" y="6941"/>
                  </a:lnTo>
                  <a:cubicBezTo>
                    <a:pt x="4186" y="6941"/>
                    <a:pt x="0" y="21173"/>
                    <a:pt x="10884" y="23350"/>
                  </a:cubicBezTo>
                  <a:cubicBezTo>
                    <a:pt x="14347" y="24048"/>
                    <a:pt x="19635" y="24316"/>
                    <a:pt x="25304" y="24316"/>
                  </a:cubicBezTo>
                  <a:cubicBezTo>
                    <a:pt x="37315" y="24316"/>
                    <a:pt x="51037" y="23115"/>
                    <a:pt x="52743" y="22262"/>
                  </a:cubicBezTo>
                  <a:cubicBezTo>
                    <a:pt x="52795" y="22236"/>
                    <a:pt x="52845" y="22223"/>
                    <a:pt x="52892" y="22223"/>
                  </a:cubicBezTo>
                  <a:cubicBezTo>
                    <a:pt x="54679" y="22223"/>
                    <a:pt x="53316" y="40239"/>
                    <a:pt x="52827" y="45703"/>
                  </a:cubicBezTo>
                  <a:lnTo>
                    <a:pt x="62371" y="45787"/>
                  </a:lnTo>
                  <a:cubicBezTo>
                    <a:pt x="63627" y="40094"/>
                    <a:pt x="68734" y="11378"/>
                    <a:pt x="64045" y="2588"/>
                  </a:cubicBezTo>
                  <a:cubicBezTo>
                    <a:pt x="64045" y="2588"/>
                    <a:pt x="62869" y="0"/>
                    <a:pt x="57018" y="0"/>
                  </a:cubicBez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76"/>
            <p:cNvSpPr/>
            <p:nvPr/>
          </p:nvSpPr>
          <p:spPr>
            <a:xfrm>
              <a:off x="1997475" y="3415475"/>
              <a:ext cx="1718350" cy="1144675"/>
            </a:xfrm>
            <a:custGeom>
              <a:avLst/>
              <a:gdLst/>
              <a:ahLst/>
              <a:cxnLst/>
              <a:rect l="l" t="t" r="r" b="b"/>
              <a:pathLst>
                <a:path w="68734" h="45787" extrusionOk="0">
                  <a:moveTo>
                    <a:pt x="57018" y="0"/>
                  </a:moveTo>
                  <a:cubicBezTo>
                    <a:pt x="55888" y="0"/>
                    <a:pt x="54583" y="97"/>
                    <a:pt x="53078" y="327"/>
                  </a:cubicBezTo>
                  <a:cubicBezTo>
                    <a:pt x="43869" y="1750"/>
                    <a:pt x="30893" y="5099"/>
                    <a:pt x="21349" y="6774"/>
                  </a:cubicBezTo>
                  <a:cubicBezTo>
                    <a:pt x="18383" y="7340"/>
                    <a:pt x="15395" y="7612"/>
                    <a:pt x="12408" y="7612"/>
                  </a:cubicBezTo>
                  <a:cubicBezTo>
                    <a:pt x="9661" y="7612"/>
                    <a:pt x="6914" y="7382"/>
                    <a:pt x="4186" y="6941"/>
                  </a:cubicBezTo>
                  <a:lnTo>
                    <a:pt x="4186" y="6941"/>
                  </a:lnTo>
                  <a:cubicBezTo>
                    <a:pt x="4186" y="6941"/>
                    <a:pt x="0" y="21173"/>
                    <a:pt x="10884" y="23350"/>
                  </a:cubicBezTo>
                  <a:cubicBezTo>
                    <a:pt x="14347" y="24048"/>
                    <a:pt x="19635" y="24316"/>
                    <a:pt x="25304" y="24316"/>
                  </a:cubicBezTo>
                  <a:cubicBezTo>
                    <a:pt x="37315" y="24316"/>
                    <a:pt x="51037" y="23115"/>
                    <a:pt x="52743" y="22262"/>
                  </a:cubicBezTo>
                  <a:cubicBezTo>
                    <a:pt x="52795" y="22236"/>
                    <a:pt x="52845" y="22223"/>
                    <a:pt x="52892" y="22223"/>
                  </a:cubicBezTo>
                  <a:cubicBezTo>
                    <a:pt x="54679" y="22223"/>
                    <a:pt x="53316" y="40239"/>
                    <a:pt x="52827" y="45703"/>
                  </a:cubicBezTo>
                  <a:lnTo>
                    <a:pt x="62371" y="45787"/>
                  </a:lnTo>
                  <a:cubicBezTo>
                    <a:pt x="63627" y="40094"/>
                    <a:pt x="68734" y="11378"/>
                    <a:pt x="64045" y="2588"/>
                  </a:cubicBezTo>
                  <a:cubicBezTo>
                    <a:pt x="64045" y="2588"/>
                    <a:pt x="62869" y="0"/>
                    <a:pt x="570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76"/>
            <p:cNvSpPr/>
            <p:nvPr/>
          </p:nvSpPr>
          <p:spPr>
            <a:xfrm>
              <a:off x="3345350" y="4530825"/>
              <a:ext cx="142350" cy="267925"/>
            </a:xfrm>
            <a:custGeom>
              <a:avLst/>
              <a:gdLst/>
              <a:ahLst/>
              <a:cxnLst/>
              <a:rect l="l" t="t" r="r" b="b"/>
              <a:pathLst>
                <a:path w="5694" h="10717" extrusionOk="0">
                  <a:moveTo>
                    <a:pt x="586" y="1"/>
                  </a:moveTo>
                  <a:lnTo>
                    <a:pt x="0" y="10717"/>
                  </a:lnTo>
                  <a:lnTo>
                    <a:pt x="5107" y="9963"/>
                  </a:lnTo>
                  <a:lnTo>
                    <a:pt x="569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76"/>
            <p:cNvSpPr/>
            <p:nvPr/>
          </p:nvSpPr>
          <p:spPr>
            <a:xfrm>
              <a:off x="3297200" y="4486875"/>
              <a:ext cx="311875" cy="136075"/>
            </a:xfrm>
            <a:custGeom>
              <a:avLst/>
              <a:gdLst/>
              <a:ahLst/>
              <a:cxnLst/>
              <a:rect l="l" t="t" r="r" b="b"/>
              <a:pathLst>
                <a:path w="12475" h="5443" extrusionOk="0">
                  <a:moveTo>
                    <a:pt x="1" y="1"/>
                  </a:moveTo>
                  <a:lnTo>
                    <a:pt x="168" y="4689"/>
                  </a:lnTo>
                  <a:lnTo>
                    <a:pt x="11470" y="5442"/>
                  </a:lnTo>
                  <a:lnTo>
                    <a:pt x="12475" y="587"/>
                  </a:lnTo>
                  <a:lnTo>
                    <a:pt x="1" y="1"/>
                  </a:ln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76"/>
            <p:cNvSpPr/>
            <p:nvPr/>
          </p:nvSpPr>
          <p:spPr>
            <a:xfrm>
              <a:off x="3297200" y="4486875"/>
              <a:ext cx="311875" cy="136075"/>
            </a:xfrm>
            <a:custGeom>
              <a:avLst/>
              <a:gdLst/>
              <a:ahLst/>
              <a:cxnLst/>
              <a:rect l="l" t="t" r="r" b="b"/>
              <a:pathLst>
                <a:path w="12475" h="5443" extrusionOk="0">
                  <a:moveTo>
                    <a:pt x="1" y="1"/>
                  </a:moveTo>
                  <a:lnTo>
                    <a:pt x="168" y="4689"/>
                  </a:lnTo>
                  <a:lnTo>
                    <a:pt x="11470" y="5442"/>
                  </a:lnTo>
                  <a:lnTo>
                    <a:pt x="12475" y="587"/>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76"/>
            <p:cNvSpPr/>
            <p:nvPr/>
          </p:nvSpPr>
          <p:spPr>
            <a:xfrm>
              <a:off x="3313950" y="4754775"/>
              <a:ext cx="383050" cy="157800"/>
            </a:xfrm>
            <a:custGeom>
              <a:avLst/>
              <a:gdLst/>
              <a:ahLst/>
              <a:cxnLst/>
              <a:rect l="l" t="t" r="r" b="b"/>
              <a:pathLst>
                <a:path w="15322" h="6312" extrusionOk="0">
                  <a:moveTo>
                    <a:pt x="1005" y="1"/>
                  </a:moveTo>
                  <a:cubicBezTo>
                    <a:pt x="754" y="1"/>
                    <a:pt x="587" y="168"/>
                    <a:pt x="587" y="336"/>
                  </a:cubicBezTo>
                  <a:lnTo>
                    <a:pt x="1" y="4940"/>
                  </a:lnTo>
                  <a:cubicBezTo>
                    <a:pt x="1" y="5443"/>
                    <a:pt x="335" y="5861"/>
                    <a:pt x="838" y="5861"/>
                  </a:cubicBezTo>
                  <a:cubicBezTo>
                    <a:pt x="2847" y="5945"/>
                    <a:pt x="3852" y="5861"/>
                    <a:pt x="6363" y="6029"/>
                  </a:cubicBezTo>
                  <a:cubicBezTo>
                    <a:pt x="8059" y="6217"/>
                    <a:pt x="9754" y="6311"/>
                    <a:pt x="11449" y="6311"/>
                  </a:cubicBezTo>
                  <a:cubicBezTo>
                    <a:pt x="12014" y="6311"/>
                    <a:pt x="12579" y="6301"/>
                    <a:pt x="13144" y="6280"/>
                  </a:cubicBezTo>
                  <a:cubicBezTo>
                    <a:pt x="15321" y="6029"/>
                    <a:pt x="15070" y="3936"/>
                    <a:pt x="14149" y="3852"/>
                  </a:cubicBezTo>
                  <a:cubicBezTo>
                    <a:pt x="11721" y="3350"/>
                    <a:pt x="9461" y="2261"/>
                    <a:pt x="7619" y="671"/>
                  </a:cubicBezTo>
                  <a:cubicBezTo>
                    <a:pt x="7368" y="503"/>
                    <a:pt x="7033" y="419"/>
                    <a:pt x="6782" y="419"/>
                  </a:cubicBezTo>
                  <a:lnTo>
                    <a:pt x="100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76"/>
            <p:cNvSpPr/>
            <p:nvPr/>
          </p:nvSpPr>
          <p:spPr>
            <a:xfrm>
              <a:off x="2432800" y="4530825"/>
              <a:ext cx="142350" cy="267925"/>
            </a:xfrm>
            <a:custGeom>
              <a:avLst/>
              <a:gdLst/>
              <a:ahLst/>
              <a:cxnLst/>
              <a:rect l="l" t="t" r="r" b="b"/>
              <a:pathLst>
                <a:path w="5694" h="10717" extrusionOk="0">
                  <a:moveTo>
                    <a:pt x="587" y="1"/>
                  </a:moveTo>
                  <a:lnTo>
                    <a:pt x="1" y="10717"/>
                  </a:lnTo>
                  <a:lnTo>
                    <a:pt x="5108" y="9963"/>
                  </a:lnTo>
                  <a:lnTo>
                    <a:pt x="569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76"/>
            <p:cNvSpPr/>
            <p:nvPr/>
          </p:nvSpPr>
          <p:spPr>
            <a:xfrm>
              <a:off x="2384675" y="4486875"/>
              <a:ext cx="311875" cy="136075"/>
            </a:xfrm>
            <a:custGeom>
              <a:avLst/>
              <a:gdLst/>
              <a:ahLst/>
              <a:cxnLst/>
              <a:rect l="l" t="t" r="r" b="b"/>
              <a:pathLst>
                <a:path w="12475" h="5443" extrusionOk="0">
                  <a:moveTo>
                    <a:pt x="0" y="1"/>
                  </a:moveTo>
                  <a:lnTo>
                    <a:pt x="168" y="4689"/>
                  </a:lnTo>
                  <a:lnTo>
                    <a:pt x="11470" y="5442"/>
                  </a:lnTo>
                  <a:lnTo>
                    <a:pt x="12474" y="587"/>
                  </a:lnTo>
                  <a:lnTo>
                    <a:pt x="0" y="1"/>
                  </a:ln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76"/>
            <p:cNvSpPr/>
            <p:nvPr/>
          </p:nvSpPr>
          <p:spPr>
            <a:xfrm>
              <a:off x="2384675" y="4486875"/>
              <a:ext cx="311875" cy="136075"/>
            </a:xfrm>
            <a:custGeom>
              <a:avLst/>
              <a:gdLst/>
              <a:ahLst/>
              <a:cxnLst/>
              <a:rect l="l" t="t" r="r" b="b"/>
              <a:pathLst>
                <a:path w="12475" h="5443" extrusionOk="0">
                  <a:moveTo>
                    <a:pt x="0" y="1"/>
                  </a:moveTo>
                  <a:lnTo>
                    <a:pt x="168" y="4689"/>
                  </a:lnTo>
                  <a:lnTo>
                    <a:pt x="11470" y="5442"/>
                  </a:lnTo>
                  <a:lnTo>
                    <a:pt x="12474" y="587"/>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76"/>
            <p:cNvSpPr/>
            <p:nvPr/>
          </p:nvSpPr>
          <p:spPr>
            <a:xfrm>
              <a:off x="2401400" y="4754775"/>
              <a:ext cx="383050" cy="157800"/>
            </a:xfrm>
            <a:custGeom>
              <a:avLst/>
              <a:gdLst/>
              <a:ahLst/>
              <a:cxnLst/>
              <a:rect l="l" t="t" r="r" b="b"/>
              <a:pathLst>
                <a:path w="15322" h="6312" extrusionOk="0">
                  <a:moveTo>
                    <a:pt x="1006" y="1"/>
                  </a:moveTo>
                  <a:cubicBezTo>
                    <a:pt x="754" y="1"/>
                    <a:pt x="587" y="168"/>
                    <a:pt x="587" y="336"/>
                  </a:cubicBezTo>
                  <a:lnTo>
                    <a:pt x="1" y="4940"/>
                  </a:lnTo>
                  <a:cubicBezTo>
                    <a:pt x="1" y="5443"/>
                    <a:pt x="336" y="5861"/>
                    <a:pt x="838" y="5861"/>
                  </a:cubicBezTo>
                  <a:cubicBezTo>
                    <a:pt x="2847" y="5945"/>
                    <a:pt x="3852" y="5861"/>
                    <a:pt x="6364" y="6029"/>
                  </a:cubicBezTo>
                  <a:cubicBezTo>
                    <a:pt x="8059" y="6217"/>
                    <a:pt x="9754" y="6311"/>
                    <a:pt x="11450" y="6311"/>
                  </a:cubicBezTo>
                  <a:cubicBezTo>
                    <a:pt x="12015" y="6311"/>
                    <a:pt x="12580" y="6301"/>
                    <a:pt x="13145" y="6280"/>
                  </a:cubicBezTo>
                  <a:cubicBezTo>
                    <a:pt x="15322" y="6029"/>
                    <a:pt x="15070" y="3936"/>
                    <a:pt x="14149" y="3852"/>
                  </a:cubicBezTo>
                  <a:cubicBezTo>
                    <a:pt x="11722" y="3350"/>
                    <a:pt x="9461" y="2261"/>
                    <a:pt x="7619" y="671"/>
                  </a:cubicBezTo>
                  <a:cubicBezTo>
                    <a:pt x="7368" y="503"/>
                    <a:pt x="7033" y="419"/>
                    <a:pt x="6782" y="419"/>
                  </a:cubicBezTo>
                  <a:lnTo>
                    <a:pt x="100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76"/>
            <p:cNvSpPr/>
            <p:nvPr/>
          </p:nvSpPr>
          <p:spPr>
            <a:xfrm>
              <a:off x="1949325" y="2293425"/>
              <a:ext cx="1347900" cy="1338350"/>
            </a:xfrm>
            <a:custGeom>
              <a:avLst/>
              <a:gdLst/>
              <a:ahLst/>
              <a:cxnLst/>
              <a:rect l="l" t="t" r="r" b="b"/>
              <a:pathLst>
                <a:path w="53916" h="53534" extrusionOk="0">
                  <a:moveTo>
                    <a:pt x="29302" y="1"/>
                  </a:moveTo>
                  <a:lnTo>
                    <a:pt x="27712" y="3098"/>
                  </a:lnTo>
                  <a:cubicBezTo>
                    <a:pt x="27712" y="3098"/>
                    <a:pt x="18000" y="4689"/>
                    <a:pt x="15405" y="8121"/>
                  </a:cubicBezTo>
                  <a:cubicBezTo>
                    <a:pt x="12726" y="11638"/>
                    <a:pt x="1" y="50232"/>
                    <a:pt x="6112" y="51739"/>
                  </a:cubicBezTo>
                  <a:cubicBezTo>
                    <a:pt x="9922" y="52742"/>
                    <a:pt x="17806" y="53533"/>
                    <a:pt x="25207" y="53533"/>
                  </a:cubicBezTo>
                  <a:cubicBezTo>
                    <a:pt x="33254" y="53533"/>
                    <a:pt x="40730" y="52598"/>
                    <a:pt x="41776" y="49981"/>
                  </a:cubicBezTo>
                  <a:cubicBezTo>
                    <a:pt x="43786" y="45042"/>
                    <a:pt x="47469" y="25284"/>
                    <a:pt x="52158" y="16996"/>
                  </a:cubicBezTo>
                  <a:cubicBezTo>
                    <a:pt x="53748" y="14233"/>
                    <a:pt x="53916" y="12559"/>
                    <a:pt x="52576" y="10884"/>
                  </a:cubicBezTo>
                  <a:cubicBezTo>
                    <a:pt x="49562" y="7117"/>
                    <a:pt x="41442" y="5275"/>
                    <a:pt x="39684" y="4103"/>
                  </a:cubicBezTo>
                  <a:lnTo>
                    <a:pt x="39767" y="2010"/>
                  </a:lnTo>
                  <a:cubicBezTo>
                    <a:pt x="37591" y="1591"/>
                    <a:pt x="33405" y="838"/>
                    <a:pt x="29302" y="1"/>
                  </a:cubicBez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76"/>
            <p:cNvSpPr/>
            <p:nvPr/>
          </p:nvSpPr>
          <p:spPr>
            <a:xfrm>
              <a:off x="2003750" y="2299300"/>
              <a:ext cx="1450450" cy="1334575"/>
            </a:xfrm>
            <a:custGeom>
              <a:avLst/>
              <a:gdLst/>
              <a:ahLst/>
              <a:cxnLst/>
              <a:rect l="l" t="t" r="r" b="b"/>
              <a:pathLst>
                <a:path w="58018" h="53383" extrusionOk="0">
                  <a:moveTo>
                    <a:pt x="27987" y="1"/>
                  </a:moveTo>
                  <a:cubicBezTo>
                    <a:pt x="27464" y="1"/>
                    <a:pt x="26926" y="248"/>
                    <a:pt x="26707" y="687"/>
                  </a:cubicBezTo>
                  <a:lnTo>
                    <a:pt x="25786" y="2361"/>
                  </a:lnTo>
                  <a:cubicBezTo>
                    <a:pt x="25618" y="2696"/>
                    <a:pt x="25283" y="2947"/>
                    <a:pt x="24865" y="3031"/>
                  </a:cubicBezTo>
                  <a:cubicBezTo>
                    <a:pt x="22939" y="3366"/>
                    <a:pt x="16912" y="4621"/>
                    <a:pt x="14065" y="7049"/>
                  </a:cubicBezTo>
                  <a:cubicBezTo>
                    <a:pt x="9209" y="10231"/>
                    <a:pt x="5609" y="14835"/>
                    <a:pt x="3600" y="20277"/>
                  </a:cubicBezTo>
                  <a:cubicBezTo>
                    <a:pt x="3600" y="20277"/>
                    <a:pt x="5442" y="20947"/>
                    <a:pt x="7870" y="21700"/>
                  </a:cubicBezTo>
                  <a:cubicBezTo>
                    <a:pt x="3851" y="34174"/>
                    <a:pt x="0" y="50500"/>
                    <a:pt x="3935" y="51588"/>
                  </a:cubicBezTo>
                  <a:cubicBezTo>
                    <a:pt x="7705" y="52591"/>
                    <a:pt x="15588" y="53382"/>
                    <a:pt x="22998" y="53382"/>
                  </a:cubicBezTo>
                  <a:cubicBezTo>
                    <a:pt x="31055" y="53382"/>
                    <a:pt x="38553" y="52447"/>
                    <a:pt x="39599" y="49830"/>
                  </a:cubicBezTo>
                  <a:cubicBezTo>
                    <a:pt x="41023" y="46314"/>
                    <a:pt x="43199" y="35598"/>
                    <a:pt x="46046" y="26640"/>
                  </a:cubicBezTo>
                  <a:cubicBezTo>
                    <a:pt x="46632" y="28230"/>
                    <a:pt x="47218" y="29821"/>
                    <a:pt x="47720" y="31160"/>
                  </a:cubicBezTo>
                  <a:cubicBezTo>
                    <a:pt x="51236" y="29821"/>
                    <a:pt x="54669" y="28398"/>
                    <a:pt x="58018" y="26807"/>
                  </a:cubicBezTo>
                  <a:cubicBezTo>
                    <a:pt x="56343" y="21030"/>
                    <a:pt x="53748" y="15589"/>
                    <a:pt x="50399" y="10733"/>
                  </a:cubicBezTo>
                  <a:cubicBezTo>
                    <a:pt x="47720" y="7468"/>
                    <a:pt x="41106" y="5542"/>
                    <a:pt x="38344" y="4454"/>
                  </a:cubicBezTo>
                  <a:cubicBezTo>
                    <a:pt x="37841" y="4119"/>
                    <a:pt x="37507" y="3617"/>
                    <a:pt x="37590" y="3031"/>
                  </a:cubicBezTo>
                  <a:cubicBezTo>
                    <a:pt x="37674" y="2361"/>
                    <a:pt x="37172" y="1775"/>
                    <a:pt x="36502" y="1607"/>
                  </a:cubicBezTo>
                  <a:cubicBezTo>
                    <a:pt x="34409" y="1273"/>
                    <a:pt x="31228" y="687"/>
                    <a:pt x="28214" y="17"/>
                  </a:cubicBezTo>
                  <a:cubicBezTo>
                    <a:pt x="28139" y="6"/>
                    <a:pt x="28063" y="1"/>
                    <a:pt x="2798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76"/>
            <p:cNvSpPr/>
            <p:nvPr/>
          </p:nvSpPr>
          <p:spPr>
            <a:xfrm>
              <a:off x="1583050" y="709025"/>
              <a:ext cx="4598300" cy="75375"/>
            </a:xfrm>
            <a:custGeom>
              <a:avLst/>
              <a:gdLst/>
              <a:ahLst/>
              <a:cxnLst/>
              <a:rect l="l" t="t" r="r" b="b"/>
              <a:pathLst>
                <a:path w="183932" h="3015" extrusionOk="0">
                  <a:moveTo>
                    <a:pt x="1508" y="1"/>
                  </a:moveTo>
                  <a:cubicBezTo>
                    <a:pt x="670" y="1"/>
                    <a:pt x="1" y="671"/>
                    <a:pt x="1" y="1508"/>
                  </a:cubicBezTo>
                  <a:cubicBezTo>
                    <a:pt x="1" y="2345"/>
                    <a:pt x="670" y="3015"/>
                    <a:pt x="1508" y="3015"/>
                  </a:cubicBezTo>
                  <a:lnTo>
                    <a:pt x="182425" y="3015"/>
                  </a:lnTo>
                  <a:cubicBezTo>
                    <a:pt x="183262" y="3015"/>
                    <a:pt x="183932" y="2345"/>
                    <a:pt x="183932" y="1508"/>
                  </a:cubicBezTo>
                  <a:cubicBezTo>
                    <a:pt x="183932" y="671"/>
                    <a:pt x="183262" y="1"/>
                    <a:pt x="182425" y="1"/>
                  </a:cubicBezTo>
                  <a:close/>
                </a:path>
              </a:pathLst>
            </a:custGeom>
            <a:solidFill>
              <a:srgbClr val="2632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76"/>
            <p:cNvSpPr/>
            <p:nvPr/>
          </p:nvSpPr>
          <p:spPr>
            <a:xfrm>
              <a:off x="1583050" y="709025"/>
              <a:ext cx="4598300" cy="75375"/>
            </a:xfrm>
            <a:custGeom>
              <a:avLst/>
              <a:gdLst/>
              <a:ahLst/>
              <a:cxnLst/>
              <a:rect l="l" t="t" r="r" b="b"/>
              <a:pathLst>
                <a:path w="183932" h="3015" extrusionOk="0">
                  <a:moveTo>
                    <a:pt x="1508" y="1"/>
                  </a:moveTo>
                  <a:cubicBezTo>
                    <a:pt x="670" y="1"/>
                    <a:pt x="1" y="671"/>
                    <a:pt x="1" y="1508"/>
                  </a:cubicBezTo>
                  <a:cubicBezTo>
                    <a:pt x="1" y="2345"/>
                    <a:pt x="670" y="3015"/>
                    <a:pt x="1508" y="3015"/>
                  </a:cubicBezTo>
                  <a:lnTo>
                    <a:pt x="182425" y="3015"/>
                  </a:lnTo>
                  <a:cubicBezTo>
                    <a:pt x="183262" y="3015"/>
                    <a:pt x="183932" y="2345"/>
                    <a:pt x="183932" y="1508"/>
                  </a:cubicBezTo>
                  <a:cubicBezTo>
                    <a:pt x="183932" y="671"/>
                    <a:pt x="183262" y="1"/>
                    <a:pt x="1824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76"/>
            <p:cNvSpPr/>
            <p:nvPr/>
          </p:nvSpPr>
          <p:spPr>
            <a:xfrm>
              <a:off x="1417700" y="539500"/>
              <a:ext cx="328625" cy="4481125"/>
            </a:xfrm>
            <a:custGeom>
              <a:avLst/>
              <a:gdLst/>
              <a:ahLst/>
              <a:cxnLst/>
              <a:rect l="l" t="t" r="r" b="b"/>
              <a:pathLst>
                <a:path w="13145" h="179245" extrusionOk="0">
                  <a:moveTo>
                    <a:pt x="6615" y="1"/>
                  </a:moveTo>
                  <a:cubicBezTo>
                    <a:pt x="5024" y="1"/>
                    <a:pt x="3601" y="503"/>
                    <a:pt x="2429" y="1508"/>
                  </a:cubicBezTo>
                  <a:cubicBezTo>
                    <a:pt x="2261" y="1591"/>
                    <a:pt x="2094" y="1759"/>
                    <a:pt x="1926" y="1926"/>
                  </a:cubicBezTo>
                  <a:cubicBezTo>
                    <a:pt x="754" y="3098"/>
                    <a:pt x="1" y="4773"/>
                    <a:pt x="1" y="6531"/>
                  </a:cubicBezTo>
                  <a:lnTo>
                    <a:pt x="1" y="179244"/>
                  </a:lnTo>
                  <a:lnTo>
                    <a:pt x="13145" y="179244"/>
                  </a:lnTo>
                  <a:lnTo>
                    <a:pt x="13145" y="6447"/>
                  </a:lnTo>
                  <a:cubicBezTo>
                    <a:pt x="13145" y="4521"/>
                    <a:pt x="12308" y="2680"/>
                    <a:pt x="10801" y="1508"/>
                  </a:cubicBezTo>
                  <a:cubicBezTo>
                    <a:pt x="10550" y="1256"/>
                    <a:pt x="10298" y="1089"/>
                    <a:pt x="10047" y="922"/>
                  </a:cubicBezTo>
                  <a:cubicBezTo>
                    <a:pt x="9880" y="838"/>
                    <a:pt x="9712" y="754"/>
                    <a:pt x="9545" y="670"/>
                  </a:cubicBezTo>
                  <a:cubicBezTo>
                    <a:pt x="8875" y="335"/>
                    <a:pt x="8122" y="84"/>
                    <a:pt x="745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76"/>
            <p:cNvSpPr/>
            <p:nvPr/>
          </p:nvSpPr>
          <p:spPr>
            <a:xfrm>
              <a:off x="6018075" y="539500"/>
              <a:ext cx="326550" cy="4481125"/>
            </a:xfrm>
            <a:custGeom>
              <a:avLst/>
              <a:gdLst/>
              <a:ahLst/>
              <a:cxnLst/>
              <a:rect l="l" t="t" r="r" b="b"/>
              <a:pathLst>
                <a:path w="13062" h="179245" extrusionOk="0">
                  <a:moveTo>
                    <a:pt x="6531" y="1"/>
                  </a:moveTo>
                  <a:cubicBezTo>
                    <a:pt x="2931" y="1"/>
                    <a:pt x="1" y="2931"/>
                    <a:pt x="1" y="6531"/>
                  </a:cubicBezTo>
                  <a:lnTo>
                    <a:pt x="1" y="179244"/>
                  </a:lnTo>
                  <a:lnTo>
                    <a:pt x="13061" y="179244"/>
                  </a:lnTo>
                  <a:lnTo>
                    <a:pt x="13061" y="6447"/>
                  </a:lnTo>
                  <a:cubicBezTo>
                    <a:pt x="13061" y="5359"/>
                    <a:pt x="12810" y="4270"/>
                    <a:pt x="12224" y="3349"/>
                  </a:cubicBezTo>
                  <a:cubicBezTo>
                    <a:pt x="12056" y="3015"/>
                    <a:pt x="11805" y="2596"/>
                    <a:pt x="11554" y="2345"/>
                  </a:cubicBezTo>
                  <a:cubicBezTo>
                    <a:pt x="10466" y="1005"/>
                    <a:pt x="9043" y="168"/>
                    <a:pt x="73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76"/>
            <p:cNvSpPr/>
            <p:nvPr/>
          </p:nvSpPr>
          <p:spPr>
            <a:xfrm>
              <a:off x="2108400" y="686000"/>
              <a:ext cx="267925" cy="1854950"/>
            </a:xfrm>
            <a:custGeom>
              <a:avLst/>
              <a:gdLst/>
              <a:ahLst/>
              <a:cxnLst/>
              <a:rect l="l" t="t" r="r" b="b"/>
              <a:pathLst>
                <a:path w="10717" h="74198" extrusionOk="0">
                  <a:moveTo>
                    <a:pt x="6279" y="5945"/>
                  </a:moveTo>
                  <a:cubicBezTo>
                    <a:pt x="6279" y="6029"/>
                    <a:pt x="6279" y="6029"/>
                    <a:pt x="6279" y="6113"/>
                  </a:cubicBezTo>
                  <a:cubicBezTo>
                    <a:pt x="6195" y="6113"/>
                    <a:pt x="6112" y="6029"/>
                    <a:pt x="6028" y="6029"/>
                  </a:cubicBezTo>
                  <a:cubicBezTo>
                    <a:pt x="5944" y="6029"/>
                    <a:pt x="5861" y="6113"/>
                    <a:pt x="5777" y="6113"/>
                  </a:cubicBezTo>
                  <a:cubicBezTo>
                    <a:pt x="5777" y="6029"/>
                    <a:pt x="5777" y="6029"/>
                    <a:pt x="5777" y="5945"/>
                  </a:cubicBezTo>
                  <a:close/>
                  <a:moveTo>
                    <a:pt x="6279" y="9461"/>
                  </a:moveTo>
                  <a:cubicBezTo>
                    <a:pt x="6279" y="9545"/>
                    <a:pt x="6279" y="9545"/>
                    <a:pt x="6279" y="9629"/>
                  </a:cubicBezTo>
                  <a:cubicBezTo>
                    <a:pt x="6195" y="9545"/>
                    <a:pt x="6112" y="9545"/>
                    <a:pt x="6028" y="9545"/>
                  </a:cubicBezTo>
                  <a:cubicBezTo>
                    <a:pt x="5944" y="9545"/>
                    <a:pt x="5861" y="9545"/>
                    <a:pt x="5777" y="9629"/>
                  </a:cubicBezTo>
                  <a:cubicBezTo>
                    <a:pt x="5777" y="9545"/>
                    <a:pt x="5777" y="9545"/>
                    <a:pt x="5777" y="9461"/>
                  </a:cubicBezTo>
                  <a:close/>
                  <a:moveTo>
                    <a:pt x="6279" y="12978"/>
                  </a:moveTo>
                  <a:cubicBezTo>
                    <a:pt x="6279" y="12978"/>
                    <a:pt x="6279" y="13061"/>
                    <a:pt x="6279" y="13145"/>
                  </a:cubicBezTo>
                  <a:cubicBezTo>
                    <a:pt x="6195" y="13061"/>
                    <a:pt x="6112" y="13061"/>
                    <a:pt x="6028" y="13061"/>
                  </a:cubicBezTo>
                  <a:cubicBezTo>
                    <a:pt x="5944" y="13061"/>
                    <a:pt x="5861" y="13061"/>
                    <a:pt x="5777" y="13145"/>
                  </a:cubicBezTo>
                  <a:cubicBezTo>
                    <a:pt x="5777" y="13061"/>
                    <a:pt x="5777" y="12978"/>
                    <a:pt x="5777" y="12978"/>
                  </a:cubicBezTo>
                  <a:close/>
                  <a:moveTo>
                    <a:pt x="6279" y="16494"/>
                  </a:moveTo>
                  <a:cubicBezTo>
                    <a:pt x="6279" y="16494"/>
                    <a:pt x="6279" y="16577"/>
                    <a:pt x="6279" y="16661"/>
                  </a:cubicBezTo>
                  <a:cubicBezTo>
                    <a:pt x="6195" y="16577"/>
                    <a:pt x="6112" y="16577"/>
                    <a:pt x="6028" y="16577"/>
                  </a:cubicBezTo>
                  <a:cubicBezTo>
                    <a:pt x="5944" y="16577"/>
                    <a:pt x="5861" y="16577"/>
                    <a:pt x="5777" y="16661"/>
                  </a:cubicBezTo>
                  <a:cubicBezTo>
                    <a:pt x="5777" y="16577"/>
                    <a:pt x="5777" y="16494"/>
                    <a:pt x="5777" y="16494"/>
                  </a:cubicBezTo>
                  <a:close/>
                  <a:moveTo>
                    <a:pt x="6279" y="20010"/>
                  </a:moveTo>
                  <a:cubicBezTo>
                    <a:pt x="6279" y="20010"/>
                    <a:pt x="6279" y="20094"/>
                    <a:pt x="6279" y="20177"/>
                  </a:cubicBezTo>
                  <a:cubicBezTo>
                    <a:pt x="6195" y="20094"/>
                    <a:pt x="6112" y="20094"/>
                    <a:pt x="6028" y="20094"/>
                  </a:cubicBezTo>
                  <a:cubicBezTo>
                    <a:pt x="5944" y="20094"/>
                    <a:pt x="5861" y="20094"/>
                    <a:pt x="5777" y="20177"/>
                  </a:cubicBezTo>
                  <a:cubicBezTo>
                    <a:pt x="5777" y="20094"/>
                    <a:pt x="5777" y="20010"/>
                    <a:pt x="5777" y="20010"/>
                  </a:cubicBezTo>
                  <a:close/>
                  <a:moveTo>
                    <a:pt x="6279" y="23442"/>
                  </a:moveTo>
                  <a:cubicBezTo>
                    <a:pt x="6279" y="23526"/>
                    <a:pt x="6279" y="23610"/>
                    <a:pt x="6279" y="23610"/>
                  </a:cubicBezTo>
                  <a:lnTo>
                    <a:pt x="5777" y="23610"/>
                  </a:lnTo>
                  <a:cubicBezTo>
                    <a:pt x="5777" y="23610"/>
                    <a:pt x="5777" y="23526"/>
                    <a:pt x="5777" y="23442"/>
                  </a:cubicBezTo>
                  <a:cubicBezTo>
                    <a:pt x="5861" y="23526"/>
                    <a:pt x="5944" y="23526"/>
                    <a:pt x="6028" y="23526"/>
                  </a:cubicBezTo>
                  <a:cubicBezTo>
                    <a:pt x="6112" y="23526"/>
                    <a:pt x="6195" y="23526"/>
                    <a:pt x="6279" y="23442"/>
                  </a:cubicBezTo>
                  <a:close/>
                  <a:moveTo>
                    <a:pt x="6279" y="26959"/>
                  </a:moveTo>
                  <a:cubicBezTo>
                    <a:pt x="6279" y="27042"/>
                    <a:pt x="6279" y="27126"/>
                    <a:pt x="6279" y="27126"/>
                  </a:cubicBezTo>
                  <a:cubicBezTo>
                    <a:pt x="6223" y="27126"/>
                    <a:pt x="6168" y="27089"/>
                    <a:pt x="6112" y="27089"/>
                  </a:cubicBezTo>
                  <a:cubicBezTo>
                    <a:pt x="6084" y="27089"/>
                    <a:pt x="6056" y="27098"/>
                    <a:pt x="6028" y="27126"/>
                  </a:cubicBezTo>
                  <a:cubicBezTo>
                    <a:pt x="6000" y="27098"/>
                    <a:pt x="5972" y="27089"/>
                    <a:pt x="5944" y="27089"/>
                  </a:cubicBezTo>
                  <a:cubicBezTo>
                    <a:pt x="5888" y="27089"/>
                    <a:pt x="5833" y="27126"/>
                    <a:pt x="5777" y="27126"/>
                  </a:cubicBezTo>
                  <a:cubicBezTo>
                    <a:pt x="5777" y="27126"/>
                    <a:pt x="5777" y="27042"/>
                    <a:pt x="5777" y="26959"/>
                  </a:cubicBezTo>
                  <a:cubicBezTo>
                    <a:pt x="5861" y="27042"/>
                    <a:pt x="5944" y="27042"/>
                    <a:pt x="6028" y="27042"/>
                  </a:cubicBezTo>
                  <a:cubicBezTo>
                    <a:pt x="6112" y="27042"/>
                    <a:pt x="6195" y="27042"/>
                    <a:pt x="6279" y="26959"/>
                  </a:cubicBezTo>
                  <a:close/>
                  <a:moveTo>
                    <a:pt x="6279" y="30475"/>
                  </a:moveTo>
                  <a:cubicBezTo>
                    <a:pt x="6279" y="30559"/>
                    <a:pt x="6279" y="30559"/>
                    <a:pt x="6279" y="30642"/>
                  </a:cubicBezTo>
                  <a:cubicBezTo>
                    <a:pt x="6195" y="30642"/>
                    <a:pt x="6112" y="30559"/>
                    <a:pt x="6028" y="30559"/>
                  </a:cubicBezTo>
                  <a:cubicBezTo>
                    <a:pt x="5944" y="30559"/>
                    <a:pt x="5861" y="30642"/>
                    <a:pt x="5777" y="30642"/>
                  </a:cubicBezTo>
                  <a:cubicBezTo>
                    <a:pt x="5777" y="30559"/>
                    <a:pt x="5777" y="30559"/>
                    <a:pt x="5777" y="30475"/>
                  </a:cubicBezTo>
                  <a:close/>
                  <a:moveTo>
                    <a:pt x="6279" y="33991"/>
                  </a:moveTo>
                  <a:cubicBezTo>
                    <a:pt x="6279" y="34075"/>
                    <a:pt x="6279" y="34075"/>
                    <a:pt x="6279" y="34159"/>
                  </a:cubicBezTo>
                  <a:cubicBezTo>
                    <a:pt x="6195" y="34159"/>
                    <a:pt x="6112" y="34075"/>
                    <a:pt x="6028" y="34075"/>
                  </a:cubicBezTo>
                  <a:cubicBezTo>
                    <a:pt x="5944" y="34075"/>
                    <a:pt x="5861" y="34159"/>
                    <a:pt x="5777" y="34159"/>
                  </a:cubicBezTo>
                  <a:cubicBezTo>
                    <a:pt x="5777" y="34075"/>
                    <a:pt x="5777" y="34075"/>
                    <a:pt x="5777" y="33991"/>
                  </a:cubicBezTo>
                  <a:close/>
                  <a:moveTo>
                    <a:pt x="6279" y="37507"/>
                  </a:moveTo>
                  <a:cubicBezTo>
                    <a:pt x="6279" y="37591"/>
                    <a:pt x="6279" y="37591"/>
                    <a:pt x="6279" y="37675"/>
                  </a:cubicBezTo>
                  <a:cubicBezTo>
                    <a:pt x="6195" y="37591"/>
                    <a:pt x="6112" y="37591"/>
                    <a:pt x="6028" y="37591"/>
                  </a:cubicBezTo>
                  <a:cubicBezTo>
                    <a:pt x="5944" y="37591"/>
                    <a:pt x="5861" y="37591"/>
                    <a:pt x="5777" y="37675"/>
                  </a:cubicBezTo>
                  <a:cubicBezTo>
                    <a:pt x="5777" y="37591"/>
                    <a:pt x="5777" y="37591"/>
                    <a:pt x="5777" y="37591"/>
                  </a:cubicBezTo>
                  <a:lnTo>
                    <a:pt x="5777" y="37507"/>
                  </a:lnTo>
                  <a:close/>
                  <a:moveTo>
                    <a:pt x="6279" y="41024"/>
                  </a:moveTo>
                  <a:cubicBezTo>
                    <a:pt x="6279" y="41024"/>
                    <a:pt x="6279" y="41107"/>
                    <a:pt x="6279" y="41191"/>
                  </a:cubicBezTo>
                  <a:cubicBezTo>
                    <a:pt x="6195" y="41107"/>
                    <a:pt x="6112" y="41107"/>
                    <a:pt x="6028" y="41107"/>
                  </a:cubicBezTo>
                  <a:cubicBezTo>
                    <a:pt x="5944" y="41107"/>
                    <a:pt x="5861" y="41107"/>
                    <a:pt x="5777" y="41191"/>
                  </a:cubicBezTo>
                  <a:cubicBezTo>
                    <a:pt x="5777" y="41107"/>
                    <a:pt x="5777" y="41024"/>
                    <a:pt x="5777" y="41024"/>
                  </a:cubicBezTo>
                  <a:close/>
                  <a:moveTo>
                    <a:pt x="6279" y="44540"/>
                  </a:moveTo>
                  <a:cubicBezTo>
                    <a:pt x="6279" y="44540"/>
                    <a:pt x="6279" y="44623"/>
                    <a:pt x="6279" y="44707"/>
                  </a:cubicBezTo>
                  <a:cubicBezTo>
                    <a:pt x="6195" y="44623"/>
                    <a:pt x="6112" y="44623"/>
                    <a:pt x="6028" y="44623"/>
                  </a:cubicBezTo>
                  <a:cubicBezTo>
                    <a:pt x="5944" y="44623"/>
                    <a:pt x="5861" y="44623"/>
                    <a:pt x="5777" y="44707"/>
                  </a:cubicBezTo>
                  <a:cubicBezTo>
                    <a:pt x="5777" y="44623"/>
                    <a:pt x="5777" y="44540"/>
                    <a:pt x="5777" y="44540"/>
                  </a:cubicBezTo>
                  <a:close/>
                  <a:moveTo>
                    <a:pt x="6279" y="48056"/>
                  </a:moveTo>
                  <a:cubicBezTo>
                    <a:pt x="6279" y="48056"/>
                    <a:pt x="6279" y="48140"/>
                    <a:pt x="6279" y="48223"/>
                  </a:cubicBezTo>
                  <a:cubicBezTo>
                    <a:pt x="6195" y="48140"/>
                    <a:pt x="6112" y="48140"/>
                    <a:pt x="6028" y="48140"/>
                  </a:cubicBezTo>
                  <a:cubicBezTo>
                    <a:pt x="5944" y="48140"/>
                    <a:pt x="5861" y="48140"/>
                    <a:pt x="5777" y="48223"/>
                  </a:cubicBezTo>
                  <a:cubicBezTo>
                    <a:pt x="5777" y="48140"/>
                    <a:pt x="5777" y="48056"/>
                    <a:pt x="5777" y="48056"/>
                  </a:cubicBezTo>
                  <a:close/>
                  <a:moveTo>
                    <a:pt x="6279" y="51488"/>
                  </a:moveTo>
                  <a:cubicBezTo>
                    <a:pt x="6279" y="51572"/>
                    <a:pt x="6279" y="51656"/>
                    <a:pt x="6279" y="51656"/>
                  </a:cubicBezTo>
                  <a:lnTo>
                    <a:pt x="5777" y="51656"/>
                  </a:lnTo>
                  <a:cubicBezTo>
                    <a:pt x="5777" y="51656"/>
                    <a:pt x="5777" y="51572"/>
                    <a:pt x="5777" y="51488"/>
                  </a:cubicBezTo>
                  <a:cubicBezTo>
                    <a:pt x="5861" y="51572"/>
                    <a:pt x="5944" y="51572"/>
                    <a:pt x="6028" y="51572"/>
                  </a:cubicBezTo>
                  <a:cubicBezTo>
                    <a:pt x="6112" y="51572"/>
                    <a:pt x="6195" y="51572"/>
                    <a:pt x="6279" y="51488"/>
                  </a:cubicBezTo>
                  <a:close/>
                  <a:moveTo>
                    <a:pt x="6279" y="55005"/>
                  </a:moveTo>
                  <a:cubicBezTo>
                    <a:pt x="6279" y="55088"/>
                    <a:pt x="6279" y="55172"/>
                    <a:pt x="6279" y="55172"/>
                  </a:cubicBezTo>
                  <a:cubicBezTo>
                    <a:pt x="6223" y="55172"/>
                    <a:pt x="6168" y="55135"/>
                    <a:pt x="6112" y="55135"/>
                  </a:cubicBezTo>
                  <a:cubicBezTo>
                    <a:pt x="6084" y="55135"/>
                    <a:pt x="6056" y="55144"/>
                    <a:pt x="6028" y="55172"/>
                  </a:cubicBezTo>
                  <a:cubicBezTo>
                    <a:pt x="6000" y="55144"/>
                    <a:pt x="5972" y="55135"/>
                    <a:pt x="5944" y="55135"/>
                  </a:cubicBezTo>
                  <a:cubicBezTo>
                    <a:pt x="5888" y="55135"/>
                    <a:pt x="5833" y="55172"/>
                    <a:pt x="5777" y="55172"/>
                  </a:cubicBezTo>
                  <a:cubicBezTo>
                    <a:pt x="5777" y="55172"/>
                    <a:pt x="5777" y="55088"/>
                    <a:pt x="5777" y="55005"/>
                  </a:cubicBezTo>
                  <a:close/>
                  <a:moveTo>
                    <a:pt x="6279" y="58521"/>
                  </a:moveTo>
                  <a:cubicBezTo>
                    <a:pt x="6279" y="58605"/>
                    <a:pt x="6279" y="58605"/>
                    <a:pt x="6279" y="58688"/>
                  </a:cubicBezTo>
                  <a:cubicBezTo>
                    <a:pt x="6195" y="58688"/>
                    <a:pt x="6112" y="58605"/>
                    <a:pt x="6028" y="58605"/>
                  </a:cubicBezTo>
                  <a:cubicBezTo>
                    <a:pt x="5944" y="58605"/>
                    <a:pt x="5861" y="58688"/>
                    <a:pt x="5777" y="58688"/>
                  </a:cubicBezTo>
                  <a:cubicBezTo>
                    <a:pt x="5777" y="58605"/>
                    <a:pt x="5777" y="58605"/>
                    <a:pt x="5777" y="58521"/>
                  </a:cubicBezTo>
                  <a:close/>
                  <a:moveTo>
                    <a:pt x="6279" y="62037"/>
                  </a:moveTo>
                  <a:cubicBezTo>
                    <a:pt x="6279" y="62121"/>
                    <a:pt x="6279" y="62121"/>
                    <a:pt x="6279" y="62205"/>
                  </a:cubicBezTo>
                  <a:cubicBezTo>
                    <a:pt x="6195" y="62205"/>
                    <a:pt x="6112" y="62121"/>
                    <a:pt x="6028" y="62121"/>
                  </a:cubicBezTo>
                  <a:lnTo>
                    <a:pt x="5777" y="62121"/>
                  </a:lnTo>
                  <a:cubicBezTo>
                    <a:pt x="5777" y="62121"/>
                    <a:pt x="5777" y="62037"/>
                    <a:pt x="5777" y="62037"/>
                  </a:cubicBezTo>
                  <a:close/>
                  <a:moveTo>
                    <a:pt x="6279" y="65553"/>
                  </a:moveTo>
                  <a:cubicBezTo>
                    <a:pt x="6279" y="65637"/>
                    <a:pt x="6279" y="65637"/>
                    <a:pt x="6279" y="65721"/>
                  </a:cubicBezTo>
                  <a:cubicBezTo>
                    <a:pt x="6195" y="65637"/>
                    <a:pt x="6112" y="65637"/>
                    <a:pt x="6028" y="65637"/>
                  </a:cubicBezTo>
                  <a:cubicBezTo>
                    <a:pt x="5944" y="65637"/>
                    <a:pt x="5861" y="65637"/>
                    <a:pt x="5777" y="65721"/>
                  </a:cubicBezTo>
                  <a:cubicBezTo>
                    <a:pt x="5777" y="65637"/>
                    <a:pt x="5777" y="65553"/>
                    <a:pt x="5777" y="65553"/>
                  </a:cubicBezTo>
                  <a:close/>
                  <a:moveTo>
                    <a:pt x="6279" y="69070"/>
                  </a:moveTo>
                  <a:cubicBezTo>
                    <a:pt x="6279" y="69070"/>
                    <a:pt x="6279" y="69153"/>
                    <a:pt x="6279" y="69237"/>
                  </a:cubicBezTo>
                  <a:cubicBezTo>
                    <a:pt x="6279" y="69321"/>
                    <a:pt x="6279" y="69404"/>
                    <a:pt x="6279" y="69488"/>
                  </a:cubicBezTo>
                  <a:lnTo>
                    <a:pt x="5861" y="69488"/>
                  </a:lnTo>
                  <a:cubicBezTo>
                    <a:pt x="5861" y="69404"/>
                    <a:pt x="5861" y="69321"/>
                    <a:pt x="5861" y="69237"/>
                  </a:cubicBezTo>
                  <a:cubicBezTo>
                    <a:pt x="5861" y="69153"/>
                    <a:pt x="5861" y="69070"/>
                    <a:pt x="5777" y="69070"/>
                  </a:cubicBezTo>
                  <a:close/>
                  <a:moveTo>
                    <a:pt x="6279" y="72837"/>
                  </a:moveTo>
                  <a:cubicBezTo>
                    <a:pt x="6279" y="72921"/>
                    <a:pt x="6279" y="73004"/>
                    <a:pt x="6279" y="73004"/>
                  </a:cubicBezTo>
                  <a:cubicBezTo>
                    <a:pt x="6279" y="73339"/>
                    <a:pt x="6112" y="73507"/>
                    <a:pt x="6028" y="73507"/>
                  </a:cubicBezTo>
                  <a:cubicBezTo>
                    <a:pt x="5944" y="73507"/>
                    <a:pt x="5777" y="73339"/>
                    <a:pt x="5777" y="73004"/>
                  </a:cubicBezTo>
                  <a:cubicBezTo>
                    <a:pt x="5777" y="73004"/>
                    <a:pt x="5777" y="72921"/>
                    <a:pt x="5777" y="72837"/>
                  </a:cubicBezTo>
                  <a:cubicBezTo>
                    <a:pt x="5861" y="72921"/>
                    <a:pt x="5944" y="72921"/>
                    <a:pt x="6028" y="72921"/>
                  </a:cubicBezTo>
                  <a:cubicBezTo>
                    <a:pt x="6112" y="72921"/>
                    <a:pt x="6195" y="72921"/>
                    <a:pt x="6279" y="72837"/>
                  </a:cubicBezTo>
                  <a:close/>
                  <a:moveTo>
                    <a:pt x="3265" y="1"/>
                  </a:moveTo>
                  <a:cubicBezTo>
                    <a:pt x="0" y="1"/>
                    <a:pt x="0" y="4857"/>
                    <a:pt x="3265" y="4857"/>
                  </a:cubicBezTo>
                  <a:lnTo>
                    <a:pt x="5191" y="4857"/>
                  </a:lnTo>
                  <a:cubicBezTo>
                    <a:pt x="4856" y="5192"/>
                    <a:pt x="4689" y="5694"/>
                    <a:pt x="4689" y="6196"/>
                  </a:cubicBezTo>
                  <a:cubicBezTo>
                    <a:pt x="4689" y="6782"/>
                    <a:pt x="4940" y="7368"/>
                    <a:pt x="5442" y="7619"/>
                  </a:cubicBezTo>
                  <a:lnTo>
                    <a:pt x="5442" y="8205"/>
                  </a:lnTo>
                  <a:cubicBezTo>
                    <a:pt x="4437" y="8875"/>
                    <a:pt x="4437" y="10466"/>
                    <a:pt x="5442" y="11136"/>
                  </a:cubicBezTo>
                  <a:lnTo>
                    <a:pt x="5442" y="11722"/>
                  </a:lnTo>
                  <a:cubicBezTo>
                    <a:pt x="4437" y="12391"/>
                    <a:pt x="4437" y="13982"/>
                    <a:pt x="5442" y="14652"/>
                  </a:cubicBezTo>
                  <a:lnTo>
                    <a:pt x="5442" y="15154"/>
                  </a:lnTo>
                  <a:cubicBezTo>
                    <a:pt x="4437" y="15908"/>
                    <a:pt x="4437" y="17415"/>
                    <a:pt x="5442" y="18168"/>
                  </a:cubicBezTo>
                  <a:lnTo>
                    <a:pt x="5442" y="18754"/>
                  </a:lnTo>
                  <a:cubicBezTo>
                    <a:pt x="4437" y="19424"/>
                    <a:pt x="4437" y="21015"/>
                    <a:pt x="5442" y="21684"/>
                  </a:cubicBezTo>
                  <a:lnTo>
                    <a:pt x="5442" y="22187"/>
                  </a:lnTo>
                  <a:cubicBezTo>
                    <a:pt x="4437" y="22940"/>
                    <a:pt x="4437" y="24447"/>
                    <a:pt x="5442" y="25201"/>
                  </a:cubicBezTo>
                  <a:lnTo>
                    <a:pt x="5442" y="25703"/>
                  </a:lnTo>
                  <a:cubicBezTo>
                    <a:pt x="4437" y="26456"/>
                    <a:pt x="4437" y="27963"/>
                    <a:pt x="5442" y="28717"/>
                  </a:cubicBezTo>
                  <a:lnTo>
                    <a:pt x="5442" y="29219"/>
                  </a:lnTo>
                  <a:cubicBezTo>
                    <a:pt x="4437" y="29889"/>
                    <a:pt x="4437" y="31480"/>
                    <a:pt x="5442" y="32149"/>
                  </a:cubicBezTo>
                  <a:lnTo>
                    <a:pt x="5442" y="32652"/>
                  </a:lnTo>
                  <a:cubicBezTo>
                    <a:pt x="4437" y="33405"/>
                    <a:pt x="4437" y="34912"/>
                    <a:pt x="5442" y="35666"/>
                  </a:cubicBezTo>
                  <a:lnTo>
                    <a:pt x="5442" y="36168"/>
                  </a:lnTo>
                  <a:cubicBezTo>
                    <a:pt x="4437" y="36921"/>
                    <a:pt x="4437" y="38428"/>
                    <a:pt x="5442" y="39182"/>
                  </a:cubicBezTo>
                  <a:lnTo>
                    <a:pt x="5442" y="39684"/>
                  </a:lnTo>
                  <a:cubicBezTo>
                    <a:pt x="4437" y="40354"/>
                    <a:pt x="4437" y="41944"/>
                    <a:pt x="5442" y="42614"/>
                  </a:cubicBezTo>
                  <a:lnTo>
                    <a:pt x="5442" y="43117"/>
                  </a:lnTo>
                  <a:cubicBezTo>
                    <a:pt x="4437" y="43870"/>
                    <a:pt x="4437" y="45377"/>
                    <a:pt x="5442" y="46130"/>
                  </a:cubicBezTo>
                  <a:lnTo>
                    <a:pt x="5442" y="46633"/>
                  </a:lnTo>
                  <a:cubicBezTo>
                    <a:pt x="4437" y="47386"/>
                    <a:pt x="4437" y="48893"/>
                    <a:pt x="5442" y="49647"/>
                  </a:cubicBezTo>
                  <a:lnTo>
                    <a:pt x="5442" y="50149"/>
                  </a:lnTo>
                  <a:cubicBezTo>
                    <a:pt x="4437" y="50902"/>
                    <a:pt x="4437" y="52409"/>
                    <a:pt x="5442" y="53163"/>
                  </a:cubicBezTo>
                  <a:lnTo>
                    <a:pt x="5442" y="53665"/>
                  </a:lnTo>
                  <a:cubicBezTo>
                    <a:pt x="4437" y="54419"/>
                    <a:pt x="4437" y="55926"/>
                    <a:pt x="5442" y="56679"/>
                  </a:cubicBezTo>
                  <a:lnTo>
                    <a:pt x="5442" y="57181"/>
                  </a:lnTo>
                  <a:cubicBezTo>
                    <a:pt x="4437" y="57851"/>
                    <a:pt x="4437" y="59442"/>
                    <a:pt x="5442" y="60112"/>
                  </a:cubicBezTo>
                  <a:lnTo>
                    <a:pt x="5442" y="60698"/>
                  </a:lnTo>
                  <a:cubicBezTo>
                    <a:pt x="4437" y="61367"/>
                    <a:pt x="4437" y="62958"/>
                    <a:pt x="5442" y="63628"/>
                  </a:cubicBezTo>
                  <a:lnTo>
                    <a:pt x="5442" y="64214"/>
                  </a:lnTo>
                  <a:cubicBezTo>
                    <a:pt x="4437" y="64884"/>
                    <a:pt x="4437" y="66474"/>
                    <a:pt x="5442" y="67144"/>
                  </a:cubicBezTo>
                  <a:lnTo>
                    <a:pt x="5442" y="67646"/>
                  </a:lnTo>
                  <a:cubicBezTo>
                    <a:pt x="4437" y="68400"/>
                    <a:pt x="4437" y="69991"/>
                    <a:pt x="5442" y="70660"/>
                  </a:cubicBezTo>
                  <a:lnTo>
                    <a:pt x="5442" y="71497"/>
                  </a:lnTo>
                  <a:cubicBezTo>
                    <a:pt x="4940" y="71832"/>
                    <a:pt x="4689" y="72418"/>
                    <a:pt x="4689" y="73004"/>
                  </a:cubicBezTo>
                  <a:cubicBezTo>
                    <a:pt x="4563" y="73800"/>
                    <a:pt x="5316" y="74197"/>
                    <a:pt x="6059" y="74197"/>
                  </a:cubicBezTo>
                  <a:cubicBezTo>
                    <a:pt x="6802" y="74197"/>
                    <a:pt x="7535" y="73800"/>
                    <a:pt x="7368" y="73004"/>
                  </a:cubicBezTo>
                  <a:cubicBezTo>
                    <a:pt x="7451" y="72418"/>
                    <a:pt x="7116" y="71832"/>
                    <a:pt x="6614" y="71497"/>
                  </a:cubicBezTo>
                  <a:lnTo>
                    <a:pt x="6614" y="70660"/>
                  </a:lnTo>
                  <a:cubicBezTo>
                    <a:pt x="7702" y="69991"/>
                    <a:pt x="7702" y="68400"/>
                    <a:pt x="6614" y="67646"/>
                  </a:cubicBezTo>
                  <a:lnTo>
                    <a:pt x="6614" y="67144"/>
                  </a:lnTo>
                  <a:cubicBezTo>
                    <a:pt x="7702" y="66474"/>
                    <a:pt x="7702" y="64884"/>
                    <a:pt x="6614" y="64214"/>
                  </a:cubicBezTo>
                  <a:lnTo>
                    <a:pt x="6614" y="63712"/>
                  </a:lnTo>
                  <a:cubicBezTo>
                    <a:pt x="7702" y="63042"/>
                    <a:pt x="7702" y="61451"/>
                    <a:pt x="6614" y="60698"/>
                  </a:cubicBezTo>
                  <a:lnTo>
                    <a:pt x="6614" y="60195"/>
                  </a:lnTo>
                  <a:cubicBezTo>
                    <a:pt x="7702" y="59526"/>
                    <a:pt x="7702" y="57935"/>
                    <a:pt x="6614" y="57265"/>
                  </a:cubicBezTo>
                  <a:lnTo>
                    <a:pt x="6614" y="56679"/>
                  </a:lnTo>
                  <a:cubicBezTo>
                    <a:pt x="7702" y="56009"/>
                    <a:pt x="7702" y="54419"/>
                    <a:pt x="6614" y="53749"/>
                  </a:cubicBezTo>
                  <a:lnTo>
                    <a:pt x="6614" y="53163"/>
                  </a:lnTo>
                  <a:cubicBezTo>
                    <a:pt x="7702" y="52493"/>
                    <a:pt x="7702" y="50902"/>
                    <a:pt x="6614" y="50233"/>
                  </a:cubicBezTo>
                  <a:lnTo>
                    <a:pt x="6614" y="49730"/>
                  </a:lnTo>
                  <a:cubicBezTo>
                    <a:pt x="7702" y="48977"/>
                    <a:pt x="7702" y="47386"/>
                    <a:pt x="6614" y="46716"/>
                  </a:cubicBezTo>
                  <a:lnTo>
                    <a:pt x="6614" y="46214"/>
                  </a:lnTo>
                  <a:cubicBezTo>
                    <a:pt x="7702" y="45461"/>
                    <a:pt x="7702" y="43870"/>
                    <a:pt x="6614" y="43200"/>
                  </a:cubicBezTo>
                  <a:lnTo>
                    <a:pt x="6614" y="42698"/>
                  </a:lnTo>
                  <a:cubicBezTo>
                    <a:pt x="7702" y="41944"/>
                    <a:pt x="7702" y="40438"/>
                    <a:pt x="6614" y="39684"/>
                  </a:cubicBezTo>
                  <a:lnTo>
                    <a:pt x="6614" y="39182"/>
                  </a:lnTo>
                  <a:cubicBezTo>
                    <a:pt x="7702" y="38428"/>
                    <a:pt x="7702" y="36921"/>
                    <a:pt x="6614" y="36168"/>
                  </a:cubicBezTo>
                  <a:lnTo>
                    <a:pt x="6614" y="35666"/>
                  </a:lnTo>
                  <a:cubicBezTo>
                    <a:pt x="7702" y="34996"/>
                    <a:pt x="7702" y="33405"/>
                    <a:pt x="6614" y="32652"/>
                  </a:cubicBezTo>
                  <a:lnTo>
                    <a:pt x="6614" y="32149"/>
                  </a:lnTo>
                  <a:cubicBezTo>
                    <a:pt x="7702" y="31480"/>
                    <a:pt x="7702" y="29889"/>
                    <a:pt x="6614" y="29219"/>
                  </a:cubicBezTo>
                  <a:lnTo>
                    <a:pt x="6614" y="28633"/>
                  </a:lnTo>
                  <a:cubicBezTo>
                    <a:pt x="7702" y="27963"/>
                    <a:pt x="7702" y="26373"/>
                    <a:pt x="6614" y="25703"/>
                  </a:cubicBezTo>
                  <a:lnTo>
                    <a:pt x="6614" y="25117"/>
                  </a:lnTo>
                  <a:cubicBezTo>
                    <a:pt x="7702" y="24447"/>
                    <a:pt x="7702" y="22856"/>
                    <a:pt x="6614" y="22187"/>
                  </a:cubicBezTo>
                  <a:lnTo>
                    <a:pt x="6614" y="21684"/>
                  </a:lnTo>
                  <a:cubicBezTo>
                    <a:pt x="7702" y="20931"/>
                    <a:pt x="7702" y="19340"/>
                    <a:pt x="6614" y="18670"/>
                  </a:cubicBezTo>
                  <a:lnTo>
                    <a:pt x="6614" y="18168"/>
                  </a:lnTo>
                  <a:cubicBezTo>
                    <a:pt x="7116" y="17833"/>
                    <a:pt x="7451" y="17247"/>
                    <a:pt x="7368" y="16661"/>
                  </a:cubicBezTo>
                  <a:cubicBezTo>
                    <a:pt x="7451" y="15991"/>
                    <a:pt x="7116" y="15405"/>
                    <a:pt x="6614" y="15154"/>
                  </a:cubicBezTo>
                  <a:lnTo>
                    <a:pt x="6614" y="14568"/>
                  </a:lnTo>
                  <a:cubicBezTo>
                    <a:pt x="7702" y="13898"/>
                    <a:pt x="7702" y="12308"/>
                    <a:pt x="6614" y="11638"/>
                  </a:cubicBezTo>
                  <a:lnTo>
                    <a:pt x="6614" y="11052"/>
                  </a:lnTo>
                  <a:cubicBezTo>
                    <a:pt x="7702" y="10382"/>
                    <a:pt x="7702" y="8792"/>
                    <a:pt x="6614" y="8122"/>
                  </a:cubicBezTo>
                  <a:lnTo>
                    <a:pt x="6614" y="7619"/>
                  </a:lnTo>
                  <a:cubicBezTo>
                    <a:pt x="7116" y="7285"/>
                    <a:pt x="7368" y="6782"/>
                    <a:pt x="7368" y="6196"/>
                  </a:cubicBezTo>
                  <a:cubicBezTo>
                    <a:pt x="7451" y="5694"/>
                    <a:pt x="7200" y="5192"/>
                    <a:pt x="6865" y="4857"/>
                  </a:cubicBezTo>
                  <a:lnTo>
                    <a:pt x="8791" y="4857"/>
                  </a:lnTo>
                  <a:cubicBezTo>
                    <a:pt x="9795" y="4857"/>
                    <a:pt x="10716" y="4020"/>
                    <a:pt x="10716" y="2931"/>
                  </a:cubicBezTo>
                  <a:lnTo>
                    <a:pt x="10716" y="2010"/>
                  </a:lnTo>
                  <a:cubicBezTo>
                    <a:pt x="10716" y="922"/>
                    <a:pt x="9795" y="1"/>
                    <a:pt x="879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76"/>
            <p:cNvSpPr/>
            <p:nvPr/>
          </p:nvSpPr>
          <p:spPr>
            <a:xfrm>
              <a:off x="3900525" y="686000"/>
              <a:ext cx="1874800" cy="3545775"/>
            </a:xfrm>
            <a:custGeom>
              <a:avLst/>
              <a:gdLst/>
              <a:ahLst/>
              <a:cxnLst/>
              <a:rect l="l" t="t" r="r" b="b"/>
              <a:pathLst>
                <a:path w="74992" h="141831" extrusionOk="0">
                  <a:moveTo>
                    <a:pt x="14044" y="5945"/>
                  </a:moveTo>
                  <a:cubicBezTo>
                    <a:pt x="14044" y="6029"/>
                    <a:pt x="14044" y="6029"/>
                    <a:pt x="14044" y="6113"/>
                  </a:cubicBezTo>
                  <a:cubicBezTo>
                    <a:pt x="13960" y="6113"/>
                    <a:pt x="13876" y="6029"/>
                    <a:pt x="13793" y="6029"/>
                  </a:cubicBezTo>
                  <a:cubicBezTo>
                    <a:pt x="13709" y="6029"/>
                    <a:pt x="13625" y="6113"/>
                    <a:pt x="13541" y="6113"/>
                  </a:cubicBezTo>
                  <a:cubicBezTo>
                    <a:pt x="13541" y="6029"/>
                    <a:pt x="13541" y="6029"/>
                    <a:pt x="13541" y="5945"/>
                  </a:cubicBezTo>
                  <a:close/>
                  <a:moveTo>
                    <a:pt x="64024" y="5945"/>
                  </a:moveTo>
                  <a:cubicBezTo>
                    <a:pt x="64024" y="5945"/>
                    <a:pt x="64024" y="6029"/>
                    <a:pt x="64024" y="6113"/>
                  </a:cubicBezTo>
                  <a:cubicBezTo>
                    <a:pt x="63940" y="6029"/>
                    <a:pt x="63857" y="6029"/>
                    <a:pt x="63773" y="6029"/>
                  </a:cubicBezTo>
                  <a:cubicBezTo>
                    <a:pt x="63689" y="6029"/>
                    <a:pt x="63606" y="6029"/>
                    <a:pt x="63522" y="6113"/>
                  </a:cubicBezTo>
                  <a:cubicBezTo>
                    <a:pt x="63522" y="6029"/>
                    <a:pt x="63522" y="6029"/>
                    <a:pt x="63606" y="5945"/>
                  </a:cubicBezTo>
                  <a:close/>
                  <a:moveTo>
                    <a:pt x="14044" y="9461"/>
                  </a:moveTo>
                  <a:cubicBezTo>
                    <a:pt x="14044" y="9545"/>
                    <a:pt x="14044" y="9545"/>
                    <a:pt x="14044" y="9629"/>
                  </a:cubicBezTo>
                  <a:cubicBezTo>
                    <a:pt x="13960" y="9545"/>
                    <a:pt x="13876" y="9545"/>
                    <a:pt x="13793" y="9545"/>
                  </a:cubicBezTo>
                  <a:cubicBezTo>
                    <a:pt x="13709" y="9545"/>
                    <a:pt x="13625" y="9545"/>
                    <a:pt x="13541" y="9629"/>
                  </a:cubicBezTo>
                  <a:cubicBezTo>
                    <a:pt x="13541" y="9545"/>
                    <a:pt x="13541" y="9545"/>
                    <a:pt x="13541" y="9461"/>
                  </a:cubicBezTo>
                  <a:close/>
                  <a:moveTo>
                    <a:pt x="64024" y="9461"/>
                  </a:moveTo>
                  <a:cubicBezTo>
                    <a:pt x="64024" y="9461"/>
                    <a:pt x="64024" y="9545"/>
                    <a:pt x="64024" y="9629"/>
                  </a:cubicBezTo>
                  <a:cubicBezTo>
                    <a:pt x="63940" y="9545"/>
                    <a:pt x="63857" y="9545"/>
                    <a:pt x="63773" y="9545"/>
                  </a:cubicBezTo>
                  <a:cubicBezTo>
                    <a:pt x="63689" y="9545"/>
                    <a:pt x="63606" y="9545"/>
                    <a:pt x="63522" y="9629"/>
                  </a:cubicBezTo>
                  <a:cubicBezTo>
                    <a:pt x="63522" y="9545"/>
                    <a:pt x="63522" y="9461"/>
                    <a:pt x="63606" y="9461"/>
                  </a:cubicBezTo>
                  <a:close/>
                  <a:moveTo>
                    <a:pt x="64024" y="12978"/>
                  </a:moveTo>
                  <a:cubicBezTo>
                    <a:pt x="64024" y="12978"/>
                    <a:pt x="64024" y="13061"/>
                    <a:pt x="64024" y="13061"/>
                  </a:cubicBezTo>
                  <a:lnTo>
                    <a:pt x="63522" y="13061"/>
                  </a:lnTo>
                  <a:cubicBezTo>
                    <a:pt x="63522" y="13061"/>
                    <a:pt x="63522" y="12978"/>
                    <a:pt x="63606" y="12978"/>
                  </a:cubicBezTo>
                  <a:close/>
                  <a:moveTo>
                    <a:pt x="14044" y="12978"/>
                  </a:moveTo>
                  <a:cubicBezTo>
                    <a:pt x="14044" y="12978"/>
                    <a:pt x="14044" y="13061"/>
                    <a:pt x="14044" y="13145"/>
                  </a:cubicBezTo>
                  <a:cubicBezTo>
                    <a:pt x="13960" y="13061"/>
                    <a:pt x="13876" y="13061"/>
                    <a:pt x="13793" y="13061"/>
                  </a:cubicBezTo>
                  <a:cubicBezTo>
                    <a:pt x="13709" y="13061"/>
                    <a:pt x="13625" y="13061"/>
                    <a:pt x="13541" y="13145"/>
                  </a:cubicBezTo>
                  <a:cubicBezTo>
                    <a:pt x="13541" y="13061"/>
                    <a:pt x="13541" y="12978"/>
                    <a:pt x="13541" y="12978"/>
                  </a:cubicBezTo>
                  <a:close/>
                  <a:moveTo>
                    <a:pt x="64024" y="16410"/>
                  </a:moveTo>
                  <a:cubicBezTo>
                    <a:pt x="64024" y="16494"/>
                    <a:pt x="64024" y="16577"/>
                    <a:pt x="64024" y="16577"/>
                  </a:cubicBezTo>
                  <a:cubicBezTo>
                    <a:pt x="63968" y="16577"/>
                    <a:pt x="63913" y="16540"/>
                    <a:pt x="63857" y="16540"/>
                  </a:cubicBezTo>
                  <a:cubicBezTo>
                    <a:pt x="63829" y="16540"/>
                    <a:pt x="63801" y="16550"/>
                    <a:pt x="63773" y="16577"/>
                  </a:cubicBezTo>
                  <a:cubicBezTo>
                    <a:pt x="63745" y="16550"/>
                    <a:pt x="63717" y="16540"/>
                    <a:pt x="63689" y="16540"/>
                  </a:cubicBezTo>
                  <a:cubicBezTo>
                    <a:pt x="63633" y="16540"/>
                    <a:pt x="63578" y="16577"/>
                    <a:pt x="63522" y="16577"/>
                  </a:cubicBezTo>
                  <a:cubicBezTo>
                    <a:pt x="63522" y="16577"/>
                    <a:pt x="63522" y="16494"/>
                    <a:pt x="63606" y="16494"/>
                  </a:cubicBezTo>
                  <a:lnTo>
                    <a:pt x="63606" y="16410"/>
                  </a:lnTo>
                  <a:cubicBezTo>
                    <a:pt x="63647" y="16452"/>
                    <a:pt x="63689" y="16473"/>
                    <a:pt x="63731" y="16473"/>
                  </a:cubicBezTo>
                  <a:cubicBezTo>
                    <a:pt x="63773" y="16473"/>
                    <a:pt x="63815" y="16452"/>
                    <a:pt x="63857" y="16410"/>
                  </a:cubicBezTo>
                  <a:cubicBezTo>
                    <a:pt x="63857" y="16452"/>
                    <a:pt x="63878" y="16473"/>
                    <a:pt x="63909" y="16473"/>
                  </a:cubicBezTo>
                  <a:cubicBezTo>
                    <a:pt x="63940" y="16473"/>
                    <a:pt x="63982" y="16452"/>
                    <a:pt x="64024" y="16410"/>
                  </a:cubicBezTo>
                  <a:close/>
                  <a:moveTo>
                    <a:pt x="14044" y="16494"/>
                  </a:moveTo>
                  <a:cubicBezTo>
                    <a:pt x="14044" y="16494"/>
                    <a:pt x="14044" y="16577"/>
                    <a:pt x="14044" y="16661"/>
                  </a:cubicBezTo>
                  <a:cubicBezTo>
                    <a:pt x="13960" y="16577"/>
                    <a:pt x="13876" y="16577"/>
                    <a:pt x="13793" y="16577"/>
                  </a:cubicBezTo>
                  <a:cubicBezTo>
                    <a:pt x="13709" y="16577"/>
                    <a:pt x="13625" y="16577"/>
                    <a:pt x="13541" y="16661"/>
                  </a:cubicBezTo>
                  <a:cubicBezTo>
                    <a:pt x="13541" y="16577"/>
                    <a:pt x="13541" y="16494"/>
                    <a:pt x="13541" y="16494"/>
                  </a:cubicBezTo>
                  <a:close/>
                  <a:moveTo>
                    <a:pt x="64024" y="19926"/>
                  </a:moveTo>
                  <a:cubicBezTo>
                    <a:pt x="64024" y="20010"/>
                    <a:pt x="64024" y="20010"/>
                    <a:pt x="64024" y="20094"/>
                  </a:cubicBezTo>
                  <a:cubicBezTo>
                    <a:pt x="63940" y="20094"/>
                    <a:pt x="63857" y="20010"/>
                    <a:pt x="63773" y="20010"/>
                  </a:cubicBezTo>
                  <a:cubicBezTo>
                    <a:pt x="63689" y="20010"/>
                    <a:pt x="63606" y="20094"/>
                    <a:pt x="63522" y="20094"/>
                  </a:cubicBezTo>
                  <a:cubicBezTo>
                    <a:pt x="63522" y="20094"/>
                    <a:pt x="63522" y="20010"/>
                    <a:pt x="63606" y="20010"/>
                  </a:cubicBezTo>
                  <a:lnTo>
                    <a:pt x="63606" y="19926"/>
                  </a:lnTo>
                  <a:close/>
                  <a:moveTo>
                    <a:pt x="14044" y="20010"/>
                  </a:moveTo>
                  <a:cubicBezTo>
                    <a:pt x="14044" y="20010"/>
                    <a:pt x="14044" y="20094"/>
                    <a:pt x="14044" y="20177"/>
                  </a:cubicBezTo>
                  <a:cubicBezTo>
                    <a:pt x="13960" y="20094"/>
                    <a:pt x="13876" y="20094"/>
                    <a:pt x="13793" y="20094"/>
                  </a:cubicBezTo>
                  <a:cubicBezTo>
                    <a:pt x="13709" y="20094"/>
                    <a:pt x="13625" y="20094"/>
                    <a:pt x="13541" y="20177"/>
                  </a:cubicBezTo>
                  <a:cubicBezTo>
                    <a:pt x="13541" y="20094"/>
                    <a:pt x="13541" y="20010"/>
                    <a:pt x="13541" y="20010"/>
                  </a:cubicBezTo>
                  <a:close/>
                  <a:moveTo>
                    <a:pt x="14044" y="23442"/>
                  </a:moveTo>
                  <a:cubicBezTo>
                    <a:pt x="14044" y="23526"/>
                    <a:pt x="14044" y="23610"/>
                    <a:pt x="14044" y="23610"/>
                  </a:cubicBezTo>
                  <a:lnTo>
                    <a:pt x="13541" y="23610"/>
                  </a:lnTo>
                  <a:cubicBezTo>
                    <a:pt x="13541" y="23610"/>
                    <a:pt x="13541" y="23526"/>
                    <a:pt x="13541" y="23442"/>
                  </a:cubicBezTo>
                  <a:cubicBezTo>
                    <a:pt x="13625" y="23526"/>
                    <a:pt x="13709" y="23526"/>
                    <a:pt x="13793" y="23526"/>
                  </a:cubicBezTo>
                  <a:cubicBezTo>
                    <a:pt x="13876" y="23526"/>
                    <a:pt x="13960" y="23526"/>
                    <a:pt x="14044" y="23442"/>
                  </a:cubicBezTo>
                  <a:close/>
                  <a:moveTo>
                    <a:pt x="64024" y="23442"/>
                  </a:moveTo>
                  <a:cubicBezTo>
                    <a:pt x="64024" y="23526"/>
                    <a:pt x="64024" y="23526"/>
                    <a:pt x="64024" y="23610"/>
                  </a:cubicBezTo>
                  <a:cubicBezTo>
                    <a:pt x="63940" y="23610"/>
                    <a:pt x="63857" y="23526"/>
                    <a:pt x="63773" y="23526"/>
                  </a:cubicBezTo>
                  <a:cubicBezTo>
                    <a:pt x="63689" y="23526"/>
                    <a:pt x="63606" y="23610"/>
                    <a:pt x="63522" y="23610"/>
                  </a:cubicBezTo>
                  <a:cubicBezTo>
                    <a:pt x="63522" y="23526"/>
                    <a:pt x="63522" y="23526"/>
                    <a:pt x="63606" y="23442"/>
                  </a:cubicBezTo>
                  <a:cubicBezTo>
                    <a:pt x="63689" y="23442"/>
                    <a:pt x="63773" y="23526"/>
                    <a:pt x="63857" y="23526"/>
                  </a:cubicBezTo>
                  <a:cubicBezTo>
                    <a:pt x="63857" y="23526"/>
                    <a:pt x="63940" y="23442"/>
                    <a:pt x="64024" y="23442"/>
                  </a:cubicBezTo>
                  <a:close/>
                  <a:moveTo>
                    <a:pt x="14044" y="26959"/>
                  </a:moveTo>
                  <a:cubicBezTo>
                    <a:pt x="14044" y="27042"/>
                    <a:pt x="14044" y="27126"/>
                    <a:pt x="14044" y="27126"/>
                  </a:cubicBezTo>
                  <a:cubicBezTo>
                    <a:pt x="13988" y="27126"/>
                    <a:pt x="13932" y="27089"/>
                    <a:pt x="13876" y="27089"/>
                  </a:cubicBezTo>
                  <a:cubicBezTo>
                    <a:pt x="13848" y="27089"/>
                    <a:pt x="13821" y="27098"/>
                    <a:pt x="13793" y="27126"/>
                  </a:cubicBezTo>
                  <a:cubicBezTo>
                    <a:pt x="13765" y="27098"/>
                    <a:pt x="13737" y="27089"/>
                    <a:pt x="13709" y="27089"/>
                  </a:cubicBezTo>
                  <a:cubicBezTo>
                    <a:pt x="13653" y="27089"/>
                    <a:pt x="13597" y="27126"/>
                    <a:pt x="13541" y="27126"/>
                  </a:cubicBezTo>
                  <a:cubicBezTo>
                    <a:pt x="13541" y="27126"/>
                    <a:pt x="13541" y="27042"/>
                    <a:pt x="13541" y="26959"/>
                  </a:cubicBezTo>
                  <a:cubicBezTo>
                    <a:pt x="13625" y="27042"/>
                    <a:pt x="13709" y="27042"/>
                    <a:pt x="13793" y="27042"/>
                  </a:cubicBezTo>
                  <a:cubicBezTo>
                    <a:pt x="13876" y="27042"/>
                    <a:pt x="13960" y="27042"/>
                    <a:pt x="14044" y="26959"/>
                  </a:cubicBezTo>
                  <a:close/>
                  <a:moveTo>
                    <a:pt x="64024" y="26959"/>
                  </a:moveTo>
                  <a:cubicBezTo>
                    <a:pt x="64024" y="27042"/>
                    <a:pt x="64024" y="27042"/>
                    <a:pt x="64024" y="27126"/>
                  </a:cubicBezTo>
                  <a:cubicBezTo>
                    <a:pt x="63940" y="27042"/>
                    <a:pt x="63857" y="27042"/>
                    <a:pt x="63773" y="27042"/>
                  </a:cubicBezTo>
                  <a:cubicBezTo>
                    <a:pt x="63689" y="27042"/>
                    <a:pt x="63606" y="27042"/>
                    <a:pt x="63522" y="27126"/>
                  </a:cubicBezTo>
                  <a:cubicBezTo>
                    <a:pt x="63522" y="27042"/>
                    <a:pt x="63522" y="27042"/>
                    <a:pt x="63606" y="26959"/>
                  </a:cubicBezTo>
                  <a:cubicBezTo>
                    <a:pt x="63689" y="26959"/>
                    <a:pt x="63773" y="26959"/>
                    <a:pt x="63857" y="27042"/>
                  </a:cubicBezTo>
                  <a:cubicBezTo>
                    <a:pt x="63857" y="26959"/>
                    <a:pt x="63940" y="26959"/>
                    <a:pt x="64024" y="26959"/>
                  </a:cubicBezTo>
                  <a:close/>
                  <a:moveTo>
                    <a:pt x="14044" y="30475"/>
                  </a:moveTo>
                  <a:cubicBezTo>
                    <a:pt x="14044" y="30559"/>
                    <a:pt x="14044" y="30559"/>
                    <a:pt x="14044" y="30642"/>
                  </a:cubicBezTo>
                  <a:cubicBezTo>
                    <a:pt x="13960" y="30642"/>
                    <a:pt x="13876" y="30559"/>
                    <a:pt x="13793" y="30559"/>
                  </a:cubicBezTo>
                  <a:cubicBezTo>
                    <a:pt x="13709" y="30559"/>
                    <a:pt x="13625" y="30642"/>
                    <a:pt x="13541" y="30642"/>
                  </a:cubicBezTo>
                  <a:cubicBezTo>
                    <a:pt x="13541" y="30559"/>
                    <a:pt x="13541" y="30559"/>
                    <a:pt x="13541" y="30475"/>
                  </a:cubicBezTo>
                  <a:close/>
                  <a:moveTo>
                    <a:pt x="64024" y="30475"/>
                  </a:moveTo>
                  <a:cubicBezTo>
                    <a:pt x="64024" y="30475"/>
                    <a:pt x="64024" y="30559"/>
                    <a:pt x="64024" y="30642"/>
                  </a:cubicBezTo>
                  <a:cubicBezTo>
                    <a:pt x="63940" y="30559"/>
                    <a:pt x="63857" y="30559"/>
                    <a:pt x="63773" y="30559"/>
                  </a:cubicBezTo>
                  <a:cubicBezTo>
                    <a:pt x="63689" y="30559"/>
                    <a:pt x="63606" y="30559"/>
                    <a:pt x="63522" y="30642"/>
                  </a:cubicBezTo>
                  <a:cubicBezTo>
                    <a:pt x="63522" y="30559"/>
                    <a:pt x="63522" y="30559"/>
                    <a:pt x="63606" y="30475"/>
                  </a:cubicBezTo>
                  <a:close/>
                  <a:moveTo>
                    <a:pt x="14044" y="33991"/>
                  </a:moveTo>
                  <a:cubicBezTo>
                    <a:pt x="14044" y="34075"/>
                    <a:pt x="14044" y="34075"/>
                    <a:pt x="14044" y="34159"/>
                  </a:cubicBezTo>
                  <a:cubicBezTo>
                    <a:pt x="13960" y="34159"/>
                    <a:pt x="13876" y="34075"/>
                    <a:pt x="13793" y="34075"/>
                  </a:cubicBezTo>
                  <a:cubicBezTo>
                    <a:pt x="13709" y="34075"/>
                    <a:pt x="13625" y="34159"/>
                    <a:pt x="13541" y="34159"/>
                  </a:cubicBezTo>
                  <a:cubicBezTo>
                    <a:pt x="13541" y="34075"/>
                    <a:pt x="13541" y="34075"/>
                    <a:pt x="13541" y="33991"/>
                  </a:cubicBezTo>
                  <a:close/>
                  <a:moveTo>
                    <a:pt x="64024" y="33991"/>
                  </a:moveTo>
                  <a:cubicBezTo>
                    <a:pt x="64024" y="33991"/>
                    <a:pt x="64024" y="34075"/>
                    <a:pt x="64024" y="34159"/>
                  </a:cubicBezTo>
                  <a:cubicBezTo>
                    <a:pt x="63940" y="34075"/>
                    <a:pt x="63857" y="34075"/>
                    <a:pt x="63773" y="34075"/>
                  </a:cubicBezTo>
                  <a:cubicBezTo>
                    <a:pt x="63689" y="34075"/>
                    <a:pt x="63606" y="34075"/>
                    <a:pt x="63522" y="34159"/>
                  </a:cubicBezTo>
                  <a:cubicBezTo>
                    <a:pt x="63522" y="34075"/>
                    <a:pt x="63522" y="34075"/>
                    <a:pt x="63606" y="33991"/>
                  </a:cubicBezTo>
                  <a:close/>
                  <a:moveTo>
                    <a:pt x="14044" y="37507"/>
                  </a:moveTo>
                  <a:cubicBezTo>
                    <a:pt x="14044" y="37591"/>
                    <a:pt x="14044" y="37591"/>
                    <a:pt x="14044" y="37675"/>
                  </a:cubicBezTo>
                  <a:cubicBezTo>
                    <a:pt x="13960" y="37591"/>
                    <a:pt x="13876" y="37591"/>
                    <a:pt x="13793" y="37591"/>
                  </a:cubicBezTo>
                  <a:cubicBezTo>
                    <a:pt x="13709" y="37591"/>
                    <a:pt x="13625" y="37591"/>
                    <a:pt x="13541" y="37675"/>
                  </a:cubicBezTo>
                  <a:cubicBezTo>
                    <a:pt x="13541" y="37591"/>
                    <a:pt x="13541" y="37591"/>
                    <a:pt x="13541" y="37591"/>
                  </a:cubicBezTo>
                  <a:lnTo>
                    <a:pt x="13541" y="37507"/>
                  </a:lnTo>
                  <a:close/>
                  <a:moveTo>
                    <a:pt x="64024" y="37507"/>
                  </a:moveTo>
                  <a:cubicBezTo>
                    <a:pt x="64024" y="37507"/>
                    <a:pt x="64024" y="37591"/>
                    <a:pt x="64024" y="37675"/>
                  </a:cubicBezTo>
                  <a:cubicBezTo>
                    <a:pt x="63940" y="37591"/>
                    <a:pt x="63857" y="37591"/>
                    <a:pt x="63773" y="37591"/>
                  </a:cubicBezTo>
                  <a:cubicBezTo>
                    <a:pt x="63689" y="37591"/>
                    <a:pt x="63606" y="37591"/>
                    <a:pt x="63522" y="37675"/>
                  </a:cubicBezTo>
                  <a:cubicBezTo>
                    <a:pt x="63522" y="37591"/>
                    <a:pt x="63522" y="37591"/>
                    <a:pt x="63606" y="37591"/>
                  </a:cubicBezTo>
                  <a:lnTo>
                    <a:pt x="63606" y="37507"/>
                  </a:lnTo>
                  <a:close/>
                  <a:moveTo>
                    <a:pt x="64024" y="40940"/>
                  </a:moveTo>
                  <a:cubicBezTo>
                    <a:pt x="64024" y="41024"/>
                    <a:pt x="64024" y="41107"/>
                    <a:pt x="64024" y="41107"/>
                  </a:cubicBezTo>
                  <a:lnTo>
                    <a:pt x="63522" y="41107"/>
                  </a:lnTo>
                  <a:cubicBezTo>
                    <a:pt x="63522" y="41107"/>
                    <a:pt x="63522" y="41024"/>
                    <a:pt x="63606" y="41024"/>
                  </a:cubicBezTo>
                  <a:lnTo>
                    <a:pt x="63606" y="40940"/>
                  </a:lnTo>
                  <a:cubicBezTo>
                    <a:pt x="63689" y="41024"/>
                    <a:pt x="63773" y="41024"/>
                    <a:pt x="63857" y="41024"/>
                  </a:cubicBezTo>
                  <a:cubicBezTo>
                    <a:pt x="63857" y="41024"/>
                    <a:pt x="63940" y="41024"/>
                    <a:pt x="64024" y="40940"/>
                  </a:cubicBezTo>
                  <a:close/>
                  <a:moveTo>
                    <a:pt x="14044" y="41024"/>
                  </a:moveTo>
                  <a:cubicBezTo>
                    <a:pt x="14044" y="41024"/>
                    <a:pt x="14044" y="41107"/>
                    <a:pt x="14044" y="41191"/>
                  </a:cubicBezTo>
                  <a:cubicBezTo>
                    <a:pt x="13960" y="41107"/>
                    <a:pt x="13876" y="41107"/>
                    <a:pt x="13793" y="41107"/>
                  </a:cubicBezTo>
                  <a:cubicBezTo>
                    <a:pt x="13709" y="41107"/>
                    <a:pt x="13625" y="41107"/>
                    <a:pt x="13541" y="41191"/>
                  </a:cubicBezTo>
                  <a:cubicBezTo>
                    <a:pt x="13541" y="41107"/>
                    <a:pt x="13541" y="41024"/>
                    <a:pt x="13541" y="41024"/>
                  </a:cubicBezTo>
                  <a:close/>
                  <a:moveTo>
                    <a:pt x="64024" y="44456"/>
                  </a:moveTo>
                  <a:cubicBezTo>
                    <a:pt x="64024" y="44540"/>
                    <a:pt x="64024" y="44623"/>
                    <a:pt x="64024" y="44623"/>
                  </a:cubicBezTo>
                  <a:cubicBezTo>
                    <a:pt x="63968" y="44623"/>
                    <a:pt x="63913" y="44586"/>
                    <a:pt x="63857" y="44586"/>
                  </a:cubicBezTo>
                  <a:cubicBezTo>
                    <a:pt x="63829" y="44586"/>
                    <a:pt x="63801" y="44596"/>
                    <a:pt x="63773" y="44623"/>
                  </a:cubicBezTo>
                  <a:cubicBezTo>
                    <a:pt x="63745" y="44596"/>
                    <a:pt x="63717" y="44586"/>
                    <a:pt x="63689" y="44586"/>
                  </a:cubicBezTo>
                  <a:cubicBezTo>
                    <a:pt x="63633" y="44586"/>
                    <a:pt x="63578" y="44623"/>
                    <a:pt x="63522" y="44623"/>
                  </a:cubicBezTo>
                  <a:cubicBezTo>
                    <a:pt x="63522" y="44623"/>
                    <a:pt x="63522" y="44540"/>
                    <a:pt x="63606" y="44540"/>
                  </a:cubicBezTo>
                  <a:lnTo>
                    <a:pt x="63606" y="44456"/>
                  </a:lnTo>
                  <a:cubicBezTo>
                    <a:pt x="63689" y="44540"/>
                    <a:pt x="63773" y="44540"/>
                    <a:pt x="63857" y="44540"/>
                  </a:cubicBezTo>
                  <a:cubicBezTo>
                    <a:pt x="63857" y="44540"/>
                    <a:pt x="63940" y="44540"/>
                    <a:pt x="64024" y="44456"/>
                  </a:cubicBezTo>
                  <a:close/>
                  <a:moveTo>
                    <a:pt x="14044" y="44540"/>
                  </a:moveTo>
                  <a:cubicBezTo>
                    <a:pt x="14044" y="44540"/>
                    <a:pt x="14044" y="44623"/>
                    <a:pt x="14044" y="44707"/>
                  </a:cubicBezTo>
                  <a:cubicBezTo>
                    <a:pt x="13960" y="44623"/>
                    <a:pt x="13876" y="44623"/>
                    <a:pt x="13793" y="44623"/>
                  </a:cubicBezTo>
                  <a:cubicBezTo>
                    <a:pt x="13709" y="44623"/>
                    <a:pt x="13625" y="44623"/>
                    <a:pt x="13541" y="44707"/>
                  </a:cubicBezTo>
                  <a:cubicBezTo>
                    <a:pt x="13541" y="44623"/>
                    <a:pt x="13541" y="44540"/>
                    <a:pt x="13541" y="44540"/>
                  </a:cubicBezTo>
                  <a:close/>
                  <a:moveTo>
                    <a:pt x="64024" y="47972"/>
                  </a:moveTo>
                  <a:cubicBezTo>
                    <a:pt x="64024" y="48056"/>
                    <a:pt x="64024" y="48056"/>
                    <a:pt x="64024" y="48140"/>
                  </a:cubicBezTo>
                  <a:cubicBezTo>
                    <a:pt x="63940" y="48140"/>
                    <a:pt x="63857" y="48056"/>
                    <a:pt x="63773" y="48056"/>
                  </a:cubicBezTo>
                  <a:cubicBezTo>
                    <a:pt x="63689" y="48056"/>
                    <a:pt x="63606" y="48140"/>
                    <a:pt x="63522" y="48140"/>
                  </a:cubicBezTo>
                  <a:cubicBezTo>
                    <a:pt x="63522" y="48140"/>
                    <a:pt x="63522" y="48056"/>
                    <a:pt x="63606" y="48056"/>
                  </a:cubicBezTo>
                  <a:lnTo>
                    <a:pt x="63606" y="47972"/>
                  </a:lnTo>
                  <a:close/>
                  <a:moveTo>
                    <a:pt x="14044" y="48056"/>
                  </a:moveTo>
                  <a:cubicBezTo>
                    <a:pt x="14044" y="48056"/>
                    <a:pt x="14044" y="48140"/>
                    <a:pt x="14044" y="48223"/>
                  </a:cubicBezTo>
                  <a:cubicBezTo>
                    <a:pt x="13960" y="48140"/>
                    <a:pt x="13876" y="48140"/>
                    <a:pt x="13793" y="48140"/>
                  </a:cubicBezTo>
                  <a:cubicBezTo>
                    <a:pt x="13709" y="48140"/>
                    <a:pt x="13625" y="48140"/>
                    <a:pt x="13541" y="48223"/>
                  </a:cubicBezTo>
                  <a:cubicBezTo>
                    <a:pt x="13541" y="48140"/>
                    <a:pt x="13541" y="48056"/>
                    <a:pt x="13541" y="48056"/>
                  </a:cubicBezTo>
                  <a:close/>
                  <a:moveTo>
                    <a:pt x="14044" y="51488"/>
                  </a:moveTo>
                  <a:cubicBezTo>
                    <a:pt x="14044" y="51572"/>
                    <a:pt x="14044" y="51656"/>
                    <a:pt x="14044" y="51656"/>
                  </a:cubicBezTo>
                  <a:lnTo>
                    <a:pt x="13541" y="51656"/>
                  </a:lnTo>
                  <a:cubicBezTo>
                    <a:pt x="13541" y="51656"/>
                    <a:pt x="13541" y="51572"/>
                    <a:pt x="13541" y="51488"/>
                  </a:cubicBezTo>
                  <a:cubicBezTo>
                    <a:pt x="13625" y="51572"/>
                    <a:pt x="13709" y="51572"/>
                    <a:pt x="13793" y="51572"/>
                  </a:cubicBezTo>
                  <a:cubicBezTo>
                    <a:pt x="13876" y="51572"/>
                    <a:pt x="13960" y="51572"/>
                    <a:pt x="14044" y="51488"/>
                  </a:cubicBezTo>
                  <a:close/>
                  <a:moveTo>
                    <a:pt x="64024" y="51488"/>
                  </a:moveTo>
                  <a:cubicBezTo>
                    <a:pt x="64024" y="51572"/>
                    <a:pt x="64024" y="51572"/>
                    <a:pt x="64024" y="51656"/>
                  </a:cubicBezTo>
                  <a:cubicBezTo>
                    <a:pt x="63940" y="51656"/>
                    <a:pt x="63857" y="51572"/>
                    <a:pt x="63773" y="51572"/>
                  </a:cubicBezTo>
                  <a:cubicBezTo>
                    <a:pt x="63689" y="51572"/>
                    <a:pt x="63606" y="51656"/>
                    <a:pt x="63522" y="51656"/>
                  </a:cubicBezTo>
                  <a:cubicBezTo>
                    <a:pt x="63522" y="51572"/>
                    <a:pt x="63522" y="51572"/>
                    <a:pt x="63606" y="51488"/>
                  </a:cubicBezTo>
                  <a:cubicBezTo>
                    <a:pt x="63689" y="51488"/>
                    <a:pt x="63773" y="51572"/>
                    <a:pt x="63857" y="51572"/>
                  </a:cubicBezTo>
                  <a:cubicBezTo>
                    <a:pt x="63857" y="51572"/>
                    <a:pt x="63940" y="51488"/>
                    <a:pt x="64024" y="51488"/>
                  </a:cubicBezTo>
                  <a:close/>
                  <a:moveTo>
                    <a:pt x="14044" y="55005"/>
                  </a:moveTo>
                  <a:cubicBezTo>
                    <a:pt x="14044" y="55088"/>
                    <a:pt x="14044" y="55172"/>
                    <a:pt x="14044" y="55172"/>
                  </a:cubicBezTo>
                  <a:cubicBezTo>
                    <a:pt x="13988" y="55172"/>
                    <a:pt x="13932" y="55135"/>
                    <a:pt x="13876" y="55135"/>
                  </a:cubicBezTo>
                  <a:cubicBezTo>
                    <a:pt x="13848" y="55135"/>
                    <a:pt x="13821" y="55144"/>
                    <a:pt x="13793" y="55172"/>
                  </a:cubicBezTo>
                  <a:cubicBezTo>
                    <a:pt x="13765" y="55144"/>
                    <a:pt x="13737" y="55135"/>
                    <a:pt x="13709" y="55135"/>
                  </a:cubicBezTo>
                  <a:cubicBezTo>
                    <a:pt x="13653" y="55135"/>
                    <a:pt x="13597" y="55172"/>
                    <a:pt x="13541" y="55172"/>
                  </a:cubicBezTo>
                  <a:cubicBezTo>
                    <a:pt x="13541" y="55172"/>
                    <a:pt x="13541" y="55088"/>
                    <a:pt x="13541" y="55005"/>
                  </a:cubicBezTo>
                  <a:close/>
                  <a:moveTo>
                    <a:pt x="64024" y="55005"/>
                  </a:moveTo>
                  <a:cubicBezTo>
                    <a:pt x="64024" y="55088"/>
                    <a:pt x="64024" y="55088"/>
                    <a:pt x="64024" y="55172"/>
                  </a:cubicBezTo>
                  <a:cubicBezTo>
                    <a:pt x="63940" y="55088"/>
                    <a:pt x="63857" y="55088"/>
                    <a:pt x="63773" y="55088"/>
                  </a:cubicBezTo>
                  <a:cubicBezTo>
                    <a:pt x="63689" y="55088"/>
                    <a:pt x="63606" y="55088"/>
                    <a:pt x="63522" y="55172"/>
                  </a:cubicBezTo>
                  <a:cubicBezTo>
                    <a:pt x="63522" y="55088"/>
                    <a:pt x="63522" y="55088"/>
                    <a:pt x="63606" y="55005"/>
                  </a:cubicBezTo>
                  <a:close/>
                  <a:moveTo>
                    <a:pt x="14044" y="58521"/>
                  </a:moveTo>
                  <a:cubicBezTo>
                    <a:pt x="14044" y="58605"/>
                    <a:pt x="14044" y="58605"/>
                    <a:pt x="14044" y="58688"/>
                  </a:cubicBezTo>
                  <a:cubicBezTo>
                    <a:pt x="13960" y="58688"/>
                    <a:pt x="13876" y="58605"/>
                    <a:pt x="13793" y="58605"/>
                  </a:cubicBezTo>
                  <a:cubicBezTo>
                    <a:pt x="13709" y="58605"/>
                    <a:pt x="13625" y="58688"/>
                    <a:pt x="13541" y="58688"/>
                  </a:cubicBezTo>
                  <a:cubicBezTo>
                    <a:pt x="13541" y="58605"/>
                    <a:pt x="13541" y="58605"/>
                    <a:pt x="13541" y="58521"/>
                  </a:cubicBezTo>
                  <a:close/>
                  <a:moveTo>
                    <a:pt x="64024" y="58521"/>
                  </a:moveTo>
                  <a:cubicBezTo>
                    <a:pt x="64024" y="58521"/>
                    <a:pt x="64024" y="58605"/>
                    <a:pt x="64024" y="58688"/>
                  </a:cubicBezTo>
                  <a:cubicBezTo>
                    <a:pt x="63940" y="58605"/>
                    <a:pt x="63857" y="58605"/>
                    <a:pt x="63773" y="58605"/>
                  </a:cubicBezTo>
                  <a:cubicBezTo>
                    <a:pt x="63689" y="58605"/>
                    <a:pt x="63606" y="58605"/>
                    <a:pt x="63522" y="58688"/>
                  </a:cubicBezTo>
                  <a:cubicBezTo>
                    <a:pt x="63522" y="58605"/>
                    <a:pt x="63522" y="58605"/>
                    <a:pt x="63606" y="58521"/>
                  </a:cubicBezTo>
                  <a:close/>
                  <a:moveTo>
                    <a:pt x="14044" y="62037"/>
                  </a:moveTo>
                  <a:cubicBezTo>
                    <a:pt x="14044" y="62121"/>
                    <a:pt x="14044" y="62121"/>
                    <a:pt x="14044" y="62205"/>
                  </a:cubicBezTo>
                  <a:lnTo>
                    <a:pt x="13541" y="62205"/>
                  </a:lnTo>
                  <a:cubicBezTo>
                    <a:pt x="13541" y="62121"/>
                    <a:pt x="13541" y="62121"/>
                    <a:pt x="13541" y="62037"/>
                  </a:cubicBezTo>
                  <a:close/>
                  <a:moveTo>
                    <a:pt x="64024" y="62037"/>
                  </a:moveTo>
                  <a:cubicBezTo>
                    <a:pt x="64024" y="62037"/>
                    <a:pt x="64024" y="62121"/>
                    <a:pt x="64024" y="62205"/>
                  </a:cubicBezTo>
                  <a:cubicBezTo>
                    <a:pt x="63982" y="62163"/>
                    <a:pt x="63940" y="62142"/>
                    <a:pt x="63899" y="62142"/>
                  </a:cubicBezTo>
                  <a:cubicBezTo>
                    <a:pt x="63857" y="62142"/>
                    <a:pt x="63815" y="62163"/>
                    <a:pt x="63773" y="62205"/>
                  </a:cubicBezTo>
                  <a:cubicBezTo>
                    <a:pt x="63731" y="62163"/>
                    <a:pt x="63689" y="62142"/>
                    <a:pt x="63647" y="62142"/>
                  </a:cubicBezTo>
                  <a:cubicBezTo>
                    <a:pt x="63606" y="62142"/>
                    <a:pt x="63564" y="62163"/>
                    <a:pt x="63522" y="62205"/>
                  </a:cubicBezTo>
                  <a:cubicBezTo>
                    <a:pt x="63522" y="62121"/>
                    <a:pt x="63522" y="62037"/>
                    <a:pt x="63606" y="62037"/>
                  </a:cubicBezTo>
                  <a:close/>
                  <a:moveTo>
                    <a:pt x="64024" y="65553"/>
                  </a:moveTo>
                  <a:cubicBezTo>
                    <a:pt x="64024" y="65553"/>
                    <a:pt x="64024" y="65637"/>
                    <a:pt x="64024" y="65637"/>
                  </a:cubicBezTo>
                  <a:lnTo>
                    <a:pt x="63522" y="65637"/>
                  </a:lnTo>
                  <a:cubicBezTo>
                    <a:pt x="63522" y="65637"/>
                    <a:pt x="63522" y="65553"/>
                    <a:pt x="63606" y="65553"/>
                  </a:cubicBezTo>
                  <a:close/>
                  <a:moveTo>
                    <a:pt x="14044" y="65553"/>
                  </a:moveTo>
                  <a:cubicBezTo>
                    <a:pt x="14044" y="65553"/>
                    <a:pt x="14044" y="65637"/>
                    <a:pt x="14044" y="65721"/>
                  </a:cubicBezTo>
                  <a:cubicBezTo>
                    <a:pt x="13960" y="65637"/>
                    <a:pt x="13876" y="65637"/>
                    <a:pt x="13793" y="65637"/>
                  </a:cubicBezTo>
                  <a:cubicBezTo>
                    <a:pt x="13709" y="65637"/>
                    <a:pt x="13625" y="65637"/>
                    <a:pt x="13541" y="65721"/>
                  </a:cubicBezTo>
                  <a:cubicBezTo>
                    <a:pt x="13541" y="65637"/>
                    <a:pt x="13541" y="65553"/>
                    <a:pt x="13541" y="65553"/>
                  </a:cubicBezTo>
                  <a:close/>
                  <a:moveTo>
                    <a:pt x="14044" y="68986"/>
                  </a:moveTo>
                  <a:cubicBezTo>
                    <a:pt x="14044" y="69070"/>
                    <a:pt x="14044" y="69153"/>
                    <a:pt x="14044" y="69153"/>
                  </a:cubicBezTo>
                  <a:cubicBezTo>
                    <a:pt x="14044" y="69321"/>
                    <a:pt x="14044" y="69404"/>
                    <a:pt x="13960" y="69488"/>
                  </a:cubicBezTo>
                  <a:cubicBezTo>
                    <a:pt x="13960" y="69446"/>
                    <a:pt x="13939" y="69425"/>
                    <a:pt x="13908" y="69425"/>
                  </a:cubicBezTo>
                  <a:cubicBezTo>
                    <a:pt x="13876" y="69425"/>
                    <a:pt x="13834" y="69446"/>
                    <a:pt x="13793" y="69488"/>
                  </a:cubicBezTo>
                  <a:cubicBezTo>
                    <a:pt x="13751" y="69446"/>
                    <a:pt x="13730" y="69425"/>
                    <a:pt x="13709" y="69425"/>
                  </a:cubicBezTo>
                  <a:cubicBezTo>
                    <a:pt x="13688" y="69425"/>
                    <a:pt x="13667" y="69446"/>
                    <a:pt x="13625" y="69488"/>
                  </a:cubicBezTo>
                  <a:cubicBezTo>
                    <a:pt x="13541" y="69404"/>
                    <a:pt x="13541" y="69237"/>
                    <a:pt x="13541" y="69153"/>
                  </a:cubicBezTo>
                  <a:cubicBezTo>
                    <a:pt x="13541" y="69153"/>
                    <a:pt x="13541" y="69070"/>
                    <a:pt x="13541" y="68986"/>
                  </a:cubicBezTo>
                  <a:cubicBezTo>
                    <a:pt x="13625" y="69070"/>
                    <a:pt x="13709" y="69070"/>
                    <a:pt x="13793" y="69070"/>
                  </a:cubicBezTo>
                  <a:cubicBezTo>
                    <a:pt x="13876" y="69070"/>
                    <a:pt x="13960" y="69070"/>
                    <a:pt x="14044" y="68986"/>
                  </a:cubicBezTo>
                  <a:close/>
                  <a:moveTo>
                    <a:pt x="64108" y="68986"/>
                  </a:moveTo>
                  <a:cubicBezTo>
                    <a:pt x="64108" y="69070"/>
                    <a:pt x="64108" y="69070"/>
                    <a:pt x="64108" y="69153"/>
                  </a:cubicBezTo>
                  <a:cubicBezTo>
                    <a:pt x="64108" y="69237"/>
                    <a:pt x="64024" y="69404"/>
                    <a:pt x="64024" y="69488"/>
                  </a:cubicBezTo>
                  <a:lnTo>
                    <a:pt x="64024" y="69404"/>
                  </a:lnTo>
                  <a:lnTo>
                    <a:pt x="63606" y="69404"/>
                  </a:lnTo>
                  <a:cubicBezTo>
                    <a:pt x="63606" y="69321"/>
                    <a:pt x="63606" y="69237"/>
                    <a:pt x="63606" y="69153"/>
                  </a:cubicBezTo>
                  <a:cubicBezTo>
                    <a:pt x="63606" y="69070"/>
                    <a:pt x="63606" y="69070"/>
                    <a:pt x="63606" y="68986"/>
                  </a:cubicBezTo>
                  <a:cubicBezTo>
                    <a:pt x="63689" y="68986"/>
                    <a:pt x="63773" y="69070"/>
                    <a:pt x="63857" y="69070"/>
                  </a:cubicBezTo>
                  <a:cubicBezTo>
                    <a:pt x="63940" y="69070"/>
                    <a:pt x="64024" y="68986"/>
                    <a:pt x="64108" y="68986"/>
                  </a:cubicBezTo>
                  <a:close/>
                  <a:moveTo>
                    <a:pt x="14044" y="72837"/>
                  </a:moveTo>
                  <a:cubicBezTo>
                    <a:pt x="14044" y="72921"/>
                    <a:pt x="14044" y="72921"/>
                    <a:pt x="14044" y="73004"/>
                  </a:cubicBezTo>
                  <a:cubicBezTo>
                    <a:pt x="13988" y="73004"/>
                    <a:pt x="13932" y="72967"/>
                    <a:pt x="13876" y="72967"/>
                  </a:cubicBezTo>
                  <a:cubicBezTo>
                    <a:pt x="13848" y="72967"/>
                    <a:pt x="13821" y="72977"/>
                    <a:pt x="13793" y="73004"/>
                  </a:cubicBezTo>
                  <a:lnTo>
                    <a:pt x="13793" y="72921"/>
                  </a:lnTo>
                  <a:cubicBezTo>
                    <a:pt x="13709" y="72921"/>
                    <a:pt x="13625" y="72921"/>
                    <a:pt x="13541" y="73004"/>
                  </a:cubicBezTo>
                  <a:cubicBezTo>
                    <a:pt x="13541" y="72921"/>
                    <a:pt x="13541" y="72921"/>
                    <a:pt x="13541" y="72837"/>
                  </a:cubicBezTo>
                  <a:cubicBezTo>
                    <a:pt x="13625" y="72837"/>
                    <a:pt x="13709" y="72837"/>
                    <a:pt x="13793" y="72921"/>
                  </a:cubicBezTo>
                  <a:cubicBezTo>
                    <a:pt x="13876" y="72837"/>
                    <a:pt x="13960" y="72837"/>
                    <a:pt x="14044" y="72837"/>
                  </a:cubicBezTo>
                  <a:close/>
                  <a:moveTo>
                    <a:pt x="64024" y="72837"/>
                  </a:moveTo>
                  <a:cubicBezTo>
                    <a:pt x="64024" y="72837"/>
                    <a:pt x="64024" y="72921"/>
                    <a:pt x="64024" y="73004"/>
                  </a:cubicBezTo>
                  <a:cubicBezTo>
                    <a:pt x="63982" y="72963"/>
                    <a:pt x="63940" y="72942"/>
                    <a:pt x="63899" y="72942"/>
                  </a:cubicBezTo>
                  <a:cubicBezTo>
                    <a:pt x="63857" y="72942"/>
                    <a:pt x="63815" y="72963"/>
                    <a:pt x="63773" y="73004"/>
                  </a:cubicBezTo>
                  <a:lnTo>
                    <a:pt x="63857" y="72921"/>
                  </a:lnTo>
                  <a:cubicBezTo>
                    <a:pt x="63689" y="72921"/>
                    <a:pt x="63606" y="72921"/>
                    <a:pt x="63606" y="73004"/>
                  </a:cubicBezTo>
                  <a:cubicBezTo>
                    <a:pt x="63522" y="72921"/>
                    <a:pt x="63522" y="72837"/>
                    <a:pt x="63606" y="72837"/>
                  </a:cubicBezTo>
                  <a:close/>
                  <a:moveTo>
                    <a:pt x="64024" y="76269"/>
                  </a:moveTo>
                  <a:cubicBezTo>
                    <a:pt x="64024" y="76353"/>
                    <a:pt x="64024" y="76437"/>
                    <a:pt x="64024" y="76437"/>
                  </a:cubicBezTo>
                  <a:lnTo>
                    <a:pt x="63606" y="76437"/>
                  </a:lnTo>
                  <a:cubicBezTo>
                    <a:pt x="63522" y="76437"/>
                    <a:pt x="63522" y="76353"/>
                    <a:pt x="63606" y="76269"/>
                  </a:cubicBezTo>
                  <a:cubicBezTo>
                    <a:pt x="63606" y="76311"/>
                    <a:pt x="63627" y="76332"/>
                    <a:pt x="63658" y="76332"/>
                  </a:cubicBezTo>
                  <a:cubicBezTo>
                    <a:pt x="63689" y="76332"/>
                    <a:pt x="63731" y="76311"/>
                    <a:pt x="63773" y="76269"/>
                  </a:cubicBezTo>
                  <a:cubicBezTo>
                    <a:pt x="63815" y="76311"/>
                    <a:pt x="63857" y="76332"/>
                    <a:pt x="63899" y="76332"/>
                  </a:cubicBezTo>
                  <a:cubicBezTo>
                    <a:pt x="63940" y="76332"/>
                    <a:pt x="63982" y="76311"/>
                    <a:pt x="64024" y="76269"/>
                  </a:cubicBezTo>
                  <a:close/>
                  <a:moveTo>
                    <a:pt x="14044" y="76353"/>
                  </a:moveTo>
                  <a:cubicBezTo>
                    <a:pt x="14044" y="76353"/>
                    <a:pt x="14044" y="76437"/>
                    <a:pt x="14044" y="76521"/>
                  </a:cubicBezTo>
                  <a:cubicBezTo>
                    <a:pt x="13960" y="76437"/>
                    <a:pt x="13876" y="76437"/>
                    <a:pt x="13793" y="76437"/>
                  </a:cubicBezTo>
                  <a:cubicBezTo>
                    <a:pt x="13709" y="76437"/>
                    <a:pt x="13625" y="76437"/>
                    <a:pt x="13541" y="76521"/>
                  </a:cubicBezTo>
                  <a:cubicBezTo>
                    <a:pt x="13541" y="76437"/>
                    <a:pt x="13541" y="76353"/>
                    <a:pt x="13541" y="76353"/>
                  </a:cubicBezTo>
                  <a:close/>
                  <a:moveTo>
                    <a:pt x="14044" y="79786"/>
                  </a:moveTo>
                  <a:cubicBezTo>
                    <a:pt x="14044" y="79869"/>
                    <a:pt x="14044" y="79869"/>
                    <a:pt x="14044" y="79953"/>
                  </a:cubicBezTo>
                  <a:lnTo>
                    <a:pt x="13541" y="79953"/>
                  </a:lnTo>
                  <a:cubicBezTo>
                    <a:pt x="13541" y="79869"/>
                    <a:pt x="13541" y="79869"/>
                    <a:pt x="13541" y="79786"/>
                  </a:cubicBezTo>
                  <a:close/>
                  <a:moveTo>
                    <a:pt x="64024" y="79786"/>
                  </a:moveTo>
                  <a:cubicBezTo>
                    <a:pt x="64024" y="79786"/>
                    <a:pt x="64024" y="79869"/>
                    <a:pt x="64024" y="79953"/>
                  </a:cubicBezTo>
                  <a:lnTo>
                    <a:pt x="63857" y="79953"/>
                  </a:lnTo>
                  <a:cubicBezTo>
                    <a:pt x="63815" y="79911"/>
                    <a:pt x="63752" y="79890"/>
                    <a:pt x="63700" y="79890"/>
                  </a:cubicBezTo>
                  <a:cubicBezTo>
                    <a:pt x="63647" y="79890"/>
                    <a:pt x="63606" y="79911"/>
                    <a:pt x="63606" y="79953"/>
                  </a:cubicBezTo>
                  <a:cubicBezTo>
                    <a:pt x="63522" y="79869"/>
                    <a:pt x="63522" y="79786"/>
                    <a:pt x="63606" y="79786"/>
                  </a:cubicBezTo>
                  <a:close/>
                  <a:moveTo>
                    <a:pt x="14044" y="83302"/>
                  </a:moveTo>
                  <a:cubicBezTo>
                    <a:pt x="14044" y="83302"/>
                    <a:pt x="14044" y="83386"/>
                    <a:pt x="14044" y="83469"/>
                  </a:cubicBezTo>
                  <a:lnTo>
                    <a:pt x="13541" y="83469"/>
                  </a:lnTo>
                  <a:cubicBezTo>
                    <a:pt x="13541" y="83386"/>
                    <a:pt x="13541" y="83302"/>
                    <a:pt x="13541" y="83302"/>
                  </a:cubicBezTo>
                  <a:close/>
                  <a:moveTo>
                    <a:pt x="64024" y="83302"/>
                  </a:moveTo>
                  <a:cubicBezTo>
                    <a:pt x="64024" y="83302"/>
                    <a:pt x="64024" y="83386"/>
                    <a:pt x="64024" y="83386"/>
                  </a:cubicBezTo>
                  <a:cubicBezTo>
                    <a:pt x="63940" y="83386"/>
                    <a:pt x="63857" y="83469"/>
                    <a:pt x="63773" y="83469"/>
                  </a:cubicBezTo>
                  <a:lnTo>
                    <a:pt x="63857" y="83386"/>
                  </a:lnTo>
                  <a:lnTo>
                    <a:pt x="63606" y="83386"/>
                  </a:lnTo>
                  <a:cubicBezTo>
                    <a:pt x="63522" y="83386"/>
                    <a:pt x="63522" y="83302"/>
                    <a:pt x="63606" y="83302"/>
                  </a:cubicBezTo>
                  <a:close/>
                  <a:moveTo>
                    <a:pt x="14044" y="86818"/>
                  </a:moveTo>
                  <a:cubicBezTo>
                    <a:pt x="14044" y="86902"/>
                    <a:pt x="14044" y="86986"/>
                    <a:pt x="14044" y="86986"/>
                  </a:cubicBezTo>
                  <a:lnTo>
                    <a:pt x="13541" y="86986"/>
                  </a:lnTo>
                  <a:cubicBezTo>
                    <a:pt x="13541" y="86986"/>
                    <a:pt x="13541" y="86902"/>
                    <a:pt x="13541" y="86818"/>
                  </a:cubicBezTo>
                  <a:cubicBezTo>
                    <a:pt x="13583" y="86860"/>
                    <a:pt x="13625" y="86881"/>
                    <a:pt x="13667" y="86881"/>
                  </a:cubicBezTo>
                  <a:cubicBezTo>
                    <a:pt x="13709" y="86881"/>
                    <a:pt x="13751" y="86860"/>
                    <a:pt x="13793" y="86818"/>
                  </a:cubicBezTo>
                  <a:cubicBezTo>
                    <a:pt x="13834" y="86860"/>
                    <a:pt x="13876" y="86881"/>
                    <a:pt x="13918" y="86881"/>
                  </a:cubicBezTo>
                  <a:cubicBezTo>
                    <a:pt x="13960" y="86881"/>
                    <a:pt x="14002" y="86860"/>
                    <a:pt x="14044" y="86818"/>
                  </a:cubicBezTo>
                  <a:close/>
                  <a:moveTo>
                    <a:pt x="64024" y="86818"/>
                  </a:moveTo>
                  <a:cubicBezTo>
                    <a:pt x="64024" y="86902"/>
                    <a:pt x="64024" y="86902"/>
                    <a:pt x="64024" y="86986"/>
                  </a:cubicBezTo>
                  <a:lnTo>
                    <a:pt x="63773" y="86986"/>
                  </a:lnTo>
                  <a:lnTo>
                    <a:pt x="63857" y="86902"/>
                  </a:lnTo>
                  <a:cubicBezTo>
                    <a:pt x="63689" y="86902"/>
                    <a:pt x="63606" y="86902"/>
                    <a:pt x="63606" y="86986"/>
                  </a:cubicBezTo>
                  <a:cubicBezTo>
                    <a:pt x="63522" y="86902"/>
                    <a:pt x="63522" y="86902"/>
                    <a:pt x="63606" y="86818"/>
                  </a:cubicBezTo>
                  <a:close/>
                  <a:moveTo>
                    <a:pt x="14044" y="90334"/>
                  </a:moveTo>
                  <a:cubicBezTo>
                    <a:pt x="14044" y="90418"/>
                    <a:pt x="14044" y="90502"/>
                    <a:pt x="14044" y="90502"/>
                  </a:cubicBezTo>
                  <a:lnTo>
                    <a:pt x="13793" y="90502"/>
                  </a:lnTo>
                  <a:lnTo>
                    <a:pt x="13793" y="90418"/>
                  </a:lnTo>
                  <a:cubicBezTo>
                    <a:pt x="13709" y="90418"/>
                    <a:pt x="13625" y="90502"/>
                    <a:pt x="13541" y="90502"/>
                  </a:cubicBezTo>
                  <a:cubicBezTo>
                    <a:pt x="13541" y="90502"/>
                    <a:pt x="13541" y="90418"/>
                    <a:pt x="13541" y="90334"/>
                  </a:cubicBezTo>
                  <a:close/>
                  <a:moveTo>
                    <a:pt x="64024" y="90334"/>
                  </a:moveTo>
                  <a:cubicBezTo>
                    <a:pt x="64024" y="90334"/>
                    <a:pt x="64024" y="90418"/>
                    <a:pt x="64024" y="90502"/>
                  </a:cubicBezTo>
                  <a:lnTo>
                    <a:pt x="63773" y="90502"/>
                  </a:lnTo>
                  <a:lnTo>
                    <a:pt x="63857" y="90418"/>
                  </a:lnTo>
                  <a:cubicBezTo>
                    <a:pt x="63689" y="90418"/>
                    <a:pt x="63606" y="90418"/>
                    <a:pt x="63606" y="90502"/>
                  </a:cubicBezTo>
                  <a:cubicBezTo>
                    <a:pt x="63522" y="90418"/>
                    <a:pt x="63522" y="90334"/>
                    <a:pt x="63606" y="90334"/>
                  </a:cubicBezTo>
                  <a:close/>
                  <a:moveTo>
                    <a:pt x="14044" y="93851"/>
                  </a:moveTo>
                  <a:cubicBezTo>
                    <a:pt x="14044" y="93934"/>
                    <a:pt x="14044" y="93934"/>
                    <a:pt x="14044" y="94018"/>
                  </a:cubicBezTo>
                  <a:lnTo>
                    <a:pt x="13793" y="94018"/>
                  </a:lnTo>
                  <a:lnTo>
                    <a:pt x="13793" y="93934"/>
                  </a:lnTo>
                  <a:cubicBezTo>
                    <a:pt x="13709" y="93934"/>
                    <a:pt x="13625" y="94018"/>
                    <a:pt x="13541" y="94018"/>
                  </a:cubicBezTo>
                  <a:cubicBezTo>
                    <a:pt x="13541" y="93934"/>
                    <a:pt x="13541" y="93934"/>
                    <a:pt x="13541" y="93851"/>
                  </a:cubicBezTo>
                  <a:close/>
                  <a:moveTo>
                    <a:pt x="64024" y="93851"/>
                  </a:moveTo>
                  <a:cubicBezTo>
                    <a:pt x="64024" y="93851"/>
                    <a:pt x="64024" y="93934"/>
                    <a:pt x="64024" y="94018"/>
                  </a:cubicBezTo>
                  <a:cubicBezTo>
                    <a:pt x="63982" y="93976"/>
                    <a:pt x="63940" y="93955"/>
                    <a:pt x="63899" y="93955"/>
                  </a:cubicBezTo>
                  <a:cubicBezTo>
                    <a:pt x="63857" y="93955"/>
                    <a:pt x="63815" y="93976"/>
                    <a:pt x="63773" y="94018"/>
                  </a:cubicBezTo>
                  <a:lnTo>
                    <a:pt x="63857" y="93934"/>
                  </a:lnTo>
                  <a:cubicBezTo>
                    <a:pt x="63689" y="93934"/>
                    <a:pt x="63606" y="93934"/>
                    <a:pt x="63606" y="94018"/>
                  </a:cubicBezTo>
                  <a:cubicBezTo>
                    <a:pt x="63522" y="93934"/>
                    <a:pt x="63522" y="93851"/>
                    <a:pt x="63606" y="93851"/>
                  </a:cubicBezTo>
                  <a:close/>
                  <a:moveTo>
                    <a:pt x="14044" y="97367"/>
                  </a:moveTo>
                  <a:cubicBezTo>
                    <a:pt x="14044" y="97451"/>
                    <a:pt x="14044" y="97451"/>
                    <a:pt x="14044" y="97534"/>
                  </a:cubicBezTo>
                  <a:cubicBezTo>
                    <a:pt x="13988" y="97534"/>
                    <a:pt x="13932" y="97497"/>
                    <a:pt x="13876" y="97497"/>
                  </a:cubicBezTo>
                  <a:cubicBezTo>
                    <a:pt x="13848" y="97497"/>
                    <a:pt x="13821" y="97506"/>
                    <a:pt x="13793" y="97534"/>
                  </a:cubicBezTo>
                  <a:lnTo>
                    <a:pt x="13793" y="97451"/>
                  </a:lnTo>
                  <a:cubicBezTo>
                    <a:pt x="13709" y="97451"/>
                    <a:pt x="13625" y="97451"/>
                    <a:pt x="13541" y="97534"/>
                  </a:cubicBezTo>
                  <a:cubicBezTo>
                    <a:pt x="13541" y="97451"/>
                    <a:pt x="13541" y="97451"/>
                    <a:pt x="13541" y="97367"/>
                  </a:cubicBezTo>
                  <a:close/>
                  <a:moveTo>
                    <a:pt x="64024" y="97367"/>
                  </a:moveTo>
                  <a:cubicBezTo>
                    <a:pt x="64024" y="97367"/>
                    <a:pt x="64024" y="97451"/>
                    <a:pt x="64024" y="97534"/>
                  </a:cubicBezTo>
                  <a:cubicBezTo>
                    <a:pt x="63982" y="97492"/>
                    <a:pt x="63940" y="97471"/>
                    <a:pt x="63899" y="97471"/>
                  </a:cubicBezTo>
                  <a:cubicBezTo>
                    <a:pt x="63857" y="97471"/>
                    <a:pt x="63815" y="97492"/>
                    <a:pt x="63773" y="97534"/>
                  </a:cubicBezTo>
                  <a:lnTo>
                    <a:pt x="63857" y="97451"/>
                  </a:lnTo>
                  <a:cubicBezTo>
                    <a:pt x="63689" y="97451"/>
                    <a:pt x="63606" y="97451"/>
                    <a:pt x="63606" y="97534"/>
                  </a:cubicBezTo>
                  <a:cubicBezTo>
                    <a:pt x="63522" y="97451"/>
                    <a:pt x="63522" y="97367"/>
                    <a:pt x="63606" y="97367"/>
                  </a:cubicBezTo>
                  <a:close/>
                  <a:moveTo>
                    <a:pt x="64024" y="100883"/>
                  </a:moveTo>
                  <a:cubicBezTo>
                    <a:pt x="64024" y="100883"/>
                    <a:pt x="64024" y="100967"/>
                    <a:pt x="64024" y="100967"/>
                  </a:cubicBezTo>
                  <a:lnTo>
                    <a:pt x="63606" y="100967"/>
                  </a:lnTo>
                  <a:cubicBezTo>
                    <a:pt x="63522" y="100967"/>
                    <a:pt x="63522" y="100883"/>
                    <a:pt x="63606" y="100883"/>
                  </a:cubicBezTo>
                  <a:close/>
                  <a:moveTo>
                    <a:pt x="14044" y="100883"/>
                  </a:moveTo>
                  <a:cubicBezTo>
                    <a:pt x="14044" y="100883"/>
                    <a:pt x="14044" y="100967"/>
                    <a:pt x="14044" y="101050"/>
                  </a:cubicBezTo>
                  <a:cubicBezTo>
                    <a:pt x="13960" y="100967"/>
                    <a:pt x="13876" y="100967"/>
                    <a:pt x="13793" y="100967"/>
                  </a:cubicBezTo>
                  <a:cubicBezTo>
                    <a:pt x="13709" y="100967"/>
                    <a:pt x="13625" y="100967"/>
                    <a:pt x="13541" y="101050"/>
                  </a:cubicBezTo>
                  <a:cubicBezTo>
                    <a:pt x="13541" y="100967"/>
                    <a:pt x="13541" y="100883"/>
                    <a:pt x="13541" y="100883"/>
                  </a:cubicBezTo>
                  <a:close/>
                  <a:moveTo>
                    <a:pt x="14044" y="104399"/>
                  </a:moveTo>
                  <a:cubicBezTo>
                    <a:pt x="14044" y="104399"/>
                    <a:pt x="14044" y="104483"/>
                    <a:pt x="14044" y="104567"/>
                  </a:cubicBezTo>
                  <a:cubicBezTo>
                    <a:pt x="14002" y="104525"/>
                    <a:pt x="13960" y="104504"/>
                    <a:pt x="13918" y="104504"/>
                  </a:cubicBezTo>
                  <a:cubicBezTo>
                    <a:pt x="13876" y="104504"/>
                    <a:pt x="13834" y="104525"/>
                    <a:pt x="13793" y="104567"/>
                  </a:cubicBezTo>
                  <a:lnTo>
                    <a:pt x="13793" y="104483"/>
                  </a:lnTo>
                  <a:cubicBezTo>
                    <a:pt x="13709" y="104483"/>
                    <a:pt x="13625" y="104483"/>
                    <a:pt x="13541" y="104567"/>
                  </a:cubicBezTo>
                  <a:cubicBezTo>
                    <a:pt x="13541" y="104483"/>
                    <a:pt x="13541" y="104399"/>
                    <a:pt x="13541" y="104399"/>
                  </a:cubicBezTo>
                  <a:close/>
                  <a:moveTo>
                    <a:pt x="64024" y="104316"/>
                  </a:moveTo>
                  <a:cubicBezTo>
                    <a:pt x="64024" y="104399"/>
                    <a:pt x="64024" y="104483"/>
                    <a:pt x="64024" y="104483"/>
                  </a:cubicBezTo>
                  <a:cubicBezTo>
                    <a:pt x="63940" y="104483"/>
                    <a:pt x="63857" y="104483"/>
                    <a:pt x="63773" y="104567"/>
                  </a:cubicBezTo>
                  <a:lnTo>
                    <a:pt x="63857" y="104483"/>
                  </a:lnTo>
                  <a:lnTo>
                    <a:pt x="63606" y="104483"/>
                  </a:lnTo>
                  <a:cubicBezTo>
                    <a:pt x="63522" y="104483"/>
                    <a:pt x="63522" y="104399"/>
                    <a:pt x="63606" y="104316"/>
                  </a:cubicBezTo>
                  <a:cubicBezTo>
                    <a:pt x="63606" y="104357"/>
                    <a:pt x="63627" y="104378"/>
                    <a:pt x="63658" y="104378"/>
                  </a:cubicBezTo>
                  <a:cubicBezTo>
                    <a:pt x="63689" y="104378"/>
                    <a:pt x="63731" y="104357"/>
                    <a:pt x="63773" y="104316"/>
                  </a:cubicBezTo>
                  <a:cubicBezTo>
                    <a:pt x="63815" y="104357"/>
                    <a:pt x="63857" y="104378"/>
                    <a:pt x="63899" y="104378"/>
                  </a:cubicBezTo>
                  <a:cubicBezTo>
                    <a:pt x="63940" y="104378"/>
                    <a:pt x="63982" y="104357"/>
                    <a:pt x="64024" y="104316"/>
                  </a:cubicBezTo>
                  <a:close/>
                  <a:moveTo>
                    <a:pt x="64024" y="107832"/>
                  </a:moveTo>
                  <a:cubicBezTo>
                    <a:pt x="64024" y="107915"/>
                    <a:pt x="64024" y="107999"/>
                    <a:pt x="64024" y="107999"/>
                  </a:cubicBezTo>
                  <a:lnTo>
                    <a:pt x="63773" y="107999"/>
                  </a:lnTo>
                  <a:lnTo>
                    <a:pt x="63857" y="107915"/>
                  </a:lnTo>
                  <a:cubicBezTo>
                    <a:pt x="63689" y="107915"/>
                    <a:pt x="63606" y="107999"/>
                    <a:pt x="63606" y="107999"/>
                  </a:cubicBezTo>
                  <a:cubicBezTo>
                    <a:pt x="63522" y="107999"/>
                    <a:pt x="63522" y="107915"/>
                    <a:pt x="63606" y="107832"/>
                  </a:cubicBezTo>
                  <a:close/>
                  <a:moveTo>
                    <a:pt x="14044" y="107915"/>
                  </a:moveTo>
                  <a:cubicBezTo>
                    <a:pt x="14044" y="107915"/>
                    <a:pt x="14044" y="107999"/>
                    <a:pt x="14044" y="108083"/>
                  </a:cubicBezTo>
                  <a:cubicBezTo>
                    <a:pt x="13960" y="107999"/>
                    <a:pt x="13876" y="107999"/>
                    <a:pt x="13793" y="107999"/>
                  </a:cubicBezTo>
                  <a:cubicBezTo>
                    <a:pt x="13709" y="107999"/>
                    <a:pt x="13625" y="107999"/>
                    <a:pt x="13541" y="108083"/>
                  </a:cubicBezTo>
                  <a:cubicBezTo>
                    <a:pt x="13541" y="107999"/>
                    <a:pt x="13541" y="107915"/>
                    <a:pt x="13541" y="107915"/>
                  </a:cubicBezTo>
                  <a:close/>
                  <a:moveTo>
                    <a:pt x="14044" y="111432"/>
                  </a:moveTo>
                  <a:cubicBezTo>
                    <a:pt x="14044" y="111432"/>
                    <a:pt x="14044" y="111515"/>
                    <a:pt x="14044" y="111515"/>
                  </a:cubicBezTo>
                  <a:lnTo>
                    <a:pt x="13541" y="111515"/>
                  </a:lnTo>
                  <a:cubicBezTo>
                    <a:pt x="13541" y="111515"/>
                    <a:pt x="13541" y="111432"/>
                    <a:pt x="13541" y="111432"/>
                  </a:cubicBezTo>
                  <a:close/>
                  <a:moveTo>
                    <a:pt x="64024" y="111348"/>
                  </a:moveTo>
                  <a:cubicBezTo>
                    <a:pt x="64024" y="111432"/>
                    <a:pt x="64024" y="111432"/>
                    <a:pt x="64024" y="111515"/>
                  </a:cubicBezTo>
                  <a:lnTo>
                    <a:pt x="63773" y="111515"/>
                  </a:lnTo>
                  <a:lnTo>
                    <a:pt x="63857" y="111432"/>
                  </a:lnTo>
                  <a:cubicBezTo>
                    <a:pt x="63689" y="111432"/>
                    <a:pt x="63606" y="111515"/>
                    <a:pt x="63606" y="111515"/>
                  </a:cubicBezTo>
                  <a:cubicBezTo>
                    <a:pt x="63522" y="111432"/>
                    <a:pt x="63522" y="111432"/>
                    <a:pt x="63606" y="111348"/>
                  </a:cubicBezTo>
                  <a:close/>
                  <a:moveTo>
                    <a:pt x="14044" y="114864"/>
                  </a:moveTo>
                  <a:cubicBezTo>
                    <a:pt x="14044" y="114948"/>
                    <a:pt x="14044" y="115032"/>
                    <a:pt x="14044" y="115032"/>
                  </a:cubicBezTo>
                  <a:lnTo>
                    <a:pt x="13541" y="115032"/>
                  </a:lnTo>
                  <a:cubicBezTo>
                    <a:pt x="13541" y="115032"/>
                    <a:pt x="13541" y="114948"/>
                    <a:pt x="13541" y="114864"/>
                  </a:cubicBezTo>
                  <a:cubicBezTo>
                    <a:pt x="13583" y="114906"/>
                    <a:pt x="13625" y="114927"/>
                    <a:pt x="13667" y="114927"/>
                  </a:cubicBezTo>
                  <a:cubicBezTo>
                    <a:pt x="13709" y="114927"/>
                    <a:pt x="13751" y="114906"/>
                    <a:pt x="13793" y="114864"/>
                  </a:cubicBezTo>
                  <a:cubicBezTo>
                    <a:pt x="13834" y="114906"/>
                    <a:pt x="13876" y="114927"/>
                    <a:pt x="13918" y="114927"/>
                  </a:cubicBezTo>
                  <a:cubicBezTo>
                    <a:pt x="13960" y="114927"/>
                    <a:pt x="14002" y="114906"/>
                    <a:pt x="14044" y="114864"/>
                  </a:cubicBezTo>
                  <a:close/>
                  <a:moveTo>
                    <a:pt x="64024" y="114864"/>
                  </a:moveTo>
                  <a:cubicBezTo>
                    <a:pt x="64024" y="114948"/>
                    <a:pt x="64024" y="114948"/>
                    <a:pt x="64024" y="115032"/>
                  </a:cubicBezTo>
                  <a:cubicBezTo>
                    <a:pt x="63968" y="115032"/>
                    <a:pt x="63913" y="114994"/>
                    <a:pt x="63857" y="114994"/>
                  </a:cubicBezTo>
                  <a:cubicBezTo>
                    <a:pt x="63829" y="114994"/>
                    <a:pt x="63801" y="115004"/>
                    <a:pt x="63773" y="115032"/>
                  </a:cubicBezTo>
                  <a:lnTo>
                    <a:pt x="63857" y="114948"/>
                  </a:lnTo>
                  <a:cubicBezTo>
                    <a:pt x="63689" y="114948"/>
                    <a:pt x="63606" y="114948"/>
                    <a:pt x="63606" y="115032"/>
                  </a:cubicBezTo>
                  <a:cubicBezTo>
                    <a:pt x="63522" y="114948"/>
                    <a:pt x="63522" y="114948"/>
                    <a:pt x="63606" y="114864"/>
                  </a:cubicBezTo>
                  <a:close/>
                  <a:moveTo>
                    <a:pt x="14044" y="118380"/>
                  </a:moveTo>
                  <a:cubicBezTo>
                    <a:pt x="14044" y="118464"/>
                    <a:pt x="14044" y="118548"/>
                    <a:pt x="14044" y="118548"/>
                  </a:cubicBezTo>
                  <a:lnTo>
                    <a:pt x="13793" y="118548"/>
                  </a:lnTo>
                  <a:lnTo>
                    <a:pt x="13793" y="118464"/>
                  </a:lnTo>
                  <a:cubicBezTo>
                    <a:pt x="13709" y="118464"/>
                    <a:pt x="13625" y="118548"/>
                    <a:pt x="13541" y="118548"/>
                  </a:cubicBezTo>
                  <a:cubicBezTo>
                    <a:pt x="13541" y="118548"/>
                    <a:pt x="13541" y="118464"/>
                    <a:pt x="13541" y="118380"/>
                  </a:cubicBezTo>
                  <a:close/>
                  <a:moveTo>
                    <a:pt x="64024" y="118380"/>
                  </a:moveTo>
                  <a:cubicBezTo>
                    <a:pt x="64024" y="118380"/>
                    <a:pt x="64024" y="118464"/>
                    <a:pt x="64024" y="118548"/>
                  </a:cubicBezTo>
                  <a:lnTo>
                    <a:pt x="63773" y="118548"/>
                  </a:lnTo>
                  <a:lnTo>
                    <a:pt x="63857" y="118464"/>
                  </a:lnTo>
                  <a:cubicBezTo>
                    <a:pt x="63689" y="118464"/>
                    <a:pt x="63606" y="118464"/>
                    <a:pt x="63606" y="118548"/>
                  </a:cubicBezTo>
                  <a:cubicBezTo>
                    <a:pt x="63522" y="118464"/>
                    <a:pt x="63522" y="118380"/>
                    <a:pt x="63606" y="118380"/>
                  </a:cubicBezTo>
                  <a:close/>
                  <a:moveTo>
                    <a:pt x="14044" y="121897"/>
                  </a:moveTo>
                  <a:cubicBezTo>
                    <a:pt x="14044" y="121980"/>
                    <a:pt x="14044" y="121980"/>
                    <a:pt x="14044" y="122064"/>
                  </a:cubicBezTo>
                  <a:lnTo>
                    <a:pt x="13793" y="122064"/>
                  </a:lnTo>
                  <a:lnTo>
                    <a:pt x="13793" y="121980"/>
                  </a:lnTo>
                  <a:cubicBezTo>
                    <a:pt x="13709" y="121980"/>
                    <a:pt x="13625" y="122064"/>
                    <a:pt x="13541" y="122064"/>
                  </a:cubicBezTo>
                  <a:cubicBezTo>
                    <a:pt x="13541" y="121980"/>
                    <a:pt x="13541" y="121980"/>
                    <a:pt x="13541" y="121897"/>
                  </a:cubicBezTo>
                  <a:close/>
                  <a:moveTo>
                    <a:pt x="64024" y="121897"/>
                  </a:moveTo>
                  <a:cubicBezTo>
                    <a:pt x="64024" y="121897"/>
                    <a:pt x="64024" y="121980"/>
                    <a:pt x="64024" y="122064"/>
                  </a:cubicBezTo>
                  <a:cubicBezTo>
                    <a:pt x="63982" y="122022"/>
                    <a:pt x="63940" y="122001"/>
                    <a:pt x="63899" y="122001"/>
                  </a:cubicBezTo>
                  <a:cubicBezTo>
                    <a:pt x="63857" y="122001"/>
                    <a:pt x="63815" y="122022"/>
                    <a:pt x="63773" y="122064"/>
                  </a:cubicBezTo>
                  <a:lnTo>
                    <a:pt x="63857" y="121980"/>
                  </a:lnTo>
                  <a:cubicBezTo>
                    <a:pt x="63689" y="121980"/>
                    <a:pt x="63606" y="121980"/>
                    <a:pt x="63606" y="122064"/>
                  </a:cubicBezTo>
                  <a:cubicBezTo>
                    <a:pt x="63522" y="121980"/>
                    <a:pt x="63522" y="121897"/>
                    <a:pt x="63606" y="121897"/>
                  </a:cubicBezTo>
                  <a:close/>
                  <a:moveTo>
                    <a:pt x="14044" y="125413"/>
                  </a:moveTo>
                  <a:cubicBezTo>
                    <a:pt x="14044" y="125497"/>
                    <a:pt x="14044" y="125497"/>
                    <a:pt x="14044" y="125580"/>
                  </a:cubicBezTo>
                  <a:cubicBezTo>
                    <a:pt x="13988" y="125580"/>
                    <a:pt x="13932" y="125543"/>
                    <a:pt x="13876" y="125543"/>
                  </a:cubicBezTo>
                  <a:cubicBezTo>
                    <a:pt x="13848" y="125543"/>
                    <a:pt x="13821" y="125552"/>
                    <a:pt x="13793" y="125580"/>
                  </a:cubicBezTo>
                  <a:lnTo>
                    <a:pt x="13793" y="125497"/>
                  </a:lnTo>
                  <a:cubicBezTo>
                    <a:pt x="13709" y="125497"/>
                    <a:pt x="13625" y="125497"/>
                    <a:pt x="13541" y="125580"/>
                  </a:cubicBezTo>
                  <a:cubicBezTo>
                    <a:pt x="13541" y="125497"/>
                    <a:pt x="13541" y="125497"/>
                    <a:pt x="13541" y="125413"/>
                  </a:cubicBezTo>
                  <a:close/>
                  <a:moveTo>
                    <a:pt x="64024" y="125329"/>
                  </a:moveTo>
                  <a:cubicBezTo>
                    <a:pt x="64024" y="125413"/>
                    <a:pt x="64024" y="125413"/>
                    <a:pt x="64024" y="125497"/>
                  </a:cubicBezTo>
                  <a:cubicBezTo>
                    <a:pt x="63940" y="125497"/>
                    <a:pt x="63857" y="125497"/>
                    <a:pt x="63773" y="125580"/>
                  </a:cubicBezTo>
                  <a:lnTo>
                    <a:pt x="63857" y="125497"/>
                  </a:lnTo>
                  <a:cubicBezTo>
                    <a:pt x="63689" y="125497"/>
                    <a:pt x="63606" y="125497"/>
                    <a:pt x="63606" y="125580"/>
                  </a:cubicBezTo>
                  <a:cubicBezTo>
                    <a:pt x="63522" y="125497"/>
                    <a:pt x="63522" y="125413"/>
                    <a:pt x="63606" y="125413"/>
                  </a:cubicBezTo>
                  <a:lnTo>
                    <a:pt x="63773" y="125413"/>
                  </a:lnTo>
                  <a:cubicBezTo>
                    <a:pt x="63857" y="125413"/>
                    <a:pt x="63940" y="125329"/>
                    <a:pt x="64024" y="125329"/>
                  </a:cubicBezTo>
                  <a:close/>
                  <a:moveTo>
                    <a:pt x="64024" y="128845"/>
                  </a:moveTo>
                  <a:cubicBezTo>
                    <a:pt x="64024" y="128929"/>
                    <a:pt x="64024" y="129013"/>
                    <a:pt x="64024" y="129013"/>
                  </a:cubicBezTo>
                  <a:lnTo>
                    <a:pt x="63606" y="129013"/>
                  </a:lnTo>
                  <a:cubicBezTo>
                    <a:pt x="63522" y="129013"/>
                    <a:pt x="63522" y="128929"/>
                    <a:pt x="63606" y="128845"/>
                  </a:cubicBezTo>
                  <a:cubicBezTo>
                    <a:pt x="63606" y="128887"/>
                    <a:pt x="63627" y="128908"/>
                    <a:pt x="63658" y="128908"/>
                  </a:cubicBezTo>
                  <a:cubicBezTo>
                    <a:pt x="63689" y="128908"/>
                    <a:pt x="63731" y="128887"/>
                    <a:pt x="63773" y="128845"/>
                  </a:cubicBezTo>
                  <a:cubicBezTo>
                    <a:pt x="63815" y="128887"/>
                    <a:pt x="63857" y="128908"/>
                    <a:pt x="63899" y="128908"/>
                  </a:cubicBezTo>
                  <a:cubicBezTo>
                    <a:pt x="63940" y="128908"/>
                    <a:pt x="63982" y="128887"/>
                    <a:pt x="64024" y="128845"/>
                  </a:cubicBezTo>
                  <a:close/>
                  <a:moveTo>
                    <a:pt x="14044" y="128929"/>
                  </a:moveTo>
                  <a:cubicBezTo>
                    <a:pt x="14044" y="128929"/>
                    <a:pt x="14044" y="129013"/>
                    <a:pt x="14044" y="129097"/>
                  </a:cubicBezTo>
                  <a:cubicBezTo>
                    <a:pt x="13960" y="129013"/>
                    <a:pt x="13876" y="129013"/>
                    <a:pt x="13793" y="129013"/>
                  </a:cubicBezTo>
                  <a:cubicBezTo>
                    <a:pt x="13709" y="129013"/>
                    <a:pt x="13625" y="129013"/>
                    <a:pt x="13541" y="129097"/>
                  </a:cubicBezTo>
                  <a:cubicBezTo>
                    <a:pt x="13541" y="129013"/>
                    <a:pt x="13541" y="128929"/>
                    <a:pt x="13541" y="128929"/>
                  </a:cubicBezTo>
                  <a:close/>
                  <a:moveTo>
                    <a:pt x="64024" y="132362"/>
                  </a:moveTo>
                  <a:cubicBezTo>
                    <a:pt x="64024" y="132445"/>
                    <a:pt x="64024" y="132529"/>
                    <a:pt x="64024" y="132529"/>
                  </a:cubicBezTo>
                  <a:lnTo>
                    <a:pt x="63857" y="132529"/>
                  </a:lnTo>
                  <a:cubicBezTo>
                    <a:pt x="63801" y="132501"/>
                    <a:pt x="63754" y="132492"/>
                    <a:pt x="63717" y="132492"/>
                  </a:cubicBezTo>
                  <a:cubicBezTo>
                    <a:pt x="63643" y="132492"/>
                    <a:pt x="63606" y="132529"/>
                    <a:pt x="63606" y="132529"/>
                  </a:cubicBezTo>
                  <a:cubicBezTo>
                    <a:pt x="63522" y="132529"/>
                    <a:pt x="63522" y="132445"/>
                    <a:pt x="63606" y="132362"/>
                  </a:cubicBezTo>
                  <a:close/>
                  <a:moveTo>
                    <a:pt x="14044" y="132445"/>
                  </a:moveTo>
                  <a:cubicBezTo>
                    <a:pt x="14044" y="132445"/>
                    <a:pt x="14044" y="132529"/>
                    <a:pt x="14044" y="132613"/>
                  </a:cubicBezTo>
                  <a:cubicBezTo>
                    <a:pt x="13960" y="132529"/>
                    <a:pt x="13876" y="132529"/>
                    <a:pt x="13793" y="132529"/>
                  </a:cubicBezTo>
                  <a:cubicBezTo>
                    <a:pt x="13709" y="132529"/>
                    <a:pt x="13625" y="132529"/>
                    <a:pt x="13541" y="132613"/>
                  </a:cubicBezTo>
                  <a:cubicBezTo>
                    <a:pt x="13541" y="132529"/>
                    <a:pt x="13541" y="132445"/>
                    <a:pt x="13541" y="132445"/>
                  </a:cubicBezTo>
                  <a:close/>
                  <a:moveTo>
                    <a:pt x="11030" y="1"/>
                  </a:moveTo>
                  <a:cubicBezTo>
                    <a:pt x="7765" y="1"/>
                    <a:pt x="7765" y="4857"/>
                    <a:pt x="11030" y="4857"/>
                  </a:cubicBezTo>
                  <a:lnTo>
                    <a:pt x="13039" y="4857"/>
                  </a:lnTo>
                  <a:cubicBezTo>
                    <a:pt x="12621" y="5192"/>
                    <a:pt x="12453" y="5694"/>
                    <a:pt x="12453" y="6196"/>
                  </a:cubicBezTo>
                  <a:cubicBezTo>
                    <a:pt x="12453" y="6782"/>
                    <a:pt x="12704" y="7368"/>
                    <a:pt x="13290" y="7619"/>
                  </a:cubicBezTo>
                  <a:lnTo>
                    <a:pt x="13290" y="8205"/>
                  </a:lnTo>
                  <a:cubicBezTo>
                    <a:pt x="12202" y="8875"/>
                    <a:pt x="12202" y="10466"/>
                    <a:pt x="13290" y="11136"/>
                  </a:cubicBezTo>
                  <a:lnTo>
                    <a:pt x="13290" y="11722"/>
                  </a:lnTo>
                  <a:cubicBezTo>
                    <a:pt x="12202" y="12391"/>
                    <a:pt x="12202" y="13982"/>
                    <a:pt x="13290" y="14652"/>
                  </a:cubicBezTo>
                  <a:lnTo>
                    <a:pt x="13290" y="15154"/>
                  </a:lnTo>
                  <a:cubicBezTo>
                    <a:pt x="12202" y="15908"/>
                    <a:pt x="12202" y="17415"/>
                    <a:pt x="13290" y="18168"/>
                  </a:cubicBezTo>
                  <a:lnTo>
                    <a:pt x="13290" y="18754"/>
                  </a:lnTo>
                  <a:cubicBezTo>
                    <a:pt x="12202" y="19424"/>
                    <a:pt x="12202" y="21015"/>
                    <a:pt x="13290" y="21684"/>
                  </a:cubicBezTo>
                  <a:lnTo>
                    <a:pt x="13290" y="22187"/>
                  </a:lnTo>
                  <a:cubicBezTo>
                    <a:pt x="12202" y="22940"/>
                    <a:pt x="12202" y="24447"/>
                    <a:pt x="13290" y="25201"/>
                  </a:cubicBezTo>
                  <a:lnTo>
                    <a:pt x="13290" y="25703"/>
                  </a:lnTo>
                  <a:cubicBezTo>
                    <a:pt x="12202" y="26456"/>
                    <a:pt x="12202" y="27963"/>
                    <a:pt x="13290" y="28717"/>
                  </a:cubicBezTo>
                  <a:lnTo>
                    <a:pt x="13290" y="29219"/>
                  </a:lnTo>
                  <a:cubicBezTo>
                    <a:pt x="12202" y="29889"/>
                    <a:pt x="12202" y="31480"/>
                    <a:pt x="13290" y="32149"/>
                  </a:cubicBezTo>
                  <a:lnTo>
                    <a:pt x="13290" y="32652"/>
                  </a:lnTo>
                  <a:cubicBezTo>
                    <a:pt x="12202" y="33405"/>
                    <a:pt x="12202" y="34912"/>
                    <a:pt x="13290" y="35666"/>
                  </a:cubicBezTo>
                  <a:lnTo>
                    <a:pt x="13290" y="36168"/>
                  </a:lnTo>
                  <a:cubicBezTo>
                    <a:pt x="12202" y="36921"/>
                    <a:pt x="12202" y="38428"/>
                    <a:pt x="13290" y="39182"/>
                  </a:cubicBezTo>
                  <a:lnTo>
                    <a:pt x="13290" y="39684"/>
                  </a:lnTo>
                  <a:cubicBezTo>
                    <a:pt x="12202" y="40354"/>
                    <a:pt x="12202" y="41944"/>
                    <a:pt x="13290" y="42614"/>
                  </a:cubicBezTo>
                  <a:lnTo>
                    <a:pt x="13290" y="43117"/>
                  </a:lnTo>
                  <a:cubicBezTo>
                    <a:pt x="12202" y="43870"/>
                    <a:pt x="12202" y="45377"/>
                    <a:pt x="13290" y="46130"/>
                  </a:cubicBezTo>
                  <a:lnTo>
                    <a:pt x="13290" y="46633"/>
                  </a:lnTo>
                  <a:cubicBezTo>
                    <a:pt x="12202" y="47386"/>
                    <a:pt x="12202" y="48893"/>
                    <a:pt x="13290" y="49647"/>
                  </a:cubicBezTo>
                  <a:lnTo>
                    <a:pt x="13290" y="50149"/>
                  </a:lnTo>
                  <a:cubicBezTo>
                    <a:pt x="12202" y="50902"/>
                    <a:pt x="12202" y="52409"/>
                    <a:pt x="13290" y="53163"/>
                  </a:cubicBezTo>
                  <a:lnTo>
                    <a:pt x="13290" y="53665"/>
                  </a:lnTo>
                  <a:cubicBezTo>
                    <a:pt x="12202" y="54419"/>
                    <a:pt x="12202" y="55926"/>
                    <a:pt x="13290" y="56679"/>
                  </a:cubicBezTo>
                  <a:lnTo>
                    <a:pt x="13290" y="57181"/>
                  </a:lnTo>
                  <a:cubicBezTo>
                    <a:pt x="12202" y="57851"/>
                    <a:pt x="12202" y="59442"/>
                    <a:pt x="13290" y="60112"/>
                  </a:cubicBezTo>
                  <a:lnTo>
                    <a:pt x="13290" y="60698"/>
                  </a:lnTo>
                  <a:cubicBezTo>
                    <a:pt x="12202" y="61367"/>
                    <a:pt x="12202" y="62958"/>
                    <a:pt x="13290" y="63628"/>
                  </a:cubicBezTo>
                  <a:lnTo>
                    <a:pt x="13290" y="64214"/>
                  </a:lnTo>
                  <a:cubicBezTo>
                    <a:pt x="12202" y="64884"/>
                    <a:pt x="12202" y="66474"/>
                    <a:pt x="13290" y="67144"/>
                  </a:cubicBezTo>
                  <a:lnTo>
                    <a:pt x="13290" y="67646"/>
                  </a:lnTo>
                  <a:cubicBezTo>
                    <a:pt x="12202" y="68400"/>
                    <a:pt x="12202" y="69991"/>
                    <a:pt x="13290" y="70660"/>
                  </a:cubicBezTo>
                  <a:lnTo>
                    <a:pt x="13290" y="71497"/>
                  </a:lnTo>
                  <a:cubicBezTo>
                    <a:pt x="12202" y="72251"/>
                    <a:pt x="12202" y="73758"/>
                    <a:pt x="13290" y="74511"/>
                  </a:cubicBezTo>
                  <a:lnTo>
                    <a:pt x="13290" y="75014"/>
                  </a:lnTo>
                  <a:cubicBezTo>
                    <a:pt x="12202" y="75683"/>
                    <a:pt x="12202" y="77274"/>
                    <a:pt x="13290" y="77944"/>
                  </a:cubicBezTo>
                  <a:lnTo>
                    <a:pt x="13290" y="78530"/>
                  </a:lnTo>
                  <a:cubicBezTo>
                    <a:pt x="12202" y="79200"/>
                    <a:pt x="12202" y="80790"/>
                    <a:pt x="13290" y="81460"/>
                  </a:cubicBezTo>
                  <a:lnTo>
                    <a:pt x="13290" y="82046"/>
                  </a:lnTo>
                  <a:cubicBezTo>
                    <a:pt x="12202" y="82716"/>
                    <a:pt x="12202" y="84307"/>
                    <a:pt x="13290" y="84976"/>
                  </a:cubicBezTo>
                  <a:lnTo>
                    <a:pt x="13290" y="85479"/>
                  </a:lnTo>
                  <a:cubicBezTo>
                    <a:pt x="12202" y="86232"/>
                    <a:pt x="12202" y="87823"/>
                    <a:pt x="13290" y="88493"/>
                  </a:cubicBezTo>
                  <a:lnTo>
                    <a:pt x="13290" y="88995"/>
                  </a:lnTo>
                  <a:cubicBezTo>
                    <a:pt x="12202" y="89748"/>
                    <a:pt x="12202" y="91255"/>
                    <a:pt x="13290" y="92009"/>
                  </a:cubicBezTo>
                  <a:lnTo>
                    <a:pt x="13290" y="92511"/>
                  </a:lnTo>
                  <a:cubicBezTo>
                    <a:pt x="12202" y="93265"/>
                    <a:pt x="12202" y="94772"/>
                    <a:pt x="13290" y="95525"/>
                  </a:cubicBezTo>
                  <a:lnTo>
                    <a:pt x="13290" y="96027"/>
                  </a:lnTo>
                  <a:cubicBezTo>
                    <a:pt x="12202" y="96781"/>
                    <a:pt x="12202" y="98288"/>
                    <a:pt x="13290" y="99041"/>
                  </a:cubicBezTo>
                  <a:lnTo>
                    <a:pt x="13290" y="99544"/>
                  </a:lnTo>
                  <a:cubicBezTo>
                    <a:pt x="12202" y="100213"/>
                    <a:pt x="12202" y="101804"/>
                    <a:pt x="13290" y="102474"/>
                  </a:cubicBezTo>
                  <a:lnTo>
                    <a:pt x="13290" y="103060"/>
                  </a:lnTo>
                  <a:cubicBezTo>
                    <a:pt x="12202" y="103729"/>
                    <a:pt x="12202" y="105320"/>
                    <a:pt x="13290" y="105990"/>
                  </a:cubicBezTo>
                  <a:lnTo>
                    <a:pt x="13290" y="106660"/>
                  </a:lnTo>
                  <a:cubicBezTo>
                    <a:pt x="12202" y="107329"/>
                    <a:pt x="12202" y="108920"/>
                    <a:pt x="13290" y="109590"/>
                  </a:cubicBezTo>
                  <a:lnTo>
                    <a:pt x="13290" y="110092"/>
                  </a:lnTo>
                  <a:cubicBezTo>
                    <a:pt x="12202" y="110846"/>
                    <a:pt x="12202" y="112353"/>
                    <a:pt x="13290" y="113106"/>
                  </a:cubicBezTo>
                  <a:lnTo>
                    <a:pt x="13290" y="113608"/>
                  </a:lnTo>
                  <a:cubicBezTo>
                    <a:pt x="12202" y="114362"/>
                    <a:pt x="12202" y="115869"/>
                    <a:pt x="13290" y="116622"/>
                  </a:cubicBezTo>
                  <a:lnTo>
                    <a:pt x="13290" y="117125"/>
                  </a:lnTo>
                  <a:cubicBezTo>
                    <a:pt x="12202" y="117794"/>
                    <a:pt x="12202" y="119385"/>
                    <a:pt x="13290" y="120055"/>
                  </a:cubicBezTo>
                  <a:lnTo>
                    <a:pt x="13290" y="120557"/>
                  </a:lnTo>
                  <a:cubicBezTo>
                    <a:pt x="12202" y="121311"/>
                    <a:pt x="12202" y="122818"/>
                    <a:pt x="13290" y="123571"/>
                  </a:cubicBezTo>
                  <a:lnTo>
                    <a:pt x="13290" y="124073"/>
                  </a:lnTo>
                  <a:cubicBezTo>
                    <a:pt x="12202" y="124827"/>
                    <a:pt x="12202" y="126334"/>
                    <a:pt x="13290" y="127087"/>
                  </a:cubicBezTo>
                  <a:lnTo>
                    <a:pt x="13290" y="127590"/>
                  </a:lnTo>
                  <a:cubicBezTo>
                    <a:pt x="12202" y="128343"/>
                    <a:pt x="12202" y="129850"/>
                    <a:pt x="13290" y="130603"/>
                  </a:cubicBezTo>
                  <a:lnTo>
                    <a:pt x="13290" y="131106"/>
                  </a:lnTo>
                  <a:cubicBezTo>
                    <a:pt x="12704" y="131441"/>
                    <a:pt x="12453" y="132027"/>
                    <a:pt x="12453" y="132613"/>
                  </a:cubicBezTo>
                  <a:lnTo>
                    <a:pt x="6342" y="132613"/>
                  </a:lnTo>
                  <a:cubicBezTo>
                    <a:pt x="6234" y="132607"/>
                    <a:pt x="6128" y="132604"/>
                    <a:pt x="6025" y="132604"/>
                  </a:cubicBezTo>
                  <a:cubicBezTo>
                    <a:pt x="1" y="132604"/>
                    <a:pt x="1" y="141830"/>
                    <a:pt x="6025" y="141830"/>
                  </a:cubicBezTo>
                  <a:cubicBezTo>
                    <a:pt x="6128" y="141830"/>
                    <a:pt x="6234" y="141827"/>
                    <a:pt x="6342" y="141822"/>
                  </a:cubicBezTo>
                  <a:lnTo>
                    <a:pt x="70136" y="141822"/>
                  </a:lnTo>
                  <a:cubicBezTo>
                    <a:pt x="70186" y="141824"/>
                    <a:pt x="70236" y="141824"/>
                    <a:pt x="70286" y="141824"/>
                  </a:cubicBezTo>
                  <a:cubicBezTo>
                    <a:pt x="72818" y="141824"/>
                    <a:pt x="74991" y="139762"/>
                    <a:pt x="74991" y="137217"/>
                  </a:cubicBezTo>
                  <a:cubicBezTo>
                    <a:pt x="74991" y="134639"/>
                    <a:pt x="72898" y="132603"/>
                    <a:pt x="70427" y="132603"/>
                  </a:cubicBezTo>
                  <a:cubicBezTo>
                    <a:pt x="70330" y="132603"/>
                    <a:pt x="70233" y="132606"/>
                    <a:pt x="70136" y="132613"/>
                  </a:cubicBezTo>
                  <a:lnTo>
                    <a:pt x="65196" y="132613"/>
                  </a:lnTo>
                  <a:cubicBezTo>
                    <a:pt x="65196" y="132027"/>
                    <a:pt x="64861" y="131441"/>
                    <a:pt x="64359" y="131190"/>
                  </a:cubicBezTo>
                  <a:lnTo>
                    <a:pt x="64359" y="130603"/>
                  </a:lnTo>
                  <a:cubicBezTo>
                    <a:pt x="65447" y="129934"/>
                    <a:pt x="65447" y="128343"/>
                    <a:pt x="64359" y="127673"/>
                  </a:cubicBezTo>
                  <a:lnTo>
                    <a:pt x="64359" y="127087"/>
                  </a:lnTo>
                  <a:cubicBezTo>
                    <a:pt x="65447" y="126417"/>
                    <a:pt x="65447" y="124827"/>
                    <a:pt x="64359" y="124157"/>
                  </a:cubicBezTo>
                  <a:lnTo>
                    <a:pt x="64359" y="123655"/>
                  </a:lnTo>
                  <a:cubicBezTo>
                    <a:pt x="65447" y="122901"/>
                    <a:pt x="65447" y="121311"/>
                    <a:pt x="64359" y="120641"/>
                  </a:cubicBezTo>
                  <a:lnTo>
                    <a:pt x="64359" y="120139"/>
                  </a:lnTo>
                  <a:cubicBezTo>
                    <a:pt x="65447" y="119385"/>
                    <a:pt x="65447" y="117794"/>
                    <a:pt x="64359" y="117125"/>
                  </a:cubicBezTo>
                  <a:lnTo>
                    <a:pt x="64359" y="116622"/>
                  </a:lnTo>
                  <a:cubicBezTo>
                    <a:pt x="65447" y="115869"/>
                    <a:pt x="65447" y="114362"/>
                    <a:pt x="64359" y="113608"/>
                  </a:cubicBezTo>
                  <a:lnTo>
                    <a:pt x="64359" y="113106"/>
                  </a:lnTo>
                  <a:cubicBezTo>
                    <a:pt x="65447" y="112436"/>
                    <a:pt x="65447" y="110846"/>
                    <a:pt x="64359" y="110092"/>
                  </a:cubicBezTo>
                  <a:lnTo>
                    <a:pt x="64359" y="109590"/>
                  </a:lnTo>
                  <a:cubicBezTo>
                    <a:pt x="65447" y="108920"/>
                    <a:pt x="65447" y="107329"/>
                    <a:pt x="64359" y="106660"/>
                  </a:cubicBezTo>
                  <a:lnTo>
                    <a:pt x="64359" y="106074"/>
                  </a:lnTo>
                  <a:cubicBezTo>
                    <a:pt x="65447" y="105404"/>
                    <a:pt x="65447" y="103813"/>
                    <a:pt x="64359" y="103143"/>
                  </a:cubicBezTo>
                  <a:lnTo>
                    <a:pt x="64359" y="102557"/>
                  </a:lnTo>
                  <a:cubicBezTo>
                    <a:pt x="65447" y="101888"/>
                    <a:pt x="65447" y="100297"/>
                    <a:pt x="64359" y="99627"/>
                  </a:cubicBezTo>
                  <a:lnTo>
                    <a:pt x="64359" y="99041"/>
                  </a:lnTo>
                  <a:cubicBezTo>
                    <a:pt x="65447" y="98371"/>
                    <a:pt x="65447" y="96781"/>
                    <a:pt x="64359" y="96111"/>
                  </a:cubicBezTo>
                  <a:lnTo>
                    <a:pt x="64359" y="95609"/>
                  </a:lnTo>
                  <a:cubicBezTo>
                    <a:pt x="65447" y="94855"/>
                    <a:pt x="65447" y="93265"/>
                    <a:pt x="64359" y="92595"/>
                  </a:cubicBezTo>
                  <a:lnTo>
                    <a:pt x="64359" y="92092"/>
                  </a:lnTo>
                  <a:cubicBezTo>
                    <a:pt x="65447" y="91339"/>
                    <a:pt x="65447" y="89748"/>
                    <a:pt x="64359" y="89079"/>
                  </a:cubicBezTo>
                  <a:lnTo>
                    <a:pt x="64359" y="88576"/>
                  </a:lnTo>
                  <a:cubicBezTo>
                    <a:pt x="65447" y="87823"/>
                    <a:pt x="65447" y="86316"/>
                    <a:pt x="64359" y="85562"/>
                  </a:cubicBezTo>
                  <a:lnTo>
                    <a:pt x="64359" y="85060"/>
                  </a:lnTo>
                  <a:cubicBezTo>
                    <a:pt x="65447" y="84390"/>
                    <a:pt x="65447" y="82800"/>
                    <a:pt x="64359" y="82046"/>
                  </a:cubicBezTo>
                  <a:lnTo>
                    <a:pt x="64359" y="81544"/>
                  </a:lnTo>
                  <a:cubicBezTo>
                    <a:pt x="65447" y="80790"/>
                    <a:pt x="65447" y="79200"/>
                    <a:pt x="64359" y="78530"/>
                  </a:cubicBezTo>
                  <a:lnTo>
                    <a:pt x="64359" y="78028"/>
                  </a:lnTo>
                  <a:cubicBezTo>
                    <a:pt x="65447" y="77274"/>
                    <a:pt x="65447" y="75683"/>
                    <a:pt x="64359" y="75014"/>
                  </a:cubicBezTo>
                  <a:lnTo>
                    <a:pt x="64359" y="74511"/>
                  </a:lnTo>
                  <a:cubicBezTo>
                    <a:pt x="65447" y="73758"/>
                    <a:pt x="65447" y="72251"/>
                    <a:pt x="64359" y="71497"/>
                  </a:cubicBezTo>
                  <a:lnTo>
                    <a:pt x="64359" y="70660"/>
                  </a:lnTo>
                  <a:cubicBezTo>
                    <a:pt x="65447" y="69991"/>
                    <a:pt x="65447" y="68400"/>
                    <a:pt x="64359" y="67730"/>
                  </a:cubicBezTo>
                  <a:lnTo>
                    <a:pt x="64359" y="67144"/>
                  </a:lnTo>
                  <a:cubicBezTo>
                    <a:pt x="65447" y="66474"/>
                    <a:pt x="65447" y="64884"/>
                    <a:pt x="64359" y="64214"/>
                  </a:cubicBezTo>
                  <a:lnTo>
                    <a:pt x="64359" y="63712"/>
                  </a:lnTo>
                  <a:cubicBezTo>
                    <a:pt x="65447" y="63042"/>
                    <a:pt x="65447" y="61451"/>
                    <a:pt x="64359" y="60698"/>
                  </a:cubicBezTo>
                  <a:lnTo>
                    <a:pt x="64359" y="60195"/>
                  </a:lnTo>
                  <a:cubicBezTo>
                    <a:pt x="65447" y="59526"/>
                    <a:pt x="65447" y="57935"/>
                    <a:pt x="64359" y="57265"/>
                  </a:cubicBezTo>
                  <a:lnTo>
                    <a:pt x="64359" y="56679"/>
                  </a:lnTo>
                  <a:cubicBezTo>
                    <a:pt x="65447" y="56009"/>
                    <a:pt x="65447" y="54419"/>
                    <a:pt x="64359" y="53749"/>
                  </a:cubicBezTo>
                  <a:lnTo>
                    <a:pt x="64359" y="53163"/>
                  </a:lnTo>
                  <a:cubicBezTo>
                    <a:pt x="65447" y="52493"/>
                    <a:pt x="65447" y="50902"/>
                    <a:pt x="64359" y="50233"/>
                  </a:cubicBezTo>
                  <a:lnTo>
                    <a:pt x="64359" y="49730"/>
                  </a:lnTo>
                  <a:cubicBezTo>
                    <a:pt x="65447" y="48977"/>
                    <a:pt x="65447" y="47386"/>
                    <a:pt x="64359" y="46716"/>
                  </a:cubicBezTo>
                  <a:lnTo>
                    <a:pt x="64359" y="46214"/>
                  </a:lnTo>
                  <a:cubicBezTo>
                    <a:pt x="65447" y="45461"/>
                    <a:pt x="65447" y="43870"/>
                    <a:pt x="64359" y="43200"/>
                  </a:cubicBezTo>
                  <a:lnTo>
                    <a:pt x="64359" y="42698"/>
                  </a:lnTo>
                  <a:cubicBezTo>
                    <a:pt x="65447" y="41944"/>
                    <a:pt x="65447" y="40438"/>
                    <a:pt x="64359" y="39684"/>
                  </a:cubicBezTo>
                  <a:lnTo>
                    <a:pt x="64359" y="39182"/>
                  </a:lnTo>
                  <a:cubicBezTo>
                    <a:pt x="65447" y="38428"/>
                    <a:pt x="65447" y="36921"/>
                    <a:pt x="64359" y="36168"/>
                  </a:cubicBezTo>
                  <a:lnTo>
                    <a:pt x="64359" y="35666"/>
                  </a:lnTo>
                  <a:cubicBezTo>
                    <a:pt x="65447" y="34996"/>
                    <a:pt x="65447" y="33405"/>
                    <a:pt x="64359" y="32652"/>
                  </a:cubicBezTo>
                  <a:lnTo>
                    <a:pt x="64359" y="32149"/>
                  </a:lnTo>
                  <a:cubicBezTo>
                    <a:pt x="65447" y="31480"/>
                    <a:pt x="65447" y="29889"/>
                    <a:pt x="64359" y="29219"/>
                  </a:cubicBezTo>
                  <a:lnTo>
                    <a:pt x="64359" y="28633"/>
                  </a:lnTo>
                  <a:cubicBezTo>
                    <a:pt x="65447" y="27963"/>
                    <a:pt x="65447" y="26373"/>
                    <a:pt x="64359" y="25703"/>
                  </a:cubicBezTo>
                  <a:lnTo>
                    <a:pt x="64359" y="25117"/>
                  </a:lnTo>
                  <a:cubicBezTo>
                    <a:pt x="65447" y="24447"/>
                    <a:pt x="65447" y="22856"/>
                    <a:pt x="64359" y="22187"/>
                  </a:cubicBezTo>
                  <a:lnTo>
                    <a:pt x="64359" y="21684"/>
                  </a:lnTo>
                  <a:cubicBezTo>
                    <a:pt x="65447" y="20931"/>
                    <a:pt x="65447" y="19340"/>
                    <a:pt x="64359" y="18670"/>
                  </a:cubicBezTo>
                  <a:lnTo>
                    <a:pt x="64359" y="18168"/>
                  </a:lnTo>
                  <a:cubicBezTo>
                    <a:pt x="65447" y="17415"/>
                    <a:pt x="65447" y="15824"/>
                    <a:pt x="64359" y="15154"/>
                  </a:cubicBezTo>
                  <a:lnTo>
                    <a:pt x="64359" y="14652"/>
                  </a:lnTo>
                  <a:cubicBezTo>
                    <a:pt x="65447" y="13898"/>
                    <a:pt x="65447" y="12391"/>
                    <a:pt x="64359" y="11638"/>
                  </a:cubicBezTo>
                  <a:lnTo>
                    <a:pt x="64359" y="11136"/>
                  </a:lnTo>
                  <a:cubicBezTo>
                    <a:pt x="65447" y="10466"/>
                    <a:pt x="65447" y="8875"/>
                    <a:pt x="64359" y="8122"/>
                  </a:cubicBezTo>
                  <a:lnTo>
                    <a:pt x="64359" y="7619"/>
                  </a:lnTo>
                  <a:cubicBezTo>
                    <a:pt x="64861" y="7285"/>
                    <a:pt x="65196" y="6699"/>
                    <a:pt x="65196" y="6113"/>
                  </a:cubicBezTo>
                  <a:cubicBezTo>
                    <a:pt x="65196" y="5610"/>
                    <a:pt x="64945" y="5192"/>
                    <a:pt x="64610" y="4857"/>
                  </a:cubicBezTo>
                  <a:lnTo>
                    <a:pt x="66703" y="4857"/>
                  </a:lnTo>
                  <a:cubicBezTo>
                    <a:pt x="67792" y="4857"/>
                    <a:pt x="68712" y="3936"/>
                    <a:pt x="68712" y="2931"/>
                  </a:cubicBezTo>
                  <a:lnTo>
                    <a:pt x="68712" y="2010"/>
                  </a:lnTo>
                  <a:cubicBezTo>
                    <a:pt x="68712" y="922"/>
                    <a:pt x="67792" y="1"/>
                    <a:pt x="66703" y="1"/>
                  </a:cubicBezTo>
                  <a:lnTo>
                    <a:pt x="61261" y="1"/>
                  </a:lnTo>
                  <a:cubicBezTo>
                    <a:pt x="58080" y="1"/>
                    <a:pt x="58080" y="4857"/>
                    <a:pt x="61261" y="4857"/>
                  </a:cubicBezTo>
                  <a:lnTo>
                    <a:pt x="62936" y="4857"/>
                  </a:lnTo>
                  <a:cubicBezTo>
                    <a:pt x="62601" y="5192"/>
                    <a:pt x="62434" y="5694"/>
                    <a:pt x="62434" y="6196"/>
                  </a:cubicBezTo>
                  <a:cubicBezTo>
                    <a:pt x="62434" y="6782"/>
                    <a:pt x="62685" y="7368"/>
                    <a:pt x="63271" y="7619"/>
                  </a:cubicBezTo>
                  <a:lnTo>
                    <a:pt x="63271" y="8205"/>
                  </a:lnTo>
                  <a:cubicBezTo>
                    <a:pt x="62182" y="8875"/>
                    <a:pt x="62182" y="10466"/>
                    <a:pt x="63271" y="11136"/>
                  </a:cubicBezTo>
                  <a:lnTo>
                    <a:pt x="63271" y="11722"/>
                  </a:lnTo>
                  <a:cubicBezTo>
                    <a:pt x="62182" y="12391"/>
                    <a:pt x="62182" y="13982"/>
                    <a:pt x="63271" y="14652"/>
                  </a:cubicBezTo>
                  <a:lnTo>
                    <a:pt x="63271" y="15154"/>
                  </a:lnTo>
                  <a:cubicBezTo>
                    <a:pt x="62182" y="15908"/>
                    <a:pt x="62182" y="17415"/>
                    <a:pt x="63271" y="18168"/>
                  </a:cubicBezTo>
                  <a:lnTo>
                    <a:pt x="63271" y="18754"/>
                  </a:lnTo>
                  <a:cubicBezTo>
                    <a:pt x="62182" y="19424"/>
                    <a:pt x="62182" y="21015"/>
                    <a:pt x="63271" y="21684"/>
                  </a:cubicBezTo>
                  <a:lnTo>
                    <a:pt x="63271" y="22187"/>
                  </a:lnTo>
                  <a:cubicBezTo>
                    <a:pt x="62182" y="22940"/>
                    <a:pt x="62182" y="24447"/>
                    <a:pt x="63271" y="25201"/>
                  </a:cubicBezTo>
                  <a:lnTo>
                    <a:pt x="63271" y="25703"/>
                  </a:lnTo>
                  <a:cubicBezTo>
                    <a:pt x="62182" y="26456"/>
                    <a:pt x="62182" y="27963"/>
                    <a:pt x="63271" y="28717"/>
                  </a:cubicBezTo>
                  <a:lnTo>
                    <a:pt x="63271" y="29219"/>
                  </a:lnTo>
                  <a:cubicBezTo>
                    <a:pt x="62182" y="29889"/>
                    <a:pt x="62182" y="31480"/>
                    <a:pt x="63271" y="32149"/>
                  </a:cubicBezTo>
                  <a:lnTo>
                    <a:pt x="63271" y="32652"/>
                  </a:lnTo>
                  <a:cubicBezTo>
                    <a:pt x="62182" y="33405"/>
                    <a:pt x="62182" y="34912"/>
                    <a:pt x="63271" y="35666"/>
                  </a:cubicBezTo>
                  <a:lnTo>
                    <a:pt x="63271" y="36168"/>
                  </a:lnTo>
                  <a:cubicBezTo>
                    <a:pt x="62182" y="36921"/>
                    <a:pt x="62182" y="38428"/>
                    <a:pt x="63271" y="39182"/>
                  </a:cubicBezTo>
                  <a:lnTo>
                    <a:pt x="63271" y="39684"/>
                  </a:lnTo>
                  <a:cubicBezTo>
                    <a:pt x="62182" y="40354"/>
                    <a:pt x="62182" y="41944"/>
                    <a:pt x="63271" y="42614"/>
                  </a:cubicBezTo>
                  <a:lnTo>
                    <a:pt x="63271" y="43117"/>
                  </a:lnTo>
                  <a:cubicBezTo>
                    <a:pt x="62182" y="43870"/>
                    <a:pt x="62182" y="45377"/>
                    <a:pt x="63271" y="46130"/>
                  </a:cubicBezTo>
                  <a:lnTo>
                    <a:pt x="63271" y="46633"/>
                  </a:lnTo>
                  <a:cubicBezTo>
                    <a:pt x="62182" y="47386"/>
                    <a:pt x="62182" y="48893"/>
                    <a:pt x="63271" y="49647"/>
                  </a:cubicBezTo>
                  <a:lnTo>
                    <a:pt x="63271" y="50149"/>
                  </a:lnTo>
                  <a:cubicBezTo>
                    <a:pt x="62182" y="50902"/>
                    <a:pt x="62182" y="52409"/>
                    <a:pt x="63271" y="53163"/>
                  </a:cubicBezTo>
                  <a:lnTo>
                    <a:pt x="63271" y="53665"/>
                  </a:lnTo>
                  <a:cubicBezTo>
                    <a:pt x="62182" y="54419"/>
                    <a:pt x="62182" y="55926"/>
                    <a:pt x="63271" y="56679"/>
                  </a:cubicBezTo>
                  <a:lnTo>
                    <a:pt x="63271" y="57181"/>
                  </a:lnTo>
                  <a:cubicBezTo>
                    <a:pt x="62182" y="57851"/>
                    <a:pt x="62182" y="59442"/>
                    <a:pt x="63271" y="60112"/>
                  </a:cubicBezTo>
                  <a:lnTo>
                    <a:pt x="63271" y="60698"/>
                  </a:lnTo>
                  <a:cubicBezTo>
                    <a:pt x="62099" y="61367"/>
                    <a:pt x="62099" y="63042"/>
                    <a:pt x="63271" y="63712"/>
                  </a:cubicBezTo>
                  <a:lnTo>
                    <a:pt x="63271" y="64214"/>
                  </a:lnTo>
                  <a:cubicBezTo>
                    <a:pt x="62182" y="64967"/>
                    <a:pt x="62182" y="66474"/>
                    <a:pt x="63271" y="67228"/>
                  </a:cubicBezTo>
                  <a:lnTo>
                    <a:pt x="63271" y="67730"/>
                  </a:lnTo>
                  <a:cubicBezTo>
                    <a:pt x="62182" y="68484"/>
                    <a:pt x="62182" y="69991"/>
                    <a:pt x="63271" y="70744"/>
                  </a:cubicBezTo>
                  <a:lnTo>
                    <a:pt x="63271" y="71581"/>
                  </a:lnTo>
                  <a:cubicBezTo>
                    <a:pt x="62182" y="72251"/>
                    <a:pt x="62182" y="73842"/>
                    <a:pt x="63271" y="74511"/>
                  </a:cubicBezTo>
                  <a:lnTo>
                    <a:pt x="63271" y="75014"/>
                  </a:lnTo>
                  <a:cubicBezTo>
                    <a:pt x="62182" y="75767"/>
                    <a:pt x="62182" y="77358"/>
                    <a:pt x="63271" y="78028"/>
                  </a:cubicBezTo>
                  <a:lnTo>
                    <a:pt x="63271" y="78530"/>
                  </a:lnTo>
                  <a:cubicBezTo>
                    <a:pt x="62182" y="79283"/>
                    <a:pt x="62182" y="80790"/>
                    <a:pt x="63271" y="81544"/>
                  </a:cubicBezTo>
                  <a:lnTo>
                    <a:pt x="63271" y="82046"/>
                  </a:lnTo>
                  <a:cubicBezTo>
                    <a:pt x="62182" y="82716"/>
                    <a:pt x="62182" y="84307"/>
                    <a:pt x="63271" y="84976"/>
                  </a:cubicBezTo>
                  <a:lnTo>
                    <a:pt x="63271" y="85562"/>
                  </a:lnTo>
                  <a:cubicBezTo>
                    <a:pt x="62182" y="86232"/>
                    <a:pt x="62182" y="87823"/>
                    <a:pt x="63271" y="88493"/>
                  </a:cubicBezTo>
                  <a:lnTo>
                    <a:pt x="63271" y="88995"/>
                  </a:lnTo>
                  <a:cubicBezTo>
                    <a:pt x="62182" y="89748"/>
                    <a:pt x="62182" y="91339"/>
                    <a:pt x="63271" y="92009"/>
                  </a:cubicBezTo>
                  <a:lnTo>
                    <a:pt x="63271" y="92511"/>
                  </a:lnTo>
                  <a:cubicBezTo>
                    <a:pt x="62182" y="93265"/>
                    <a:pt x="62182" y="94772"/>
                    <a:pt x="63271" y="95525"/>
                  </a:cubicBezTo>
                  <a:lnTo>
                    <a:pt x="63271" y="96027"/>
                  </a:lnTo>
                  <a:cubicBezTo>
                    <a:pt x="62182" y="96781"/>
                    <a:pt x="62182" y="98288"/>
                    <a:pt x="63271" y="99041"/>
                  </a:cubicBezTo>
                  <a:lnTo>
                    <a:pt x="63271" y="99544"/>
                  </a:lnTo>
                  <a:cubicBezTo>
                    <a:pt x="62182" y="100297"/>
                    <a:pt x="62182" y="101804"/>
                    <a:pt x="63271" y="102557"/>
                  </a:cubicBezTo>
                  <a:lnTo>
                    <a:pt x="63271" y="103060"/>
                  </a:lnTo>
                  <a:cubicBezTo>
                    <a:pt x="62182" y="103729"/>
                    <a:pt x="62182" y="105320"/>
                    <a:pt x="63271" y="106074"/>
                  </a:cubicBezTo>
                  <a:lnTo>
                    <a:pt x="63271" y="106660"/>
                  </a:lnTo>
                  <a:cubicBezTo>
                    <a:pt x="62182" y="107329"/>
                    <a:pt x="62182" y="108920"/>
                    <a:pt x="63271" y="109590"/>
                  </a:cubicBezTo>
                  <a:lnTo>
                    <a:pt x="63271" y="110092"/>
                  </a:lnTo>
                  <a:cubicBezTo>
                    <a:pt x="62182" y="110846"/>
                    <a:pt x="62182" y="112353"/>
                    <a:pt x="63271" y="113106"/>
                  </a:cubicBezTo>
                  <a:lnTo>
                    <a:pt x="63271" y="113608"/>
                  </a:lnTo>
                  <a:cubicBezTo>
                    <a:pt x="62182" y="114362"/>
                    <a:pt x="62182" y="115869"/>
                    <a:pt x="63271" y="116622"/>
                  </a:cubicBezTo>
                  <a:lnTo>
                    <a:pt x="63271" y="117125"/>
                  </a:lnTo>
                  <a:cubicBezTo>
                    <a:pt x="62182" y="117794"/>
                    <a:pt x="62182" y="119385"/>
                    <a:pt x="63271" y="120055"/>
                  </a:cubicBezTo>
                  <a:lnTo>
                    <a:pt x="63271" y="120557"/>
                  </a:lnTo>
                  <a:cubicBezTo>
                    <a:pt x="62182" y="121311"/>
                    <a:pt x="62182" y="122818"/>
                    <a:pt x="63271" y="123571"/>
                  </a:cubicBezTo>
                  <a:lnTo>
                    <a:pt x="63271" y="124073"/>
                  </a:lnTo>
                  <a:cubicBezTo>
                    <a:pt x="62182" y="124827"/>
                    <a:pt x="62182" y="126334"/>
                    <a:pt x="63271" y="127087"/>
                  </a:cubicBezTo>
                  <a:lnTo>
                    <a:pt x="63271" y="127590"/>
                  </a:lnTo>
                  <a:cubicBezTo>
                    <a:pt x="62182" y="128343"/>
                    <a:pt x="62182" y="129850"/>
                    <a:pt x="63271" y="130603"/>
                  </a:cubicBezTo>
                  <a:lnTo>
                    <a:pt x="63271" y="131106"/>
                  </a:lnTo>
                  <a:cubicBezTo>
                    <a:pt x="62685" y="131441"/>
                    <a:pt x="62434" y="132027"/>
                    <a:pt x="62434" y="132613"/>
                  </a:cubicBezTo>
                  <a:lnTo>
                    <a:pt x="15132" y="132613"/>
                  </a:lnTo>
                  <a:cubicBezTo>
                    <a:pt x="15132" y="132027"/>
                    <a:pt x="14881" y="131441"/>
                    <a:pt x="14379" y="131106"/>
                  </a:cubicBezTo>
                  <a:lnTo>
                    <a:pt x="14379" y="130603"/>
                  </a:lnTo>
                  <a:cubicBezTo>
                    <a:pt x="15383" y="129850"/>
                    <a:pt x="15383" y="128259"/>
                    <a:pt x="14379" y="127590"/>
                  </a:cubicBezTo>
                  <a:lnTo>
                    <a:pt x="14379" y="127087"/>
                  </a:lnTo>
                  <a:cubicBezTo>
                    <a:pt x="15383" y="126334"/>
                    <a:pt x="15383" y="124827"/>
                    <a:pt x="14379" y="124073"/>
                  </a:cubicBezTo>
                  <a:lnTo>
                    <a:pt x="14379" y="123571"/>
                  </a:lnTo>
                  <a:cubicBezTo>
                    <a:pt x="15383" y="122901"/>
                    <a:pt x="15383" y="121311"/>
                    <a:pt x="14379" y="120557"/>
                  </a:cubicBezTo>
                  <a:lnTo>
                    <a:pt x="14379" y="120055"/>
                  </a:lnTo>
                  <a:cubicBezTo>
                    <a:pt x="15383" y="119385"/>
                    <a:pt x="15383" y="117794"/>
                    <a:pt x="14379" y="117125"/>
                  </a:cubicBezTo>
                  <a:lnTo>
                    <a:pt x="14379" y="116539"/>
                  </a:lnTo>
                  <a:cubicBezTo>
                    <a:pt x="15383" y="115869"/>
                    <a:pt x="15383" y="114278"/>
                    <a:pt x="14379" y="113608"/>
                  </a:cubicBezTo>
                  <a:lnTo>
                    <a:pt x="14379" y="113022"/>
                  </a:lnTo>
                  <a:cubicBezTo>
                    <a:pt x="15383" y="112353"/>
                    <a:pt x="15383" y="110762"/>
                    <a:pt x="14379" y="110092"/>
                  </a:cubicBezTo>
                  <a:lnTo>
                    <a:pt x="14379" y="109506"/>
                  </a:lnTo>
                  <a:cubicBezTo>
                    <a:pt x="15383" y="108836"/>
                    <a:pt x="15383" y="107246"/>
                    <a:pt x="14379" y="106576"/>
                  </a:cubicBezTo>
                  <a:lnTo>
                    <a:pt x="14379" y="105990"/>
                  </a:lnTo>
                  <a:cubicBezTo>
                    <a:pt x="15383" y="105320"/>
                    <a:pt x="15383" y="103729"/>
                    <a:pt x="14379" y="103060"/>
                  </a:cubicBezTo>
                  <a:lnTo>
                    <a:pt x="14379" y="102557"/>
                  </a:lnTo>
                  <a:cubicBezTo>
                    <a:pt x="15383" y="101804"/>
                    <a:pt x="15383" y="100213"/>
                    <a:pt x="14379" y="99544"/>
                  </a:cubicBezTo>
                  <a:lnTo>
                    <a:pt x="14379" y="99041"/>
                  </a:lnTo>
                  <a:cubicBezTo>
                    <a:pt x="15383" y="98288"/>
                    <a:pt x="15383" y="96781"/>
                    <a:pt x="14379" y="96027"/>
                  </a:cubicBezTo>
                  <a:lnTo>
                    <a:pt x="14379" y="95525"/>
                  </a:lnTo>
                  <a:cubicBezTo>
                    <a:pt x="15383" y="94855"/>
                    <a:pt x="15383" y="93265"/>
                    <a:pt x="14379" y="92511"/>
                  </a:cubicBezTo>
                  <a:lnTo>
                    <a:pt x="14379" y="92009"/>
                  </a:lnTo>
                  <a:cubicBezTo>
                    <a:pt x="15383" y="91339"/>
                    <a:pt x="15383" y="89748"/>
                    <a:pt x="14379" y="88995"/>
                  </a:cubicBezTo>
                  <a:lnTo>
                    <a:pt x="14379" y="88493"/>
                  </a:lnTo>
                  <a:cubicBezTo>
                    <a:pt x="15383" y="87823"/>
                    <a:pt x="15383" y="86232"/>
                    <a:pt x="14379" y="85562"/>
                  </a:cubicBezTo>
                  <a:lnTo>
                    <a:pt x="14379" y="84976"/>
                  </a:lnTo>
                  <a:cubicBezTo>
                    <a:pt x="15383" y="84307"/>
                    <a:pt x="15383" y="82716"/>
                    <a:pt x="14379" y="82046"/>
                  </a:cubicBezTo>
                  <a:lnTo>
                    <a:pt x="14379" y="81544"/>
                  </a:lnTo>
                  <a:cubicBezTo>
                    <a:pt x="15383" y="80790"/>
                    <a:pt x="15383" y="79200"/>
                    <a:pt x="14379" y="78530"/>
                  </a:cubicBezTo>
                  <a:lnTo>
                    <a:pt x="14379" y="78028"/>
                  </a:lnTo>
                  <a:cubicBezTo>
                    <a:pt x="15383" y="77274"/>
                    <a:pt x="15383" y="75683"/>
                    <a:pt x="14379" y="75014"/>
                  </a:cubicBezTo>
                  <a:lnTo>
                    <a:pt x="14379" y="74511"/>
                  </a:lnTo>
                  <a:cubicBezTo>
                    <a:pt x="15383" y="73758"/>
                    <a:pt x="15383" y="72251"/>
                    <a:pt x="14379" y="71497"/>
                  </a:cubicBezTo>
                  <a:lnTo>
                    <a:pt x="14379" y="70660"/>
                  </a:lnTo>
                  <a:cubicBezTo>
                    <a:pt x="15383" y="69991"/>
                    <a:pt x="15383" y="68400"/>
                    <a:pt x="14379" y="67730"/>
                  </a:cubicBezTo>
                  <a:lnTo>
                    <a:pt x="14379" y="67144"/>
                  </a:lnTo>
                  <a:cubicBezTo>
                    <a:pt x="15383" y="66474"/>
                    <a:pt x="15383" y="64884"/>
                    <a:pt x="14379" y="64214"/>
                  </a:cubicBezTo>
                  <a:lnTo>
                    <a:pt x="14379" y="63712"/>
                  </a:lnTo>
                  <a:cubicBezTo>
                    <a:pt x="15383" y="63042"/>
                    <a:pt x="15383" y="61451"/>
                    <a:pt x="14379" y="60698"/>
                  </a:cubicBezTo>
                  <a:lnTo>
                    <a:pt x="14379" y="60195"/>
                  </a:lnTo>
                  <a:cubicBezTo>
                    <a:pt x="15383" y="59526"/>
                    <a:pt x="15383" y="57935"/>
                    <a:pt x="14379" y="57265"/>
                  </a:cubicBezTo>
                  <a:lnTo>
                    <a:pt x="14379" y="56679"/>
                  </a:lnTo>
                  <a:cubicBezTo>
                    <a:pt x="15383" y="56009"/>
                    <a:pt x="15383" y="54419"/>
                    <a:pt x="14379" y="53749"/>
                  </a:cubicBezTo>
                  <a:lnTo>
                    <a:pt x="14379" y="53163"/>
                  </a:lnTo>
                  <a:cubicBezTo>
                    <a:pt x="15383" y="52493"/>
                    <a:pt x="15383" y="50902"/>
                    <a:pt x="14379" y="50233"/>
                  </a:cubicBezTo>
                  <a:lnTo>
                    <a:pt x="14379" y="49730"/>
                  </a:lnTo>
                  <a:cubicBezTo>
                    <a:pt x="15383" y="48977"/>
                    <a:pt x="15383" y="47386"/>
                    <a:pt x="14379" y="46716"/>
                  </a:cubicBezTo>
                  <a:lnTo>
                    <a:pt x="14379" y="46214"/>
                  </a:lnTo>
                  <a:cubicBezTo>
                    <a:pt x="15383" y="45461"/>
                    <a:pt x="15383" y="43870"/>
                    <a:pt x="14379" y="43200"/>
                  </a:cubicBezTo>
                  <a:lnTo>
                    <a:pt x="14379" y="42698"/>
                  </a:lnTo>
                  <a:cubicBezTo>
                    <a:pt x="15383" y="41944"/>
                    <a:pt x="15383" y="40438"/>
                    <a:pt x="14379" y="39684"/>
                  </a:cubicBezTo>
                  <a:lnTo>
                    <a:pt x="14379" y="39182"/>
                  </a:lnTo>
                  <a:cubicBezTo>
                    <a:pt x="15383" y="38428"/>
                    <a:pt x="15383" y="36921"/>
                    <a:pt x="14379" y="36168"/>
                  </a:cubicBezTo>
                  <a:lnTo>
                    <a:pt x="14379" y="35666"/>
                  </a:lnTo>
                  <a:cubicBezTo>
                    <a:pt x="15383" y="34996"/>
                    <a:pt x="15383" y="33405"/>
                    <a:pt x="14379" y="32652"/>
                  </a:cubicBezTo>
                  <a:lnTo>
                    <a:pt x="14379" y="32149"/>
                  </a:lnTo>
                  <a:cubicBezTo>
                    <a:pt x="15383" y="31480"/>
                    <a:pt x="15383" y="29889"/>
                    <a:pt x="14379" y="29219"/>
                  </a:cubicBezTo>
                  <a:lnTo>
                    <a:pt x="14379" y="28633"/>
                  </a:lnTo>
                  <a:cubicBezTo>
                    <a:pt x="15383" y="27963"/>
                    <a:pt x="15383" y="26373"/>
                    <a:pt x="14379" y="25703"/>
                  </a:cubicBezTo>
                  <a:lnTo>
                    <a:pt x="14379" y="25117"/>
                  </a:lnTo>
                  <a:cubicBezTo>
                    <a:pt x="15383" y="24447"/>
                    <a:pt x="15383" y="22856"/>
                    <a:pt x="14379" y="22187"/>
                  </a:cubicBezTo>
                  <a:lnTo>
                    <a:pt x="14379" y="21684"/>
                  </a:lnTo>
                  <a:cubicBezTo>
                    <a:pt x="15383" y="20931"/>
                    <a:pt x="15383" y="19340"/>
                    <a:pt x="14379" y="18670"/>
                  </a:cubicBezTo>
                  <a:lnTo>
                    <a:pt x="14379" y="18168"/>
                  </a:lnTo>
                  <a:cubicBezTo>
                    <a:pt x="15383" y="17415"/>
                    <a:pt x="15383" y="15824"/>
                    <a:pt x="14379" y="15154"/>
                  </a:cubicBezTo>
                  <a:lnTo>
                    <a:pt x="14379" y="14652"/>
                  </a:lnTo>
                  <a:cubicBezTo>
                    <a:pt x="15383" y="13898"/>
                    <a:pt x="15383" y="12391"/>
                    <a:pt x="14379" y="11638"/>
                  </a:cubicBezTo>
                  <a:lnTo>
                    <a:pt x="14379" y="11136"/>
                  </a:lnTo>
                  <a:cubicBezTo>
                    <a:pt x="15383" y="10466"/>
                    <a:pt x="15383" y="8875"/>
                    <a:pt x="14379" y="8122"/>
                  </a:cubicBezTo>
                  <a:lnTo>
                    <a:pt x="14379" y="7619"/>
                  </a:lnTo>
                  <a:cubicBezTo>
                    <a:pt x="14881" y="7285"/>
                    <a:pt x="15132" y="6699"/>
                    <a:pt x="15132" y="6113"/>
                  </a:cubicBezTo>
                  <a:cubicBezTo>
                    <a:pt x="15132" y="5610"/>
                    <a:pt x="14965" y="5192"/>
                    <a:pt x="14630" y="4857"/>
                  </a:cubicBezTo>
                  <a:lnTo>
                    <a:pt x="16472" y="4857"/>
                  </a:lnTo>
                  <a:cubicBezTo>
                    <a:pt x="17560" y="4857"/>
                    <a:pt x="18397" y="3936"/>
                    <a:pt x="18397" y="2931"/>
                  </a:cubicBezTo>
                  <a:lnTo>
                    <a:pt x="18397" y="2010"/>
                  </a:lnTo>
                  <a:cubicBezTo>
                    <a:pt x="18397" y="922"/>
                    <a:pt x="17560" y="1"/>
                    <a:pt x="164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76"/>
            <p:cNvSpPr/>
            <p:nvPr/>
          </p:nvSpPr>
          <p:spPr>
            <a:xfrm>
              <a:off x="1914300" y="686000"/>
              <a:ext cx="1872700" cy="3545775"/>
            </a:xfrm>
            <a:custGeom>
              <a:avLst/>
              <a:gdLst/>
              <a:ahLst/>
              <a:cxnLst/>
              <a:rect l="l" t="t" r="r" b="b"/>
              <a:pathLst>
                <a:path w="74908" h="141831" extrusionOk="0">
                  <a:moveTo>
                    <a:pt x="64024" y="5945"/>
                  </a:moveTo>
                  <a:cubicBezTo>
                    <a:pt x="64024" y="6029"/>
                    <a:pt x="64024" y="6029"/>
                    <a:pt x="64024" y="6113"/>
                  </a:cubicBezTo>
                  <a:cubicBezTo>
                    <a:pt x="63940" y="6113"/>
                    <a:pt x="63856" y="6029"/>
                    <a:pt x="63772" y="6029"/>
                  </a:cubicBezTo>
                  <a:cubicBezTo>
                    <a:pt x="63689" y="6029"/>
                    <a:pt x="63605" y="6113"/>
                    <a:pt x="63521" y="6113"/>
                  </a:cubicBezTo>
                  <a:cubicBezTo>
                    <a:pt x="63605" y="6029"/>
                    <a:pt x="63605" y="6029"/>
                    <a:pt x="63605" y="5945"/>
                  </a:cubicBezTo>
                  <a:close/>
                  <a:moveTo>
                    <a:pt x="64024" y="9461"/>
                  </a:moveTo>
                  <a:cubicBezTo>
                    <a:pt x="64024" y="9545"/>
                    <a:pt x="64024" y="9545"/>
                    <a:pt x="64024" y="9629"/>
                  </a:cubicBezTo>
                  <a:cubicBezTo>
                    <a:pt x="63940" y="9545"/>
                    <a:pt x="63856" y="9545"/>
                    <a:pt x="63772" y="9545"/>
                  </a:cubicBezTo>
                  <a:cubicBezTo>
                    <a:pt x="63689" y="9545"/>
                    <a:pt x="63605" y="9545"/>
                    <a:pt x="63521" y="9629"/>
                  </a:cubicBezTo>
                  <a:cubicBezTo>
                    <a:pt x="63605" y="9545"/>
                    <a:pt x="63605" y="9545"/>
                    <a:pt x="63605" y="9461"/>
                  </a:cubicBezTo>
                  <a:close/>
                  <a:moveTo>
                    <a:pt x="64024" y="12978"/>
                  </a:moveTo>
                  <a:cubicBezTo>
                    <a:pt x="64024" y="12978"/>
                    <a:pt x="64024" y="13061"/>
                    <a:pt x="64024" y="13145"/>
                  </a:cubicBezTo>
                  <a:cubicBezTo>
                    <a:pt x="63940" y="13061"/>
                    <a:pt x="63856" y="13061"/>
                    <a:pt x="63772" y="13061"/>
                  </a:cubicBezTo>
                  <a:cubicBezTo>
                    <a:pt x="63689" y="13061"/>
                    <a:pt x="63605" y="13061"/>
                    <a:pt x="63521" y="13145"/>
                  </a:cubicBezTo>
                  <a:cubicBezTo>
                    <a:pt x="63605" y="13061"/>
                    <a:pt x="63605" y="12978"/>
                    <a:pt x="63605" y="12978"/>
                  </a:cubicBezTo>
                  <a:close/>
                  <a:moveTo>
                    <a:pt x="64024" y="16494"/>
                  </a:moveTo>
                  <a:cubicBezTo>
                    <a:pt x="64024" y="16494"/>
                    <a:pt x="64024" y="16577"/>
                    <a:pt x="64024" y="16661"/>
                  </a:cubicBezTo>
                  <a:cubicBezTo>
                    <a:pt x="63940" y="16577"/>
                    <a:pt x="63856" y="16577"/>
                    <a:pt x="63772" y="16577"/>
                  </a:cubicBezTo>
                  <a:cubicBezTo>
                    <a:pt x="63709" y="16577"/>
                    <a:pt x="63646" y="16577"/>
                    <a:pt x="63582" y="16614"/>
                  </a:cubicBezTo>
                  <a:lnTo>
                    <a:pt x="63582" y="16614"/>
                  </a:lnTo>
                  <a:cubicBezTo>
                    <a:pt x="63605" y="16564"/>
                    <a:pt x="63605" y="16494"/>
                    <a:pt x="63605" y="16494"/>
                  </a:cubicBezTo>
                  <a:close/>
                  <a:moveTo>
                    <a:pt x="64024" y="20010"/>
                  </a:moveTo>
                  <a:cubicBezTo>
                    <a:pt x="64024" y="20010"/>
                    <a:pt x="64024" y="20094"/>
                    <a:pt x="64024" y="20177"/>
                  </a:cubicBezTo>
                  <a:cubicBezTo>
                    <a:pt x="63940" y="20094"/>
                    <a:pt x="63856" y="20094"/>
                    <a:pt x="63772" y="20094"/>
                  </a:cubicBezTo>
                  <a:cubicBezTo>
                    <a:pt x="63689" y="20094"/>
                    <a:pt x="63605" y="20094"/>
                    <a:pt x="63521" y="20177"/>
                  </a:cubicBezTo>
                  <a:cubicBezTo>
                    <a:pt x="63605" y="20094"/>
                    <a:pt x="63605" y="20010"/>
                    <a:pt x="63605" y="20010"/>
                  </a:cubicBezTo>
                  <a:close/>
                  <a:moveTo>
                    <a:pt x="64024" y="23442"/>
                  </a:moveTo>
                  <a:cubicBezTo>
                    <a:pt x="64024" y="23526"/>
                    <a:pt x="64024" y="23610"/>
                    <a:pt x="64024" y="23610"/>
                  </a:cubicBezTo>
                  <a:lnTo>
                    <a:pt x="63521" y="23610"/>
                  </a:lnTo>
                  <a:cubicBezTo>
                    <a:pt x="63605" y="23610"/>
                    <a:pt x="63605" y="23526"/>
                    <a:pt x="63605" y="23442"/>
                  </a:cubicBezTo>
                  <a:cubicBezTo>
                    <a:pt x="63689" y="23526"/>
                    <a:pt x="63772" y="23526"/>
                    <a:pt x="63856" y="23526"/>
                  </a:cubicBezTo>
                  <a:cubicBezTo>
                    <a:pt x="63856" y="23526"/>
                    <a:pt x="63940" y="23526"/>
                    <a:pt x="64024" y="23442"/>
                  </a:cubicBezTo>
                  <a:close/>
                  <a:moveTo>
                    <a:pt x="64024" y="26959"/>
                  </a:moveTo>
                  <a:cubicBezTo>
                    <a:pt x="64024" y="27042"/>
                    <a:pt x="64024" y="27126"/>
                    <a:pt x="64024" y="27126"/>
                  </a:cubicBezTo>
                  <a:cubicBezTo>
                    <a:pt x="63968" y="27126"/>
                    <a:pt x="63912" y="27089"/>
                    <a:pt x="63856" y="27089"/>
                  </a:cubicBezTo>
                  <a:cubicBezTo>
                    <a:pt x="63828" y="27089"/>
                    <a:pt x="63800" y="27098"/>
                    <a:pt x="63772" y="27126"/>
                  </a:cubicBezTo>
                  <a:cubicBezTo>
                    <a:pt x="63745" y="27098"/>
                    <a:pt x="63717" y="27089"/>
                    <a:pt x="63689" y="27089"/>
                  </a:cubicBezTo>
                  <a:cubicBezTo>
                    <a:pt x="63656" y="27089"/>
                    <a:pt x="63623" y="27102"/>
                    <a:pt x="63590" y="27113"/>
                  </a:cubicBezTo>
                  <a:lnTo>
                    <a:pt x="63590" y="27113"/>
                  </a:lnTo>
                  <a:cubicBezTo>
                    <a:pt x="63605" y="27095"/>
                    <a:pt x="63605" y="27054"/>
                    <a:pt x="63605" y="26959"/>
                  </a:cubicBezTo>
                  <a:cubicBezTo>
                    <a:pt x="63689" y="27042"/>
                    <a:pt x="63772" y="27042"/>
                    <a:pt x="63856" y="27042"/>
                  </a:cubicBezTo>
                  <a:cubicBezTo>
                    <a:pt x="63856" y="27042"/>
                    <a:pt x="63940" y="27042"/>
                    <a:pt x="64024" y="26959"/>
                  </a:cubicBezTo>
                  <a:close/>
                  <a:moveTo>
                    <a:pt x="64024" y="30475"/>
                  </a:moveTo>
                  <a:cubicBezTo>
                    <a:pt x="64024" y="30559"/>
                    <a:pt x="64024" y="30559"/>
                    <a:pt x="64024" y="30642"/>
                  </a:cubicBezTo>
                  <a:cubicBezTo>
                    <a:pt x="63940" y="30642"/>
                    <a:pt x="63856" y="30559"/>
                    <a:pt x="63772" y="30559"/>
                  </a:cubicBezTo>
                  <a:cubicBezTo>
                    <a:pt x="63689" y="30559"/>
                    <a:pt x="63605" y="30642"/>
                    <a:pt x="63521" y="30642"/>
                  </a:cubicBezTo>
                  <a:cubicBezTo>
                    <a:pt x="63605" y="30559"/>
                    <a:pt x="63605" y="30559"/>
                    <a:pt x="63605" y="30475"/>
                  </a:cubicBezTo>
                  <a:close/>
                  <a:moveTo>
                    <a:pt x="64024" y="33991"/>
                  </a:moveTo>
                  <a:cubicBezTo>
                    <a:pt x="64024" y="34075"/>
                    <a:pt x="64024" y="34075"/>
                    <a:pt x="64024" y="34159"/>
                  </a:cubicBezTo>
                  <a:cubicBezTo>
                    <a:pt x="63940" y="34159"/>
                    <a:pt x="63856" y="34075"/>
                    <a:pt x="63772" y="34075"/>
                  </a:cubicBezTo>
                  <a:cubicBezTo>
                    <a:pt x="63689" y="34075"/>
                    <a:pt x="63605" y="34159"/>
                    <a:pt x="63521" y="34159"/>
                  </a:cubicBezTo>
                  <a:cubicBezTo>
                    <a:pt x="63605" y="34075"/>
                    <a:pt x="63605" y="34075"/>
                    <a:pt x="63605" y="33991"/>
                  </a:cubicBezTo>
                  <a:close/>
                  <a:moveTo>
                    <a:pt x="64024" y="37507"/>
                  </a:moveTo>
                  <a:cubicBezTo>
                    <a:pt x="64024" y="37591"/>
                    <a:pt x="64024" y="37591"/>
                    <a:pt x="64024" y="37675"/>
                  </a:cubicBezTo>
                  <a:cubicBezTo>
                    <a:pt x="63940" y="37591"/>
                    <a:pt x="63856" y="37591"/>
                    <a:pt x="63772" y="37591"/>
                  </a:cubicBezTo>
                  <a:cubicBezTo>
                    <a:pt x="63689" y="37591"/>
                    <a:pt x="63605" y="37591"/>
                    <a:pt x="63521" y="37675"/>
                  </a:cubicBezTo>
                  <a:cubicBezTo>
                    <a:pt x="63605" y="37591"/>
                    <a:pt x="63605" y="37591"/>
                    <a:pt x="63605" y="37591"/>
                  </a:cubicBezTo>
                  <a:lnTo>
                    <a:pt x="63605" y="37507"/>
                  </a:lnTo>
                  <a:close/>
                  <a:moveTo>
                    <a:pt x="64024" y="41024"/>
                  </a:moveTo>
                  <a:cubicBezTo>
                    <a:pt x="64024" y="41024"/>
                    <a:pt x="64024" y="41107"/>
                    <a:pt x="64024" y="41191"/>
                  </a:cubicBezTo>
                  <a:cubicBezTo>
                    <a:pt x="63940" y="41107"/>
                    <a:pt x="63856" y="41107"/>
                    <a:pt x="63772" y="41107"/>
                  </a:cubicBezTo>
                  <a:cubicBezTo>
                    <a:pt x="63689" y="41107"/>
                    <a:pt x="63605" y="41107"/>
                    <a:pt x="63521" y="41191"/>
                  </a:cubicBezTo>
                  <a:cubicBezTo>
                    <a:pt x="63605" y="41107"/>
                    <a:pt x="63605" y="41024"/>
                    <a:pt x="63605" y="41024"/>
                  </a:cubicBezTo>
                  <a:close/>
                  <a:moveTo>
                    <a:pt x="64024" y="44540"/>
                  </a:moveTo>
                  <a:cubicBezTo>
                    <a:pt x="64024" y="44540"/>
                    <a:pt x="64024" y="44623"/>
                    <a:pt x="64024" y="44707"/>
                  </a:cubicBezTo>
                  <a:cubicBezTo>
                    <a:pt x="63940" y="44623"/>
                    <a:pt x="63856" y="44623"/>
                    <a:pt x="63772" y="44623"/>
                  </a:cubicBezTo>
                  <a:cubicBezTo>
                    <a:pt x="63689" y="44623"/>
                    <a:pt x="63605" y="44623"/>
                    <a:pt x="63521" y="44707"/>
                  </a:cubicBezTo>
                  <a:cubicBezTo>
                    <a:pt x="63605" y="44623"/>
                    <a:pt x="63605" y="44540"/>
                    <a:pt x="63605" y="44540"/>
                  </a:cubicBezTo>
                  <a:close/>
                  <a:moveTo>
                    <a:pt x="64024" y="48056"/>
                  </a:moveTo>
                  <a:cubicBezTo>
                    <a:pt x="64024" y="48056"/>
                    <a:pt x="64024" y="48140"/>
                    <a:pt x="64024" y="48223"/>
                  </a:cubicBezTo>
                  <a:cubicBezTo>
                    <a:pt x="63940" y="48140"/>
                    <a:pt x="63856" y="48140"/>
                    <a:pt x="63772" y="48140"/>
                  </a:cubicBezTo>
                  <a:cubicBezTo>
                    <a:pt x="63689" y="48140"/>
                    <a:pt x="63605" y="48140"/>
                    <a:pt x="63521" y="48223"/>
                  </a:cubicBezTo>
                  <a:cubicBezTo>
                    <a:pt x="63605" y="48140"/>
                    <a:pt x="63605" y="48056"/>
                    <a:pt x="63605" y="48056"/>
                  </a:cubicBezTo>
                  <a:close/>
                  <a:moveTo>
                    <a:pt x="64024" y="51488"/>
                  </a:moveTo>
                  <a:cubicBezTo>
                    <a:pt x="64024" y="51572"/>
                    <a:pt x="64024" y="51656"/>
                    <a:pt x="64024" y="51656"/>
                  </a:cubicBezTo>
                  <a:lnTo>
                    <a:pt x="63521" y="51656"/>
                  </a:lnTo>
                  <a:cubicBezTo>
                    <a:pt x="63605" y="51656"/>
                    <a:pt x="63605" y="51572"/>
                    <a:pt x="63605" y="51488"/>
                  </a:cubicBezTo>
                  <a:cubicBezTo>
                    <a:pt x="63689" y="51572"/>
                    <a:pt x="63772" y="51572"/>
                    <a:pt x="63856" y="51572"/>
                  </a:cubicBezTo>
                  <a:cubicBezTo>
                    <a:pt x="63856" y="51572"/>
                    <a:pt x="63940" y="51572"/>
                    <a:pt x="64024" y="51488"/>
                  </a:cubicBezTo>
                  <a:close/>
                  <a:moveTo>
                    <a:pt x="64024" y="55005"/>
                  </a:moveTo>
                  <a:cubicBezTo>
                    <a:pt x="64024" y="55088"/>
                    <a:pt x="64024" y="55172"/>
                    <a:pt x="64024" y="55172"/>
                  </a:cubicBezTo>
                  <a:cubicBezTo>
                    <a:pt x="63968" y="55172"/>
                    <a:pt x="63912" y="55135"/>
                    <a:pt x="63856" y="55135"/>
                  </a:cubicBezTo>
                  <a:cubicBezTo>
                    <a:pt x="63828" y="55135"/>
                    <a:pt x="63800" y="55144"/>
                    <a:pt x="63772" y="55172"/>
                  </a:cubicBezTo>
                  <a:cubicBezTo>
                    <a:pt x="63745" y="55144"/>
                    <a:pt x="63717" y="55135"/>
                    <a:pt x="63689" y="55135"/>
                  </a:cubicBezTo>
                  <a:cubicBezTo>
                    <a:pt x="63633" y="55135"/>
                    <a:pt x="63577" y="55172"/>
                    <a:pt x="63521" y="55172"/>
                  </a:cubicBezTo>
                  <a:cubicBezTo>
                    <a:pt x="63605" y="55172"/>
                    <a:pt x="63605" y="55088"/>
                    <a:pt x="63605" y="55005"/>
                  </a:cubicBezTo>
                  <a:close/>
                  <a:moveTo>
                    <a:pt x="64024" y="58521"/>
                  </a:moveTo>
                  <a:cubicBezTo>
                    <a:pt x="64024" y="58605"/>
                    <a:pt x="64024" y="58605"/>
                    <a:pt x="64024" y="58688"/>
                  </a:cubicBezTo>
                  <a:cubicBezTo>
                    <a:pt x="63940" y="58688"/>
                    <a:pt x="63856" y="58605"/>
                    <a:pt x="63772" y="58605"/>
                  </a:cubicBezTo>
                  <a:cubicBezTo>
                    <a:pt x="63689" y="58605"/>
                    <a:pt x="63605" y="58688"/>
                    <a:pt x="63521" y="58688"/>
                  </a:cubicBezTo>
                  <a:cubicBezTo>
                    <a:pt x="63605" y="58605"/>
                    <a:pt x="63605" y="58605"/>
                    <a:pt x="63605" y="58521"/>
                  </a:cubicBezTo>
                  <a:close/>
                  <a:moveTo>
                    <a:pt x="64024" y="62037"/>
                  </a:moveTo>
                  <a:cubicBezTo>
                    <a:pt x="64024" y="62121"/>
                    <a:pt x="64024" y="62121"/>
                    <a:pt x="64024" y="62205"/>
                  </a:cubicBezTo>
                  <a:lnTo>
                    <a:pt x="63521" y="62205"/>
                  </a:lnTo>
                  <a:cubicBezTo>
                    <a:pt x="63521" y="62205"/>
                    <a:pt x="63605" y="62121"/>
                    <a:pt x="63605" y="62037"/>
                  </a:cubicBezTo>
                  <a:close/>
                  <a:moveTo>
                    <a:pt x="64024" y="65553"/>
                  </a:moveTo>
                  <a:cubicBezTo>
                    <a:pt x="64024" y="65553"/>
                    <a:pt x="64024" y="65637"/>
                    <a:pt x="64024" y="65721"/>
                  </a:cubicBezTo>
                  <a:cubicBezTo>
                    <a:pt x="63940" y="65637"/>
                    <a:pt x="63856" y="65637"/>
                    <a:pt x="63772" y="65637"/>
                  </a:cubicBezTo>
                  <a:cubicBezTo>
                    <a:pt x="63689" y="65637"/>
                    <a:pt x="63605" y="65637"/>
                    <a:pt x="63521" y="65721"/>
                  </a:cubicBezTo>
                  <a:cubicBezTo>
                    <a:pt x="63605" y="65637"/>
                    <a:pt x="63605" y="65637"/>
                    <a:pt x="63605" y="65553"/>
                  </a:cubicBezTo>
                  <a:close/>
                  <a:moveTo>
                    <a:pt x="64107" y="68986"/>
                  </a:moveTo>
                  <a:cubicBezTo>
                    <a:pt x="64107" y="69070"/>
                    <a:pt x="64107" y="69153"/>
                    <a:pt x="64107" y="69153"/>
                  </a:cubicBezTo>
                  <a:cubicBezTo>
                    <a:pt x="64107" y="69321"/>
                    <a:pt x="64024" y="69404"/>
                    <a:pt x="64024" y="69488"/>
                  </a:cubicBezTo>
                  <a:cubicBezTo>
                    <a:pt x="63982" y="69446"/>
                    <a:pt x="63940" y="69425"/>
                    <a:pt x="63908" y="69425"/>
                  </a:cubicBezTo>
                  <a:cubicBezTo>
                    <a:pt x="63877" y="69425"/>
                    <a:pt x="63856" y="69446"/>
                    <a:pt x="63856" y="69488"/>
                  </a:cubicBezTo>
                  <a:cubicBezTo>
                    <a:pt x="63814" y="69446"/>
                    <a:pt x="63772" y="69425"/>
                    <a:pt x="63731" y="69425"/>
                  </a:cubicBezTo>
                  <a:cubicBezTo>
                    <a:pt x="63689" y="69425"/>
                    <a:pt x="63647" y="69446"/>
                    <a:pt x="63605" y="69488"/>
                  </a:cubicBezTo>
                  <a:cubicBezTo>
                    <a:pt x="63605" y="69404"/>
                    <a:pt x="63605" y="69237"/>
                    <a:pt x="63605" y="69153"/>
                  </a:cubicBezTo>
                  <a:cubicBezTo>
                    <a:pt x="63605" y="69153"/>
                    <a:pt x="63605" y="69070"/>
                    <a:pt x="63605" y="68986"/>
                  </a:cubicBezTo>
                  <a:cubicBezTo>
                    <a:pt x="63689" y="69070"/>
                    <a:pt x="63772" y="69070"/>
                    <a:pt x="63856" y="69070"/>
                  </a:cubicBezTo>
                  <a:cubicBezTo>
                    <a:pt x="63940" y="69070"/>
                    <a:pt x="64024" y="69070"/>
                    <a:pt x="64107" y="68986"/>
                  </a:cubicBezTo>
                  <a:close/>
                  <a:moveTo>
                    <a:pt x="64024" y="72837"/>
                  </a:moveTo>
                  <a:cubicBezTo>
                    <a:pt x="64024" y="72921"/>
                    <a:pt x="64024" y="72921"/>
                    <a:pt x="64024" y="73004"/>
                  </a:cubicBezTo>
                  <a:cubicBezTo>
                    <a:pt x="63968" y="73004"/>
                    <a:pt x="63912" y="72967"/>
                    <a:pt x="63881" y="72967"/>
                  </a:cubicBezTo>
                  <a:cubicBezTo>
                    <a:pt x="63865" y="72967"/>
                    <a:pt x="63856" y="72977"/>
                    <a:pt x="63856" y="73004"/>
                  </a:cubicBezTo>
                  <a:lnTo>
                    <a:pt x="63856" y="72921"/>
                  </a:lnTo>
                  <a:cubicBezTo>
                    <a:pt x="63689" y="72921"/>
                    <a:pt x="63605" y="72921"/>
                    <a:pt x="63605" y="73004"/>
                  </a:cubicBezTo>
                  <a:lnTo>
                    <a:pt x="63605" y="72837"/>
                  </a:lnTo>
                  <a:cubicBezTo>
                    <a:pt x="63605" y="72837"/>
                    <a:pt x="63689" y="72837"/>
                    <a:pt x="63772" y="72921"/>
                  </a:cubicBezTo>
                  <a:cubicBezTo>
                    <a:pt x="63856" y="72837"/>
                    <a:pt x="63940" y="72837"/>
                    <a:pt x="64024" y="72837"/>
                  </a:cubicBezTo>
                  <a:close/>
                  <a:moveTo>
                    <a:pt x="64024" y="76353"/>
                  </a:moveTo>
                  <a:cubicBezTo>
                    <a:pt x="64024" y="76353"/>
                    <a:pt x="64024" y="76437"/>
                    <a:pt x="64024" y="76521"/>
                  </a:cubicBezTo>
                  <a:cubicBezTo>
                    <a:pt x="63940" y="76437"/>
                    <a:pt x="63856" y="76437"/>
                    <a:pt x="63856" y="76437"/>
                  </a:cubicBezTo>
                  <a:cubicBezTo>
                    <a:pt x="63689" y="76437"/>
                    <a:pt x="63605" y="76437"/>
                    <a:pt x="63605" y="76521"/>
                  </a:cubicBezTo>
                  <a:lnTo>
                    <a:pt x="63605" y="76353"/>
                  </a:lnTo>
                  <a:close/>
                  <a:moveTo>
                    <a:pt x="64024" y="79786"/>
                  </a:moveTo>
                  <a:cubicBezTo>
                    <a:pt x="64024" y="79869"/>
                    <a:pt x="64024" y="79869"/>
                    <a:pt x="64024" y="79953"/>
                  </a:cubicBezTo>
                  <a:lnTo>
                    <a:pt x="63605" y="79953"/>
                  </a:lnTo>
                  <a:lnTo>
                    <a:pt x="63605" y="79786"/>
                  </a:lnTo>
                  <a:close/>
                  <a:moveTo>
                    <a:pt x="64024" y="83302"/>
                  </a:moveTo>
                  <a:cubicBezTo>
                    <a:pt x="64024" y="83302"/>
                    <a:pt x="64024" y="83386"/>
                    <a:pt x="64024" y="83469"/>
                  </a:cubicBezTo>
                  <a:lnTo>
                    <a:pt x="63605" y="83469"/>
                  </a:lnTo>
                  <a:lnTo>
                    <a:pt x="63605" y="83302"/>
                  </a:lnTo>
                  <a:close/>
                  <a:moveTo>
                    <a:pt x="64024" y="86818"/>
                  </a:moveTo>
                  <a:cubicBezTo>
                    <a:pt x="64024" y="86902"/>
                    <a:pt x="64024" y="86986"/>
                    <a:pt x="64024" y="86986"/>
                  </a:cubicBezTo>
                  <a:lnTo>
                    <a:pt x="63605" y="86986"/>
                  </a:lnTo>
                  <a:lnTo>
                    <a:pt x="63605" y="86818"/>
                  </a:lnTo>
                  <a:cubicBezTo>
                    <a:pt x="63605" y="86860"/>
                    <a:pt x="63626" y="86881"/>
                    <a:pt x="63657" y="86881"/>
                  </a:cubicBezTo>
                  <a:cubicBezTo>
                    <a:pt x="63689" y="86881"/>
                    <a:pt x="63731" y="86860"/>
                    <a:pt x="63772" y="86818"/>
                  </a:cubicBezTo>
                  <a:cubicBezTo>
                    <a:pt x="63814" y="86860"/>
                    <a:pt x="63856" y="86881"/>
                    <a:pt x="63898" y="86881"/>
                  </a:cubicBezTo>
                  <a:cubicBezTo>
                    <a:pt x="63940" y="86881"/>
                    <a:pt x="63982" y="86860"/>
                    <a:pt x="64024" y="86818"/>
                  </a:cubicBezTo>
                  <a:close/>
                  <a:moveTo>
                    <a:pt x="64024" y="90334"/>
                  </a:moveTo>
                  <a:cubicBezTo>
                    <a:pt x="64024" y="90418"/>
                    <a:pt x="64024" y="90502"/>
                    <a:pt x="64024" y="90502"/>
                  </a:cubicBezTo>
                  <a:lnTo>
                    <a:pt x="63856" y="90502"/>
                  </a:lnTo>
                  <a:lnTo>
                    <a:pt x="63856" y="90418"/>
                  </a:lnTo>
                  <a:cubicBezTo>
                    <a:pt x="63689" y="90418"/>
                    <a:pt x="63605" y="90502"/>
                    <a:pt x="63605" y="90502"/>
                  </a:cubicBezTo>
                  <a:lnTo>
                    <a:pt x="63605" y="90334"/>
                  </a:lnTo>
                  <a:close/>
                  <a:moveTo>
                    <a:pt x="64024" y="93851"/>
                  </a:moveTo>
                  <a:cubicBezTo>
                    <a:pt x="64024" y="93934"/>
                    <a:pt x="64024" y="93934"/>
                    <a:pt x="64024" y="94018"/>
                  </a:cubicBezTo>
                  <a:lnTo>
                    <a:pt x="63856" y="94018"/>
                  </a:lnTo>
                  <a:lnTo>
                    <a:pt x="63856" y="93934"/>
                  </a:lnTo>
                  <a:cubicBezTo>
                    <a:pt x="63689" y="93934"/>
                    <a:pt x="63605" y="94018"/>
                    <a:pt x="63605" y="94018"/>
                  </a:cubicBezTo>
                  <a:lnTo>
                    <a:pt x="63605" y="93851"/>
                  </a:lnTo>
                  <a:close/>
                  <a:moveTo>
                    <a:pt x="64024" y="97367"/>
                  </a:moveTo>
                  <a:cubicBezTo>
                    <a:pt x="64024" y="97451"/>
                    <a:pt x="64024" y="97451"/>
                    <a:pt x="64024" y="97534"/>
                  </a:cubicBezTo>
                  <a:cubicBezTo>
                    <a:pt x="63968" y="97534"/>
                    <a:pt x="63912" y="97497"/>
                    <a:pt x="63881" y="97497"/>
                  </a:cubicBezTo>
                  <a:cubicBezTo>
                    <a:pt x="63865" y="97497"/>
                    <a:pt x="63856" y="97506"/>
                    <a:pt x="63856" y="97534"/>
                  </a:cubicBezTo>
                  <a:lnTo>
                    <a:pt x="63856" y="97451"/>
                  </a:lnTo>
                  <a:cubicBezTo>
                    <a:pt x="63689" y="97451"/>
                    <a:pt x="63605" y="97451"/>
                    <a:pt x="63605" y="97534"/>
                  </a:cubicBezTo>
                  <a:lnTo>
                    <a:pt x="63605" y="97367"/>
                  </a:lnTo>
                  <a:close/>
                  <a:moveTo>
                    <a:pt x="64024" y="100883"/>
                  </a:moveTo>
                  <a:cubicBezTo>
                    <a:pt x="64024" y="100883"/>
                    <a:pt x="64024" y="100967"/>
                    <a:pt x="64024" y="101050"/>
                  </a:cubicBezTo>
                  <a:cubicBezTo>
                    <a:pt x="63940" y="100967"/>
                    <a:pt x="63856" y="100967"/>
                    <a:pt x="63856" y="100967"/>
                  </a:cubicBezTo>
                  <a:cubicBezTo>
                    <a:pt x="63689" y="100967"/>
                    <a:pt x="63605" y="100967"/>
                    <a:pt x="63605" y="101050"/>
                  </a:cubicBezTo>
                  <a:lnTo>
                    <a:pt x="63605" y="100883"/>
                  </a:lnTo>
                  <a:close/>
                  <a:moveTo>
                    <a:pt x="64024" y="104399"/>
                  </a:moveTo>
                  <a:cubicBezTo>
                    <a:pt x="64024" y="104399"/>
                    <a:pt x="64024" y="104483"/>
                    <a:pt x="64024" y="104567"/>
                  </a:cubicBezTo>
                  <a:cubicBezTo>
                    <a:pt x="63982" y="104525"/>
                    <a:pt x="63940" y="104504"/>
                    <a:pt x="63908" y="104504"/>
                  </a:cubicBezTo>
                  <a:cubicBezTo>
                    <a:pt x="63877" y="104504"/>
                    <a:pt x="63856" y="104525"/>
                    <a:pt x="63856" y="104567"/>
                  </a:cubicBezTo>
                  <a:lnTo>
                    <a:pt x="63856" y="104483"/>
                  </a:lnTo>
                  <a:cubicBezTo>
                    <a:pt x="63689" y="104483"/>
                    <a:pt x="63605" y="104483"/>
                    <a:pt x="63605" y="104567"/>
                  </a:cubicBezTo>
                  <a:lnTo>
                    <a:pt x="63605" y="104399"/>
                  </a:lnTo>
                  <a:close/>
                  <a:moveTo>
                    <a:pt x="64024" y="107915"/>
                  </a:moveTo>
                  <a:cubicBezTo>
                    <a:pt x="64024" y="107915"/>
                    <a:pt x="64024" y="107999"/>
                    <a:pt x="64024" y="108083"/>
                  </a:cubicBezTo>
                  <a:cubicBezTo>
                    <a:pt x="63940" y="107999"/>
                    <a:pt x="63856" y="107999"/>
                    <a:pt x="63856" y="107999"/>
                  </a:cubicBezTo>
                  <a:cubicBezTo>
                    <a:pt x="63689" y="107999"/>
                    <a:pt x="63605" y="107999"/>
                    <a:pt x="63605" y="108083"/>
                  </a:cubicBezTo>
                  <a:lnTo>
                    <a:pt x="63605" y="107915"/>
                  </a:lnTo>
                  <a:close/>
                  <a:moveTo>
                    <a:pt x="64024" y="111432"/>
                  </a:moveTo>
                  <a:cubicBezTo>
                    <a:pt x="64024" y="111432"/>
                    <a:pt x="64024" y="111515"/>
                    <a:pt x="64024" y="111515"/>
                  </a:cubicBezTo>
                  <a:lnTo>
                    <a:pt x="63605" y="111515"/>
                  </a:lnTo>
                  <a:lnTo>
                    <a:pt x="63605" y="111432"/>
                  </a:lnTo>
                  <a:close/>
                  <a:moveTo>
                    <a:pt x="64024" y="114864"/>
                  </a:moveTo>
                  <a:cubicBezTo>
                    <a:pt x="64024" y="114948"/>
                    <a:pt x="64024" y="115032"/>
                    <a:pt x="64024" y="115032"/>
                  </a:cubicBezTo>
                  <a:lnTo>
                    <a:pt x="63605" y="115032"/>
                  </a:lnTo>
                  <a:lnTo>
                    <a:pt x="63605" y="114864"/>
                  </a:lnTo>
                  <a:cubicBezTo>
                    <a:pt x="63605" y="114906"/>
                    <a:pt x="63626" y="114927"/>
                    <a:pt x="63657" y="114927"/>
                  </a:cubicBezTo>
                  <a:cubicBezTo>
                    <a:pt x="63689" y="114927"/>
                    <a:pt x="63731" y="114906"/>
                    <a:pt x="63772" y="114864"/>
                  </a:cubicBezTo>
                  <a:cubicBezTo>
                    <a:pt x="63814" y="114906"/>
                    <a:pt x="63856" y="114927"/>
                    <a:pt x="63898" y="114927"/>
                  </a:cubicBezTo>
                  <a:cubicBezTo>
                    <a:pt x="63940" y="114927"/>
                    <a:pt x="63982" y="114906"/>
                    <a:pt x="64024" y="114864"/>
                  </a:cubicBezTo>
                  <a:close/>
                  <a:moveTo>
                    <a:pt x="64024" y="118380"/>
                  </a:moveTo>
                  <a:cubicBezTo>
                    <a:pt x="64024" y="118464"/>
                    <a:pt x="64024" y="118548"/>
                    <a:pt x="64024" y="118548"/>
                  </a:cubicBezTo>
                  <a:lnTo>
                    <a:pt x="63856" y="118548"/>
                  </a:lnTo>
                  <a:lnTo>
                    <a:pt x="63856" y="118464"/>
                  </a:lnTo>
                  <a:cubicBezTo>
                    <a:pt x="63689" y="118464"/>
                    <a:pt x="63605" y="118548"/>
                    <a:pt x="63605" y="118548"/>
                  </a:cubicBezTo>
                  <a:lnTo>
                    <a:pt x="63605" y="118380"/>
                  </a:lnTo>
                  <a:close/>
                  <a:moveTo>
                    <a:pt x="64024" y="121897"/>
                  </a:moveTo>
                  <a:cubicBezTo>
                    <a:pt x="64024" y="121980"/>
                    <a:pt x="64024" y="121980"/>
                    <a:pt x="64024" y="122064"/>
                  </a:cubicBezTo>
                  <a:lnTo>
                    <a:pt x="63856" y="122064"/>
                  </a:lnTo>
                  <a:lnTo>
                    <a:pt x="63856" y="121980"/>
                  </a:lnTo>
                  <a:cubicBezTo>
                    <a:pt x="63689" y="121980"/>
                    <a:pt x="63605" y="122064"/>
                    <a:pt x="63605" y="122064"/>
                  </a:cubicBezTo>
                  <a:lnTo>
                    <a:pt x="63605" y="121897"/>
                  </a:lnTo>
                  <a:close/>
                  <a:moveTo>
                    <a:pt x="64024" y="125413"/>
                  </a:moveTo>
                  <a:cubicBezTo>
                    <a:pt x="64024" y="125497"/>
                    <a:pt x="64024" y="125497"/>
                    <a:pt x="64024" y="125580"/>
                  </a:cubicBezTo>
                  <a:cubicBezTo>
                    <a:pt x="63968" y="125580"/>
                    <a:pt x="63912" y="125543"/>
                    <a:pt x="63881" y="125543"/>
                  </a:cubicBezTo>
                  <a:cubicBezTo>
                    <a:pt x="63865" y="125543"/>
                    <a:pt x="63856" y="125552"/>
                    <a:pt x="63856" y="125580"/>
                  </a:cubicBezTo>
                  <a:lnTo>
                    <a:pt x="63856" y="125497"/>
                  </a:lnTo>
                  <a:cubicBezTo>
                    <a:pt x="63689" y="125497"/>
                    <a:pt x="63605" y="125497"/>
                    <a:pt x="63605" y="125580"/>
                  </a:cubicBezTo>
                  <a:lnTo>
                    <a:pt x="63605" y="125413"/>
                  </a:lnTo>
                  <a:close/>
                  <a:moveTo>
                    <a:pt x="64024" y="128929"/>
                  </a:moveTo>
                  <a:cubicBezTo>
                    <a:pt x="64024" y="128929"/>
                    <a:pt x="64024" y="129013"/>
                    <a:pt x="64024" y="129097"/>
                  </a:cubicBezTo>
                  <a:cubicBezTo>
                    <a:pt x="63940" y="129013"/>
                    <a:pt x="63856" y="129013"/>
                    <a:pt x="63856" y="129013"/>
                  </a:cubicBezTo>
                  <a:cubicBezTo>
                    <a:pt x="63689" y="129013"/>
                    <a:pt x="63605" y="129013"/>
                    <a:pt x="63605" y="129097"/>
                  </a:cubicBezTo>
                  <a:lnTo>
                    <a:pt x="63605" y="128929"/>
                  </a:lnTo>
                  <a:close/>
                  <a:moveTo>
                    <a:pt x="64024" y="132445"/>
                  </a:moveTo>
                  <a:cubicBezTo>
                    <a:pt x="64024" y="132445"/>
                    <a:pt x="64024" y="132529"/>
                    <a:pt x="64024" y="132613"/>
                  </a:cubicBezTo>
                  <a:cubicBezTo>
                    <a:pt x="63940" y="132529"/>
                    <a:pt x="63856" y="132529"/>
                    <a:pt x="63856" y="132529"/>
                  </a:cubicBezTo>
                  <a:cubicBezTo>
                    <a:pt x="63689" y="132529"/>
                    <a:pt x="63605" y="132529"/>
                    <a:pt x="63605" y="132613"/>
                  </a:cubicBezTo>
                  <a:lnTo>
                    <a:pt x="63605" y="132445"/>
                  </a:lnTo>
                  <a:close/>
                  <a:moveTo>
                    <a:pt x="61345" y="1"/>
                  </a:moveTo>
                  <a:cubicBezTo>
                    <a:pt x="58080" y="1"/>
                    <a:pt x="58080" y="4857"/>
                    <a:pt x="61345" y="4857"/>
                  </a:cubicBezTo>
                  <a:lnTo>
                    <a:pt x="62935" y="4857"/>
                  </a:lnTo>
                  <a:cubicBezTo>
                    <a:pt x="62600" y="5192"/>
                    <a:pt x="62433" y="5694"/>
                    <a:pt x="62433" y="6196"/>
                  </a:cubicBezTo>
                  <a:cubicBezTo>
                    <a:pt x="62433" y="6782"/>
                    <a:pt x="62684" y="7368"/>
                    <a:pt x="63270" y="7619"/>
                  </a:cubicBezTo>
                  <a:lnTo>
                    <a:pt x="63270" y="8205"/>
                  </a:lnTo>
                  <a:cubicBezTo>
                    <a:pt x="62182" y="8875"/>
                    <a:pt x="62182" y="10466"/>
                    <a:pt x="63270" y="11136"/>
                  </a:cubicBezTo>
                  <a:lnTo>
                    <a:pt x="63270" y="11722"/>
                  </a:lnTo>
                  <a:cubicBezTo>
                    <a:pt x="62182" y="12391"/>
                    <a:pt x="62182" y="13982"/>
                    <a:pt x="63270" y="14652"/>
                  </a:cubicBezTo>
                  <a:lnTo>
                    <a:pt x="63270" y="15154"/>
                  </a:lnTo>
                  <a:cubicBezTo>
                    <a:pt x="62182" y="15908"/>
                    <a:pt x="62182" y="17498"/>
                    <a:pt x="63270" y="18168"/>
                  </a:cubicBezTo>
                  <a:lnTo>
                    <a:pt x="63270" y="18754"/>
                  </a:lnTo>
                  <a:cubicBezTo>
                    <a:pt x="62182" y="19424"/>
                    <a:pt x="62182" y="21015"/>
                    <a:pt x="63270" y="21684"/>
                  </a:cubicBezTo>
                  <a:lnTo>
                    <a:pt x="63270" y="22187"/>
                  </a:lnTo>
                  <a:cubicBezTo>
                    <a:pt x="62182" y="22940"/>
                    <a:pt x="62182" y="24447"/>
                    <a:pt x="63270" y="25201"/>
                  </a:cubicBezTo>
                  <a:lnTo>
                    <a:pt x="63270" y="25703"/>
                  </a:lnTo>
                  <a:cubicBezTo>
                    <a:pt x="62182" y="26456"/>
                    <a:pt x="62182" y="27963"/>
                    <a:pt x="63270" y="28717"/>
                  </a:cubicBezTo>
                  <a:lnTo>
                    <a:pt x="63270" y="29219"/>
                  </a:lnTo>
                  <a:cubicBezTo>
                    <a:pt x="62182" y="29889"/>
                    <a:pt x="62182" y="31480"/>
                    <a:pt x="63270" y="32149"/>
                  </a:cubicBezTo>
                  <a:lnTo>
                    <a:pt x="63270" y="32652"/>
                  </a:lnTo>
                  <a:cubicBezTo>
                    <a:pt x="62182" y="33405"/>
                    <a:pt x="62182" y="34996"/>
                    <a:pt x="63270" y="35666"/>
                  </a:cubicBezTo>
                  <a:lnTo>
                    <a:pt x="63270" y="36168"/>
                  </a:lnTo>
                  <a:cubicBezTo>
                    <a:pt x="62182" y="36921"/>
                    <a:pt x="62182" y="38428"/>
                    <a:pt x="63270" y="39182"/>
                  </a:cubicBezTo>
                  <a:lnTo>
                    <a:pt x="63270" y="39684"/>
                  </a:lnTo>
                  <a:cubicBezTo>
                    <a:pt x="62182" y="40354"/>
                    <a:pt x="62182" y="41944"/>
                    <a:pt x="63270" y="42614"/>
                  </a:cubicBezTo>
                  <a:lnTo>
                    <a:pt x="63270" y="43117"/>
                  </a:lnTo>
                  <a:cubicBezTo>
                    <a:pt x="62182" y="43870"/>
                    <a:pt x="62182" y="45461"/>
                    <a:pt x="63270" y="46130"/>
                  </a:cubicBezTo>
                  <a:lnTo>
                    <a:pt x="63270" y="46633"/>
                  </a:lnTo>
                  <a:cubicBezTo>
                    <a:pt x="62182" y="47386"/>
                    <a:pt x="62182" y="48893"/>
                    <a:pt x="63270" y="49647"/>
                  </a:cubicBezTo>
                  <a:lnTo>
                    <a:pt x="63270" y="50149"/>
                  </a:lnTo>
                  <a:cubicBezTo>
                    <a:pt x="62182" y="50902"/>
                    <a:pt x="62182" y="52409"/>
                    <a:pt x="63270" y="53163"/>
                  </a:cubicBezTo>
                  <a:lnTo>
                    <a:pt x="63270" y="53665"/>
                  </a:lnTo>
                  <a:cubicBezTo>
                    <a:pt x="62182" y="54335"/>
                    <a:pt x="62182" y="55926"/>
                    <a:pt x="63270" y="56679"/>
                  </a:cubicBezTo>
                  <a:lnTo>
                    <a:pt x="63270" y="57181"/>
                  </a:lnTo>
                  <a:cubicBezTo>
                    <a:pt x="62182" y="57851"/>
                    <a:pt x="62182" y="59442"/>
                    <a:pt x="63270" y="60112"/>
                  </a:cubicBezTo>
                  <a:lnTo>
                    <a:pt x="63270" y="60698"/>
                  </a:lnTo>
                  <a:cubicBezTo>
                    <a:pt x="62182" y="61367"/>
                    <a:pt x="62182" y="62958"/>
                    <a:pt x="63270" y="63628"/>
                  </a:cubicBezTo>
                  <a:lnTo>
                    <a:pt x="63270" y="64214"/>
                  </a:lnTo>
                  <a:cubicBezTo>
                    <a:pt x="62182" y="64884"/>
                    <a:pt x="62182" y="66474"/>
                    <a:pt x="63270" y="67144"/>
                  </a:cubicBezTo>
                  <a:lnTo>
                    <a:pt x="63270" y="67646"/>
                  </a:lnTo>
                  <a:cubicBezTo>
                    <a:pt x="62182" y="68400"/>
                    <a:pt x="62182" y="69991"/>
                    <a:pt x="63270" y="70660"/>
                  </a:cubicBezTo>
                  <a:lnTo>
                    <a:pt x="63270" y="71497"/>
                  </a:lnTo>
                  <a:cubicBezTo>
                    <a:pt x="62182" y="72167"/>
                    <a:pt x="62182" y="73758"/>
                    <a:pt x="63270" y="74511"/>
                  </a:cubicBezTo>
                  <a:lnTo>
                    <a:pt x="63270" y="75014"/>
                  </a:lnTo>
                  <a:cubicBezTo>
                    <a:pt x="62182" y="75683"/>
                    <a:pt x="62182" y="77274"/>
                    <a:pt x="63270" y="77944"/>
                  </a:cubicBezTo>
                  <a:lnTo>
                    <a:pt x="63270" y="78530"/>
                  </a:lnTo>
                  <a:cubicBezTo>
                    <a:pt x="62182" y="79200"/>
                    <a:pt x="62182" y="80790"/>
                    <a:pt x="63270" y="81460"/>
                  </a:cubicBezTo>
                  <a:lnTo>
                    <a:pt x="63270" y="82046"/>
                  </a:lnTo>
                  <a:cubicBezTo>
                    <a:pt x="62182" y="82716"/>
                    <a:pt x="62182" y="84307"/>
                    <a:pt x="63270" y="84976"/>
                  </a:cubicBezTo>
                  <a:lnTo>
                    <a:pt x="63270" y="85479"/>
                  </a:lnTo>
                  <a:cubicBezTo>
                    <a:pt x="62182" y="86232"/>
                    <a:pt x="62182" y="87823"/>
                    <a:pt x="63270" y="88493"/>
                  </a:cubicBezTo>
                  <a:lnTo>
                    <a:pt x="63270" y="88995"/>
                  </a:lnTo>
                  <a:cubicBezTo>
                    <a:pt x="62182" y="89748"/>
                    <a:pt x="62182" y="91339"/>
                    <a:pt x="63270" y="92009"/>
                  </a:cubicBezTo>
                  <a:lnTo>
                    <a:pt x="63270" y="92511"/>
                  </a:lnTo>
                  <a:cubicBezTo>
                    <a:pt x="62182" y="93265"/>
                    <a:pt x="62182" y="94772"/>
                    <a:pt x="63270" y="95525"/>
                  </a:cubicBezTo>
                  <a:lnTo>
                    <a:pt x="63270" y="96027"/>
                  </a:lnTo>
                  <a:cubicBezTo>
                    <a:pt x="62182" y="96697"/>
                    <a:pt x="62182" y="98288"/>
                    <a:pt x="63270" y="99041"/>
                  </a:cubicBezTo>
                  <a:lnTo>
                    <a:pt x="63270" y="99544"/>
                  </a:lnTo>
                  <a:cubicBezTo>
                    <a:pt x="62182" y="100213"/>
                    <a:pt x="62182" y="101804"/>
                    <a:pt x="63270" y="102474"/>
                  </a:cubicBezTo>
                  <a:lnTo>
                    <a:pt x="63270" y="103060"/>
                  </a:lnTo>
                  <a:cubicBezTo>
                    <a:pt x="62182" y="103729"/>
                    <a:pt x="62182" y="105320"/>
                    <a:pt x="63270" y="105990"/>
                  </a:cubicBezTo>
                  <a:lnTo>
                    <a:pt x="63270" y="106660"/>
                  </a:lnTo>
                  <a:cubicBezTo>
                    <a:pt x="62182" y="107329"/>
                    <a:pt x="62182" y="108920"/>
                    <a:pt x="63270" y="109590"/>
                  </a:cubicBezTo>
                  <a:lnTo>
                    <a:pt x="63270" y="110092"/>
                  </a:lnTo>
                  <a:cubicBezTo>
                    <a:pt x="62182" y="110846"/>
                    <a:pt x="62182" y="112436"/>
                    <a:pt x="63270" y="113106"/>
                  </a:cubicBezTo>
                  <a:lnTo>
                    <a:pt x="63270" y="113608"/>
                  </a:lnTo>
                  <a:cubicBezTo>
                    <a:pt x="62182" y="114362"/>
                    <a:pt x="62182" y="115869"/>
                    <a:pt x="63270" y="116622"/>
                  </a:cubicBezTo>
                  <a:lnTo>
                    <a:pt x="63270" y="117125"/>
                  </a:lnTo>
                  <a:cubicBezTo>
                    <a:pt x="62182" y="117794"/>
                    <a:pt x="62182" y="119385"/>
                    <a:pt x="63270" y="120055"/>
                  </a:cubicBezTo>
                  <a:lnTo>
                    <a:pt x="63270" y="120557"/>
                  </a:lnTo>
                  <a:cubicBezTo>
                    <a:pt x="62182" y="121311"/>
                    <a:pt x="62182" y="122901"/>
                    <a:pt x="63270" y="123571"/>
                  </a:cubicBezTo>
                  <a:lnTo>
                    <a:pt x="63270" y="124073"/>
                  </a:lnTo>
                  <a:cubicBezTo>
                    <a:pt x="62182" y="124827"/>
                    <a:pt x="62182" y="126334"/>
                    <a:pt x="63270" y="127087"/>
                  </a:cubicBezTo>
                  <a:lnTo>
                    <a:pt x="63270" y="127590"/>
                  </a:lnTo>
                  <a:cubicBezTo>
                    <a:pt x="62182" y="128259"/>
                    <a:pt x="62182" y="129850"/>
                    <a:pt x="63270" y="130603"/>
                  </a:cubicBezTo>
                  <a:lnTo>
                    <a:pt x="63270" y="131106"/>
                  </a:lnTo>
                  <a:cubicBezTo>
                    <a:pt x="62684" y="131441"/>
                    <a:pt x="62433" y="132027"/>
                    <a:pt x="62433" y="132613"/>
                  </a:cubicBezTo>
                  <a:lnTo>
                    <a:pt x="6341" y="132613"/>
                  </a:lnTo>
                  <a:cubicBezTo>
                    <a:pt x="6234" y="132607"/>
                    <a:pt x="6128" y="132604"/>
                    <a:pt x="6024" y="132604"/>
                  </a:cubicBezTo>
                  <a:cubicBezTo>
                    <a:pt x="0" y="132604"/>
                    <a:pt x="0" y="141830"/>
                    <a:pt x="6024" y="141830"/>
                  </a:cubicBezTo>
                  <a:cubicBezTo>
                    <a:pt x="6128" y="141830"/>
                    <a:pt x="6234" y="141827"/>
                    <a:pt x="6341" y="141822"/>
                  </a:cubicBezTo>
                  <a:lnTo>
                    <a:pt x="70135" y="141822"/>
                  </a:lnTo>
                  <a:cubicBezTo>
                    <a:pt x="70185" y="141824"/>
                    <a:pt x="70236" y="141824"/>
                    <a:pt x="70285" y="141824"/>
                  </a:cubicBezTo>
                  <a:cubicBezTo>
                    <a:pt x="72814" y="141824"/>
                    <a:pt x="74907" y="139762"/>
                    <a:pt x="74907" y="137217"/>
                  </a:cubicBezTo>
                  <a:cubicBezTo>
                    <a:pt x="74907" y="134639"/>
                    <a:pt x="72891" y="132603"/>
                    <a:pt x="70426" y="132603"/>
                  </a:cubicBezTo>
                  <a:cubicBezTo>
                    <a:pt x="70329" y="132603"/>
                    <a:pt x="70233" y="132606"/>
                    <a:pt x="70135" y="132613"/>
                  </a:cubicBezTo>
                  <a:lnTo>
                    <a:pt x="65196" y="132613"/>
                  </a:lnTo>
                  <a:cubicBezTo>
                    <a:pt x="65196" y="132027"/>
                    <a:pt x="64861" y="131441"/>
                    <a:pt x="64358" y="131190"/>
                  </a:cubicBezTo>
                  <a:lnTo>
                    <a:pt x="64358" y="130603"/>
                  </a:lnTo>
                  <a:cubicBezTo>
                    <a:pt x="65447" y="129934"/>
                    <a:pt x="65447" y="128343"/>
                    <a:pt x="64358" y="127673"/>
                  </a:cubicBezTo>
                  <a:lnTo>
                    <a:pt x="64358" y="127087"/>
                  </a:lnTo>
                  <a:cubicBezTo>
                    <a:pt x="65447" y="126417"/>
                    <a:pt x="65447" y="124827"/>
                    <a:pt x="64358" y="124157"/>
                  </a:cubicBezTo>
                  <a:lnTo>
                    <a:pt x="64358" y="123655"/>
                  </a:lnTo>
                  <a:cubicBezTo>
                    <a:pt x="65447" y="122901"/>
                    <a:pt x="65447" y="121311"/>
                    <a:pt x="64358" y="120641"/>
                  </a:cubicBezTo>
                  <a:lnTo>
                    <a:pt x="64358" y="120139"/>
                  </a:lnTo>
                  <a:cubicBezTo>
                    <a:pt x="65447" y="119385"/>
                    <a:pt x="65447" y="117794"/>
                    <a:pt x="64358" y="117125"/>
                  </a:cubicBezTo>
                  <a:lnTo>
                    <a:pt x="64358" y="116622"/>
                  </a:lnTo>
                  <a:cubicBezTo>
                    <a:pt x="65447" y="115869"/>
                    <a:pt x="65447" y="114362"/>
                    <a:pt x="64358" y="113608"/>
                  </a:cubicBezTo>
                  <a:lnTo>
                    <a:pt x="64358" y="113106"/>
                  </a:lnTo>
                  <a:cubicBezTo>
                    <a:pt x="65447" y="112436"/>
                    <a:pt x="65447" y="110846"/>
                    <a:pt x="64358" y="110092"/>
                  </a:cubicBezTo>
                  <a:lnTo>
                    <a:pt x="64358" y="109590"/>
                  </a:lnTo>
                  <a:cubicBezTo>
                    <a:pt x="65447" y="108920"/>
                    <a:pt x="65447" y="107329"/>
                    <a:pt x="64358" y="106660"/>
                  </a:cubicBezTo>
                  <a:lnTo>
                    <a:pt x="64358" y="106074"/>
                  </a:lnTo>
                  <a:cubicBezTo>
                    <a:pt x="65447" y="105404"/>
                    <a:pt x="65447" y="103813"/>
                    <a:pt x="64358" y="103143"/>
                  </a:cubicBezTo>
                  <a:lnTo>
                    <a:pt x="64358" y="102557"/>
                  </a:lnTo>
                  <a:cubicBezTo>
                    <a:pt x="65447" y="101888"/>
                    <a:pt x="65447" y="100297"/>
                    <a:pt x="64358" y="99627"/>
                  </a:cubicBezTo>
                  <a:lnTo>
                    <a:pt x="64358" y="99041"/>
                  </a:lnTo>
                  <a:cubicBezTo>
                    <a:pt x="65447" y="98371"/>
                    <a:pt x="65447" y="96781"/>
                    <a:pt x="64358" y="96111"/>
                  </a:cubicBezTo>
                  <a:lnTo>
                    <a:pt x="64358" y="95609"/>
                  </a:lnTo>
                  <a:cubicBezTo>
                    <a:pt x="65447" y="94855"/>
                    <a:pt x="65447" y="93265"/>
                    <a:pt x="64358" y="92595"/>
                  </a:cubicBezTo>
                  <a:lnTo>
                    <a:pt x="64358" y="92092"/>
                  </a:lnTo>
                  <a:cubicBezTo>
                    <a:pt x="65447" y="91339"/>
                    <a:pt x="65447" y="89748"/>
                    <a:pt x="64358" y="89079"/>
                  </a:cubicBezTo>
                  <a:lnTo>
                    <a:pt x="64358" y="88576"/>
                  </a:lnTo>
                  <a:cubicBezTo>
                    <a:pt x="65447" y="87823"/>
                    <a:pt x="65447" y="86316"/>
                    <a:pt x="64358" y="85562"/>
                  </a:cubicBezTo>
                  <a:lnTo>
                    <a:pt x="64358" y="85060"/>
                  </a:lnTo>
                  <a:cubicBezTo>
                    <a:pt x="65447" y="84390"/>
                    <a:pt x="65447" y="82800"/>
                    <a:pt x="64358" y="82046"/>
                  </a:cubicBezTo>
                  <a:lnTo>
                    <a:pt x="64358" y="81544"/>
                  </a:lnTo>
                  <a:cubicBezTo>
                    <a:pt x="65447" y="80790"/>
                    <a:pt x="65447" y="79200"/>
                    <a:pt x="64358" y="78530"/>
                  </a:cubicBezTo>
                  <a:lnTo>
                    <a:pt x="64358" y="78028"/>
                  </a:lnTo>
                  <a:cubicBezTo>
                    <a:pt x="65447" y="77274"/>
                    <a:pt x="65447" y="75683"/>
                    <a:pt x="64358" y="75014"/>
                  </a:cubicBezTo>
                  <a:lnTo>
                    <a:pt x="64358" y="74511"/>
                  </a:lnTo>
                  <a:cubicBezTo>
                    <a:pt x="65447" y="73758"/>
                    <a:pt x="65447" y="72251"/>
                    <a:pt x="64358" y="71497"/>
                  </a:cubicBezTo>
                  <a:lnTo>
                    <a:pt x="64358" y="70660"/>
                  </a:lnTo>
                  <a:cubicBezTo>
                    <a:pt x="65447" y="69991"/>
                    <a:pt x="65447" y="68400"/>
                    <a:pt x="64358" y="67730"/>
                  </a:cubicBezTo>
                  <a:lnTo>
                    <a:pt x="64358" y="67144"/>
                  </a:lnTo>
                  <a:cubicBezTo>
                    <a:pt x="65447" y="66474"/>
                    <a:pt x="65447" y="64884"/>
                    <a:pt x="64358" y="64214"/>
                  </a:cubicBezTo>
                  <a:lnTo>
                    <a:pt x="64358" y="63712"/>
                  </a:lnTo>
                  <a:cubicBezTo>
                    <a:pt x="65447" y="63042"/>
                    <a:pt x="65447" y="61451"/>
                    <a:pt x="64358" y="60698"/>
                  </a:cubicBezTo>
                  <a:lnTo>
                    <a:pt x="64358" y="60195"/>
                  </a:lnTo>
                  <a:cubicBezTo>
                    <a:pt x="65447" y="59526"/>
                    <a:pt x="65447" y="57935"/>
                    <a:pt x="64358" y="57265"/>
                  </a:cubicBezTo>
                  <a:lnTo>
                    <a:pt x="64358" y="56679"/>
                  </a:lnTo>
                  <a:cubicBezTo>
                    <a:pt x="65447" y="56009"/>
                    <a:pt x="65447" y="54419"/>
                    <a:pt x="64358" y="53749"/>
                  </a:cubicBezTo>
                  <a:lnTo>
                    <a:pt x="64358" y="53163"/>
                  </a:lnTo>
                  <a:cubicBezTo>
                    <a:pt x="65447" y="52493"/>
                    <a:pt x="65447" y="50902"/>
                    <a:pt x="64358" y="50233"/>
                  </a:cubicBezTo>
                  <a:lnTo>
                    <a:pt x="64358" y="49730"/>
                  </a:lnTo>
                  <a:cubicBezTo>
                    <a:pt x="65447" y="48977"/>
                    <a:pt x="65447" y="47386"/>
                    <a:pt x="64358" y="46716"/>
                  </a:cubicBezTo>
                  <a:lnTo>
                    <a:pt x="64358" y="46214"/>
                  </a:lnTo>
                  <a:cubicBezTo>
                    <a:pt x="65447" y="45461"/>
                    <a:pt x="65447" y="43870"/>
                    <a:pt x="64358" y="43200"/>
                  </a:cubicBezTo>
                  <a:lnTo>
                    <a:pt x="64358" y="42698"/>
                  </a:lnTo>
                  <a:cubicBezTo>
                    <a:pt x="65447" y="41944"/>
                    <a:pt x="65447" y="40438"/>
                    <a:pt x="64358" y="39684"/>
                  </a:cubicBezTo>
                  <a:lnTo>
                    <a:pt x="64358" y="39182"/>
                  </a:lnTo>
                  <a:cubicBezTo>
                    <a:pt x="65447" y="38428"/>
                    <a:pt x="65447" y="36921"/>
                    <a:pt x="64358" y="36168"/>
                  </a:cubicBezTo>
                  <a:lnTo>
                    <a:pt x="64358" y="35666"/>
                  </a:lnTo>
                  <a:cubicBezTo>
                    <a:pt x="65447" y="34996"/>
                    <a:pt x="65447" y="33405"/>
                    <a:pt x="64358" y="32652"/>
                  </a:cubicBezTo>
                  <a:lnTo>
                    <a:pt x="64358" y="32149"/>
                  </a:lnTo>
                  <a:cubicBezTo>
                    <a:pt x="65447" y="31480"/>
                    <a:pt x="65447" y="29889"/>
                    <a:pt x="64358" y="29219"/>
                  </a:cubicBezTo>
                  <a:lnTo>
                    <a:pt x="64358" y="28633"/>
                  </a:lnTo>
                  <a:cubicBezTo>
                    <a:pt x="65447" y="27963"/>
                    <a:pt x="65447" y="26373"/>
                    <a:pt x="64358" y="25703"/>
                  </a:cubicBezTo>
                  <a:lnTo>
                    <a:pt x="64358" y="25117"/>
                  </a:lnTo>
                  <a:cubicBezTo>
                    <a:pt x="65447" y="24447"/>
                    <a:pt x="65447" y="22856"/>
                    <a:pt x="64358" y="22187"/>
                  </a:cubicBezTo>
                  <a:lnTo>
                    <a:pt x="64358" y="21684"/>
                  </a:lnTo>
                  <a:cubicBezTo>
                    <a:pt x="65447" y="20931"/>
                    <a:pt x="65447" y="19340"/>
                    <a:pt x="64358" y="18670"/>
                  </a:cubicBezTo>
                  <a:lnTo>
                    <a:pt x="64358" y="18168"/>
                  </a:lnTo>
                  <a:cubicBezTo>
                    <a:pt x="65447" y="17415"/>
                    <a:pt x="65447" y="15824"/>
                    <a:pt x="64358" y="15154"/>
                  </a:cubicBezTo>
                  <a:lnTo>
                    <a:pt x="64358" y="14652"/>
                  </a:lnTo>
                  <a:cubicBezTo>
                    <a:pt x="65447" y="13898"/>
                    <a:pt x="65447" y="12391"/>
                    <a:pt x="64358" y="11638"/>
                  </a:cubicBezTo>
                  <a:lnTo>
                    <a:pt x="64358" y="11136"/>
                  </a:lnTo>
                  <a:cubicBezTo>
                    <a:pt x="65447" y="10466"/>
                    <a:pt x="65447" y="8875"/>
                    <a:pt x="64358" y="8122"/>
                  </a:cubicBezTo>
                  <a:lnTo>
                    <a:pt x="64358" y="7619"/>
                  </a:lnTo>
                  <a:cubicBezTo>
                    <a:pt x="64861" y="7285"/>
                    <a:pt x="65196" y="6699"/>
                    <a:pt x="65196" y="6113"/>
                  </a:cubicBezTo>
                  <a:cubicBezTo>
                    <a:pt x="65196" y="5610"/>
                    <a:pt x="65028" y="5192"/>
                    <a:pt x="64610" y="4857"/>
                  </a:cubicBezTo>
                  <a:lnTo>
                    <a:pt x="66786" y="4857"/>
                  </a:lnTo>
                  <a:cubicBezTo>
                    <a:pt x="67875" y="4857"/>
                    <a:pt x="68712" y="3936"/>
                    <a:pt x="68712" y="2931"/>
                  </a:cubicBezTo>
                  <a:lnTo>
                    <a:pt x="68712" y="2010"/>
                  </a:lnTo>
                  <a:cubicBezTo>
                    <a:pt x="68712" y="922"/>
                    <a:pt x="67875" y="1"/>
                    <a:pt x="6678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9" name="Google Shape;559;p76"/>
          <p:cNvSpPr txBox="1"/>
          <p:nvPr/>
        </p:nvSpPr>
        <p:spPr>
          <a:xfrm>
            <a:off x="713225" y="4262425"/>
            <a:ext cx="3373800" cy="34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a:solidFill>
                  <a:schemeClr val="accent5"/>
                </a:solidFill>
                <a:latin typeface="Roboto"/>
                <a:ea typeface="Roboto"/>
                <a:cs typeface="Roboto"/>
                <a:sym typeface="Roboto"/>
              </a:rPr>
              <a:t>Please, keep this slide for attribution.</a:t>
            </a:r>
            <a:endParaRPr sz="1100">
              <a:solidFill>
                <a:schemeClr val="accent5"/>
              </a:solidFill>
              <a:latin typeface="Roboto"/>
              <a:ea typeface="Roboto"/>
              <a:cs typeface="Roboto"/>
              <a:sym typeface="Roboto"/>
            </a:endParaRPr>
          </a:p>
        </p:txBody>
      </p:sp>
      <p:sp>
        <p:nvSpPr>
          <p:cNvPr id="560" name="Google Shape;560;p76"/>
          <p:cNvSpPr/>
          <p:nvPr/>
        </p:nvSpPr>
        <p:spPr>
          <a:xfrm>
            <a:off x="721225" y="3374275"/>
            <a:ext cx="3541800" cy="14166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76"/>
          <p:cNvSpPr txBox="1">
            <a:spLocks noGrp="1"/>
          </p:cNvSpPr>
          <p:nvPr>
            <p:ph type="subTitle" idx="2"/>
          </p:nvPr>
        </p:nvSpPr>
        <p:spPr>
          <a:xfrm>
            <a:off x="713225" y="1444575"/>
            <a:ext cx="4155000" cy="3049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Unfortunately things don’t always go to plan. No matter how hard we try, some things we will not be able to achieve.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GB" dirty="0">
                <a:solidFill>
                  <a:schemeClr val="accent4"/>
                </a:solidFill>
              </a:rPr>
              <a:t>Write down three things that you’ve tried but have been unable to do.</a:t>
            </a:r>
            <a:endParaRPr dirty="0">
              <a:solidFill>
                <a:schemeClr val="accent4"/>
              </a:solidFill>
            </a:endParaRPr>
          </a:p>
          <a:p>
            <a:pPr marL="0" lvl="0" indent="0" algn="l" rtl="0">
              <a:spcBef>
                <a:spcPts val="0"/>
              </a:spcBef>
              <a:spcAft>
                <a:spcPts val="0"/>
              </a:spcAft>
              <a:buNone/>
            </a:pPr>
            <a:endParaRPr dirty="0">
              <a:solidFill>
                <a:schemeClr val="accent4"/>
              </a:solidFill>
            </a:endParaRPr>
          </a:p>
          <a:p>
            <a:pPr marL="0" lvl="0" indent="0" algn="l" rtl="0">
              <a:spcBef>
                <a:spcPts val="0"/>
              </a:spcBef>
              <a:spcAft>
                <a:spcPts val="0"/>
              </a:spcAft>
              <a:buNone/>
            </a:pPr>
            <a:r>
              <a:rPr lang="en-GB" dirty="0"/>
              <a:t>We don’t tend to talk much about failure. We are much more likely to hear about success. We hear stories of award winning actors, genius scientists or record-breaking sports stars.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GB" dirty="0"/>
              <a:t>But failure is very normal. Everyone fails at things. </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65"/>
        <p:cNvGrpSpPr/>
        <p:nvPr/>
      </p:nvGrpSpPr>
      <p:grpSpPr>
        <a:xfrm>
          <a:off x="0" y="0"/>
          <a:ext cx="0" cy="0"/>
          <a:chOff x="0" y="0"/>
          <a:chExt cx="0" cy="0"/>
        </a:xfrm>
      </p:grpSpPr>
      <p:sp>
        <p:nvSpPr>
          <p:cNvPr id="566" name="Google Shape;566;p77"/>
          <p:cNvSpPr txBox="1">
            <a:spLocks noGrp="1"/>
          </p:cNvSpPr>
          <p:nvPr>
            <p:ph type="title"/>
          </p:nvPr>
        </p:nvSpPr>
        <p:spPr>
          <a:xfrm>
            <a:off x="758580" y="376550"/>
            <a:ext cx="3534957" cy="49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Reframing Failure</a:t>
            </a:r>
            <a:endParaRPr dirty="0"/>
          </a:p>
        </p:txBody>
      </p:sp>
      <p:grpSp>
        <p:nvGrpSpPr>
          <p:cNvPr id="567" name="Google Shape;567;p77"/>
          <p:cNvGrpSpPr/>
          <p:nvPr/>
        </p:nvGrpSpPr>
        <p:grpSpPr>
          <a:xfrm>
            <a:off x="5667475" y="841056"/>
            <a:ext cx="3099531" cy="3929720"/>
            <a:chOff x="5667475" y="841056"/>
            <a:chExt cx="3099531" cy="3929720"/>
          </a:xfrm>
        </p:grpSpPr>
        <p:sp>
          <p:nvSpPr>
            <p:cNvPr id="568" name="Google Shape;568;p77"/>
            <p:cNvSpPr/>
            <p:nvPr/>
          </p:nvSpPr>
          <p:spPr>
            <a:xfrm rot="-5400000">
              <a:off x="5252381" y="1256150"/>
              <a:ext cx="3929720" cy="3099531"/>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9" name="Google Shape;569;p77"/>
            <p:cNvGrpSpPr/>
            <p:nvPr/>
          </p:nvGrpSpPr>
          <p:grpSpPr>
            <a:xfrm>
              <a:off x="6151440" y="1314746"/>
              <a:ext cx="2130828" cy="2759948"/>
              <a:chOff x="3787835" y="1632495"/>
              <a:chExt cx="1567938" cy="2030867"/>
            </a:xfrm>
          </p:grpSpPr>
          <p:grpSp>
            <p:nvGrpSpPr>
              <p:cNvPr id="570" name="Google Shape;570;p77"/>
              <p:cNvGrpSpPr/>
              <p:nvPr/>
            </p:nvGrpSpPr>
            <p:grpSpPr>
              <a:xfrm>
                <a:off x="3787835" y="1632495"/>
                <a:ext cx="1567938" cy="2030867"/>
                <a:chOff x="8376897" y="1417475"/>
                <a:chExt cx="521395" cy="675357"/>
              </a:xfrm>
            </p:grpSpPr>
            <p:sp>
              <p:nvSpPr>
                <p:cNvPr id="571" name="Google Shape;571;p77"/>
                <p:cNvSpPr/>
                <p:nvPr/>
              </p:nvSpPr>
              <p:spPr>
                <a:xfrm>
                  <a:off x="8376897" y="1458669"/>
                  <a:ext cx="521395" cy="634163"/>
                </a:xfrm>
                <a:custGeom>
                  <a:avLst/>
                  <a:gdLst/>
                  <a:ahLst/>
                  <a:cxnLst/>
                  <a:rect l="l" t="t" r="r" b="b"/>
                  <a:pathLst>
                    <a:path w="24542" h="29850" extrusionOk="0">
                      <a:moveTo>
                        <a:pt x="5570" y="1"/>
                      </a:moveTo>
                      <a:cubicBezTo>
                        <a:pt x="5570" y="1"/>
                        <a:pt x="1" y="26978"/>
                        <a:pt x="1306" y="27239"/>
                      </a:cubicBezTo>
                      <a:cubicBezTo>
                        <a:pt x="2698" y="27500"/>
                        <a:pt x="19581" y="29849"/>
                        <a:pt x="19581" y="29849"/>
                      </a:cubicBezTo>
                      <a:cubicBezTo>
                        <a:pt x="19581" y="29849"/>
                        <a:pt x="24541" y="5048"/>
                        <a:pt x="23758" y="2872"/>
                      </a:cubicBezTo>
                      <a:cubicBezTo>
                        <a:pt x="23410" y="2089"/>
                        <a:pt x="5570" y="1"/>
                        <a:pt x="557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77"/>
                <p:cNvSpPr/>
                <p:nvPr/>
              </p:nvSpPr>
              <p:spPr>
                <a:xfrm>
                  <a:off x="8410188" y="1486415"/>
                  <a:ext cx="458510" cy="565733"/>
                </a:xfrm>
                <a:custGeom>
                  <a:avLst/>
                  <a:gdLst/>
                  <a:ahLst/>
                  <a:cxnLst/>
                  <a:rect l="l" t="t" r="r" b="b"/>
                  <a:pathLst>
                    <a:path w="21582" h="26629" extrusionOk="0">
                      <a:moveTo>
                        <a:pt x="4960" y="0"/>
                      </a:moveTo>
                      <a:cubicBezTo>
                        <a:pt x="4960" y="0"/>
                        <a:pt x="0" y="24105"/>
                        <a:pt x="1305" y="24366"/>
                      </a:cubicBezTo>
                      <a:cubicBezTo>
                        <a:pt x="2698" y="24714"/>
                        <a:pt x="17231" y="26629"/>
                        <a:pt x="17231" y="26629"/>
                      </a:cubicBezTo>
                      <a:cubicBezTo>
                        <a:pt x="17231" y="26629"/>
                        <a:pt x="21582" y="4786"/>
                        <a:pt x="20798" y="2611"/>
                      </a:cubicBezTo>
                      <a:cubicBezTo>
                        <a:pt x="20450" y="1740"/>
                        <a:pt x="4960" y="0"/>
                        <a:pt x="49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77"/>
                <p:cNvSpPr/>
                <p:nvPr/>
              </p:nvSpPr>
              <p:spPr>
                <a:xfrm>
                  <a:off x="8604304" y="1417475"/>
                  <a:ext cx="160867" cy="111473"/>
                </a:xfrm>
                <a:custGeom>
                  <a:avLst/>
                  <a:gdLst/>
                  <a:ahLst/>
                  <a:cxnLst/>
                  <a:rect l="l" t="t" r="r" b="b"/>
                  <a:pathLst>
                    <a:path w="7572" h="5247" extrusionOk="0">
                      <a:moveTo>
                        <a:pt x="4527" y="1"/>
                      </a:moveTo>
                      <a:cubicBezTo>
                        <a:pt x="3605" y="1"/>
                        <a:pt x="3246" y="1223"/>
                        <a:pt x="3394" y="2636"/>
                      </a:cubicBezTo>
                      <a:lnTo>
                        <a:pt x="697" y="2549"/>
                      </a:lnTo>
                      <a:cubicBezTo>
                        <a:pt x="697" y="2549"/>
                        <a:pt x="0" y="4463"/>
                        <a:pt x="262" y="4463"/>
                      </a:cubicBezTo>
                      <a:cubicBezTo>
                        <a:pt x="610" y="4463"/>
                        <a:pt x="7310" y="5247"/>
                        <a:pt x="7310" y="5247"/>
                      </a:cubicBezTo>
                      <a:cubicBezTo>
                        <a:pt x="7484" y="4376"/>
                        <a:pt x="7571" y="3419"/>
                        <a:pt x="7571" y="3419"/>
                      </a:cubicBezTo>
                      <a:lnTo>
                        <a:pt x="5483" y="3071"/>
                      </a:lnTo>
                      <a:cubicBezTo>
                        <a:pt x="5483" y="3071"/>
                        <a:pt x="6353" y="634"/>
                        <a:pt x="5048" y="112"/>
                      </a:cubicBezTo>
                      <a:cubicBezTo>
                        <a:pt x="4858" y="36"/>
                        <a:pt x="4684" y="1"/>
                        <a:pt x="45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77"/>
                <p:cNvSpPr/>
                <p:nvPr/>
              </p:nvSpPr>
              <p:spPr>
                <a:xfrm>
                  <a:off x="8546985" y="1545711"/>
                  <a:ext cx="262546" cy="64734"/>
                </a:xfrm>
                <a:custGeom>
                  <a:avLst/>
                  <a:gdLst/>
                  <a:ahLst/>
                  <a:cxnLst/>
                  <a:rect l="l" t="t" r="r" b="b"/>
                  <a:pathLst>
                    <a:path w="12358" h="3047" extrusionOk="0">
                      <a:moveTo>
                        <a:pt x="349" y="1"/>
                      </a:moveTo>
                      <a:cubicBezTo>
                        <a:pt x="262" y="349"/>
                        <a:pt x="175" y="697"/>
                        <a:pt x="88" y="1045"/>
                      </a:cubicBezTo>
                      <a:cubicBezTo>
                        <a:pt x="1" y="1567"/>
                        <a:pt x="12184" y="3047"/>
                        <a:pt x="12184" y="3047"/>
                      </a:cubicBezTo>
                      <a:cubicBezTo>
                        <a:pt x="12271" y="2698"/>
                        <a:pt x="12358" y="2350"/>
                        <a:pt x="12358" y="1915"/>
                      </a:cubicBezTo>
                      <a:cubicBezTo>
                        <a:pt x="12184" y="1567"/>
                        <a:pt x="349" y="1"/>
                        <a:pt x="34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77"/>
                <p:cNvSpPr/>
                <p:nvPr/>
              </p:nvSpPr>
              <p:spPr>
                <a:xfrm>
                  <a:off x="8539592" y="1591341"/>
                  <a:ext cx="166412" cy="51774"/>
                </a:xfrm>
                <a:custGeom>
                  <a:avLst/>
                  <a:gdLst/>
                  <a:ahLst/>
                  <a:cxnLst/>
                  <a:rect l="l" t="t" r="r" b="b"/>
                  <a:pathLst>
                    <a:path w="7833" h="2437" extrusionOk="0">
                      <a:moveTo>
                        <a:pt x="436" y="0"/>
                      </a:moveTo>
                      <a:cubicBezTo>
                        <a:pt x="262" y="261"/>
                        <a:pt x="175" y="610"/>
                        <a:pt x="88" y="1045"/>
                      </a:cubicBezTo>
                      <a:cubicBezTo>
                        <a:pt x="1" y="1567"/>
                        <a:pt x="7833" y="2437"/>
                        <a:pt x="7833" y="2437"/>
                      </a:cubicBezTo>
                      <a:cubicBezTo>
                        <a:pt x="7833" y="2089"/>
                        <a:pt x="7833" y="1654"/>
                        <a:pt x="7833" y="1219"/>
                      </a:cubicBezTo>
                      <a:lnTo>
                        <a:pt x="43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77"/>
                <p:cNvSpPr/>
                <p:nvPr/>
              </p:nvSpPr>
              <p:spPr>
                <a:xfrm>
                  <a:off x="8525105" y="1660436"/>
                  <a:ext cx="264394" cy="64734"/>
                </a:xfrm>
                <a:custGeom>
                  <a:avLst/>
                  <a:gdLst/>
                  <a:ahLst/>
                  <a:cxnLst/>
                  <a:rect l="l" t="t" r="r" b="b"/>
                  <a:pathLst>
                    <a:path w="12445" h="3047" extrusionOk="0">
                      <a:moveTo>
                        <a:pt x="436" y="1"/>
                      </a:moveTo>
                      <a:cubicBezTo>
                        <a:pt x="262" y="262"/>
                        <a:pt x="174" y="610"/>
                        <a:pt x="174" y="958"/>
                      </a:cubicBezTo>
                      <a:cubicBezTo>
                        <a:pt x="0" y="1567"/>
                        <a:pt x="12184" y="3046"/>
                        <a:pt x="12184" y="3046"/>
                      </a:cubicBezTo>
                      <a:cubicBezTo>
                        <a:pt x="12358" y="2698"/>
                        <a:pt x="12445" y="2263"/>
                        <a:pt x="12358" y="1915"/>
                      </a:cubicBezTo>
                      <a:cubicBezTo>
                        <a:pt x="12271" y="1480"/>
                        <a:pt x="436" y="1"/>
                        <a:pt x="43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77"/>
                <p:cNvSpPr/>
                <p:nvPr/>
              </p:nvSpPr>
              <p:spPr>
                <a:xfrm>
                  <a:off x="8517711" y="1706216"/>
                  <a:ext cx="168260" cy="53622"/>
                </a:xfrm>
                <a:custGeom>
                  <a:avLst/>
                  <a:gdLst/>
                  <a:ahLst/>
                  <a:cxnLst/>
                  <a:rect l="l" t="t" r="r" b="b"/>
                  <a:pathLst>
                    <a:path w="7920" h="2524" extrusionOk="0">
                      <a:moveTo>
                        <a:pt x="435" y="0"/>
                      </a:moveTo>
                      <a:cubicBezTo>
                        <a:pt x="261" y="348"/>
                        <a:pt x="174" y="696"/>
                        <a:pt x="174" y="1044"/>
                      </a:cubicBezTo>
                      <a:cubicBezTo>
                        <a:pt x="0" y="1654"/>
                        <a:pt x="7832" y="2524"/>
                        <a:pt x="7832" y="2524"/>
                      </a:cubicBezTo>
                      <a:cubicBezTo>
                        <a:pt x="7919" y="2089"/>
                        <a:pt x="7919" y="1654"/>
                        <a:pt x="7832" y="1305"/>
                      </a:cubicBezTo>
                      <a:lnTo>
                        <a:pt x="4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77"/>
                <p:cNvSpPr/>
                <p:nvPr/>
              </p:nvSpPr>
              <p:spPr>
                <a:xfrm>
                  <a:off x="8481994" y="1899337"/>
                  <a:ext cx="264394" cy="64734"/>
                </a:xfrm>
                <a:custGeom>
                  <a:avLst/>
                  <a:gdLst/>
                  <a:ahLst/>
                  <a:cxnLst/>
                  <a:rect l="l" t="t" r="r" b="b"/>
                  <a:pathLst>
                    <a:path w="12445" h="3047" extrusionOk="0">
                      <a:moveTo>
                        <a:pt x="435" y="1"/>
                      </a:moveTo>
                      <a:cubicBezTo>
                        <a:pt x="261" y="349"/>
                        <a:pt x="174" y="697"/>
                        <a:pt x="174" y="1045"/>
                      </a:cubicBezTo>
                      <a:cubicBezTo>
                        <a:pt x="0" y="1567"/>
                        <a:pt x="12183" y="3046"/>
                        <a:pt x="12183" y="3046"/>
                      </a:cubicBezTo>
                      <a:cubicBezTo>
                        <a:pt x="12357" y="2698"/>
                        <a:pt x="12444" y="2350"/>
                        <a:pt x="12357" y="1915"/>
                      </a:cubicBezTo>
                      <a:cubicBezTo>
                        <a:pt x="12270" y="1567"/>
                        <a:pt x="435" y="1"/>
                        <a:pt x="4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77"/>
                <p:cNvSpPr/>
                <p:nvPr/>
              </p:nvSpPr>
              <p:spPr>
                <a:xfrm>
                  <a:off x="8476428" y="1945117"/>
                  <a:ext cx="166412" cy="53622"/>
                </a:xfrm>
                <a:custGeom>
                  <a:avLst/>
                  <a:gdLst/>
                  <a:ahLst/>
                  <a:cxnLst/>
                  <a:rect l="l" t="t" r="r" b="b"/>
                  <a:pathLst>
                    <a:path w="7833" h="2524" extrusionOk="0">
                      <a:moveTo>
                        <a:pt x="349" y="0"/>
                      </a:moveTo>
                      <a:cubicBezTo>
                        <a:pt x="262" y="348"/>
                        <a:pt x="88" y="696"/>
                        <a:pt x="88" y="1044"/>
                      </a:cubicBezTo>
                      <a:cubicBezTo>
                        <a:pt x="1" y="1654"/>
                        <a:pt x="7746" y="2524"/>
                        <a:pt x="7746" y="2524"/>
                      </a:cubicBezTo>
                      <a:cubicBezTo>
                        <a:pt x="7833" y="2089"/>
                        <a:pt x="7833" y="1741"/>
                        <a:pt x="7746" y="1306"/>
                      </a:cubicBezTo>
                      <a:lnTo>
                        <a:pt x="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0" name="Google Shape;580;p77"/>
              <p:cNvGrpSpPr/>
              <p:nvPr/>
            </p:nvGrpSpPr>
            <p:grpSpPr>
              <a:xfrm>
                <a:off x="4157335" y="2722623"/>
                <a:ext cx="811824" cy="298911"/>
                <a:chOff x="8478426" y="1883352"/>
                <a:chExt cx="269960" cy="99402"/>
              </a:xfrm>
            </p:grpSpPr>
            <p:sp>
              <p:nvSpPr>
                <p:cNvPr id="581" name="Google Shape;581;p77"/>
                <p:cNvSpPr/>
                <p:nvPr/>
              </p:nvSpPr>
              <p:spPr>
                <a:xfrm>
                  <a:off x="8483992" y="1883352"/>
                  <a:ext cx="264394" cy="64734"/>
                </a:xfrm>
                <a:custGeom>
                  <a:avLst/>
                  <a:gdLst/>
                  <a:ahLst/>
                  <a:cxnLst/>
                  <a:rect l="l" t="t" r="r" b="b"/>
                  <a:pathLst>
                    <a:path w="12445" h="3047" extrusionOk="0">
                      <a:moveTo>
                        <a:pt x="435" y="1"/>
                      </a:moveTo>
                      <a:cubicBezTo>
                        <a:pt x="261" y="349"/>
                        <a:pt x="174" y="697"/>
                        <a:pt x="174" y="1045"/>
                      </a:cubicBezTo>
                      <a:cubicBezTo>
                        <a:pt x="0" y="1567"/>
                        <a:pt x="12183" y="3046"/>
                        <a:pt x="12183" y="3046"/>
                      </a:cubicBezTo>
                      <a:cubicBezTo>
                        <a:pt x="12357" y="2698"/>
                        <a:pt x="12444" y="2350"/>
                        <a:pt x="12357" y="1915"/>
                      </a:cubicBezTo>
                      <a:cubicBezTo>
                        <a:pt x="12270" y="1567"/>
                        <a:pt x="435" y="1"/>
                        <a:pt x="4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77"/>
                <p:cNvSpPr/>
                <p:nvPr/>
              </p:nvSpPr>
              <p:spPr>
                <a:xfrm>
                  <a:off x="8478426" y="1929131"/>
                  <a:ext cx="166412" cy="53622"/>
                </a:xfrm>
                <a:custGeom>
                  <a:avLst/>
                  <a:gdLst/>
                  <a:ahLst/>
                  <a:cxnLst/>
                  <a:rect l="l" t="t" r="r" b="b"/>
                  <a:pathLst>
                    <a:path w="7833" h="2524" extrusionOk="0">
                      <a:moveTo>
                        <a:pt x="349" y="0"/>
                      </a:moveTo>
                      <a:cubicBezTo>
                        <a:pt x="262" y="348"/>
                        <a:pt x="88" y="696"/>
                        <a:pt x="88" y="1044"/>
                      </a:cubicBezTo>
                      <a:cubicBezTo>
                        <a:pt x="1" y="1654"/>
                        <a:pt x="7746" y="2524"/>
                        <a:pt x="7746" y="2524"/>
                      </a:cubicBezTo>
                      <a:cubicBezTo>
                        <a:pt x="7833" y="2089"/>
                        <a:pt x="7833" y="1741"/>
                        <a:pt x="7746" y="1306"/>
                      </a:cubicBezTo>
                      <a:lnTo>
                        <a:pt x="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583" name="Google Shape;583;p77"/>
          <p:cNvSpPr txBox="1">
            <a:spLocks noGrp="1"/>
          </p:cNvSpPr>
          <p:nvPr>
            <p:ph type="subTitle" idx="4"/>
          </p:nvPr>
        </p:nvSpPr>
        <p:spPr>
          <a:xfrm>
            <a:off x="457268" y="1455100"/>
            <a:ext cx="2462331" cy="3065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A successful person isn’t someone who has never failed, it is someone who has learned from their mistakes and kept going despite them. </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We shouldn’t be ashamed at our failures. Instead we should see them as lessons. </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A mistake or setback is a guide for how to do things differently in the future. </a:t>
            </a:r>
            <a:endParaRPr dirty="0"/>
          </a:p>
        </p:txBody>
      </p:sp>
      <p:sp>
        <p:nvSpPr>
          <p:cNvPr id="584" name="Google Shape;584;p77"/>
          <p:cNvSpPr txBox="1">
            <a:spLocks noGrp="1"/>
          </p:cNvSpPr>
          <p:nvPr>
            <p:ph type="subTitle" idx="7"/>
          </p:nvPr>
        </p:nvSpPr>
        <p:spPr>
          <a:xfrm>
            <a:off x="3378243" y="1294900"/>
            <a:ext cx="2188200" cy="456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dirty="0"/>
              <a:t>In your books or on paper</a:t>
            </a:r>
            <a:endParaRPr dirty="0"/>
          </a:p>
        </p:txBody>
      </p:sp>
      <p:sp>
        <p:nvSpPr>
          <p:cNvPr id="585" name="Google Shape;585;p77"/>
          <p:cNvSpPr txBox="1">
            <a:spLocks noGrp="1"/>
          </p:cNvSpPr>
          <p:nvPr>
            <p:ph type="subTitle" idx="8"/>
          </p:nvPr>
        </p:nvSpPr>
        <p:spPr>
          <a:xfrm>
            <a:off x="3290762" y="1741983"/>
            <a:ext cx="2356800" cy="276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solidFill>
                  <a:srgbClr val="5E5EF5"/>
                </a:solidFill>
              </a:rPr>
              <a:t>Next to the failures that you wrote before think of what that failure taught you and write that down. </a:t>
            </a:r>
            <a:endParaRPr dirty="0">
              <a:solidFill>
                <a:srgbClr val="5E5EF5"/>
              </a:solidFill>
            </a:endParaRPr>
          </a:p>
          <a:p>
            <a:pPr marL="0" lvl="0" indent="0" algn="l" rtl="0">
              <a:spcBef>
                <a:spcPts val="0"/>
              </a:spcBef>
              <a:spcAft>
                <a:spcPts val="0"/>
              </a:spcAft>
              <a:buNone/>
            </a:pPr>
            <a:endParaRPr dirty="0">
              <a:solidFill>
                <a:srgbClr val="5E5EF5"/>
              </a:solidFill>
            </a:endParaRPr>
          </a:p>
          <a:p>
            <a:pPr marL="0" lvl="0" indent="0" algn="l" rtl="0">
              <a:spcBef>
                <a:spcPts val="0"/>
              </a:spcBef>
              <a:spcAft>
                <a:spcPts val="0"/>
              </a:spcAft>
              <a:buNone/>
            </a:pPr>
            <a:r>
              <a:rPr lang="en-GB" dirty="0">
                <a:solidFill>
                  <a:srgbClr val="5E5EF5"/>
                </a:solidFill>
              </a:rPr>
              <a:t>Think of 5 things that you are too scared to try.</a:t>
            </a:r>
            <a:endParaRPr dirty="0">
              <a:solidFill>
                <a:srgbClr val="5E5EF5"/>
              </a:solidFill>
            </a:endParaRPr>
          </a:p>
          <a:p>
            <a:pPr marL="0" lvl="0" indent="0" algn="l" rtl="0">
              <a:spcBef>
                <a:spcPts val="0"/>
              </a:spcBef>
              <a:spcAft>
                <a:spcPts val="0"/>
              </a:spcAft>
              <a:buNone/>
            </a:pPr>
            <a:endParaRPr dirty="0">
              <a:solidFill>
                <a:srgbClr val="5E5EF5"/>
              </a:solidFill>
            </a:endParaRPr>
          </a:p>
          <a:p>
            <a:pPr marL="0" lvl="0" indent="0" algn="l" rtl="0">
              <a:spcBef>
                <a:spcPts val="0"/>
              </a:spcBef>
              <a:spcAft>
                <a:spcPts val="0"/>
              </a:spcAft>
              <a:buNone/>
            </a:pPr>
            <a:r>
              <a:rPr lang="en-GB" dirty="0">
                <a:solidFill>
                  <a:srgbClr val="5E5EF5"/>
                </a:solidFill>
              </a:rPr>
              <a:t>Pass the list to someone on your table and get them to think of why you should definitely try it! </a:t>
            </a:r>
            <a:endParaRPr dirty="0">
              <a:solidFill>
                <a:srgbClr val="5E5EF5"/>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84">
                                            <p:txEl>
                                              <p:pRg st="0" end="0"/>
                                            </p:txEl>
                                          </p:spTgt>
                                        </p:tgtEl>
                                        <p:attrNameLst>
                                          <p:attrName>style.visibility</p:attrName>
                                        </p:attrNameLst>
                                      </p:cBhvr>
                                      <p:to>
                                        <p:strVal val="visible"/>
                                      </p:to>
                                    </p:set>
                                    <p:animEffect transition="in" filter="dissolve">
                                      <p:cBhvr>
                                        <p:cTn id="7" dur="500"/>
                                        <p:tgtEl>
                                          <p:spTgt spid="584">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85">
                                            <p:txEl>
                                              <p:pRg st="0" end="0"/>
                                            </p:txEl>
                                          </p:spTgt>
                                        </p:tgtEl>
                                        <p:attrNameLst>
                                          <p:attrName>style.visibility</p:attrName>
                                        </p:attrNameLst>
                                      </p:cBhvr>
                                      <p:to>
                                        <p:strVal val="visible"/>
                                      </p:to>
                                    </p:set>
                                    <p:animEffect transition="in" filter="dissolve">
                                      <p:cBhvr>
                                        <p:cTn id="10" dur="500"/>
                                        <p:tgtEl>
                                          <p:spTgt spid="58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585">
                                            <p:txEl>
                                              <p:pRg st="2" end="2"/>
                                            </p:txEl>
                                          </p:spTgt>
                                        </p:tgtEl>
                                        <p:attrNameLst>
                                          <p:attrName>style.visibility</p:attrName>
                                        </p:attrNameLst>
                                      </p:cBhvr>
                                      <p:to>
                                        <p:strVal val="visible"/>
                                      </p:to>
                                    </p:set>
                                    <p:animEffect transition="in" filter="dissolve">
                                      <p:cBhvr>
                                        <p:cTn id="15" dur="500"/>
                                        <p:tgtEl>
                                          <p:spTgt spid="58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585">
                                            <p:txEl>
                                              <p:pRg st="4" end="4"/>
                                            </p:txEl>
                                          </p:spTgt>
                                        </p:tgtEl>
                                        <p:attrNameLst>
                                          <p:attrName>style.visibility</p:attrName>
                                        </p:attrNameLst>
                                      </p:cBhvr>
                                      <p:to>
                                        <p:strVal val="visible"/>
                                      </p:to>
                                    </p:set>
                                    <p:animEffect transition="in" filter="dissolve">
                                      <p:cBhvr>
                                        <p:cTn id="20" dur="500"/>
                                        <p:tgtEl>
                                          <p:spTgt spid="58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 grpId="0" build="p"/>
      <p:bldP spid="58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76"/>
          <p:cNvSpPr/>
          <p:nvPr/>
        </p:nvSpPr>
        <p:spPr>
          <a:xfrm>
            <a:off x="4193871" y="126348"/>
            <a:ext cx="5872702" cy="5101798"/>
          </a:xfrm>
          <a:custGeom>
            <a:avLst/>
            <a:gdLst/>
            <a:ahLst/>
            <a:cxnLst/>
            <a:rect l="l" t="t" r="r" b="b"/>
            <a:pathLst>
              <a:path w="58147" h="51304" extrusionOk="0">
                <a:moveTo>
                  <a:pt x="29244" y="1"/>
                </a:moveTo>
                <a:cubicBezTo>
                  <a:pt x="26731" y="1"/>
                  <a:pt x="24181" y="437"/>
                  <a:pt x="21823" y="1019"/>
                </a:cubicBezTo>
                <a:cubicBezTo>
                  <a:pt x="18466" y="1858"/>
                  <a:pt x="15282" y="3218"/>
                  <a:pt x="12996" y="5042"/>
                </a:cubicBezTo>
                <a:cubicBezTo>
                  <a:pt x="8741" y="8399"/>
                  <a:pt x="8365" y="13146"/>
                  <a:pt x="7612" y="18095"/>
                </a:cubicBezTo>
                <a:cubicBezTo>
                  <a:pt x="7149" y="21105"/>
                  <a:pt x="6021" y="23449"/>
                  <a:pt x="4631" y="26112"/>
                </a:cubicBezTo>
                <a:cubicBezTo>
                  <a:pt x="3300" y="28601"/>
                  <a:pt x="2316" y="31293"/>
                  <a:pt x="1737" y="34071"/>
                </a:cubicBezTo>
                <a:cubicBezTo>
                  <a:pt x="0" y="42001"/>
                  <a:pt x="5876" y="49150"/>
                  <a:pt x="13459" y="50858"/>
                </a:cubicBezTo>
                <a:cubicBezTo>
                  <a:pt x="14826" y="51171"/>
                  <a:pt x="16212" y="51304"/>
                  <a:pt x="17604" y="51304"/>
                </a:cubicBezTo>
                <a:cubicBezTo>
                  <a:pt x="20453" y="51304"/>
                  <a:pt x="23326" y="50747"/>
                  <a:pt x="26107" y="50047"/>
                </a:cubicBezTo>
                <a:cubicBezTo>
                  <a:pt x="30737" y="48861"/>
                  <a:pt x="35224" y="47240"/>
                  <a:pt x="39883" y="46140"/>
                </a:cubicBezTo>
                <a:cubicBezTo>
                  <a:pt x="46164" y="44664"/>
                  <a:pt x="52560" y="43738"/>
                  <a:pt x="55889" y="37486"/>
                </a:cubicBezTo>
                <a:cubicBezTo>
                  <a:pt x="58146" y="33290"/>
                  <a:pt x="57972" y="28022"/>
                  <a:pt x="56178" y="23652"/>
                </a:cubicBezTo>
                <a:cubicBezTo>
                  <a:pt x="54470" y="19513"/>
                  <a:pt x="51200" y="16358"/>
                  <a:pt x="48219" y="13059"/>
                </a:cubicBezTo>
                <a:cubicBezTo>
                  <a:pt x="44659" y="9094"/>
                  <a:pt x="40954" y="3710"/>
                  <a:pt x="36034" y="1395"/>
                </a:cubicBezTo>
                <a:cubicBezTo>
                  <a:pt x="33931" y="385"/>
                  <a:pt x="31604" y="1"/>
                  <a:pt x="29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76"/>
          <p:cNvSpPr txBox="1">
            <a:spLocks noGrp="1"/>
          </p:cNvSpPr>
          <p:nvPr>
            <p:ph type="ctrTitle"/>
          </p:nvPr>
        </p:nvSpPr>
        <p:spPr>
          <a:xfrm>
            <a:off x="1032986" y="600583"/>
            <a:ext cx="2841300" cy="669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GB" sz="5900" dirty="0"/>
              <a:t>Stress</a:t>
            </a:r>
            <a:endParaRPr sz="5900" dirty="0"/>
          </a:p>
        </p:txBody>
      </p:sp>
      <p:grpSp>
        <p:nvGrpSpPr>
          <p:cNvPr id="526" name="Google Shape;526;p76"/>
          <p:cNvGrpSpPr/>
          <p:nvPr/>
        </p:nvGrpSpPr>
        <p:grpSpPr>
          <a:xfrm>
            <a:off x="5119251" y="901069"/>
            <a:ext cx="4289888" cy="3745424"/>
            <a:chOff x="1227250" y="539500"/>
            <a:chExt cx="5309925" cy="4636000"/>
          </a:xfrm>
        </p:grpSpPr>
        <p:sp>
          <p:nvSpPr>
            <p:cNvPr id="527" name="Google Shape;527;p76"/>
            <p:cNvSpPr/>
            <p:nvPr/>
          </p:nvSpPr>
          <p:spPr>
            <a:xfrm>
              <a:off x="1227250" y="4865700"/>
              <a:ext cx="5309925" cy="309800"/>
            </a:xfrm>
            <a:custGeom>
              <a:avLst/>
              <a:gdLst/>
              <a:ahLst/>
              <a:cxnLst/>
              <a:rect l="l" t="t" r="r" b="b"/>
              <a:pathLst>
                <a:path w="212397" h="12392" extrusionOk="0">
                  <a:moveTo>
                    <a:pt x="106156" y="1"/>
                  </a:moveTo>
                  <a:cubicBezTo>
                    <a:pt x="47553" y="1"/>
                    <a:pt x="0" y="2764"/>
                    <a:pt x="0" y="6196"/>
                  </a:cubicBezTo>
                  <a:cubicBezTo>
                    <a:pt x="0" y="9629"/>
                    <a:pt x="47553" y="12391"/>
                    <a:pt x="106156" y="12391"/>
                  </a:cubicBezTo>
                  <a:cubicBezTo>
                    <a:pt x="164844" y="12391"/>
                    <a:pt x="212396" y="9629"/>
                    <a:pt x="212396" y="6196"/>
                  </a:cubicBezTo>
                  <a:cubicBezTo>
                    <a:pt x="212396" y="2764"/>
                    <a:pt x="164844" y="1"/>
                    <a:pt x="10615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76"/>
            <p:cNvSpPr/>
            <p:nvPr/>
          </p:nvSpPr>
          <p:spPr>
            <a:xfrm>
              <a:off x="1899100" y="2791550"/>
              <a:ext cx="357925" cy="537925"/>
            </a:xfrm>
            <a:custGeom>
              <a:avLst/>
              <a:gdLst/>
              <a:ahLst/>
              <a:cxnLst/>
              <a:rect l="l" t="t" r="r" b="b"/>
              <a:pathLst>
                <a:path w="14317" h="21517" extrusionOk="0">
                  <a:moveTo>
                    <a:pt x="9293" y="1"/>
                  </a:moveTo>
                  <a:cubicBezTo>
                    <a:pt x="9293" y="1"/>
                    <a:pt x="0" y="17080"/>
                    <a:pt x="8372" y="21517"/>
                  </a:cubicBezTo>
                  <a:lnTo>
                    <a:pt x="14316" y="1173"/>
                  </a:lnTo>
                  <a:lnTo>
                    <a:pt x="929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76"/>
            <p:cNvSpPr/>
            <p:nvPr/>
          </p:nvSpPr>
          <p:spPr>
            <a:xfrm>
              <a:off x="1899100" y="2791550"/>
              <a:ext cx="357925" cy="537925"/>
            </a:xfrm>
            <a:custGeom>
              <a:avLst/>
              <a:gdLst/>
              <a:ahLst/>
              <a:cxnLst/>
              <a:rect l="l" t="t" r="r" b="b"/>
              <a:pathLst>
                <a:path w="14317" h="21517" extrusionOk="0">
                  <a:moveTo>
                    <a:pt x="9293" y="1"/>
                  </a:moveTo>
                  <a:cubicBezTo>
                    <a:pt x="9293" y="1"/>
                    <a:pt x="0" y="17080"/>
                    <a:pt x="8372" y="21517"/>
                  </a:cubicBezTo>
                  <a:lnTo>
                    <a:pt x="14316" y="1173"/>
                  </a:lnTo>
                  <a:lnTo>
                    <a:pt x="929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76"/>
            <p:cNvSpPr/>
            <p:nvPr/>
          </p:nvSpPr>
          <p:spPr>
            <a:xfrm>
              <a:off x="2093750" y="2475525"/>
              <a:ext cx="326525" cy="399775"/>
            </a:xfrm>
            <a:custGeom>
              <a:avLst/>
              <a:gdLst/>
              <a:ahLst/>
              <a:cxnLst/>
              <a:rect l="l" t="t" r="r" b="b"/>
              <a:pathLst>
                <a:path w="13061" h="15991" extrusionOk="0">
                  <a:moveTo>
                    <a:pt x="10465" y="0"/>
                  </a:moveTo>
                  <a:lnTo>
                    <a:pt x="10465" y="0"/>
                  </a:lnTo>
                  <a:cubicBezTo>
                    <a:pt x="5609" y="3182"/>
                    <a:pt x="2009" y="7786"/>
                    <a:pt x="0" y="13228"/>
                  </a:cubicBezTo>
                  <a:cubicBezTo>
                    <a:pt x="3098" y="14400"/>
                    <a:pt x="6279" y="15321"/>
                    <a:pt x="9460" y="15991"/>
                  </a:cubicBezTo>
                  <a:cubicBezTo>
                    <a:pt x="9460" y="15991"/>
                    <a:pt x="13060" y="6530"/>
                    <a:pt x="10465" y="0"/>
                  </a:cubicBez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76"/>
            <p:cNvSpPr/>
            <p:nvPr/>
          </p:nvSpPr>
          <p:spPr>
            <a:xfrm>
              <a:off x="2681325" y="1773600"/>
              <a:ext cx="456850" cy="514025"/>
            </a:xfrm>
            <a:custGeom>
              <a:avLst/>
              <a:gdLst/>
              <a:ahLst/>
              <a:cxnLst/>
              <a:rect l="l" t="t" r="r" b="b"/>
              <a:pathLst>
                <a:path w="18274" h="20561" extrusionOk="0">
                  <a:moveTo>
                    <a:pt x="10775" y="1"/>
                  </a:moveTo>
                  <a:cubicBezTo>
                    <a:pt x="3943" y="1"/>
                    <a:pt x="0" y="11344"/>
                    <a:pt x="4459" y="17110"/>
                  </a:cubicBezTo>
                  <a:cubicBezTo>
                    <a:pt x="4543" y="17110"/>
                    <a:pt x="4543" y="17194"/>
                    <a:pt x="4627" y="17277"/>
                  </a:cubicBezTo>
                  <a:cubicBezTo>
                    <a:pt x="5213" y="18115"/>
                    <a:pt x="6050" y="18784"/>
                    <a:pt x="6887" y="19370"/>
                  </a:cubicBezTo>
                  <a:cubicBezTo>
                    <a:pt x="8420" y="20185"/>
                    <a:pt x="9734" y="20560"/>
                    <a:pt x="10875" y="20560"/>
                  </a:cubicBezTo>
                  <a:cubicBezTo>
                    <a:pt x="11729" y="20560"/>
                    <a:pt x="12486" y="20350"/>
                    <a:pt x="13166" y="19956"/>
                  </a:cubicBezTo>
                  <a:cubicBezTo>
                    <a:pt x="15510" y="18533"/>
                    <a:pt x="16850" y="15268"/>
                    <a:pt x="17771" y="11082"/>
                  </a:cubicBezTo>
                  <a:cubicBezTo>
                    <a:pt x="18106" y="9491"/>
                    <a:pt x="18273" y="7733"/>
                    <a:pt x="18189" y="6059"/>
                  </a:cubicBezTo>
                  <a:lnTo>
                    <a:pt x="18189" y="5975"/>
                  </a:lnTo>
                  <a:lnTo>
                    <a:pt x="18189" y="5808"/>
                  </a:lnTo>
                  <a:cubicBezTo>
                    <a:pt x="17938" y="3882"/>
                    <a:pt x="16766" y="2124"/>
                    <a:pt x="15008" y="1287"/>
                  </a:cubicBezTo>
                  <a:cubicBezTo>
                    <a:pt x="14255" y="868"/>
                    <a:pt x="13501" y="533"/>
                    <a:pt x="12664" y="282"/>
                  </a:cubicBezTo>
                  <a:cubicBezTo>
                    <a:pt x="12014" y="91"/>
                    <a:pt x="11383" y="1"/>
                    <a:pt x="1077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76"/>
            <p:cNvSpPr/>
            <p:nvPr/>
          </p:nvSpPr>
          <p:spPr>
            <a:xfrm>
              <a:off x="2796975" y="2199800"/>
              <a:ext cx="215600" cy="82400"/>
            </a:xfrm>
            <a:custGeom>
              <a:avLst/>
              <a:gdLst/>
              <a:ahLst/>
              <a:cxnLst/>
              <a:rect l="l" t="t" r="r" b="b"/>
              <a:pathLst>
                <a:path w="8624" h="3296" extrusionOk="0">
                  <a:moveTo>
                    <a:pt x="1113" y="0"/>
                  </a:moveTo>
                  <a:cubicBezTo>
                    <a:pt x="741" y="0"/>
                    <a:pt x="367" y="48"/>
                    <a:pt x="1" y="146"/>
                  </a:cubicBezTo>
                  <a:cubicBezTo>
                    <a:pt x="587" y="983"/>
                    <a:pt x="1424" y="1653"/>
                    <a:pt x="2345" y="2155"/>
                  </a:cubicBezTo>
                  <a:cubicBezTo>
                    <a:pt x="3783" y="2944"/>
                    <a:pt x="5067" y="3295"/>
                    <a:pt x="6197" y="3295"/>
                  </a:cubicBezTo>
                  <a:cubicBezTo>
                    <a:pt x="7106" y="3295"/>
                    <a:pt x="7915" y="3068"/>
                    <a:pt x="8624" y="2657"/>
                  </a:cubicBezTo>
                  <a:cubicBezTo>
                    <a:pt x="6782" y="2574"/>
                    <a:pt x="5024" y="1987"/>
                    <a:pt x="3685" y="815"/>
                  </a:cubicBezTo>
                  <a:cubicBezTo>
                    <a:pt x="2914" y="282"/>
                    <a:pt x="2017" y="0"/>
                    <a:pt x="11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76"/>
            <p:cNvSpPr/>
            <p:nvPr/>
          </p:nvSpPr>
          <p:spPr>
            <a:xfrm>
              <a:off x="2642100" y="2153200"/>
              <a:ext cx="303500" cy="309850"/>
            </a:xfrm>
            <a:custGeom>
              <a:avLst/>
              <a:gdLst/>
              <a:ahLst/>
              <a:cxnLst/>
              <a:rect l="l" t="t" r="r" b="b"/>
              <a:pathLst>
                <a:path w="12140" h="12394" extrusionOk="0">
                  <a:moveTo>
                    <a:pt x="4103" y="0"/>
                  </a:moveTo>
                  <a:cubicBezTo>
                    <a:pt x="4103" y="0"/>
                    <a:pt x="3935" y="5107"/>
                    <a:pt x="1591" y="8037"/>
                  </a:cubicBezTo>
                  <a:cubicBezTo>
                    <a:pt x="1" y="9879"/>
                    <a:pt x="4019" y="12391"/>
                    <a:pt x="4019" y="12391"/>
                  </a:cubicBezTo>
                  <a:cubicBezTo>
                    <a:pt x="4130" y="12393"/>
                    <a:pt x="4240" y="12393"/>
                    <a:pt x="4348" y="12393"/>
                  </a:cubicBezTo>
                  <a:cubicBezTo>
                    <a:pt x="9539" y="12393"/>
                    <a:pt x="11386" y="10465"/>
                    <a:pt x="11386" y="10465"/>
                  </a:cubicBezTo>
                  <a:cubicBezTo>
                    <a:pt x="8540" y="6782"/>
                    <a:pt x="12140" y="1675"/>
                    <a:pt x="12140" y="1675"/>
                  </a:cubicBezTo>
                  <a:lnTo>
                    <a:pt x="11219" y="1675"/>
                  </a:lnTo>
                  <a:lnTo>
                    <a:pt x="410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76"/>
            <p:cNvSpPr/>
            <p:nvPr/>
          </p:nvSpPr>
          <p:spPr>
            <a:xfrm>
              <a:off x="2504950" y="1662325"/>
              <a:ext cx="731575" cy="537150"/>
            </a:xfrm>
            <a:custGeom>
              <a:avLst/>
              <a:gdLst/>
              <a:ahLst/>
              <a:cxnLst/>
              <a:rect l="l" t="t" r="r" b="b"/>
              <a:pathLst>
                <a:path w="29263" h="21486" extrusionOk="0">
                  <a:moveTo>
                    <a:pt x="13099" y="1"/>
                  </a:moveTo>
                  <a:cubicBezTo>
                    <a:pt x="2694" y="1"/>
                    <a:pt x="0" y="19853"/>
                    <a:pt x="10928" y="21393"/>
                  </a:cubicBezTo>
                  <a:cubicBezTo>
                    <a:pt x="11263" y="21477"/>
                    <a:pt x="11514" y="21477"/>
                    <a:pt x="11849" y="21477"/>
                  </a:cubicBezTo>
                  <a:cubicBezTo>
                    <a:pt x="11985" y="21483"/>
                    <a:pt x="12118" y="21486"/>
                    <a:pt x="12247" y="21486"/>
                  </a:cubicBezTo>
                  <a:cubicBezTo>
                    <a:pt x="15805" y="21486"/>
                    <a:pt x="17228" y="19319"/>
                    <a:pt x="17793" y="17542"/>
                  </a:cubicBezTo>
                  <a:cubicBezTo>
                    <a:pt x="18045" y="17291"/>
                    <a:pt x="18212" y="17040"/>
                    <a:pt x="18212" y="17040"/>
                  </a:cubicBezTo>
                  <a:cubicBezTo>
                    <a:pt x="20054" y="16789"/>
                    <a:pt x="21728" y="15868"/>
                    <a:pt x="23068" y="14528"/>
                  </a:cubicBezTo>
                  <a:cubicBezTo>
                    <a:pt x="24910" y="13608"/>
                    <a:pt x="26668" y="11766"/>
                    <a:pt x="27003" y="7831"/>
                  </a:cubicBezTo>
                  <a:cubicBezTo>
                    <a:pt x="27337" y="3896"/>
                    <a:pt x="23905" y="2389"/>
                    <a:pt x="21226" y="1803"/>
                  </a:cubicBezTo>
                  <a:cubicBezTo>
                    <a:pt x="23403" y="1803"/>
                    <a:pt x="25412" y="2808"/>
                    <a:pt x="26668" y="4566"/>
                  </a:cubicBezTo>
                  <a:cubicBezTo>
                    <a:pt x="28509" y="7663"/>
                    <a:pt x="26500" y="11180"/>
                    <a:pt x="26500" y="11180"/>
                  </a:cubicBezTo>
                  <a:cubicBezTo>
                    <a:pt x="26416" y="11347"/>
                    <a:pt x="26500" y="11515"/>
                    <a:pt x="26668" y="11598"/>
                  </a:cubicBezTo>
                  <a:cubicBezTo>
                    <a:pt x="26668" y="11640"/>
                    <a:pt x="26689" y="11661"/>
                    <a:pt x="26720" y="11661"/>
                  </a:cubicBezTo>
                  <a:cubicBezTo>
                    <a:pt x="26751" y="11661"/>
                    <a:pt x="26793" y="11640"/>
                    <a:pt x="26835" y="11598"/>
                  </a:cubicBezTo>
                  <a:cubicBezTo>
                    <a:pt x="26919" y="11598"/>
                    <a:pt x="27003" y="11598"/>
                    <a:pt x="27086" y="11431"/>
                  </a:cubicBezTo>
                  <a:cubicBezTo>
                    <a:pt x="27170" y="11347"/>
                    <a:pt x="29263" y="7663"/>
                    <a:pt x="27170" y="4231"/>
                  </a:cubicBezTo>
                  <a:cubicBezTo>
                    <a:pt x="25569" y="1681"/>
                    <a:pt x="22666" y="1105"/>
                    <a:pt x="20365" y="1105"/>
                  </a:cubicBezTo>
                  <a:cubicBezTo>
                    <a:pt x="19417" y="1105"/>
                    <a:pt x="18571" y="1203"/>
                    <a:pt x="17961" y="1301"/>
                  </a:cubicBezTo>
                  <a:cubicBezTo>
                    <a:pt x="16197" y="398"/>
                    <a:pt x="14571" y="1"/>
                    <a:pt x="13099" y="1"/>
                  </a:cubicBezTo>
                  <a:close/>
                </a:path>
              </a:pathLst>
            </a:custGeom>
            <a:solidFill>
              <a:srgbClr val="2632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76"/>
            <p:cNvSpPr/>
            <p:nvPr/>
          </p:nvSpPr>
          <p:spPr>
            <a:xfrm>
              <a:off x="2922450" y="1998150"/>
              <a:ext cx="121525" cy="123100"/>
            </a:xfrm>
            <a:custGeom>
              <a:avLst/>
              <a:gdLst/>
              <a:ahLst/>
              <a:cxnLst/>
              <a:rect l="l" t="t" r="r" b="b"/>
              <a:pathLst>
                <a:path w="4861" h="4924" extrusionOk="0">
                  <a:moveTo>
                    <a:pt x="2996" y="1"/>
                  </a:moveTo>
                  <a:cubicBezTo>
                    <a:pt x="1595" y="1"/>
                    <a:pt x="0" y="3148"/>
                    <a:pt x="3103" y="4863"/>
                  </a:cubicBezTo>
                  <a:cubicBezTo>
                    <a:pt x="3195" y="4902"/>
                    <a:pt x="3283" y="4923"/>
                    <a:pt x="3367" y="4923"/>
                  </a:cubicBezTo>
                  <a:cubicBezTo>
                    <a:pt x="3822" y="4923"/>
                    <a:pt x="4186" y="4322"/>
                    <a:pt x="4610" y="2770"/>
                  </a:cubicBezTo>
                  <a:cubicBezTo>
                    <a:pt x="4861" y="1849"/>
                    <a:pt x="4610" y="175"/>
                    <a:pt x="3103" y="7"/>
                  </a:cubicBezTo>
                  <a:cubicBezTo>
                    <a:pt x="3067" y="3"/>
                    <a:pt x="3032" y="1"/>
                    <a:pt x="299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76"/>
            <p:cNvSpPr/>
            <p:nvPr/>
          </p:nvSpPr>
          <p:spPr>
            <a:xfrm>
              <a:off x="2947675" y="2961100"/>
              <a:ext cx="558850" cy="468300"/>
            </a:xfrm>
            <a:custGeom>
              <a:avLst/>
              <a:gdLst/>
              <a:ahLst/>
              <a:cxnLst/>
              <a:rect l="l" t="t" r="r" b="b"/>
              <a:pathLst>
                <a:path w="22354" h="18732" extrusionOk="0">
                  <a:moveTo>
                    <a:pt x="18754" y="0"/>
                  </a:moveTo>
                  <a:cubicBezTo>
                    <a:pt x="15405" y="1591"/>
                    <a:pt x="14400" y="2344"/>
                    <a:pt x="10884" y="3600"/>
                  </a:cubicBezTo>
                  <a:cubicBezTo>
                    <a:pt x="11638" y="5777"/>
                    <a:pt x="13396" y="11135"/>
                    <a:pt x="12977" y="11637"/>
                  </a:cubicBezTo>
                  <a:cubicBezTo>
                    <a:pt x="12263" y="12352"/>
                    <a:pt x="9119" y="12518"/>
                    <a:pt x="6341" y="12518"/>
                  </a:cubicBezTo>
                  <a:cubicBezTo>
                    <a:pt x="3910" y="12518"/>
                    <a:pt x="1759" y="12391"/>
                    <a:pt x="1759" y="12391"/>
                  </a:cubicBezTo>
                  <a:lnTo>
                    <a:pt x="1" y="18586"/>
                  </a:lnTo>
                  <a:cubicBezTo>
                    <a:pt x="1850" y="18685"/>
                    <a:pt x="3686" y="18732"/>
                    <a:pt x="5520" y="18732"/>
                  </a:cubicBezTo>
                  <a:cubicBezTo>
                    <a:pt x="8334" y="18732"/>
                    <a:pt x="11143" y="18621"/>
                    <a:pt x="13982" y="18418"/>
                  </a:cubicBezTo>
                  <a:cubicBezTo>
                    <a:pt x="20093" y="17832"/>
                    <a:pt x="22354" y="18167"/>
                    <a:pt x="20679" y="8372"/>
                  </a:cubicBezTo>
                  <a:cubicBezTo>
                    <a:pt x="20261" y="6363"/>
                    <a:pt x="19256" y="1842"/>
                    <a:pt x="1875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76"/>
            <p:cNvSpPr/>
            <p:nvPr/>
          </p:nvSpPr>
          <p:spPr>
            <a:xfrm>
              <a:off x="3064875" y="2567600"/>
              <a:ext cx="389325" cy="510725"/>
            </a:xfrm>
            <a:custGeom>
              <a:avLst/>
              <a:gdLst/>
              <a:ahLst/>
              <a:cxnLst/>
              <a:rect l="l" t="t" r="r" b="b"/>
              <a:pathLst>
                <a:path w="15573" h="20429" extrusionOk="0">
                  <a:moveTo>
                    <a:pt x="7954" y="1"/>
                  </a:moveTo>
                  <a:cubicBezTo>
                    <a:pt x="7954" y="1"/>
                    <a:pt x="1" y="2680"/>
                    <a:pt x="1006" y="8038"/>
                  </a:cubicBezTo>
                  <a:cubicBezTo>
                    <a:pt x="1592" y="11303"/>
                    <a:pt x="3936" y="16494"/>
                    <a:pt x="5359" y="20428"/>
                  </a:cubicBezTo>
                  <a:cubicBezTo>
                    <a:pt x="8791" y="19089"/>
                    <a:pt x="12224" y="17666"/>
                    <a:pt x="15573" y="16075"/>
                  </a:cubicBezTo>
                  <a:cubicBezTo>
                    <a:pt x="13898" y="10298"/>
                    <a:pt x="11303" y="4857"/>
                    <a:pt x="7954" y="1"/>
                  </a:cubicBez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76"/>
            <p:cNvSpPr/>
            <p:nvPr/>
          </p:nvSpPr>
          <p:spPr>
            <a:xfrm>
              <a:off x="2401400" y="3861075"/>
              <a:ext cx="353750" cy="722100"/>
            </a:xfrm>
            <a:custGeom>
              <a:avLst/>
              <a:gdLst/>
              <a:ahLst/>
              <a:cxnLst/>
              <a:rect l="l" t="t" r="r" b="b"/>
              <a:pathLst>
                <a:path w="14150" h="28884" extrusionOk="0">
                  <a:moveTo>
                    <a:pt x="754" y="1"/>
                  </a:moveTo>
                  <a:cubicBezTo>
                    <a:pt x="754" y="1"/>
                    <a:pt x="1" y="22270"/>
                    <a:pt x="1" y="28633"/>
                  </a:cubicBezTo>
                  <a:cubicBezTo>
                    <a:pt x="1633" y="28800"/>
                    <a:pt x="3266" y="28884"/>
                    <a:pt x="4888" y="28884"/>
                  </a:cubicBezTo>
                  <a:cubicBezTo>
                    <a:pt x="6510" y="28884"/>
                    <a:pt x="8122" y="28800"/>
                    <a:pt x="9712" y="28633"/>
                  </a:cubicBezTo>
                  <a:cubicBezTo>
                    <a:pt x="9712" y="28633"/>
                    <a:pt x="14149" y="5107"/>
                    <a:pt x="13145" y="1"/>
                  </a:cubicBez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76"/>
            <p:cNvSpPr/>
            <p:nvPr/>
          </p:nvSpPr>
          <p:spPr>
            <a:xfrm>
              <a:off x="2401400" y="3861075"/>
              <a:ext cx="353750" cy="722100"/>
            </a:xfrm>
            <a:custGeom>
              <a:avLst/>
              <a:gdLst/>
              <a:ahLst/>
              <a:cxnLst/>
              <a:rect l="l" t="t" r="r" b="b"/>
              <a:pathLst>
                <a:path w="14150" h="28884" extrusionOk="0">
                  <a:moveTo>
                    <a:pt x="754" y="1"/>
                  </a:moveTo>
                  <a:cubicBezTo>
                    <a:pt x="754" y="1"/>
                    <a:pt x="1" y="22270"/>
                    <a:pt x="1" y="28633"/>
                  </a:cubicBezTo>
                  <a:cubicBezTo>
                    <a:pt x="1633" y="28800"/>
                    <a:pt x="3266" y="28884"/>
                    <a:pt x="4888" y="28884"/>
                  </a:cubicBezTo>
                  <a:cubicBezTo>
                    <a:pt x="6510" y="28884"/>
                    <a:pt x="8122" y="28800"/>
                    <a:pt x="9712" y="28633"/>
                  </a:cubicBezTo>
                  <a:cubicBezTo>
                    <a:pt x="9712" y="28633"/>
                    <a:pt x="14149" y="5107"/>
                    <a:pt x="131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76"/>
            <p:cNvSpPr/>
            <p:nvPr/>
          </p:nvSpPr>
          <p:spPr>
            <a:xfrm>
              <a:off x="1997475" y="3415475"/>
              <a:ext cx="1718350" cy="1144675"/>
            </a:xfrm>
            <a:custGeom>
              <a:avLst/>
              <a:gdLst/>
              <a:ahLst/>
              <a:cxnLst/>
              <a:rect l="l" t="t" r="r" b="b"/>
              <a:pathLst>
                <a:path w="68734" h="45787" extrusionOk="0">
                  <a:moveTo>
                    <a:pt x="57018" y="0"/>
                  </a:moveTo>
                  <a:cubicBezTo>
                    <a:pt x="55888" y="0"/>
                    <a:pt x="54583" y="97"/>
                    <a:pt x="53078" y="327"/>
                  </a:cubicBezTo>
                  <a:cubicBezTo>
                    <a:pt x="43869" y="1750"/>
                    <a:pt x="30893" y="5099"/>
                    <a:pt x="21349" y="6774"/>
                  </a:cubicBezTo>
                  <a:cubicBezTo>
                    <a:pt x="18383" y="7340"/>
                    <a:pt x="15395" y="7612"/>
                    <a:pt x="12408" y="7612"/>
                  </a:cubicBezTo>
                  <a:cubicBezTo>
                    <a:pt x="9661" y="7612"/>
                    <a:pt x="6914" y="7382"/>
                    <a:pt x="4186" y="6941"/>
                  </a:cubicBezTo>
                  <a:lnTo>
                    <a:pt x="4186" y="6941"/>
                  </a:lnTo>
                  <a:cubicBezTo>
                    <a:pt x="4186" y="6941"/>
                    <a:pt x="0" y="21173"/>
                    <a:pt x="10884" y="23350"/>
                  </a:cubicBezTo>
                  <a:cubicBezTo>
                    <a:pt x="14347" y="24048"/>
                    <a:pt x="19635" y="24316"/>
                    <a:pt x="25304" y="24316"/>
                  </a:cubicBezTo>
                  <a:cubicBezTo>
                    <a:pt x="37315" y="24316"/>
                    <a:pt x="51037" y="23115"/>
                    <a:pt x="52743" y="22262"/>
                  </a:cubicBezTo>
                  <a:cubicBezTo>
                    <a:pt x="52795" y="22236"/>
                    <a:pt x="52845" y="22223"/>
                    <a:pt x="52892" y="22223"/>
                  </a:cubicBezTo>
                  <a:cubicBezTo>
                    <a:pt x="54679" y="22223"/>
                    <a:pt x="53316" y="40239"/>
                    <a:pt x="52827" y="45703"/>
                  </a:cubicBezTo>
                  <a:lnTo>
                    <a:pt x="62371" y="45787"/>
                  </a:lnTo>
                  <a:cubicBezTo>
                    <a:pt x="63627" y="40094"/>
                    <a:pt x="68734" y="11378"/>
                    <a:pt x="64045" y="2588"/>
                  </a:cubicBezTo>
                  <a:cubicBezTo>
                    <a:pt x="64045" y="2588"/>
                    <a:pt x="62869" y="0"/>
                    <a:pt x="57018" y="0"/>
                  </a:cubicBez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76"/>
            <p:cNvSpPr/>
            <p:nvPr/>
          </p:nvSpPr>
          <p:spPr>
            <a:xfrm>
              <a:off x="1997475" y="3415475"/>
              <a:ext cx="1718350" cy="1144675"/>
            </a:xfrm>
            <a:custGeom>
              <a:avLst/>
              <a:gdLst/>
              <a:ahLst/>
              <a:cxnLst/>
              <a:rect l="l" t="t" r="r" b="b"/>
              <a:pathLst>
                <a:path w="68734" h="45787" extrusionOk="0">
                  <a:moveTo>
                    <a:pt x="57018" y="0"/>
                  </a:moveTo>
                  <a:cubicBezTo>
                    <a:pt x="55888" y="0"/>
                    <a:pt x="54583" y="97"/>
                    <a:pt x="53078" y="327"/>
                  </a:cubicBezTo>
                  <a:cubicBezTo>
                    <a:pt x="43869" y="1750"/>
                    <a:pt x="30893" y="5099"/>
                    <a:pt x="21349" y="6774"/>
                  </a:cubicBezTo>
                  <a:cubicBezTo>
                    <a:pt x="18383" y="7340"/>
                    <a:pt x="15395" y="7612"/>
                    <a:pt x="12408" y="7612"/>
                  </a:cubicBezTo>
                  <a:cubicBezTo>
                    <a:pt x="9661" y="7612"/>
                    <a:pt x="6914" y="7382"/>
                    <a:pt x="4186" y="6941"/>
                  </a:cubicBezTo>
                  <a:lnTo>
                    <a:pt x="4186" y="6941"/>
                  </a:lnTo>
                  <a:cubicBezTo>
                    <a:pt x="4186" y="6941"/>
                    <a:pt x="0" y="21173"/>
                    <a:pt x="10884" y="23350"/>
                  </a:cubicBezTo>
                  <a:cubicBezTo>
                    <a:pt x="14347" y="24048"/>
                    <a:pt x="19635" y="24316"/>
                    <a:pt x="25304" y="24316"/>
                  </a:cubicBezTo>
                  <a:cubicBezTo>
                    <a:pt x="37315" y="24316"/>
                    <a:pt x="51037" y="23115"/>
                    <a:pt x="52743" y="22262"/>
                  </a:cubicBezTo>
                  <a:cubicBezTo>
                    <a:pt x="52795" y="22236"/>
                    <a:pt x="52845" y="22223"/>
                    <a:pt x="52892" y="22223"/>
                  </a:cubicBezTo>
                  <a:cubicBezTo>
                    <a:pt x="54679" y="22223"/>
                    <a:pt x="53316" y="40239"/>
                    <a:pt x="52827" y="45703"/>
                  </a:cubicBezTo>
                  <a:lnTo>
                    <a:pt x="62371" y="45787"/>
                  </a:lnTo>
                  <a:cubicBezTo>
                    <a:pt x="63627" y="40094"/>
                    <a:pt x="68734" y="11378"/>
                    <a:pt x="64045" y="2588"/>
                  </a:cubicBezTo>
                  <a:cubicBezTo>
                    <a:pt x="64045" y="2588"/>
                    <a:pt x="62869" y="0"/>
                    <a:pt x="570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76"/>
            <p:cNvSpPr/>
            <p:nvPr/>
          </p:nvSpPr>
          <p:spPr>
            <a:xfrm>
              <a:off x="3345350" y="4530825"/>
              <a:ext cx="142350" cy="267925"/>
            </a:xfrm>
            <a:custGeom>
              <a:avLst/>
              <a:gdLst/>
              <a:ahLst/>
              <a:cxnLst/>
              <a:rect l="l" t="t" r="r" b="b"/>
              <a:pathLst>
                <a:path w="5694" h="10717" extrusionOk="0">
                  <a:moveTo>
                    <a:pt x="586" y="1"/>
                  </a:moveTo>
                  <a:lnTo>
                    <a:pt x="0" y="10717"/>
                  </a:lnTo>
                  <a:lnTo>
                    <a:pt x="5107" y="9963"/>
                  </a:lnTo>
                  <a:lnTo>
                    <a:pt x="569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76"/>
            <p:cNvSpPr/>
            <p:nvPr/>
          </p:nvSpPr>
          <p:spPr>
            <a:xfrm>
              <a:off x="3297200" y="4486875"/>
              <a:ext cx="311875" cy="136075"/>
            </a:xfrm>
            <a:custGeom>
              <a:avLst/>
              <a:gdLst/>
              <a:ahLst/>
              <a:cxnLst/>
              <a:rect l="l" t="t" r="r" b="b"/>
              <a:pathLst>
                <a:path w="12475" h="5443" extrusionOk="0">
                  <a:moveTo>
                    <a:pt x="1" y="1"/>
                  </a:moveTo>
                  <a:lnTo>
                    <a:pt x="168" y="4689"/>
                  </a:lnTo>
                  <a:lnTo>
                    <a:pt x="11470" y="5442"/>
                  </a:lnTo>
                  <a:lnTo>
                    <a:pt x="12475" y="587"/>
                  </a:lnTo>
                  <a:lnTo>
                    <a:pt x="1" y="1"/>
                  </a:ln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76"/>
            <p:cNvSpPr/>
            <p:nvPr/>
          </p:nvSpPr>
          <p:spPr>
            <a:xfrm>
              <a:off x="3297200" y="4486875"/>
              <a:ext cx="311875" cy="136075"/>
            </a:xfrm>
            <a:custGeom>
              <a:avLst/>
              <a:gdLst/>
              <a:ahLst/>
              <a:cxnLst/>
              <a:rect l="l" t="t" r="r" b="b"/>
              <a:pathLst>
                <a:path w="12475" h="5443" extrusionOk="0">
                  <a:moveTo>
                    <a:pt x="1" y="1"/>
                  </a:moveTo>
                  <a:lnTo>
                    <a:pt x="168" y="4689"/>
                  </a:lnTo>
                  <a:lnTo>
                    <a:pt x="11470" y="5442"/>
                  </a:lnTo>
                  <a:lnTo>
                    <a:pt x="12475" y="587"/>
                  </a:ln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76"/>
            <p:cNvSpPr/>
            <p:nvPr/>
          </p:nvSpPr>
          <p:spPr>
            <a:xfrm>
              <a:off x="3313950" y="4754775"/>
              <a:ext cx="383050" cy="157800"/>
            </a:xfrm>
            <a:custGeom>
              <a:avLst/>
              <a:gdLst/>
              <a:ahLst/>
              <a:cxnLst/>
              <a:rect l="l" t="t" r="r" b="b"/>
              <a:pathLst>
                <a:path w="15322" h="6312" extrusionOk="0">
                  <a:moveTo>
                    <a:pt x="1005" y="1"/>
                  </a:moveTo>
                  <a:cubicBezTo>
                    <a:pt x="754" y="1"/>
                    <a:pt x="587" y="168"/>
                    <a:pt x="587" y="336"/>
                  </a:cubicBezTo>
                  <a:lnTo>
                    <a:pt x="1" y="4940"/>
                  </a:lnTo>
                  <a:cubicBezTo>
                    <a:pt x="1" y="5443"/>
                    <a:pt x="335" y="5861"/>
                    <a:pt x="838" y="5861"/>
                  </a:cubicBezTo>
                  <a:cubicBezTo>
                    <a:pt x="2847" y="5945"/>
                    <a:pt x="3852" y="5861"/>
                    <a:pt x="6363" y="6029"/>
                  </a:cubicBezTo>
                  <a:cubicBezTo>
                    <a:pt x="8059" y="6217"/>
                    <a:pt x="9754" y="6311"/>
                    <a:pt x="11449" y="6311"/>
                  </a:cubicBezTo>
                  <a:cubicBezTo>
                    <a:pt x="12014" y="6311"/>
                    <a:pt x="12579" y="6301"/>
                    <a:pt x="13144" y="6280"/>
                  </a:cubicBezTo>
                  <a:cubicBezTo>
                    <a:pt x="15321" y="6029"/>
                    <a:pt x="15070" y="3936"/>
                    <a:pt x="14149" y="3852"/>
                  </a:cubicBezTo>
                  <a:cubicBezTo>
                    <a:pt x="11721" y="3350"/>
                    <a:pt x="9461" y="2261"/>
                    <a:pt x="7619" y="671"/>
                  </a:cubicBezTo>
                  <a:cubicBezTo>
                    <a:pt x="7368" y="503"/>
                    <a:pt x="7033" y="419"/>
                    <a:pt x="6782" y="419"/>
                  </a:cubicBezTo>
                  <a:lnTo>
                    <a:pt x="1005"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76"/>
            <p:cNvSpPr/>
            <p:nvPr/>
          </p:nvSpPr>
          <p:spPr>
            <a:xfrm>
              <a:off x="2432800" y="4530825"/>
              <a:ext cx="142350" cy="267925"/>
            </a:xfrm>
            <a:custGeom>
              <a:avLst/>
              <a:gdLst/>
              <a:ahLst/>
              <a:cxnLst/>
              <a:rect l="l" t="t" r="r" b="b"/>
              <a:pathLst>
                <a:path w="5694" h="10717" extrusionOk="0">
                  <a:moveTo>
                    <a:pt x="587" y="1"/>
                  </a:moveTo>
                  <a:lnTo>
                    <a:pt x="1" y="10717"/>
                  </a:lnTo>
                  <a:lnTo>
                    <a:pt x="5108" y="9963"/>
                  </a:lnTo>
                  <a:lnTo>
                    <a:pt x="569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76"/>
            <p:cNvSpPr/>
            <p:nvPr/>
          </p:nvSpPr>
          <p:spPr>
            <a:xfrm>
              <a:off x="2384675" y="4486875"/>
              <a:ext cx="311875" cy="136075"/>
            </a:xfrm>
            <a:custGeom>
              <a:avLst/>
              <a:gdLst/>
              <a:ahLst/>
              <a:cxnLst/>
              <a:rect l="l" t="t" r="r" b="b"/>
              <a:pathLst>
                <a:path w="12475" h="5443" extrusionOk="0">
                  <a:moveTo>
                    <a:pt x="0" y="1"/>
                  </a:moveTo>
                  <a:lnTo>
                    <a:pt x="168" y="4689"/>
                  </a:lnTo>
                  <a:lnTo>
                    <a:pt x="11470" y="5442"/>
                  </a:lnTo>
                  <a:lnTo>
                    <a:pt x="12474" y="587"/>
                  </a:lnTo>
                  <a:lnTo>
                    <a:pt x="0" y="1"/>
                  </a:ln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76"/>
            <p:cNvSpPr/>
            <p:nvPr/>
          </p:nvSpPr>
          <p:spPr>
            <a:xfrm>
              <a:off x="2384675" y="4486875"/>
              <a:ext cx="311875" cy="136075"/>
            </a:xfrm>
            <a:custGeom>
              <a:avLst/>
              <a:gdLst/>
              <a:ahLst/>
              <a:cxnLst/>
              <a:rect l="l" t="t" r="r" b="b"/>
              <a:pathLst>
                <a:path w="12475" h="5443" extrusionOk="0">
                  <a:moveTo>
                    <a:pt x="0" y="1"/>
                  </a:moveTo>
                  <a:lnTo>
                    <a:pt x="168" y="4689"/>
                  </a:lnTo>
                  <a:lnTo>
                    <a:pt x="11470" y="5442"/>
                  </a:lnTo>
                  <a:lnTo>
                    <a:pt x="12474" y="587"/>
                  </a:ln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76"/>
            <p:cNvSpPr/>
            <p:nvPr/>
          </p:nvSpPr>
          <p:spPr>
            <a:xfrm>
              <a:off x="2401400" y="4754775"/>
              <a:ext cx="383050" cy="157800"/>
            </a:xfrm>
            <a:custGeom>
              <a:avLst/>
              <a:gdLst/>
              <a:ahLst/>
              <a:cxnLst/>
              <a:rect l="l" t="t" r="r" b="b"/>
              <a:pathLst>
                <a:path w="15322" h="6312" extrusionOk="0">
                  <a:moveTo>
                    <a:pt x="1006" y="1"/>
                  </a:moveTo>
                  <a:cubicBezTo>
                    <a:pt x="754" y="1"/>
                    <a:pt x="587" y="168"/>
                    <a:pt x="587" y="336"/>
                  </a:cubicBezTo>
                  <a:lnTo>
                    <a:pt x="1" y="4940"/>
                  </a:lnTo>
                  <a:cubicBezTo>
                    <a:pt x="1" y="5443"/>
                    <a:pt x="336" y="5861"/>
                    <a:pt x="838" y="5861"/>
                  </a:cubicBezTo>
                  <a:cubicBezTo>
                    <a:pt x="2847" y="5945"/>
                    <a:pt x="3852" y="5861"/>
                    <a:pt x="6364" y="6029"/>
                  </a:cubicBezTo>
                  <a:cubicBezTo>
                    <a:pt x="8059" y="6217"/>
                    <a:pt x="9754" y="6311"/>
                    <a:pt x="11450" y="6311"/>
                  </a:cubicBezTo>
                  <a:cubicBezTo>
                    <a:pt x="12015" y="6311"/>
                    <a:pt x="12580" y="6301"/>
                    <a:pt x="13145" y="6280"/>
                  </a:cubicBezTo>
                  <a:cubicBezTo>
                    <a:pt x="15322" y="6029"/>
                    <a:pt x="15070" y="3936"/>
                    <a:pt x="14149" y="3852"/>
                  </a:cubicBezTo>
                  <a:cubicBezTo>
                    <a:pt x="11722" y="3350"/>
                    <a:pt x="9461" y="2261"/>
                    <a:pt x="7619" y="671"/>
                  </a:cubicBezTo>
                  <a:cubicBezTo>
                    <a:pt x="7368" y="503"/>
                    <a:pt x="7033" y="419"/>
                    <a:pt x="6782" y="419"/>
                  </a:cubicBezTo>
                  <a:lnTo>
                    <a:pt x="100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76"/>
            <p:cNvSpPr/>
            <p:nvPr/>
          </p:nvSpPr>
          <p:spPr>
            <a:xfrm>
              <a:off x="1949325" y="2293425"/>
              <a:ext cx="1347900" cy="1338350"/>
            </a:xfrm>
            <a:custGeom>
              <a:avLst/>
              <a:gdLst/>
              <a:ahLst/>
              <a:cxnLst/>
              <a:rect l="l" t="t" r="r" b="b"/>
              <a:pathLst>
                <a:path w="53916" h="53534" extrusionOk="0">
                  <a:moveTo>
                    <a:pt x="29302" y="1"/>
                  </a:moveTo>
                  <a:lnTo>
                    <a:pt x="27712" y="3098"/>
                  </a:lnTo>
                  <a:cubicBezTo>
                    <a:pt x="27712" y="3098"/>
                    <a:pt x="18000" y="4689"/>
                    <a:pt x="15405" y="8121"/>
                  </a:cubicBezTo>
                  <a:cubicBezTo>
                    <a:pt x="12726" y="11638"/>
                    <a:pt x="1" y="50232"/>
                    <a:pt x="6112" y="51739"/>
                  </a:cubicBezTo>
                  <a:cubicBezTo>
                    <a:pt x="9922" y="52742"/>
                    <a:pt x="17806" y="53533"/>
                    <a:pt x="25207" y="53533"/>
                  </a:cubicBezTo>
                  <a:cubicBezTo>
                    <a:pt x="33254" y="53533"/>
                    <a:pt x="40730" y="52598"/>
                    <a:pt x="41776" y="49981"/>
                  </a:cubicBezTo>
                  <a:cubicBezTo>
                    <a:pt x="43786" y="45042"/>
                    <a:pt x="47469" y="25284"/>
                    <a:pt x="52158" y="16996"/>
                  </a:cubicBezTo>
                  <a:cubicBezTo>
                    <a:pt x="53748" y="14233"/>
                    <a:pt x="53916" y="12559"/>
                    <a:pt x="52576" y="10884"/>
                  </a:cubicBezTo>
                  <a:cubicBezTo>
                    <a:pt x="49562" y="7117"/>
                    <a:pt x="41442" y="5275"/>
                    <a:pt x="39684" y="4103"/>
                  </a:cubicBezTo>
                  <a:lnTo>
                    <a:pt x="39767" y="2010"/>
                  </a:lnTo>
                  <a:cubicBezTo>
                    <a:pt x="37591" y="1591"/>
                    <a:pt x="33405" y="838"/>
                    <a:pt x="29302" y="1"/>
                  </a:cubicBezTo>
                  <a:close/>
                </a:path>
              </a:pathLst>
            </a:custGeom>
            <a:solidFill>
              <a:srgbClr val="4B6F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76"/>
            <p:cNvSpPr/>
            <p:nvPr/>
          </p:nvSpPr>
          <p:spPr>
            <a:xfrm>
              <a:off x="2003750" y="2299300"/>
              <a:ext cx="1450450" cy="1334575"/>
            </a:xfrm>
            <a:custGeom>
              <a:avLst/>
              <a:gdLst/>
              <a:ahLst/>
              <a:cxnLst/>
              <a:rect l="l" t="t" r="r" b="b"/>
              <a:pathLst>
                <a:path w="58018" h="53383" extrusionOk="0">
                  <a:moveTo>
                    <a:pt x="27987" y="1"/>
                  </a:moveTo>
                  <a:cubicBezTo>
                    <a:pt x="27464" y="1"/>
                    <a:pt x="26926" y="248"/>
                    <a:pt x="26707" y="687"/>
                  </a:cubicBezTo>
                  <a:lnTo>
                    <a:pt x="25786" y="2361"/>
                  </a:lnTo>
                  <a:cubicBezTo>
                    <a:pt x="25618" y="2696"/>
                    <a:pt x="25283" y="2947"/>
                    <a:pt x="24865" y="3031"/>
                  </a:cubicBezTo>
                  <a:cubicBezTo>
                    <a:pt x="22939" y="3366"/>
                    <a:pt x="16912" y="4621"/>
                    <a:pt x="14065" y="7049"/>
                  </a:cubicBezTo>
                  <a:cubicBezTo>
                    <a:pt x="9209" y="10231"/>
                    <a:pt x="5609" y="14835"/>
                    <a:pt x="3600" y="20277"/>
                  </a:cubicBezTo>
                  <a:cubicBezTo>
                    <a:pt x="3600" y="20277"/>
                    <a:pt x="5442" y="20947"/>
                    <a:pt x="7870" y="21700"/>
                  </a:cubicBezTo>
                  <a:cubicBezTo>
                    <a:pt x="3851" y="34174"/>
                    <a:pt x="0" y="50500"/>
                    <a:pt x="3935" y="51588"/>
                  </a:cubicBezTo>
                  <a:cubicBezTo>
                    <a:pt x="7705" y="52591"/>
                    <a:pt x="15588" y="53382"/>
                    <a:pt x="22998" y="53382"/>
                  </a:cubicBezTo>
                  <a:cubicBezTo>
                    <a:pt x="31055" y="53382"/>
                    <a:pt x="38553" y="52447"/>
                    <a:pt x="39599" y="49830"/>
                  </a:cubicBezTo>
                  <a:cubicBezTo>
                    <a:pt x="41023" y="46314"/>
                    <a:pt x="43199" y="35598"/>
                    <a:pt x="46046" y="26640"/>
                  </a:cubicBezTo>
                  <a:cubicBezTo>
                    <a:pt x="46632" y="28230"/>
                    <a:pt x="47218" y="29821"/>
                    <a:pt x="47720" y="31160"/>
                  </a:cubicBezTo>
                  <a:cubicBezTo>
                    <a:pt x="51236" y="29821"/>
                    <a:pt x="54669" y="28398"/>
                    <a:pt x="58018" y="26807"/>
                  </a:cubicBezTo>
                  <a:cubicBezTo>
                    <a:pt x="56343" y="21030"/>
                    <a:pt x="53748" y="15589"/>
                    <a:pt x="50399" y="10733"/>
                  </a:cubicBezTo>
                  <a:cubicBezTo>
                    <a:pt x="47720" y="7468"/>
                    <a:pt x="41106" y="5542"/>
                    <a:pt x="38344" y="4454"/>
                  </a:cubicBezTo>
                  <a:cubicBezTo>
                    <a:pt x="37841" y="4119"/>
                    <a:pt x="37507" y="3617"/>
                    <a:pt x="37590" y="3031"/>
                  </a:cubicBezTo>
                  <a:cubicBezTo>
                    <a:pt x="37674" y="2361"/>
                    <a:pt x="37172" y="1775"/>
                    <a:pt x="36502" y="1607"/>
                  </a:cubicBezTo>
                  <a:cubicBezTo>
                    <a:pt x="34409" y="1273"/>
                    <a:pt x="31228" y="687"/>
                    <a:pt x="28214" y="17"/>
                  </a:cubicBezTo>
                  <a:cubicBezTo>
                    <a:pt x="28139" y="6"/>
                    <a:pt x="28063" y="1"/>
                    <a:pt x="2798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76"/>
            <p:cNvSpPr/>
            <p:nvPr/>
          </p:nvSpPr>
          <p:spPr>
            <a:xfrm>
              <a:off x="1583050" y="709025"/>
              <a:ext cx="4598300" cy="75375"/>
            </a:xfrm>
            <a:custGeom>
              <a:avLst/>
              <a:gdLst/>
              <a:ahLst/>
              <a:cxnLst/>
              <a:rect l="l" t="t" r="r" b="b"/>
              <a:pathLst>
                <a:path w="183932" h="3015" extrusionOk="0">
                  <a:moveTo>
                    <a:pt x="1508" y="1"/>
                  </a:moveTo>
                  <a:cubicBezTo>
                    <a:pt x="670" y="1"/>
                    <a:pt x="1" y="671"/>
                    <a:pt x="1" y="1508"/>
                  </a:cubicBezTo>
                  <a:cubicBezTo>
                    <a:pt x="1" y="2345"/>
                    <a:pt x="670" y="3015"/>
                    <a:pt x="1508" y="3015"/>
                  </a:cubicBezTo>
                  <a:lnTo>
                    <a:pt x="182425" y="3015"/>
                  </a:lnTo>
                  <a:cubicBezTo>
                    <a:pt x="183262" y="3015"/>
                    <a:pt x="183932" y="2345"/>
                    <a:pt x="183932" y="1508"/>
                  </a:cubicBezTo>
                  <a:cubicBezTo>
                    <a:pt x="183932" y="671"/>
                    <a:pt x="183262" y="1"/>
                    <a:pt x="182425" y="1"/>
                  </a:cubicBezTo>
                  <a:close/>
                </a:path>
              </a:pathLst>
            </a:custGeom>
            <a:solidFill>
              <a:srgbClr val="2632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76"/>
            <p:cNvSpPr/>
            <p:nvPr/>
          </p:nvSpPr>
          <p:spPr>
            <a:xfrm>
              <a:off x="1583050" y="709025"/>
              <a:ext cx="4598300" cy="75375"/>
            </a:xfrm>
            <a:custGeom>
              <a:avLst/>
              <a:gdLst/>
              <a:ahLst/>
              <a:cxnLst/>
              <a:rect l="l" t="t" r="r" b="b"/>
              <a:pathLst>
                <a:path w="183932" h="3015" extrusionOk="0">
                  <a:moveTo>
                    <a:pt x="1508" y="1"/>
                  </a:moveTo>
                  <a:cubicBezTo>
                    <a:pt x="670" y="1"/>
                    <a:pt x="1" y="671"/>
                    <a:pt x="1" y="1508"/>
                  </a:cubicBezTo>
                  <a:cubicBezTo>
                    <a:pt x="1" y="2345"/>
                    <a:pt x="670" y="3015"/>
                    <a:pt x="1508" y="3015"/>
                  </a:cubicBezTo>
                  <a:lnTo>
                    <a:pt x="182425" y="3015"/>
                  </a:lnTo>
                  <a:cubicBezTo>
                    <a:pt x="183262" y="3015"/>
                    <a:pt x="183932" y="2345"/>
                    <a:pt x="183932" y="1508"/>
                  </a:cubicBezTo>
                  <a:cubicBezTo>
                    <a:pt x="183932" y="671"/>
                    <a:pt x="183262" y="1"/>
                    <a:pt x="1824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76"/>
            <p:cNvSpPr/>
            <p:nvPr/>
          </p:nvSpPr>
          <p:spPr>
            <a:xfrm>
              <a:off x="1417700" y="539500"/>
              <a:ext cx="328625" cy="4481125"/>
            </a:xfrm>
            <a:custGeom>
              <a:avLst/>
              <a:gdLst/>
              <a:ahLst/>
              <a:cxnLst/>
              <a:rect l="l" t="t" r="r" b="b"/>
              <a:pathLst>
                <a:path w="13145" h="179245" extrusionOk="0">
                  <a:moveTo>
                    <a:pt x="6615" y="1"/>
                  </a:moveTo>
                  <a:cubicBezTo>
                    <a:pt x="5024" y="1"/>
                    <a:pt x="3601" y="503"/>
                    <a:pt x="2429" y="1508"/>
                  </a:cubicBezTo>
                  <a:cubicBezTo>
                    <a:pt x="2261" y="1591"/>
                    <a:pt x="2094" y="1759"/>
                    <a:pt x="1926" y="1926"/>
                  </a:cubicBezTo>
                  <a:cubicBezTo>
                    <a:pt x="754" y="3098"/>
                    <a:pt x="1" y="4773"/>
                    <a:pt x="1" y="6531"/>
                  </a:cubicBezTo>
                  <a:lnTo>
                    <a:pt x="1" y="179244"/>
                  </a:lnTo>
                  <a:lnTo>
                    <a:pt x="13145" y="179244"/>
                  </a:lnTo>
                  <a:lnTo>
                    <a:pt x="13145" y="6447"/>
                  </a:lnTo>
                  <a:cubicBezTo>
                    <a:pt x="13145" y="4521"/>
                    <a:pt x="12308" y="2680"/>
                    <a:pt x="10801" y="1508"/>
                  </a:cubicBezTo>
                  <a:cubicBezTo>
                    <a:pt x="10550" y="1256"/>
                    <a:pt x="10298" y="1089"/>
                    <a:pt x="10047" y="922"/>
                  </a:cubicBezTo>
                  <a:cubicBezTo>
                    <a:pt x="9880" y="838"/>
                    <a:pt x="9712" y="754"/>
                    <a:pt x="9545" y="670"/>
                  </a:cubicBezTo>
                  <a:cubicBezTo>
                    <a:pt x="8875" y="335"/>
                    <a:pt x="8122" y="84"/>
                    <a:pt x="745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76"/>
            <p:cNvSpPr/>
            <p:nvPr/>
          </p:nvSpPr>
          <p:spPr>
            <a:xfrm>
              <a:off x="6018075" y="539500"/>
              <a:ext cx="326550" cy="4481125"/>
            </a:xfrm>
            <a:custGeom>
              <a:avLst/>
              <a:gdLst/>
              <a:ahLst/>
              <a:cxnLst/>
              <a:rect l="l" t="t" r="r" b="b"/>
              <a:pathLst>
                <a:path w="13062" h="179245" extrusionOk="0">
                  <a:moveTo>
                    <a:pt x="6531" y="1"/>
                  </a:moveTo>
                  <a:cubicBezTo>
                    <a:pt x="2931" y="1"/>
                    <a:pt x="1" y="2931"/>
                    <a:pt x="1" y="6531"/>
                  </a:cubicBezTo>
                  <a:lnTo>
                    <a:pt x="1" y="179244"/>
                  </a:lnTo>
                  <a:lnTo>
                    <a:pt x="13061" y="179244"/>
                  </a:lnTo>
                  <a:lnTo>
                    <a:pt x="13061" y="6447"/>
                  </a:lnTo>
                  <a:cubicBezTo>
                    <a:pt x="13061" y="5359"/>
                    <a:pt x="12810" y="4270"/>
                    <a:pt x="12224" y="3349"/>
                  </a:cubicBezTo>
                  <a:cubicBezTo>
                    <a:pt x="12056" y="3015"/>
                    <a:pt x="11805" y="2596"/>
                    <a:pt x="11554" y="2345"/>
                  </a:cubicBezTo>
                  <a:cubicBezTo>
                    <a:pt x="10466" y="1005"/>
                    <a:pt x="9043" y="168"/>
                    <a:pt x="73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76"/>
            <p:cNvSpPr/>
            <p:nvPr/>
          </p:nvSpPr>
          <p:spPr>
            <a:xfrm>
              <a:off x="2108400" y="686000"/>
              <a:ext cx="267925" cy="1854950"/>
            </a:xfrm>
            <a:custGeom>
              <a:avLst/>
              <a:gdLst/>
              <a:ahLst/>
              <a:cxnLst/>
              <a:rect l="l" t="t" r="r" b="b"/>
              <a:pathLst>
                <a:path w="10717" h="74198" extrusionOk="0">
                  <a:moveTo>
                    <a:pt x="6279" y="5945"/>
                  </a:moveTo>
                  <a:cubicBezTo>
                    <a:pt x="6279" y="6029"/>
                    <a:pt x="6279" y="6029"/>
                    <a:pt x="6279" y="6113"/>
                  </a:cubicBezTo>
                  <a:cubicBezTo>
                    <a:pt x="6195" y="6113"/>
                    <a:pt x="6112" y="6029"/>
                    <a:pt x="6028" y="6029"/>
                  </a:cubicBezTo>
                  <a:cubicBezTo>
                    <a:pt x="5944" y="6029"/>
                    <a:pt x="5861" y="6113"/>
                    <a:pt x="5777" y="6113"/>
                  </a:cubicBezTo>
                  <a:cubicBezTo>
                    <a:pt x="5777" y="6029"/>
                    <a:pt x="5777" y="6029"/>
                    <a:pt x="5777" y="5945"/>
                  </a:cubicBezTo>
                  <a:close/>
                  <a:moveTo>
                    <a:pt x="6279" y="9461"/>
                  </a:moveTo>
                  <a:cubicBezTo>
                    <a:pt x="6279" y="9545"/>
                    <a:pt x="6279" y="9545"/>
                    <a:pt x="6279" y="9629"/>
                  </a:cubicBezTo>
                  <a:cubicBezTo>
                    <a:pt x="6195" y="9545"/>
                    <a:pt x="6112" y="9545"/>
                    <a:pt x="6028" y="9545"/>
                  </a:cubicBezTo>
                  <a:cubicBezTo>
                    <a:pt x="5944" y="9545"/>
                    <a:pt x="5861" y="9545"/>
                    <a:pt x="5777" y="9629"/>
                  </a:cubicBezTo>
                  <a:cubicBezTo>
                    <a:pt x="5777" y="9545"/>
                    <a:pt x="5777" y="9545"/>
                    <a:pt x="5777" y="9461"/>
                  </a:cubicBezTo>
                  <a:close/>
                  <a:moveTo>
                    <a:pt x="6279" y="12978"/>
                  </a:moveTo>
                  <a:cubicBezTo>
                    <a:pt x="6279" y="12978"/>
                    <a:pt x="6279" y="13061"/>
                    <a:pt x="6279" y="13145"/>
                  </a:cubicBezTo>
                  <a:cubicBezTo>
                    <a:pt x="6195" y="13061"/>
                    <a:pt x="6112" y="13061"/>
                    <a:pt x="6028" y="13061"/>
                  </a:cubicBezTo>
                  <a:cubicBezTo>
                    <a:pt x="5944" y="13061"/>
                    <a:pt x="5861" y="13061"/>
                    <a:pt x="5777" y="13145"/>
                  </a:cubicBezTo>
                  <a:cubicBezTo>
                    <a:pt x="5777" y="13061"/>
                    <a:pt x="5777" y="12978"/>
                    <a:pt x="5777" y="12978"/>
                  </a:cubicBezTo>
                  <a:close/>
                  <a:moveTo>
                    <a:pt x="6279" y="16494"/>
                  </a:moveTo>
                  <a:cubicBezTo>
                    <a:pt x="6279" y="16494"/>
                    <a:pt x="6279" y="16577"/>
                    <a:pt x="6279" y="16661"/>
                  </a:cubicBezTo>
                  <a:cubicBezTo>
                    <a:pt x="6195" y="16577"/>
                    <a:pt x="6112" y="16577"/>
                    <a:pt x="6028" y="16577"/>
                  </a:cubicBezTo>
                  <a:cubicBezTo>
                    <a:pt x="5944" y="16577"/>
                    <a:pt x="5861" y="16577"/>
                    <a:pt x="5777" y="16661"/>
                  </a:cubicBezTo>
                  <a:cubicBezTo>
                    <a:pt x="5777" y="16577"/>
                    <a:pt x="5777" y="16494"/>
                    <a:pt x="5777" y="16494"/>
                  </a:cubicBezTo>
                  <a:close/>
                  <a:moveTo>
                    <a:pt x="6279" y="20010"/>
                  </a:moveTo>
                  <a:cubicBezTo>
                    <a:pt x="6279" y="20010"/>
                    <a:pt x="6279" y="20094"/>
                    <a:pt x="6279" y="20177"/>
                  </a:cubicBezTo>
                  <a:cubicBezTo>
                    <a:pt x="6195" y="20094"/>
                    <a:pt x="6112" y="20094"/>
                    <a:pt x="6028" y="20094"/>
                  </a:cubicBezTo>
                  <a:cubicBezTo>
                    <a:pt x="5944" y="20094"/>
                    <a:pt x="5861" y="20094"/>
                    <a:pt x="5777" y="20177"/>
                  </a:cubicBezTo>
                  <a:cubicBezTo>
                    <a:pt x="5777" y="20094"/>
                    <a:pt x="5777" y="20010"/>
                    <a:pt x="5777" y="20010"/>
                  </a:cubicBezTo>
                  <a:close/>
                  <a:moveTo>
                    <a:pt x="6279" y="23442"/>
                  </a:moveTo>
                  <a:cubicBezTo>
                    <a:pt x="6279" y="23526"/>
                    <a:pt x="6279" y="23610"/>
                    <a:pt x="6279" y="23610"/>
                  </a:cubicBezTo>
                  <a:lnTo>
                    <a:pt x="5777" y="23610"/>
                  </a:lnTo>
                  <a:cubicBezTo>
                    <a:pt x="5777" y="23610"/>
                    <a:pt x="5777" y="23526"/>
                    <a:pt x="5777" y="23442"/>
                  </a:cubicBezTo>
                  <a:cubicBezTo>
                    <a:pt x="5861" y="23526"/>
                    <a:pt x="5944" y="23526"/>
                    <a:pt x="6028" y="23526"/>
                  </a:cubicBezTo>
                  <a:cubicBezTo>
                    <a:pt x="6112" y="23526"/>
                    <a:pt x="6195" y="23526"/>
                    <a:pt x="6279" y="23442"/>
                  </a:cubicBezTo>
                  <a:close/>
                  <a:moveTo>
                    <a:pt x="6279" y="26959"/>
                  </a:moveTo>
                  <a:cubicBezTo>
                    <a:pt x="6279" y="27042"/>
                    <a:pt x="6279" y="27126"/>
                    <a:pt x="6279" y="27126"/>
                  </a:cubicBezTo>
                  <a:cubicBezTo>
                    <a:pt x="6223" y="27126"/>
                    <a:pt x="6168" y="27089"/>
                    <a:pt x="6112" y="27089"/>
                  </a:cubicBezTo>
                  <a:cubicBezTo>
                    <a:pt x="6084" y="27089"/>
                    <a:pt x="6056" y="27098"/>
                    <a:pt x="6028" y="27126"/>
                  </a:cubicBezTo>
                  <a:cubicBezTo>
                    <a:pt x="6000" y="27098"/>
                    <a:pt x="5972" y="27089"/>
                    <a:pt x="5944" y="27089"/>
                  </a:cubicBezTo>
                  <a:cubicBezTo>
                    <a:pt x="5888" y="27089"/>
                    <a:pt x="5833" y="27126"/>
                    <a:pt x="5777" y="27126"/>
                  </a:cubicBezTo>
                  <a:cubicBezTo>
                    <a:pt x="5777" y="27126"/>
                    <a:pt x="5777" y="27042"/>
                    <a:pt x="5777" y="26959"/>
                  </a:cubicBezTo>
                  <a:cubicBezTo>
                    <a:pt x="5861" y="27042"/>
                    <a:pt x="5944" y="27042"/>
                    <a:pt x="6028" y="27042"/>
                  </a:cubicBezTo>
                  <a:cubicBezTo>
                    <a:pt x="6112" y="27042"/>
                    <a:pt x="6195" y="27042"/>
                    <a:pt x="6279" y="26959"/>
                  </a:cubicBezTo>
                  <a:close/>
                  <a:moveTo>
                    <a:pt x="6279" y="30475"/>
                  </a:moveTo>
                  <a:cubicBezTo>
                    <a:pt x="6279" y="30559"/>
                    <a:pt x="6279" y="30559"/>
                    <a:pt x="6279" y="30642"/>
                  </a:cubicBezTo>
                  <a:cubicBezTo>
                    <a:pt x="6195" y="30642"/>
                    <a:pt x="6112" y="30559"/>
                    <a:pt x="6028" y="30559"/>
                  </a:cubicBezTo>
                  <a:cubicBezTo>
                    <a:pt x="5944" y="30559"/>
                    <a:pt x="5861" y="30642"/>
                    <a:pt x="5777" y="30642"/>
                  </a:cubicBezTo>
                  <a:cubicBezTo>
                    <a:pt x="5777" y="30559"/>
                    <a:pt x="5777" y="30559"/>
                    <a:pt x="5777" y="30475"/>
                  </a:cubicBezTo>
                  <a:close/>
                  <a:moveTo>
                    <a:pt x="6279" y="33991"/>
                  </a:moveTo>
                  <a:cubicBezTo>
                    <a:pt x="6279" y="34075"/>
                    <a:pt x="6279" y="34075"/>
                    <a:pt x="6279" y="34159"/>
                  </a:cubicBezTo>
                  <a:cubicBezTo>
                    <a:pt x="6195" y="34159"/>
                    <a:pt x="6112" y="34075"/>
                    <a:pt x="6028" y="34075"/>
                  </a:cubicBezTo>
                  <a:cubicBezTo>
                    <a:pt x="5944" y="34075"/>
                    <a:pt x="5861" y="34159"/>
                    <a:pt x="5777" y="34159"/>
                  </a:cubicBezTo>
                  <a:cubicBezTo>
                    <a:pt x="5777" y="34075"/>
                    <a:pt x="5777" y="34075"/>
                    <a:pt x="5777" y="33991"/>
                  </a:cubicBezTo>
                  <a:close/>
                  <a:moveTo>
                    <a:pt x="6279" y="37507"/>
                  </a:moveTo>
                  <a:cubicBezTo>
                    <a:pt x="6279" y="37591"/>
                    <a:pt x="6279" y="37591"/>
                    <a:pt x="6279" y="37675"/>
                  </a:cubicBezTo>
                  <a:cubicBezTo>
                    <a:pt x="6195" y="37591"/>
                    <a:pt x="6112" y="37591"/>
                    <a:pt x="6028" y="37591"/>
                  </a:cubicBezTo>
                  <a:cubicBezTo>
                    <a:pt x="5944" y="37591"/>
                    <a:pt x="5861" y="37591"/>
                    <a:pt x="5777" y="37675"/>
                  </a:cubicBezTo>
                  <a:cubicBezTo>
                    <a:pt x="5777" y="37591"/>
                    <a:pt x="5777" y="37591"/>
                    <a:pt x="5777" y="37591"/>
                  </a:cubicBezTo>
                  <a:lnTo>
                    <a:pt x="5777" y="37507"/>
                  </a:lnTo>
                  <a:close/>
                  <a:moveTo>
                    <a:pt x="6279" y="41024"/>
                  </a:moveTo>
                  <a:cubicBezTo>
                    <a:pt x="6279" y="41024"/>
                    <a:pt x="6279" y="41107"/>
                    <a:pt x="6279" y="41191"/>
                  </a:cubicBezTo>
                  <a:cubicBezTo>
                    <a:pt x="6195" y="41107"/>
                    <a:pt x="6112" y="41107"/>
                    <a:pt x="6028" y="41107"/>
                  </a:cubicBezTo>
                  <a:cubicBezTo>
                    <a:pt x="5944" y="41107"/>
                    <a:pt x="5861" y="41107"/>
                    <a:pt x="5777" y="41191"/>
                  </a:cubicBezTo>
                  <a:cubicBezTo>
                    <a:pt x="5777" y="41107"/>
                    <a:pt x="5777" y="41024"/>
                    <a:pt x="5777" y="41024"/>
                  </a:cubicBezTo>
                  <a:close/>
                  <a:moveTo>
                    <a:pt x="6279" y="44540"/>
                  </a:moveTo>
                  <a:cubicBezTo>
                    <a:pt x="6279" y="44540"/>
                    <a:pt x="6279" y="44623"/>
                    <a:pt x="6279" y="44707"/>
                  </a:cubicBezTo>
                  <a:cubicBezTo>
                    <a:pt x="6195" y="44623"/>
                    <a:pt x="6112" y="44623"/>
                    <a:pt x="6028" y="44623"/>
                  </a:cubicBezTo>
                  <a:cubicBezTo>
                    <a:pt x="5944" y="44623"/>
                    <a:pt x="5861" y="44623"/>
                    <a:pt x="5777" y="44707"/>
                  </a:cubicBezTo>
                  <a:cubicBezTo>
                    <a:pt x="5777" y="44623"/>
                    <a:pt x="5777" y="44540"/>
                    <a:pt x="5777" y="44540"/>
                  </a:cubicBezTo>
                  <a:close/>
                  <a:moveTo>
                    <a:pt x="6279" y="48056"/>
                  </a:moveTo>
                  <a:cubicBezTo>
                    <a:pt x="6279" y="48056"/>
                    <a:pt x="6279" y="48140"/>
                    <a:pt x="6279" y="48223"/>
                  </a:cubicBezTo>
                  <a:cubicBezTo>
                    <a:pt x="6195" y="48140"/>
                    <a:pt x="6112" y="48140"/>
                    <a:pt x="6028" y="48140"/>
                  </a:cubicBezTo>
                  <a:cubicBezTo>
                    <a:pt x="5944" y="48140"/>
                    <a:pt x="5861" y="48140"/>
                    <a:pt x="5777" y="48223"/>
                  </a:cubicBezTo>
                  <a:cubicBezTo>
                    <a:pt x="5777" y="48140"/>
                    <a:pt x="5777" y="48056"/>
                    <a:pt x="5777" y="48056"/>
                  </a:cubicBezTo>
                  <a:close/>
                  <a:moveTo>
                    <a:pt x="6279" y="51488"/>
                  </a:moveTo>
                  <a:cubicBezTo>
                    <a:pt x="6279" y="51572"/>
                    <a:pt x="6279" y="51656"/>
                    <a:pt x="6279" y="51656"/>
                  </a:cubicBezTo>
                  <a:lnTo>
                    <a:pt x="5777" y="51656"/>
                  </a:lnTo>
                  <a:cubicBezTo>
                    <a:pt x="5777" y="51656"/>
                    <a:pt x="5777" y="51572"/>
                    <a:pt x="5777" y="51488"/>
                  </a:cubicBezTo>
                  <a:cubicBezTo>
                    <a:pt x="5861" y="51572"/>
                    <a:pt x="5944" y="51572"/>
                    <a:pt x="6028" y="51572"/>
                  </a:cubicBezTo>
                  <a:cubicBezTo>
                    <a:pt x="6112" y="51572"/>
                    <a:pt x="6195" y="51572"/>
                    <a:pt x="6279" y="51488"/>
                  </a:cubicBezTo>
                  <a:close/>
                  <a:moveTo>
                    <a:pt x="6279" y="55005"/>
                  </a:moveTo>
                  <a:cubicBezTo>
                    <a:pt x="6279" y="55088"/>
                    <a:pt x="6279" y="55172"/>
                    <a:pt x="6279" y="55172"/>
                  </a:cubicBezTo>
                  <a:cubicBezTo>
                    <a:pt x="6223" y="55172"/>
                    <a:pt x="6168" y="55135"/>
                    <a:pt x="6112" y="55135"/>
                  </a:cubicBezTo>
                  <a:cubicBezTo>
                    <a:pt x="6084" y="55135"/>
                    <a:pt x="6056" y="55144"/>
                    <a:pt x="6028" y="55172"/>
                  </a:cubicBezTo>
                  <a:cubicBezTo>
                    <a:pt x="6000" y="55144"/>
                    <a:pt x="5972" y="55135"/>
                    <a:pt x="5944" y="55135"/>
                  </a:cubicBezTo>
                  <a:cubicBezTo>
                    <a:pt x="5888" y="55135"/>
                    <a:pt x="5833" y="55172"/>
                    <a:pt x="5777" y="55172"/>
                  </a:cubicBezTo>
                  <a:cubicBezTo>
                    <a:pt x="5777" y="55172"/>
                    <a:pt x="5777" y="55088"/>
                    <a:pt x="5777" y="55005"/>
                  </a:cubicBezTo>
                  <a:close/>
                  <a:moveTo>
                    <a:pt x="6279" y="58521"/>
                  </a:moveTo>
                  <a:cubicBezTo>
                    <a:pt x="6279" y="58605"/>
                    <a:pt x="6279" y="58605"/>
                    <a:pt x="6279" y="58688"/>
                  </a:cubicBezTo>
                  <a:cubicBezTo>
                    <a:pt x="6195" y="58688"/>
                    <a:pt x="6112" y="58605"/>
                    <a:pt x="6028" y="58605"/>
                  </a:cubicBezTo>
                  <a:cubicBezTo>
                    <a:pt x="5944" y="58605"/>
                    <a:pt x="5861" y="58688"/>
                    <a:pt x="5777" y="58688"/>
                  </a:cubicBezTo>
                  <a:cubicBezTo>
                    <a:pt x="5777" y="58605"/>
                    <a:pt x="5777" y="58605"/>
                    <a:pt x="5777" y="58521"/>
                  </a:cubicBezTo>
                  <a:close/>
                  <a:moveTo>
                    <a:pt x="6279" y="62037"/>
                  </a:moveTo>
                  <a:cubicBezTo>
                    <a:pt x="6279" y="62121"/>
                    <a:pt x="6279" y="62121"/>
                    <a:pt x="6279" y="62205"/>
                  </a:cubicBezTo>
                  <a:cubicBezTo>
                    <a:pt x="6195" y="62205"/>
                    <a:pt x="6112" y="62121"/>
                    <a:pt x="6028" y="62121"/>
                  </a:cubicBezTo>
                  <a:lnTo>
                    <a:pt x="5777" y="62121"/>
                  </a:lnTo>
                  <a:cubicBezTo>
                    <a:pt x="5777" y="62121"/>
                    <a:pt x="5777" y="62037"/>
                    <a:pt x="5777" y="62037"/>
                  </a:cubicBezTo>
                  <a:close/>
                  <a:moveTo>
                    <a:pt x="6279" y="65553"/>
                  </a:moveTo>
                  <a:cubicBezTo>
                    <a:pt x="6279" y="65637"/>
                    <a:pt x="6279" y="65637"/>
                    <a:pt x="6279" y="65721"/>
                  </a:cubicBezTo>
                  <a:cubicBezTo>
                    <a:pt x="6195" y="65637"/>
                    <a:pt x="6112" y="65637"/>
                    <a:pt x="6028" y="65637"/>
                  </a:cubicBezTo>
                  <a:cubicBezTo>
                    <a:pt x="5944" y="65637"/>
                    <a:pt x="5861" y="65637"/>
                    <a:pt x="5777" y="65721"/>
                  </a:cubicBezTo>
                  <a:cubicBezTo>
                    <a:pt x="5777" y="65637"/>
                    <a:pt x="5777" y="65553"/>
                    <a:pt x="5777" y="65553"/>
                  </a:cubicBezTo>
                  <a:close/>
                  <a:moveTo>
                    <a:pt x="6279" y="69070"/>
                  </a:moveTo>
                  <a:cubicBezTo>
                    <a:pt x="6279" y="69070"/>
                    <a:pt x="6279" y="69153"/>
                    <a:pt x="6279" y="69237"/>
                  </a:cubicBezTo>
                  <a:cubicBezTo>
                    <a:pt x="6279" y="69321"/>
                    <a:pt x="6279" y="69404"/>
                    <a:pt x="6279" y="69488"/>
                  </a:cubicBezTo>
                  <a:lnTo>
                    <a:pt x="5861" y="69488"/>
                  </a:lnTo>
                  <a:cubicBezTo>
                    <a:pt x="5861" y="69404"/>
                    <a:pt x="5861" y="69321"/>
                    <a:pt x="5861" y="69237"/>
                  </a:cubicBezTo>
                  <a:cubicBezTo>
                    <a:pt x="5861" y="69153"/>
                    <a:pt x="5861" y="69070"/>
                    <a:pt x="5777" y="69070"/>
                  </a:cubicBezTo>
                  <a:close/>
                  <a:moveTo>
                    <a:pt x="6279" y="72837"/>
                  </a:moveTo>
                  <a:cubicBezTo>
                    <a:pt x="6279" y="72921"/>
                    <a:pt x="6279" y="73004"/>
                    <a:pt x="6279" y="73004"/>
                  </a:cubicBezTo>
                  <a:cubicBezTo>
                    <a:pt x="6279" y="73339"/>
                    <a:pt x="6112" y="73507"/>
                    <a:pt x="6028" y="73507"/>
                  </a:cubicBezTo>
                  <a:cubicBezTo>
                    <a:pt x="5944" y="73507"/>
                    <a:pt x="5777" y="73339"/>
                    <a:pt x="5777" y="73004"/>
                  </a:cubicBezTo>
                  <a:cubicBezTo>
                    <a:pt x="5777" y="73004"/>
                    <a:pt x="5777" y="72921"/>
                    <a:pt x="5777" y="72837"/>
                  </a:cubicBezTo>
                  <a:cubicBezTo>
                    <a:pt x="5861" y="72921"/>
                    <a:pt x="5944" y="72921"/>
                    <a:pt x="6028" y="72921"/>
                  </a:cubicBezTo>
                  <a:cubicBezTo>
                    <a:pt x="6112" y="72921"/>
                    <a:pt x="6195" y="72921"/>
                    <a:pt x="6279" y="72837"/>
                  </a:cubicBezTo>
                  <a:close/>
                  <a:moveTo>
                    <a:pt x="3265" y="1"/>
                  </a:moveTo>
                  <a:cubicBezTo>
                    <a:pt x="0" y="1"/>
                    <a:pt x="0" y="4857"/>
                    <a:pt x="3265" y="4857"/>
                  </a:cubicBezTo>
                  <a:lnTo>
                    <a:pt x="5191" y="4857"/>
                  </a:lnTo>
                  <a:cubicBezTo>
                    <a:pt x="4856" y="5192"/>
                    <a:pt x="4689" y="5694"/>
                    <a:pt x="4689" y="6196"/>
                  </a:cubicBezTo>
                  <a:cubicBezTo>
                    <a:pt x="4689" y="6782"/>
                    <a:pt x="4940" y="7368"/>
                    <a:pt x="5442" y="7619"/>
                  </a:cubicBezTo>
                  <a:lnTo>
                    <a:pt x="5442" y="8205"/>
                  </a:lnTo>
                  <a:cubicBezTo>
                    <a:pt x="4437" y="8875"/>
                    <a:pt x="4437" y="10466"/>
                    <a:pt x="5442" y="11136"/>
                  </a:cubicBezTo>
                  <a:lnTo>
                    <a:pt x="5442" y="11722"/>
                  </a:lnTo>
                  <a:cubicBezTo>
                    <a:pt x="4437" y="12391"/>
                    <a:pt x="4437" y="13982"/>
                    <a:pt x="5442" y="14652"/>
                  </a:cubicBezTo>
                  <a:lnTo>
                    <a:pt x="5442" y="15154"/>
                  </a:lnTo>
                  <a:cubicBezTo>
                    <a:pt x="4437" y="15908"/>
                    <a:pt x="4437" y="17415"/>
                    <a:pt x="5442" y="18168"/>
                  </a:cubicBezTo>
                  <a:lnTo>
                    <a:pt x="5442" y="18754"/>
                  </a:lnTo>
                  <a:cubicBezTo>
                    <a:pt x="4437" y="19424"/>
                    <a:pt x="4437" y="21015"/>
                    <a:pt x="5442" y="21684"/>
                  </a:cubicBezTo>
                  <a:lnTo>
                    <a:pt x="5442" y="22187"/>
                  </a:lnTo>
                  <a:cubicBezTo>
                    <a:pt x="4437" y="22940"/>
                    <a:pt x="4437" y="24447"/>
                    <a:pt x="5442" y="25201"/>
                  </a:cubicBezTo>
                  <a:lnTo>
                    <a:pt x="5442" y="25703"/>
                  </a:lnTo>
                  <a:cubicBezTo>
                    <a:pt x="4437" y="26456"/>
                    <a:pt x="4437" y="27963"/>
                    <a:pt x="5442" y="28717"/>
                  </a:cubicBezTo>
                  <a:lnTo>
                    <a:pt x="5442" y="29219"/>
                  </a:lnTo>
                  <a:cubicBezTo>
                    <a:pt x="4437" y="29889"/>
                    <a:pt x="4437" y="31480"/>
                    <a:pt x="5442" y="32149"/>
                  </a:cubicBezTo>
                  <a:lnTo>
                    <a:pt x="5442" y="32652"/>
                  </a:lnTo>
                  <a:cubicBezTo>
                    <a:pt x="4437" y="33405"/>
                    <a:pt x="4437" y="34912"/>
                    <a:pt x="5442" y="35666"/>
                  </a:cubicBezTo>
                  <a:lnTo>
                    <a:pt x="5442" y="36168"/>
                  </a:lnTo>
                  <a:cubicBezTo>
                    <a:pt x="4437" y="36921"/>
                    <a:pt x="4437" y="38428"/>
                    <a:pt x="5442" y="39182"/>
                  </a:cubicBezTo>
                  <a:lnTo>
                    <a:pt x="5442" y="39684"/>
                  </a:lnTo>
                  <a:cubicBezTo>
                    <a:pt x="4437" y="40354"/>
                    <a:pt x="4437" y="41944"/>
                    <a:pt x="5442" y="42614"/>
                  </a:cubicBezTo>
                  <a:lnTo>
                    <a:pt x="5442" y="43117"/>
                  </a:lnTo>
                  <a:cubicBezTo>
                    <a:pt x="4437" y="43870"/>
                    <a:pt x="4437" y="45377"/>
                    <a:pt x="5442" y="46130"/>
                  </a:cubicBezTo>
                  <a:lnTo>
                    <a:pt x="5442" y="46633"/>
                  </a:lnTo>
                  <a:cubicBezTo>
                    <a:pt x="4437" y="47386"/>
                    <a:pt x="4437" y="48893"/>
                    <a:pt x="5442" y="49647"/>
                  </a:cubicBezTo>
                  <a:lnTo>
                    <a:pt x="5442" y="50149"/>
                  </a:lnTo>
                  <a:cubicBezTo>
                    <a:pt x="4437" y="50902"/>
                    <a:pt x="4437" y="52409"/>
                    <a:pt x="5442" y="53163"/>
                  </a:cubicBezTo>
                  <a:lnTo>
                    <a:pt x="5442" y="53665"/>
                  </a:lnTo>
                  <a:cubicBezTo>
                    <a:pt x="4437" y="54419"/>
                    <a:pt x="4437" y="55926"/>
                    <a:pt x="5442" y="56679"/>
                  </a:cubicBezTo>
                  <a:lnTo>
                    <a:pt x="5442" y="57181"/>
                  </a:lnTo>
                  <a:cubicBezTo>
                    <a:pt x="4437" y="57851"/>
                    <a:pt x="4437" y="59442"/>
                    <a:pt x="5442" y="60112"/>
                  </a:cubicBezTo>
                  <a:lnTo>
                    <a:pt x="5442" y="60698"/>
                  </a:lnTo>
                  <a:cubicBezTo>
                    <a:pt x="4437" y="61367"/>
                    <a:pt x="4437" y="62958"/>
                    <a:pt x="5442" y="63628"/>
                  </a:cubicBezTo>
                  <a:lnTo>
                    <a:pt x="5442" y="64214"/>
                  </a:lnTo>
                  <a:cubicBezTo>
                    <a:pt x="4437" y="64884"/>
                    <a:pt x="4437" y="66474"/>
                    <a:pt x="5442" y="67144"/>
                  </a:cubicBezTo>
                  <a:lnTo>
                    <a:pt x="5442" y="67646"/>
                  </a:lnTo>
                  <a:cubicBezTo>
                    <a:pt x="4437" y="68400"/>
                    <a:pt x="4437" y="69991"/>
                    <a:pt x="5442" y="70660"/>
                  </a:cubicBezTo>
                  <a:lnTo>
                    <a:pt x="5442" y="71497"/>
                  </a:lnTo>
                  <a:cubicBezTo>
                    <a:pt x="4940" y="71832"/>
                    <a:pt x="4689" y="72418"/>
                    <a:pt x="4689" y="73004"/>
                  </a:cubicBezTo>
                  <a:cubicBezTo>
                    <a:pt x="4563" y="73800"/>
                    <a:pt x="5316" y="74197"/>
                    <a:pt x="6059" y="74197"/>
                  </a:cubicBezTo>
                  <a:cubicBezTo>
                    <a:pt x="6802" y="74197"/>
                    <a:pt x="7535" y="73800"/>
                    <a:pt x="7368" y="73004"/>
                  </a:cubicBezTo>
                  <a:cubicBezTo>
                    <a:pt x="7451" y="72418"/>
                    <a:pt x="7116" y="71832"/>
                    <a:pt x="6614" y="71497"/>
                  </a:cubicBezTo>
                  <a:lnTo>
                    <a:pt x="6614" y="70660"/>
                  </a:lnTo>
                  <a:cubicBezTo>
                    <a:pt x="7702" y="69991"/>
                    <a:pt x="7702" y="68400"/>
                    <a:pt x="6614" y="67646"/>
                  </a:cubicBezTo>
                  <a:lnTo>
                    <a:pt x="6614" y="67144"/>
                  </a:lnTo>
                  <a:cubicBezTo>
                    <a:pt x="7702" y="66474"/>
                    <a:pt x="7702" y="64884"/>
                    <a:pt x="6614" y="64214"/>
                  </a:cubicBezTo>
                  <a:lnTo>
                    <a:pt x="6614" y="63712"/>
                  </a:lnTo>
                  <a:cubicBezTo>
                    <a:pt x="7702" y="63042"/>
                    <a:pt x="7702" y="61451"/>
                    <a:pt x="6614" y="60698"/>
                  </a:cubicBezTo>
                  <a:lnTo>
                    <a:pt x="6614" y="60195"/>
                  </a:lnTo>
                  <a:cubicBezTo>
                    <a:pt x="7702" y="59526"/>
                    <a:pt x="7702" y="57935"/>
                    <a:pt x="6614" y="57265"/>
                  </a:cubicBezTo>
                  <a:lnTo>
                    <a:pt x="6614" y="56679"/>
                  </a:lnTo>
                  <a:cubicBezTo>
                    <a:pt x="7702" y="56009"/>
                    <a:pt x="7702" y="54419"/>
                    <a:pt x="6614" y="53749"/>
                  </a:cubicBezTo>
                  <a:lnTo>
                    <a:pt x="6614" y="53163"/>
                  </a:lnTo>
                  <a:cubicBezTo>
                    <a:pt x="7702" y="52493"/>
                    <a:pt x="7702" y="50902"/>
                    <a:pt x="6614" y="50233"/>
                  </a:cubicBezTo>
                  <a:lnTo>
                    <a:pt x="6614" y="49730"/>
                  </a:lnTo>
                  <a:cubicBezTo>
                    <a:pt x="7702" y="48977"/>
                    <a:pt x="7702" y="47386"/>
                    <a:pt x="6614" y="46716"/>
                  </a:cubicBezTo>
                  <a:lnTo>
                    <a:pt x="6614" y="46214"/>
                  </a:lnTo>
                  <a:cubicBezTo>
                    <a:pt x="7702" y="45461"/>
                    <a:pt x="7702" y="43870"/>
                    <a:pt x="6614" y="43200"/>
                  </a:cubicBezTo>
                  <a:lnTo>
                    <a:pt x="6614" y="42698"/>
                  </a:lnTo>
                  <a:cubicBezTo>
                    <a:pt x="7702" y="41944"/>
                    <a:pt x="7702" y="40438"/>
                    <a:pt x="6614" y="39684"/>
                  </a:cubicBezTo>
                  <a:lnTo>
                    <a:pt x="6614" y="39182"/>
                  </a:lnTo>
                  <a:cubicBezTo>
                    <a:pt x="7702" y="38428"/>
                    <a:pt x="7702" y="36921"/>
                    <a:pt x="6614" y="36168"/>
                  </a:cubicBezTo>
                  <a:lnTo>
                    <a:pt x="6614" y="35666"/>
                  </a:lnTo>
                  <a:cubicBezTo>
                    <a:pt x="7702" y="34996"/>
                    <a:pt x="7702" y="33405"/>
                    <a:pt x="6614" y="32652"/>
                  </a:cubicBezTo>
                  <a:lnTo>
                    <a:pt x="6614" y="32149"/>
                  </a:lnTo>
                  <a:cubicBezTo>
                    <a:pt x="7702" y="31480"/>
                    <a:pt x="7702" y="29889"/>
                    <a:pt x="6614" y="29219"/>
                  </a:cubicBezTo>
                  <a:lnTo>
                    <a:pt x="6614" y="28633"/>
                  </a:lnTo>
                  <a:cubicBezTo>
                    <a:pt x="7702" y="27963"/>
                    <a:pt x="7702" y="26373"/>
                    <a:pt x="6614" y="25703"/>
                  </a:cubicBezTo>
                  <a:lnTo>
                    <a:pt x="6614" y="25117"/>
                  </a:lnTo>
                  <a:cubicBezTo>
                    <a:pt x="7702" y="24447"/>
                    <a:pt x="7702" y="22856"/>
                    <a:pt x="6614" y="22187"/>
                  </a:cubicBezTo>
                  <a:lnTo>
                    <a:pt x="6614" y="21684"/>
                  </a:lnTo>
                  <a:cubicBezTo>
                    <a:pt x="7702" y="20931"/>
                    <a:pt x="7702" y="19340"/>
                    <a:pt x="6614" y="18670"/>
                  </a:cubicBezTo>
                  <a:lnTo>
                    <a:pt x="6614" y="18168"/>
                  </a:lnTo>
                  <a:cubicBezTo>
                    <a:pt x="7116" y="17833"/>
                    <a:pt x="7451" y="17247"/>
                    <a:pt x="7368" y="16661"/>
                  </a:cubicBezTo>
                  <a:cubicBezTo>
                    <a:pt x="7451" y="15991"/>
                    <a:pt x="7116" y="15405"/>
                    <a:pt x="6614" y="15154"/>
                  </a:cubicBezTo>
                  <a:lnTo>
                    <a:pt x="6614" y="14568"/>
                  </a:lnTo>
                  <a:cubicBezTo>
                    <a:pt x="7702" y="13898"/>
                    <a:pt x="7702" y="12308"/>
                    <a:pt x="6614" y="11638"/>
                  </a:cubicBezTo>
                  <a:lnTo>
                    <a:pt x="6614" y="11052"/>
                  </a:lnTo>
                  <a:cubicBezTo>
                    <a:pt x="7702" y="10382"/>
                    <a:pt x="7702" y="8792"/>
                    <a:pt x="6614" y="8122"/>
                  </a:cubicBezTo>
                  <a:lnTo>
                    <a:pt x="6614" y="7619"/>
                  </a:lnTo>
                  <a:cubicBezTo>
                    <a:pt x="7116" y="7285"/>
                    <a:pt x="7368" y="6782"/>
                    <a:pt x="7368" y="6196"/>
                  </a:cubicBezTo>
                  <a:cubicBezTo>
                    <a:pt x="7451" y="5694"/>
                    <a:pt x="7200" y="5192"/>
                    <a:pt x="6865" y="4857"/>
                  </a:cubicBezTo>
                  <a:lnTo>
                    <a:pt x="8791" y="4857"/>
                  </a:lnTo>
                  <a:cubicBezTo>
                    <a:pt x="9795" y="4857"/>
                    <a:pt x="10716" y="4020"/>
                    <a:pt x="10716" y="2931"/>
                  </a:cubicBezTo>
                  <a:lnTo>
                    <a:pt x="10716" y="2010"/>
                  </a:lnTo>
                  <a:cubicBezTo>
                    <a:pt x="10716" y="922"/>
                    <a:pt x="9795" y="1"/>
                    <a:pt x="879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76"/>
            <p:cNvSpPr/>
            <p:nvPr/>
          </p:nvSpPr>
          <p:spPr>
            <a:xfrm>
              <a:off x="3900525" y="686000"/>
              <a:ext cx="1874800" cy="3545775"/>
            </a:xfrm>
            <a:custGeom>
              <a:avLst/>
              <a:gdLst/>
              <a:ahLst/>
              <a:cxnLst/>
              <a:rect l="l" t="t" r="r" b="b"/>
              <a:pathLst>
                <a:path w="74992" h="141831" extrusionOk="0">
                  <a:moveTo>
                    <a:pt x="14044" y="5945"/>
                  </a:moveTo>
                  <a:cubicBezTo>
                    <a:pt x="14044" y="6029"/>
                    <a:pt x="14044" y="6029"/>
                    <a:pt x="14044" y="6113"/>
                  </a:cubicBezTo>
                  <a:cubicBezTo>
                    <a:pt x="13960" y="6113"/>
                    <a:pt x="13876" y="6029"/>
                    <a:pt x="13793" y="6029"/>
                  </a:cubicBezTo>
                  <a:cubicBezTo>
                    <a:pt x="13709" y="6029"/>
                    <a:pt x="13625" y="6113"/>
                    <a:pt x="13541" y="6113"/>
                  </a:cubicBezTo>
                  <a:cubicBezTo>
                    <a:pt x="13541" y="6029"/>
                    <a:pt x="13541" y="6029"/>
                    <a:pt x="13541" y="5945"/>
                  </a:cubicBezTo>
                  <a:close/>
                  <a:moveTo>
                    <a:pt x="64024" y="5945"/>
                  </a:moveTo>
                  <a:cubicBezTo>
                    <a:pt x="64024" y="5945"/>
                    <a:pt x="64024" y="6029"/>
                    <a:pt x="64024" y="6113"/>
                  </a:cubicBezTo>
                  <a:cubicBezTo>
                    <a:pt x="63940" y="6029"/>
                    <a:pt x="63857" y="6029"/>
                    <a:pt x="63773" y="6029"/>
                  </a:cubicBezTo>
                  <a:cubicBezTo>
                    <a:pt x="63689" y="6029"/>
                    <a:pt x="63606" y="6029"/>
                    <a:pt x="63522" y="6113"/>
                  </a:cubicBezTo>
                  <a:cubicBezTo>
                    <a:pt x="63522" y="6029"/>
                    <a:pt x="63522" y="6029"/>
                    <a:pt x="63606" y="5945"/>
                  </a:cubicBezTo>
                  <a:close/>
                  <a:moveTo>
                    <a:pt x="14044" y="9461"/>
                  </a:moveTo>
                  <a:cubicBezTo>
                    <a:pt x="14044" y="9545"/>
                    <a:pt x="14044" y="9545"/>
                    <a:pt x="14044" y="9629"/>
                  </a:cubicBezTo>
                  <a:cubicBezTo>
                    <a:pt x="13960" y="9545"/>
                    <a:pt x="13876" y="9545"/>
                    <a:pt x="13793" y="9545"/>
                  </a:cubicBezTo>
                  <a:cubicBezTo>
                    <a:pt x="13709" y="9545"/>
                    <a:pt x="13625" y="9545"/>
                    <a:pt x="13541" y="9629"/>
                  </a:cubicBezTo>
                  <a:cubicBezTo>
                    <a:pt x="13541" y="9545"/>
                    <a:pt x="13541" y="9545"/>
                    <a:pt x="13541" y="9461"/>
                  </a:cubicBezTo>
                  <a:close/>
                  <a:moveTo>
                    <a:pt x="64024" y="9461"/>
                  </a:moveTo>
                  <a:cubicBezTo>
                    <a:pt x="64024" y="9461"/>
                    <a:pt x="64024" y="9545"/>
                    <a:pt x="64024" y="9629"/>
                  </a:cubicBezTo>
                  <a:cubicBezTo>
                    <a:pt x="63940" y="9545"/>
                    <a:pt x="63857" y="9545"/>
                    <a:pt x="63773" y="9545"/>
                  </a:cubicBezTo>
                  <a:cubicBezTo>
                    <a:pt x="63689" y="9545"/>
                    <a:pt x="63606" y="9545"/>
                    <a:pt x="63522" y="9629"/>
                  </a:cubicBezTo>
                  <a:cubicBezTo>
                    <a:pt x="63522" y="9545"/>
                    <a:pt x="63522" y="9461"/>
                    <a:pt x="63606" y="9461"/>
                  </a:cubicBezTo>
                  <a:close/>
                  <a:moveTo>
                    <a:pt x="64024" y="12978"/>
                  </a:moveTo>
                  <a:cubicBezTo>
                    <a:pt x="64024" y="12978"/>
                    <a:pt x="64024" y="13061"/>
                    <a:pt x="64024" y="13061"/>
                  </a:cubicBezTo>
                  <a:lnTo>
                    <a:pt x="63522" y="13061"/>
                  </a:lnTo>
                  <a:cubicBezTo>
                    <a:pt x="63522" y="13061"/>
                    <a:pt x="63522" y="12978"/>
                    <a:pt x="63606" y="12978"/>
                  </a:cubicBezTo>
                  <a:close/>
                  <a:moveTo>
                    <a:pt x="14044" y="12978"/>
                  </a:moveTo>
                  <a:cubicBezTo>
                    <a:pt x="14044" y="12978"/>
                    <a:pt x="14044" y="13061"/>
                    <a:pt x="14044" y="13145"/>
                  </a:cubicBezTo>
                  <a:cubicBezTo>
                    <a:pt x="13960" y="13061"/>
                    <a:pt x="13876" y="13061"/>
                    <a:pt x="13793" y="13061"/>
                  </a:cubicBezTo>
                  <a:cubicBezTo>
                    <a:pt x="13709" y="13061"/>
                    <a:pt x="13625" y="13061"/>
                    <a:pt x="13541" y="13145"/>
                  </a:cubicBezTo>
                  <a:cubicBezTo>
                    <a:pt x="13541" y="13061"/>
                    <a:pt x="13541" y="12978"/>
                    <a:pt x="13541" y="12978"/>
                  </a:cubicBezTo>
                  <a:close/>
                  <a:moveTo>
                    <a:pt x="64024" y="16410"/>
                  </a:moveTo>
                  <a:cubicBezTo>
                    <a:pt x="64024" y="16494"/>
                    <a:pt x="64024" y="16577"/>
                    <a:pt x="64024" y="16577"/>
                  </a:cubicBezTo>
                  <a:cubicBezTo>
                    <a:pt x="63968" y="16577"/>
                    <a:pt x="63913" y="16540"/>
                    <a:pt x="63857" y="16540"/>
                  </a:cubicBezTo>
                  <a:cubicBezTo>
                    <a:pt x="63829" y="16540"/>
                    <a:pt x="63801" y="16550"/>
                    <a:pt x="63773" y="16577"/>
                  </a:cubicBezTo>
                  <a:cubicBezTo>
                    <a:pt x="63745" y="16550"/>
                    <a:pt x="63717" y="16540"/>
                    <a:pt x="63689" y="16540"/>
                  </a:cubicBezTo>
                  <a:cubicBezTo>
                    <a:pt x="63633" y="16540"/>
                    <a:pt x="63578" y="16577"/>
                    <a:pt x="63522" y="16577"/>
                  </a:cubicBezTo>
                  <a:cubicBezTo>
                    <a:pt x="63522" y="16577"/>
                    <a:pt x="63522" y="16494"/>
                    <a:pt x="63606" y="16494"/>
                  </a:cubicBezTo>
                  <a:lnTo>
                    <a:pt x="63606" y="16410"/>
                  </a:lnTo>
                  <a:cubicBezTo>
                    <a:pt x="63647" y="16452"/>
                    <a:pt x="63689" y="16473"/>
                    <a:pt x="63731" y="16473"/>
                  </a:cubicBezTo>
                  <a:cubicBezTo>
                    <a:pt x="63773" y="16473"/>
                    <a:pt x="63815" y="16452"/>
                    <a:pt x="63857" y="16410"/>
                  </a:cubicBezTo>
                  <a:cubicBezTo>
                    <a:pt x="63857" y="16452"/>
                    <a:pt x="63878" y="16473"/>
                    <a:pt x="63909" y="16473"/>
                  </a:cubicBezTo>
                  <a:cubicBezTo>
                    <a:pt x="63940" y="16473"/>
                    <a:pt x="63982" y="16452"/>
                    <a:pt x="64024" y="16410"/>
                  </a:cubicBezTo>
                  <a:close/>
                  <a:moveTo>
                    <a:pt x="14044" y="16494"/>
                  </a:moveTo>
                  <a:cubicBezTo>
                    <a:pt x="14044" y="16494"/>
                    <a:pt x="14044" y="16577"/>
                    <a:pt x="14044" y="16661"/>
                  </a:cubicBezTo>
                  <a:cubicBezTo>
                    <a:pt x="13960" y="16577"/>
                    <a:pt x="13876" y="16577"/>
                    <a:pt x="13793" y="16577"/>
                  </a:cubicBezTo>
                  <a:cubicBezTo>
                    <a:pt x="13709" y="16577"/>
                    <a:pt x="13625" y="16577"/>
                    <a:pt x="13541" y="16661"/>
                  </a:cubicBezTo>
                  <a:cubicBezTo>
                    <a:pt x="13541" y="16577"/>
                    <a:pt x="13541" y="16494"/>
                    <a:pt x="13541" y="16494"/>
                  </a:cubicBezTo>
                  <a:close/>
                  <a:moveTo>
                    <a:pt x="64024" y="19926"/>
                  </a:moveTo>
                  <a:cubicBezTo>
                    <a:pt x="64024" y="20010"/>
                    <a:pt x="64024" y="20010"/>
                    <a:pt x="64024" y="20094"/>
                  </a:cubicBezTo>
                  <a:cubicBezTo>
                    <a:pt x="63940" y="20094"/>
                    <a:pt x="63857" y="20010"/>
                    <a:pt x="63773" y="20010"/>
                  </a:cubicBezTo>
                  <a:cubicBezTo>
                    <a:pt x="63689" y="20010"/>
                    <a:pt x="63606" y="20094"/>
                    <a:pt x="63522" y="20094"/>
                  </a:cubicBezTo>
                  <a:cubicBezTo>
                    <a:pt x="63522" y="20094"/>
                    <a:pt x="63522" y="20010"/>
                    <a:pt x="63606" y="20010"/>
                  </a:cubicBezTo>
                  <a:lnTo>
                    <a:pt x="63606" y="19926"/>
                  </a:lnTo>
                  <a:close/>
                  <a:moveTo>
                    <a:pt x="14044" y="20010"/>
                  </a:moveTo>
                  <a:cubicBezTo>
                    <a:pt x="14044" y="20010"/>
                    <a:pt x="14044" y="20094"/>
                    <a:pt x="14044" y="20177"/>
                  </a:cubicBezTo>
                  <a:cubicBezTo>
                    <a:pt x="13960" y="20094"/>
                    <a:pt x="13876" y="20094"/>
                    <a:pt x="13793" y="20094"/>
                  </a:cubicBezTo>
                  <a:cubicBezTo>
                    <a:pt x="13709" y="20094"/>
                    <a:pt x="13625" y="20094"/>
                    <a:pt x="13541" y="20177"/>
                  </a:cubicBezTo>
                  <a:cubicBezTo>
                    <a:pt x="13541" y="20094"/>
                    <a:pt x="13541" y="20010"/>
                    <a:pt x="13541" y="20010"/>
                  </a:cubicBezTo>
                  <a:close/>
                  <a:moveTo>
                    <a:pt x="14044" y="23442"/>
                  </a:moveTo>
                  <a:cubicBezTo>
                    <a:pt x="14044" y="23526"/>
                    <a:pt x="14044" y="23610"/>
                    <a:pt x="14044" y="23610"/>
                  </a:cubicBezTo>
                  <a:lnTo>
                    <a:pt x="13541" y="23610"/>
                  </a:lnTo>
                  <a:cubicBezTo>
                    <a:pt x="13541" y="23610"/>
                    <a:pt x="13541" y="23526"/>
                    <a:pt x="13541" y="23442"/>
                  </a:cubicBezTo>
                  <a:cubicBezTo>
                    <a:pt x="13625" y="23526"/>
                    <a:pt x="13709" y="23526"/>
                    <a:pt x="13793" y="23526"/>
                  </a:cubicBezTo>
                  <a:cubicBezTo>
                    <a:pt x="13876" y="23526"/>
                    <a:pt x="13960" y="23526"/>
                    <a:pt x="14044" y="23442"/>
                  </a:cubicBezTo>
                  <a:close/>
                  <a:moveTo>
                    <a:pt x="64024" y="23442"/>
                  </a:moveTo>
                  <a:cubicBezTo>
                    <a:pt x="64024" y="23526"/>
                    <a:pt x="64024" y="23526"/>
                    <a:pt x="64024" y="23610"/>
                  </a:cubicBezTo>
                  <a:cubicBezTo>
                    <a:pt x="63940" y="23610"/>
                    <a:pt x="63857" y="23526"/>
                    <a:pt x="63773" y="23526"/>
                  </a:cubicBezTo>
                  <a:cubicBezTo>
                    <a:pt x="63689" y="23526"/>
                    <a:pt x="63606" y="23610"/>
                    <a:pt x="63522" y="23610"/>
                  </a:cubicBezTo>
                  <a:cubicBezTo>
                    <a:pt x="63522" y="23526"/>
                    <a:pt x="63522" y="23526"/>
                    <a:pt x="63606" y="23442"/>
                  </a:cubicBezTo>
                  <a:cubicBezTo>
                    <a:pt x="63689" y="23442"/>
                    <a:pt x="63773" y="23526"/>
                    <a:pt x="63857" y="23526"/>
                  </a:cubicBezTo>
                  <a:cubicBezTo>
                    <a:pt x="63857" y="23526"/>
                    <a:pt x="63940" y="23442"/>
                    <a:pt x="64024" y="23442"/>
                  </a:cubicBezTo>
                  <a:close/>
                  <a:moveTo>
                    <a:pt x="14044" y="26959"/>
                  </a:moveTo>
                  <a:cubicBezTo>
                    <a:pt x="14044" y="27042"/>
                    <a:pt x="14044" y="27126"/>
                    <a:pt x="14044" y="27126"/>
                  </a:cubicBezTo>
                  <a:cubicBezTo>
                    <a:pt x="13988" y="27126"/>
                    <a:pt x="13932" y="27089"/>
                    <a:pt x="13876" y="27089"/>
                  </a:cubicBezTo>
                  <a:cubicBezTo>
                    <a:pt x="13848" y="27089"/>
                    <a:pt x="13821" y="27098"/>
                    <a:pt x="13793" y="27126"/>
                  </a:cubicBezTo>
                  <a:cubicBezTo>
                    <a:pt x="13765" y="27098"/>
                    <a:pt x="13737" y="27089"/>
                    <a:pt x="13709" y="27089"/>
                  </a:cubicBezTo>
                  <a:cubicBezTo>
                    <a:pt x="13653" y="27089"/>
                    <a:pt x="13597" y="27126"/>
                    <a:pt x="13541" y="27126"/>
                  </a:cubicBezTo>
                  <a:cubicBezTo>
                    <a:pt x="13541" y="27126"/>
                    <a:pt x="13541" y="27042"/>
                    <a:pt x="13541" y="26959"/>
                  </a:cubicBezTo>
                  <a:cubicBezTo>
                    <a:pt x="13625" y="27042"/>
                    <a:pt x="13709" y="27042"/>
                    <a:pt x="13793" y="27042"/>
                  </a:cubicBezTo>
                  <a:cubicBezTo>
                    <a:pt x="13876" y="27042"/>
                    <a:pt x="13960" y="27042"/>
                    <a:pt x="14044" y="26959"/>
                  </a:cubicBezTo>
                  <a:close/>
                  <a:moveTo>
                    <a:pt x="64024" y="26959"/>
                  </a:moveTo>
                  <a:cubicBezTo>
                    <a:pt x="64024" y="27042"/>
                    <a:pt x="64024" y="27042"/>
                    <a:pt x="64024" y="27126"/>
                  </a:cubicBezTo>
                  <a:cubicBezTo>
                    <a:pt x="63940" y="27042"/>
                    <a:pt x="63857" y="27042"/>
                    <a:pt x="63773" y="27042"/>
                  </a:cubicBezTo>
                  <a:cubicBezTo>
                    <a:pt x="63689" y="27042"/>
                    <a:pt x="63606" y="27042"/>
                    <a:pt x="63522" y="27126"/>
                  </a:cubicBezTo>
                  <a:cubicBezTo>
                    <a:pt x="63522" y="27042"/>
                    <a:pt x="63522" y="27042"/>
                    <a:pt x="63606" y="26959"/>
                  </a:cubicBezTo>
                  <a:cubicBezTo>
                    <a:pt x="63689" y="26959"/>
                    <a:pt x="63773" y="26959"/>
                    <a:pt x="63857" y="27042"/>
                  </a:cubicBezTo>
                  <a:cubicBezTo>
                    <a:pt x="63857" y="26959"/>
                    <a:pt x="63940" y="26959"/>
                    <a:pt x="64024" y="26959"/>
                  </a:cubicBezTo>
                  <a:close/>
                  <a:moveTo>
                    <a:pt x="14044" y="30475"/>
                  </a:moveTo>
                  <a:cubicBezTo>
                    <a:pt x="14044" y="30559"/>
                    <a:pt x="14044" y="30559"/>
                    <a:pt x="14044" y="30642"/>
                  </a:cubicBezTo>
                  <a:cubicBezTo>
                    <a:pt x="13960" y="30642"/>
                    <a:pt x="13876" y="30559"/>
                    <a:pt x="13793" y="30559"/>
                  </a:cubicBezTo>
                  <a:cubicBezTo>
                    <a:pt x="13709" y="30559"/>
                    <a:pt x="13625" y="30642"/>
                    <a:pt x="13541" y="30642"/>
                  </a:cubicBezTo>
                  <a:cubicBezTo>
                    <a:pt x="13541" y="30559"/>
                    <a:pt x="13541" y="30559"/>
                    <a:pt x="13541" y="30475"/>
                  </a:cubicBezTo>
                  <a:close/>
                  <a:moveTo>
                    <a:pt x="64024" y="30475"/>
                  </a:moveTo>
                  <a:cubicBezTo>
                    <a:pt x="64024" y="30475"/>
                    <a:pt x="64024" y="30559"/>
                    <a:pt x="64024" y="30642"/>
                  </a:cubicBezTo>
                  <a:cubicBezTo>
                    <a:pt x="63940" y="30559"/>
                    <a:pt x="63857" y="30559"/>
                    <a:pt x="63773" y="30559"/>
                  </a:cubicBezTo>
                  <a:cubicBezTo>
                    <a:pt x="63689" y="30559"/>
                    <a:pt x="63606" y="30559"/>
                    <a:pt x="63522" y="30642"/>
                  </a:cubicBezTo>
                  <a:cubicBezTo>
                    <a:pt x="63522" y="30559"/>
                    <a:pt x="63522" y="30559"/>
                    <a:pt x="63606" y="30475"/>
                  </a:cubicBezTo>
                  <a:close/>
                  <a:moveTo>
                    <a:pt x="14044" y="33991"/>
                  </a:moveTo>
                  <a:cubicBezTo>
                    <a:pt x="14044" y="34075"/>
                    <a:pt x="14044" y="34075"/>
                    <a:pt x="14044" y="34159"/>
                  </a:cubicBezTo>
                  <a:cubicBezTo>
                    <a:pt x="13960" y="34159"/>
                    <a:pt x="13876" y="34075"/>
                    <a:pt x="13793" y="34075"/>
                  </a:cubicBezTo>
                  <a:cubicBezTo>
                    <a:pt x="13709" y="34075"/>
                    <a:pt x="13625" y="34159"/>
                    <a:pt x="13541" y="34159"/>
                  </a:cubicBezTo>
                  <a:cubicBezTo>
                    <a:pt x="13541" y="34075"/>
                    <a:pt x="13541" y="34075"/>
                    <a:pt x="13541" y="33991"/>
                  </a:cubicBezTo>
                  <a:close/>
                  <a:moveTo>
                    <a:pt x="64024" y="33991"/>
                  </a:moveTo>
                  <a:cubicBezTo>
                    <a:pt x="64024" y="33991"/>
                    <a:pt x="64024" y="34075"/>
                    <a:pt x="64024" y="34159"/>
                  </a:cubicBezTo>
                  <a:cubicBezTo>
                    <a:pt x="63940" y="34075"/>
                    <a:pt x="63857" y="34075"/>
                    <a:pt x="63773" y="34075"/>
                  </a:cubicBezTo>
                  <a:cubicBezTo>
                    <a:pt x="63689" y="34075"/>
                    <a:pt x="63606" y="34075"/>
                    <a:pt x="63522" y="34159"/>
                  </a:cubicBezTo>
                  <a:cubicBezTo>
                    <a:pt x="63522" y="34075"/>
                    <a:pt x="63522" y="34075"/>
                    <a:pt x="63606" y="33991"/>
                  </a:cubicBezTo>
                  <a:close/>
                  <a:moveTo>
                    <a:pt x="14044" y="37507"/>
                  </a:moveTo>
                  <a:cubicBezTo>
                    <a:pt x="14044" y="37591"/>
                    <a:pt x="14044" y="37591"/>
                    <a:pt x="14044" y="37675"/>
                  </a:cubicBezTo>
                  <a:cubicBezTo>
                    <a:pt x="13960" y="37591"/>
                    <a:pt x="13876" y="37591"/>
                    <a:pt x="13793" y="37591"/>
                  </a:cubicBezTo>
                  <a:cubicBezTo>
                    <a:pt x="13709" y="37591"/>
                    <a:pt x="13625" y="37591"/>
                    <a:pt x="13541" y="37675"/>
                  </a:cubicBezTo>
                  <a:cubicBezTo>
                    <a:pt x="13541" y="37591"/>
                    <a:pt x="13541" y="37591"/>
                    <a:pt x="13541" y="37591"/>
                  </a:cubicBezTo>
                  <a:lnTo>
                    <a:pt x="13541" y="37507"/>
                  </a:lnTo>
                  <a:close/>
                  <a:moveTo>
                    <a:pt x="64024" y="37507"/>
                  </a:moveTo>
                  <a:cubicBezTo>
                    <a:pt x="64024" y="37507"/>
                    <a:pt x="64024" y="37591"/>
                    <a:pt x="64024" y="37675"/>
                  </a:cubicBezTo>
                  <a:cubicBezTo>
                    <a:pt x="63940" y="37591"/>
                    <a:pt x="63857" y="37591"/>
                    <a:pt x="63773" y="37591"/>
                  </a:cubicBezTo>
                  <a:cubicBezTo>
                    <a:pt x="63689" y="37591"/>
                    <a:pt x="63606" y="37591"/>
                    <a:pt x="63522" y="37675"/>
                  </a:cubicBezTo>
                  <a:cubicBezTo>
                    <a:pt x="63522" y="37591"/>
                    <a:pt x="63522" y="37591"/>
                    <a:pt x="63606" y="37591"/>
                  </a:cubicBezTo>
                  <a:lnTo>
                    <a:pt x="63606" y="37507"/>
                  </a:lnTo>
                  <a:close/>
                  <a:moveTo>
                    <a:pt x="64024" y="40940"/>
                  </a:moveTo>
                  <a:cubicBezTo>
                    <a:pt x="64024" y="41024"/>
                    <a:pt x="64024" y="41107"/>
                    <a:pt x="64024" y="41107"/>
                  </a:cubicBezTo>
                  <a:lnTo>
                    <a:pt x="63522" y="41107"/>
                  </a:lnTo>
                  <a:cubicBezTo>
                    <a:pt x="63522" y="41107"/>
                    <a:pt x="63522" y="41024"/>
                    <a:pt x="63606" y="41024"/>
                  </a:cubicBezTo>
                  <a:lnTo>
                    <a:pt x="63606" y="40940"/>
                  </a:lnTo>
                  <a:cubicBezTo>
                    <a:pt x="63689" y="41024"/>
                    <a:pt x="63773" y="41024"/>
                    <a:pt x="63857" y="41024"/>
                  </a:cubicBezTo>
                  <a:cubicBezTo>
                    <a:pt x="63857" y="41024"/>
                    <a:pt x="63940" y="41024"/>
                    <a:pt x="64024" y="40940"/>
                  </a:cubicBezTo>
                  <a:close/>
                  <a:moveTo>
                    <a:pt x="14044" y="41024"/>
                  </a:moveTo>
                  <a:cubicBezTo>
                    <a:pt x="14044" y="41024"/>
                    <a:pt x="14044" y="41107"/>
                    <a:pt x="14044" y="41191"/>
                  </a:cubicBezTo>
                  <a:cubicBezTo>
                    <a:pt x="13960" y="41107"/>
                    <a:pt x="13876" y="41107"/>
                    <a:pt x="13793" y="41107"/>
                  </a:cubicBezTo>
                  <a:cubicBezTo>
                    <a:pt x="13709" y="41107"/>
                    <a:pt x="13625" y="41107"/>
                    <a:pt x="13541" y="41191"/>
                  </a:cubicBezTo>
                  <a:cubicBezTo>
                    <a:pt x="13541" y="41107"/>
                    <a:pt x="13541" y="41024"/>
                    <a:pt x="13541" y="41024"/>
                  </a:cubicBezTo>
                  <a:close/>
                  <a:moveTo>
                    <a:pt x="64024" y="44456"/>
                  </a:moveTo>
                  <a:cubicBezTo>
                    <a:pt x="64024" y="44540"/>
                    <a:pt x="64024" y="44623"/>
                    <a:pt x="64024" y="44623"/>
                  </a:cubicBezTo>
                  <a:cubicBezTo>
                    <a:pt x="63968" y="44623"/>
                    <a:pt x="63913" y="44586"/>
                    <a:pt x="63857" y="44586"/>
                  </a:cubicBezTo>
                  <a:cubicBezTo>
                    <a:pt x="63829" y="44586"/>
                    <a:pt x="63801" y="44596"/>
                    <a:pt x="63773" y="44623"/>
                  </a:cubicBezTo>
                  <a:cubicBezTo>
                    <a:pt x="63745" y="44596"/>
                    <a:pt x="63717" y="44586"/>
                    <a:pt x="63689" y="44586"/>
                  </a:cubicBezTo>
                  <a:cubicBezTo>
                    <a:pt x="63633" y="44586"/>
                    <a:pt x="63578" y="44623"/>
                    <a:pt x="63522" y="44623"/>
                  </a:cubicBezTo>
                  <a:cubicBezTo>
                    <a:pt x="63522" y="44623"/>
                    <a:pt x="63522" y="44540"/>
                    <a:pt x="63606" y="44540"/>
                  </a:cubicBezTo>
                  <a:lnTo>
                    <a:pt x="63606" y="44456"/>
                  </a:lnTo>
                  <a:cubicBezTo>
                    <a:pt x="63689" y="44540"/>
                    <a:pt x="63773" y="44540"/>
                    <a:pt x="63857" y="44540"/>
                  </a:cubicBezTo>
                  <a:cubicBezTo>
                    <a:pt x="63857" y="44540"/>
                    <a:pt x="63940" y="44540"/>
                    <a:pt x="64024" y="44456"/>
                  </a:cubicBezTo>
                  <a:close/>
                  <a:moveTo>
                    <a:pt x="14044" y="44540"/>
                  </a:moveTo>
                  <a:cubicBezTo>
                    <a:pt x="14044" y="44540"/>
                    <a:pt x="14044" y="44623"/>
                    <a:pt x="14044" y="44707"/>
                  </a:cubicBezTo>
                  <a:cubicBezTo>
                    <a:pt x="13960" y="44623"/>
                    <a:pt x="13876" y="44623"/>
                    <a:pt x="13793" y="44623"/>
                  </a:cubicBezTo>
                  <a:cubicBezTo>
                    <a:pt x="13709" y="44623"/>
                    <a:pt x="13625" y="44623"/>
                    <a:pt x="13541" y="44707"/>
                  </a:cubicBezTo>
                  <a:cubicBezTo>
                    <a:pt x="13541" y="44623"/>
                    <a:pt x="13541" y="44540"/>
                    <a:pt x="13541" y="44540"/>
                  </a:cubicBezTo>
                  <a:close/>
                  <a:moveTo>
                    <a:pt x="64024" y="47972"/>
                  </a:moveTo>
                  <a:cubicBezTo>
                    <a:pt x="64024" y="48056"/>
                    <a:pt x="64024" y="48056"/>
                    <a:pt x="64024" y="48140"/>
                  </a:cubicBezTo>
                  <a:cubicBezTo>
                    <a:pt x="63940" y="48140"/>
                    <a:pt x="63857" y="48056"/>
                    <a:pt x="63773" y="48056"/>
                  </a:cubicBezTo>
                  <a:cubicBezTo>
                    <a:pt x="63689" y="48056"/>
                    <a:pt x="63606" y="48140"/>
                    <a:pt x="63522" y="48140"/>
                  </a:cubicBezTo>
                  <a:cubicBezTo>
                    <a:pt x="63522" y="48140"/>
                    <a:pt x="63522" y="48056"/>
                    <a:pt x="63606" y="48056"/>
                  </a:cubicBezTo>
                  <a:lnTo>
                    <a:pt x="63606" y="47972"/>
                  </a:lnTo>
                  <a:close/>
                  <a:moveTo>
                    <a:pt x="14044" y="48056"/>
                  </a:moveTo>
                  <a:cubicBezTo>
                    <a:pt x="14044" y="48056"/>
                    <a:pt x="14044" y="48140"/>
                    <a:pt x="14044" y="48223"/>
                  </a:cubicBezTo>
                  <a:cubicBezTo>
                    <a:pt x="13960" y="48140"/>
                    <a:pt x="13876" y="48140"/>
                    <a:pt x="13793" y="48140"/>
                  </a:cubicBezTo>
                  <a:cubicBezTo>
                    <a:pt x="13709" y="48140"/>
                    <a:pt x="13625" y="48140"/>
                    <a:pt x="13541" y="48223"/>
                  </a:cubicBezTo>
                  <a:cubicBezTo>
                    <a:pt x="13541" y="48140"/>
                    <a:pt x="13541" y="48056"/>
                    <a:pt x="13541" y="48056"/>
                  </a:cubicBezTo>
                  <a:close/>
                  <a:moveTo>
                    <a:pt x="14044" y="51488"/>
                  </a:moveTo>
                  <a:cubicBezTo>
                    <a:pt x="14044" y="51572"/>
                    <a:pt x="14044" y="51656"/>
                    <a:pt x="14044" y="51656"/>
                  </a:cubicBezTo>
                  <a:lnTo>
                    <a:pt x="13541" y="51656"/>
                  </a:lnTo>
                  <a:cubicBezTo>
                    <a:pt x="13541" y="51656"/>
                    <a:pt x="13541" y="51572"/>
                    <a:pt x="13541" y="51488"/>
                  </a:cubicBezTo>
                  <a:cubicBezTo>
                    <a:pt x="13625" y="51572"/>
                    <a:pt x="13709" y="51572"/>
                    <a:pt x="13793" y="51572"/>
                  </a:cubicBezTo>
                  <a:cubicBezTo>
                    <a:pt x="13876" y="51572"/>
                    <a:pt x="13960" y="51572"/>
                    <a:pt x="14044" y="51488"/>
                  </a:cubicBezTo>
                  <a:close/>
                  <a:moveTo>
                    <a:pt x="64024" y="51488"/>
                  </a:moveTo>
                  <a:cubicBezTo>
                    <a:pt x="64024" y="51572"/>
                    <a:pt x="64024" y="51572"/>
                    <a:pt x="64024" y="51656"/>
                  </a:cubicBezTo>
                  <a:cubicBezTo>
                    <a:pt x="63940" y="51656"/>
                    <a:pt x="63857" y="51572"/>
                    <a:pt x="63773" y="51572"/>
                  </a:cubicBezTo>
                  <a:cubicBezTo>
                    <a:pt x="63689" y="51572"/>
                    <a:pt x="63606" y="51656"/>
                    <a:pt x="63522" y="51656"/>
                  </a:cubicBezTo>
                  <a:cubicBezTo>
                    <a:pt x="63522" y="51572"/>
                    <a:pt x="63522" y="51572"/>
                    <a:pt x="63606" y="51488"/>
                  </a:cubicBezTo>
                  <a:cubicBezTo>
                    <a:pt x="63689" y="51488"/>
                    <a:pt x="63773" y="51572"/>
                    <a:pt x="63857" y="51572"/>
                  </a:cubicBezTo>
                  <a:cubicBezTo>
                    <a:pt x="63857" y="51572"/>
                    <a:pt x="63940" y="51488"/>
                    <a:pt x="64024" y="51488"/>
                  </a:cubicBezTo>
                  <a:close/>
                  <a:moveTo>
                    <a:pt x="14044" y="55005"/>
                  </a:moveTo>
                  <a:cubicBezTo>
                    <a:pt x="14044" y="55088"/>
                    <a:pt x="14044" y="55172"/>
                    <a:pt x="14044" y="55172"/>
                  </a:cubicBezTo>
                  <a:cubicBezTo>
                    <a:pt x="13988" y="55172"/>
                    <a:pt x="13932" y="55135"/>
                    <a:pt x="13876" y="55135"/>
                  </a:cubicBezTo>
                  <a:cubicBezTo>
                    <a:pt x="13848" y="55135"/>
                    <a:pt x="13821" y="55144"/>
                    <a:pt x="13793" y="55172"/>
                  </a:cubicBezTo>
                  <a:cubicBezTo>
                    <a:pt x="13765" y="55144"/>
                    <a:pt x="13737" y="55135"/>
                    <a:pt x="13709" y="55135"/>
                  </a:cubicBezTo>
                  <a:cubicBezTo>
                    <a:pt x="13653" y="55135"/>
                    <a:pt x="13597" y="55172"/>
                    <a:pt x="13541" y="55172"/>
                  </a:cubicBezTo>
                  <a:cubicBezTo>
                    <a:pt x="13541" y="55172"/>
                    <a:pt x="13541" y="55088"/>
                    <a:pt x="13541" y="55005"/>
                  </a:cubicBezTo>
                  <a:close/>
                  <a:moveTo>
                    <a:pt x="64024" y="55005"/>
                  </a:moveTo>
                  <a:cubicBezTo>
                    <a:pt x="64024" y="55088"/>
                    <a:pt x="64024" y="55088"/>
                    <a:pt x="64024" y="55172"/>
                  </a:cubicBezTo>
                  <a:cubicBezTo>
                    <a:pt x="63940" y="55088"/>
                    <a:pt x="63857" y="55088"/>
                    <a:pt x="63773" y="55088"/>
                  </a:cubicBezTo>
                  <a:cubicBezTo>
                    <a:pt x="63689" y="55088"/>
                    <a:pt x="63606" y="55088"/>
                    <a:pt x="63522" y="55172"/>
                  </a:cubicBezTo>
                  <a:cubicBezTo>
                    <a:pt x="63522" y="55088"/>
                    <a:pt x="63522" y="55088"/>
                    <a:pt x="63606" y="55005"/>
                  </a:cubicBezTo>
                  <a:close/>
                  <a:moveTo>
                    <a:pt x="14044" y="58521"/>
                  </a:moveTo>
                  <a:cubicBezTo>
                    <a:pt x="14044" y="58605"/>
                    <a:pt x="14044" y="58605"/>
                    <a:pt x="14044" y="58688"/>
                  </a:cubicBezTo>
                  <a:cubicBezTo>
                    <a:pt x="13960" y="58688"/>
                    <a:pt x="13876" y="58605"/>
                    <a:pt x="13793" y="58605"/>
                  </a:cubicBezTo>
                  <a:cubicBezTo>
                    <a:pt x="13709" y="58605"/>
                    <a:pt x="13625" y="58688"/>
                    <a:pt x="13541" y="58688"/>
                  </a:cubicBezTo>
                  <a:cubicBezTo>
                    <a:pt x="13541" y="58605"/>
                    <a:pt x="13541" y="58605"/>
                    <a:pt x="13541" y="58521"/>
                  </a:cubicBezTo>
                  <a:close/>
                  <a:moveTo>
                    <a:pt x="64024" y="58521"/>
                  </a:moveTo>
                  <a:cubicBezTo>
                    <a:pt x="64024" y="58521"/>
                    <a:pt x="64024" y="58605"/>
                    <a:pt x="64024" y="58688"/>
                  </a:cubicBezTo>
                  <a:cubicBezTo>
                    <a:pt x="63940" y="58605"/>
                    <a:pt x="63857" y="58605"/>
                    <a:pt x="63773" y="58605"/>
                  </a:cubicBezTo>
                  <a:cubicBezTo>
                    <a:pt x="63689" y="58605"/>
                    <a:pt x="63606" y="58605"/>
                    <a:pt x="63522" y="58688"/>
                  </a:cubicBezTo>
                  <a:cubicBezTo>
                    <a:pt x="63522" y="58605"/>
                    <a:pt x="63522" y="58605"/>
                    <a:pt x="63606" y="58521"/>
                  </a:cubicBezTo>
                  <a:close/>
                  <a:moveTo>
                    <a:pt x="14044" y="62037"/>
                  </a:moveTo>
                  <a:cubicBezTo>
                    <a:pt x="14044" y="62121"/>
                    <a:pt x="14044" y="62121"/>
                    <a:pt x="14044" y="62205"/>
                  </a:cubicBezTo>
                  <a:lnTo>
                    <a:pt x="13541" y="62205"/>
                  </a:lnTo>
                  <a:cubicBezTo>
                    <a:pt x="13541" y="62121"/>
                    <a:pt x="13541" y="62121"/>
                    <a:pt x="13541" y="62037"/>
                  </a:cubicBezTo>
                  <a:close/>
                  <a:moveTo>
                    <a:pt x="64024" y="62037"/>
                  </a:moveTo>
                  <a:cubicBezTo>
                    <a:pt x="64024" y="62037"/>
                    <a:pt x="64024" y="62121"/>
                    <a:pt x="64024" y="62205"/>
                  </a:cubicBezTo>
                  <a:cubicBezTo>
                    <a:pt x="63982" y="62163"/>
                    <a:pt x="63940" y="62142"/>
                    <a:pt x="63899" y="62142"/>
                  </a:cubicBezTo>
                  <a:cubicBezTo>
                    <a:pt x="63857" y="62142"/>
                    <a:pt x="63815" y="62163"/>
                    <a:pt x="63773" y="62205"/>
                  </a:cubicBezTo>
                  <a:cubicBezTo>
                    <a:pt x="63731" y="62163"/>
                    <a:pt x="63689" y="62142"/>
                    <a:pt x="63647" y="62142"/>
                  </a:cubicBezTo>
                  <a:cubicBezTo>
                    <a:pt x="63606" y="62142"/>
                    <a:pt x="63564" y="62163"/>
                    <a:pt x="63522" y="62205"/>
                  </a:cubicBezTo>
                  <a:cubicBezTo>
                    <a:pt x="63522" y="62121"/>
                    <a:pt x="63522" y="62037"/>
                    <a:pt x="63606" y="62037"/>
                  </a:cubicBezTo>
                  <a:close/>
                  <a:moveTo>
                    <a:pt x="64024" y="65553"/>
                  </a:moveTo>
                  <a:cubicBezTo>
                    <a:pt x="64024" y="65553"/>
                    <a:pt x="64024" y="65637"/>
                    <a:pt x="64024" y="65637"/>
                  </a:cubicBezTo>
                  <a:lnTo>
                    <a:pt x="63522" y="65637"/>
                  </a:lnTo>
                  <a:cubicBezTo>
                    <a:pt x="63522" y="65637"/>
                    <a:pt x="63522" y="65553"/>
                    <a:pt x="63606" y="65553"/>
                  </a:cubicBezTo>
                  <a:close/>
                  <a:moveTo>
                    <a:pt x="14044" y="65553"/>
                  </a:moveTo>
                  <a:cubicBezTo>
                    <a:pt x="14044" y="65553"/>
                    <a:pt x="14044" y="65637"/>
                    <a:pt x="14044" y="65721"/>
                  </a:cubicBezTo>
                  <a:cubicBezTo>
                    <a:pt x="13960" y="65637"/>
                    <a:pt x="13876" y="65637"/>
                    <a:pt x="13793" y="65637"/>
                  </a:cubicBezTo>
                  <a:cubicBezTo>
                    <a:pt x="13709" y="65637"/>
                    <a:pt x="13625" y="65637"/>
                    <a:pt x="13541" y="65721"/>
                  </a:cubicBezTo>
                  <a:cubicBezTo>
                    <a:pt x="13541" y="65637"/>
                    <a:pt x="13541" y="65553"/>
                    <a:pt x="13541" y="65553"/>
                  </a:cubicBezTo>
                  <a:close/>
                  <a:moveTo>
                    <a:pt x="14044" y="68986"/>
                  </a:moveTo>
                  <a:cubicBezTo>
                    <a:pt x="14044" y="69070"/>
                    <a:pt x="14044" y="69153"/>
                    <a:pt x="14044" y="69153"/>
                  </a:cubicBezTo>
                  <a:cubicBezTo>
                    <a:pt x="14044" y="69321"/>
                    <a:pt x="14044" y="69404"/>
                    <a:pt x="13960" y="69488"/>
                  </a:cubicBezTo>
                  <a:cubicBezTo>
                    <a:pt x="13960" y="69446"/>
                    <a:pt x="13939" y="69425"/>
                    <a:pt x="13908" y="69425"/>
                  </a:cubicBezTo>
                  <a:cubicBezTo>
                    <a:pt x="13876" y="69425"/>
                    <a:pt x="13834" y="69446"/>
                    <a:pt x="13793" y="69488"/>
                  </a:cubicBezTo>
                  <a:cubicBezTo>
                    <a:pt x="13751" y="69446"/>
                    <a:pt x="13730" y="69425"/>
                    <a:pt x="13709" y="69425"/>
                  </a:cubicBezTo>
                  <a:cubicBezTo>
                    <a:pt x="13688" y="69425"/>
                    <a:pt x="13667" y="69446"/>
                    <a:pt x="13625" y="69488"/>
                  </a:cubicBezTo>
                  <a:cubicBezTo>
                    <a:pt x="13541" y="69404"/>
                    <a:pt x="13541" y="69237"/>
                    <a:pt x="13541" y="69153"/>
                  </a:cubicBezTo>
                  <a:cubicBezTo>
                    <a:pt x="13541" y="69153"/>
                    <a:pt x="13541" y="69070"/>
                    <a:pt x="13541" y="68986"/>
                  </a:cubicBezTo>
                  <a:cubicBezTo>
                    <a:pt x="13625" y="69070"/>
                    <a:pt x="13709" y="69070"/>
                    <a:pt x="13793" y="69070"/>
                  </a:cubicBezTo>
                  <a:cubicBezTo>
                    <a:pt x="13876" y="69070"/>
                    <a:pt x="13960" y="69070"/>
                    <a:pt x="14044" y="68986"/>
                  </a:cubicBezTo>
                  <a:close/>
                  <a:moveTo>
                    <a:pt x="64108" y="68986"/>
                  </a:moveTo>
                  <a:cubicBezTo>
                    <a:pt x="64108" y="69070"/>
                    <a:pt x="64108" y="69070"/>
                    <a:pt x="64108" y="69153"/>
                  </a:cubicBezTo>
                  <a:cubicBezTo>
                    <a:pt x="64108" y="69237"/>
                    <a:pt x="64024" y="69404"/>
                    <a:pt x="64024" y="69488"/>
                  </a:cubicBezTo>
                  <a:lnTo>
                    <a:pt x="64024" y="69404"/>
                  </a:lnTo>
                  <a:lnTo>
                    <a:pt x="63606" y="69404"/>
                  </a:lnTo>
                  <a:cubicBezTo>
                    <a:pt x="63606" y="69321"/>
                    <a:pt x="63606" y="69237"/>
                    <a:pt x="63606" y="69153"/>
                  </a:cubicBezTo>
                  <a:cubicBezTo>
                    <a:pt x="63606" y="69070"/>
                    <a:pt x="63606" y="69070"/>
                    <a:pt x="63606" y="68986"/>
                  </a:cubicBezTo>
                  <a:cubicBezTo>
                    <a:pt x="63689" y="68986"/>
                    <a:pt x="63773" y="69070"/>
                    <a:pt x="63857" y="69070"/>
                  </a:cubicBezTo>
                  <a:cubicBezTo>
                    <a:pt x="63940" y="69070"/>
                    <a:pt x="64024" y="68986"/>
                    <a:pt x="64108" y="68986"/>
                  </a:cubicBezTo>
                  <a:close/>
                  <a:moveTo>
                    <a:pt x="14044" y="72837"/>
                  </a:moveTo>
                  <a:cubicBezTo>
                    <a:pt x="14044" y="72921"/>
                    <a:pt x="14044" y="72921"/>
                    <a:pt x="14044" y="73004"/>
                  </a:cubicBezTo>
                  <a:cubicBezTo>
                    <a:pt x="13988" y="73004"/>
                    <a:pt x="13932" y="72967"/>
                    <a:pt x="13876" y="72967"/>
                  </a:cubicBezTo>
                  <a:cubicBezTo>
                    <a:pt x="13848" y="72967"/>
                    <a:pt x="13821" y="72977"/>
                    <a:pt x="13793" y="73004"/>
                  </a:cubicBezTo>
                  <a:lnTo>
                    <a:pt x="13793" y="72921"/>
                  </a:lnTo>
                  <a:cubicBezTo>
                    <a:pt x="13709" y="72921"/>
                    <a:pt x="13625" y="72921"/>
                    <a:pt x="13541" y="73004"/>
                  </a:cubicBezTo>
                  <a:cubicBezTo>
                    <a:pt x="13541" y="72921"/>
                    <a:pt x="13541" y="72921"/>
                    <a:pt x="13541" y="72837"/>
                  </a:cubicBezTo>
                  <a:cubicBezTo>
                    <a:pt x="13625" y="72837"/>
                    <a:pt x="13709" y="72837"/>
                    <a:pt x="13793" y="72921"/>
                  </a:cubicBezTo>
                  <a:cubicBezTo>
                    <a:pt x="13876" y="72837"/>
                    <a:pt x="13960" y="72837"/>
                    <a:pt x="14044" y="72837"/>
                  </a:cubicBezTo>
                  <a:close/>
                  <a:moveTo>
                    <a:pt x="64024" y="72837"/>
                  </a:moveTo>
                  <a:cubicBezTo>
                    <a:pt x="64024" y="72837"/>
                    <a:pt x="64024" y="72921"/>
                    <a:pt x="64024" y="73004"/>
                  </a:cubicBezTo>
                  <a:cubicBezTo>
                    <a:pt x="63982" y="72963"/>
                    <a:pt x="63940" y="72942"/>
                    <a:pt x="63899" y="72942"/>
                  </a:cubicBezTo>
                  <a:cubicBezTo>
                    <a:pt x="63857" y="72942"/>
                    <a:pt x="63815" y="72963"/>
                    <a:pt x="63773" y="73004"/>
                  </a:cubicBezTo>
                  <a:lnTo>
                    <a:pt x="63857" y="72921"/>
                  </a:lnTo>
                  <a:cubicBezTo>
                    <a:pt x="63689" y="72921"/>
                    <a:pt x="63606" y="72921"/>
                    <a:pt x="63606" y="73004"/>
                  </a:cubicBezTo>
                  <a:cubicBezTo>
                    <a:pt x="63522" y="72921"/>
                    <a:pt x="63522" y="72837"/>
                    <a:pt x="63606" y="72837"/>
                  </a:cubicBezTo>
                  <a:close/>
                  <a:moveTo>
                    <a:pt x="64024" y="76269"/>
                  </a:moveTo>
                  <a:cubicBezTo>
                    <a:pt x="64024" y="76353"/>
                    <a:pt x="64024" y="76437"/>
                    <a:pt x="64024" y="76437"/>
                  </a:cubicBezTo>
                  <a:lnTo>
                    <a:pt x="63606" y="76437"/>
                  </a:lnTo>
                  <a:cubicBezTo>
                    <a:pt x="63522" y="76437"/>
                    <a:pt x="63522" y="76353"/>
                    <a:pt x="63606" y="76269"/>
                  </a:cubicBezTo>
                  <a:cubicBezTo>
                    <a:pt x="63606" y="76311"/>
                    <a:pt x="63627" y="76332"/>
                    <a:pt x="63658" y="76332"/>
                  </a:cubicBezTo>
                  <a:cubicBezTo>
                    <a:pt x="63689" y="76332"/>
                    <a:pt x="63731" y="76311"/>
                    <a:pt x="63773" y="76269"/>
                  </a:cubicBezTo>
                  <a:cubicBezTo>
                    <a:pt x="63815" y="76311"/>
                    <a:pt x="63857" y="76332"/>
                    <a:pt x="63899" y="76332"/>
                  </a:cubicBezTo>
                  <a:cubicBezTo>
                    <a:pt x="63940" y="76332"/>
                    <a:pt x="63982" y="76311"/>
                    <a:pt x="64024" y="76269"/>
                  </a:cubicBezTo>
                  <a:close/>
                  <a:moveTo>
                    <a:pt x="14044" y="76353"/>
                  </a:moveTo>
                  <a:cubicBezTo>
                    <a:pt x="14044" y="76353"/>
                    <a:pt x="14044" y="76437"/>
                    <a:pt x="14044" y="76521"/>
                  </a:cubicBezTo>
                  <a:cubicBezTo>
                    <a:pt x="13960" y="76437"/>
                    <a:pt x="13876" y="76437"/>
                    <a:pt x="13793" y="76437"/>
                  </a:cubicBezTo>
                  <a:cubicBezTo>
                    <a:pt x="13709" y="76437"/>
                    <a:pt x="13625" y="76437"/>
                    <a:pt x="13541" y="76521"/>
                  </a:cubicBezTo>
                  <a:cubicBezTo>
                    <a:pt x="13541" y="76437"/>
                    <a:pt x="13541" y="76353"/>
                    <a:pt x="13541" y="76353"/>
                  </a:cubicBezTo>
                  <a:close/>
                  <a:moveTo>
                    <a:pt x="14044" y="79786"/>
                  </a:moveTo>
                  <a:cubicBezTo>
                    <a:pt x="14044" y="79869"/>
                    <a:pt x="14044" y="79869"/>
                    <a:pt x="14044" y="79953"/>
                  </a:cubicBezTo>
                  <a:lnTo>
                    <a:pt x="13541" y="79953"/>
                  </a:lnTo>
                  <a:cubicBezTo>
                    <a:pt x="13541" y="79869"/>
                    <a:pt x="13541" y="79869"/>
                    <a:pt x="13541" y="79786"/>
                  </a:cubicBezTo>
                  <a:close/>
                  <a:moveTo>
                    <a:pt x="64024" y="79786"/>
                  </a:moveTo>
                  <a:cubicBezTo>
                    <a:pt x="64024" y="79786"/>
                    <a:pt x="64024" y="79869"/>
                    <a:pt x="64024" y="79953"/>
                  </a:cubicBezTo>
                  <a:lnTo>
                    <a:pt x="63857" y="79953"/>
                  </a:lnTo>
                  <a:cubicBezTo>
                    <a:pt x="63815" y="79911"/>
                    <a:pt x="63752" y="79890"/>
                    <a:pt x="63700" y="79890"/>
                  </a:cubicBezTo>
                  <a:cubicBezTo>
                    <a:pt x="63647" y="79890"/>
                    <a:pt x="63606" y="79911"/>
                    <a:pt x="63606" y="79953"/>
                  </a:cubicBezTo>
                  <a:cubicBezTo>
                    <a:pt x="63522" y="79869"/>
                    <a:pt x="63522" y="79786"/>
                    <a:pt x="63606" y="79786"/>
                  </a:cubicBezTo>
                  <a:close/>
                  <a:moveTo>
                    <a:pt x="14044" y="83302"/>
                  </a:moveTo>
                  <a:cubicBezTo>
                    <a:pt x="14044" y="83302"/>
                    <a:pt x="14044" y="83386"/>
                    <a:pt x="14044" y="83469"/>
                  </a:cubicBezTo>
                  <a:lnTo>
                    <a:pt x="13541" y="83469"/>
                  </a:lnTo>
                  <a:cubicBezTo>
                    <a:pt x="13541" y="83386"/>
                    <a:pt x="13541" y="83302"/>
                    <a:pt x="13541" y="83302"/>
                  </a:cubicBezTo>
                  <a:close/>
                  <a:moveTo>
                    <a:pt x="64024" y="83302"/>
                  </a:moveTo>
                  <a:cubicBezTo>
                    <a:pt x="64024" y="83302"/>
                    <a:pt x="64024" y="83386"/>
                    <a:pt x="64024" y="83386"/>
                  </a:cubicBezTo>
                  <a:cubicBezTo>
                    <a:pt x="63940" y="83386"/>
                    <a:pt x="63857" y="83469"/>
                    <a:pt x="63773" y="83469"/>
                  </a:cubicBezTo>
                  <a:lnTo>
                    <a:pt x="63857" y="83386"/>
                  </a:lnTo>
                  <a:lnTo>
                    <a:pt x="63606" y="83386"/>
                  </a:lnTo>
                  <a:cubicBezTo>
                    <a:pt x="63522" y="83386"/>
                    <a:pt x="63522" y="83302"/>
                    <a:pt x="63606" y="83302"/>
                  </a:cubicBezTo>
                  <a:close/>
                  <a:moveTo>
                    <a:pt x="14044" y="86818"/>
                  </a:moveTo>
                  <a:cubicBezTo>
                    <a:pt x="14044" y="86902"/>
                    <a:pt x="14044" y="86986"/>
                    <a:pt x="14044" y="86986"/>
                  </a:cubicBezTo>
                  <a:lnTo>
                    <a:pt x="13541" y="86986"/>
                  </a:lnTo>
                  <a:cubicBezTo>
                    <a:pt x="13541" y="86986"/>
                    <a:pt x="13541" y="86902"/>
                    <a:pt x="13541" y="86818"/>
                  </a:cubicBezTo>
                  <a:cubicBezTo>
                    <a:pt x="13583" y="86860"/>
                    <a:pt x="13625" y="86881"/>
                    <a:pt x="13667" y="86881"/>
                  </a:cubicBezTo>
                  <a:cubicBezTo>
                    <a:pt x="13709" y="86881"/>
                    <a:pt x="13751" y="86860"/>
                    <a:pt x="13793" y="86818"/>
                  </a:cubicBezTo>
                  <a:cubicBezTo>
                    <a:pt x="13834" y="86860"/>
                    <a:pt x="13876" y="86881"/>
                    <a:pt x="13918" y="86881"/>
                  </a:cubicBezTo>
                  <a:cubicBezTo>
                    <a:pt x="13960" y="86881"/>
                    <a:pt x="14002" y="86860"/>
                    <a:pt x="14044" y="86818"/>
                  </a:cubicBezTo>
                  <a:close/>
                  <a:moveTo>
                    <a:pt x="64024" y="86818"/>
                  </a:moveTo>
                  <a:cubicBezTo>
                    <a:pt x="64024" y="86902"/>
                    <a:pt x="64024" y="86902"/>
                    <a:pt x="64024" y="86986"/>
                  </a:cubicBezTo>
                  <a:lnTo>
                    <a:pt x="63773" y="86986"/>
                  </a:lnTo>
                  <a:lnTo>
                    <a:pt x="63857" y="86902"/>
                  </a:lnTo>
                  <a:cubicBezTo>
                    <a:pt x="63689" y="86902"/>
                    <a:pt x="63606" y="86902"/>
                    <a:pt x="63606" y="86986"/>
                  </a:cubicBezTo>
                  <a:cubicBezTo>
                    <a:pt x="63522" y="86902"/>
                    <a:pt x="63522" y="86902"/>
                    <a:pt x="63606" y="86818"/>
                  </a:cubicBezTo>
                  <a:close/>
                  <a:moveTo>
                    <a:pt x="14044" y="90334"/>
                  </a:moveTo>
                  <a:cubicBezTo>
                    <a:pt x="14044" y="90418"/>
                    <a:pt x="14044" y="90502"/>
                    <a:pt x="14044" y="90502"/>
                  </a:cubicBezTo>
                  <a:lnTo>
                    <a:pt x="13793" y="90502"/>
                  </a:lnTo>
                  <a:lnTo>
                    <a:pt x="13793" y="90418"/>
                  </a:lnTo>
                  <a:cubicBezTo>
                    <a:pt x="13709" y="90418"/>
                    <a:pt x="13625" y="90502"/>
                    <a:pt x="13541" y="90502"/>
                  </a:cubicBezTo>
                  <a:cubicBezTo>
                    <a:pt x="13541" y="90502"/>
                    <a:pt x="13541" y="90418"/>
                    <a:pt x="13541" y="90334"/>
                  </a:cubicBezTo>
                  <a:close/>
                  <a:moveTo>
                    <a:pt x="64024" y="90334"/>
                  </a:moveTo>
                  <a:cubicBezTo>
                    <a:pt x="64024" y="90334"/>
                    <a:pt x="64024" y="90418"/>
                    <a:pt x="64024" y="90502"/>
                  </a:cubicBezTo>
                  <a:lnTo>
                    <a:pt x="63773" y="90502"/>
                  </a:lnTo>
                  <a:lnTo>
                    <a:pt x="63857" y="90418"/>
                  </a:lnTo>
                  <a:cubicBezTo>
                    <a:pt x="63689" y="90418"/>
                    <a:pt x="63606" y="90418"/>
                    <a:pt x="63606" y="90502"/>
                  </a:cubicBezTo>
                  <a:cubicBezTo>
                    <a:pt x="63522" y="90418"/>
                    <a:pt x="63522" y="90334"/>
                    <a:pt x="63606" y="90334"/>
                  </a:cubicBezTo>
                  <a:close/>
                  <a:moveTo>
                    <a:pt x="14044" y="93851"/>
                  </a:moveTo>
                  <a:cubicBezTo>
                    <a:pt x="14044" y="93934"/>
                    <a:pt x="14044" y="93934"/>
                    <a:pt x="14044" y="94018"/>
                  </a:cubicBezTo>
                  <a:lnTo>
                    <a:pt x="13793" y="94018"/>
                  </a:lnTo>
                  <a:lnTo>
                    <a:pt x="13793" y="93934"/>
                  </a:lnTo>
                  <a:cubicBezTo>
                    <a:pt x="13709" y="93934"/>
                    <a:pt x="13625" y="94018"/>
                    <a:pt x="13541" y="94018"/>
                  </a:cubicBezTo>
                  <a:cubicBezTo>
                    <a:pt x="13541" y="93934"/>
                    <a:pt x="13541" y="93934"/>
                    <a:pt x="13541" y="93851"/>
                  </a:cubicBezTo>
                  <a:close/>
                  <a:moveTo>
                    <a:pt x="64024" y="93851"/>
                  </a:moveTo>
                  <a:cubicBezTo>
                    <a:pt x="64024" y="93851"/>
                    <a:pt x="64024" y="93934"/>
                    <a:pt x="64024" y="94018"/>
                  </a:cubicBezTo>
                  <a:cubicBezTo>
                    <a:pt x="63982" y="93976"/>
                    <a:pt x="63940" y="93955"/>
                    <a:pt x="63899" y="93955"/>
                  </a:cubicBezTo>
                  <a:cubicBezTo>
                    <a:pt x="63857" y="93955"/>
                    <a:pt x="63815" y="93976"/>
                    <a:pt x="63773" y="94018"/>
                  </a:cubicBezTo>
                  <a:lnTo>
                    <a:pt x="63857" y="93934"/>
                  </a:lnTo>
                  <a:cubicBezTo>
                    <a:pt x="63689" y="93934"/>
                    <a:pt x="63606" y="93934"/>
                    <a:pt x="63606" y="94018"/>
                  </a:cubicBezTo>
                  <a:cubicBezTo>
                    <a:pt x="63522" y="93934"/>
                    <a:pt x="63522" y="93851"/>
                    <a:pt x="63606" y="93851"/>
                  </a:cubicBezTo>
                  <a:close/>
                  <a:moveTo>
                    <a:pt x="14044" y="97367"/>
                  </a:moveTo>
                  <a:cubicBezTo>
                    <a:pt x="14044" y="97451"/>
                    <a:pt x="14044" y="97451"/>
                    <a:pt x="14044" y="97534"/>
                  </a:cubicBezTo>
                  <a:cubicBezTo>
                    <a:pt x="13988" y="97534"/>
                    <a:pt x="13932" y="97497"/>
                    <a:pt x="13876" y="97497"/>
                  </a:cubicBezTo>
                  <a:cubicBezTo>
                    <a:pt x="13848" y="97497"/>
                    <a:pt x="13821" y="97506"/>
                    <a:pt x="13793" y="97534"/>
                  </a:cubicBezTo>
                  <a:lnTo>
                    <a:pt x="13793" y="97451"/>
                  </a:lnTo>
                  <a:cubicBezTo>
                    <a:pt x="13709" y="97451"/>
                    <a:pt x="13625" y="97451"/>
                    <a:pt x="13541" y="97534"/>
                  </a:cubicBezTo>
                  <a:cubicBezTo>
                    <a:pt x="13541" y="97451"/>
                    <a:pt x="13541" y="97451"/>
                    <a:pt x="13541" y="97367"/>
                  </a:cubicBezTo>
                  <a:close/>
                  <a:moveTo>
                    <a:pt x="64024" y="97367"/>
                  </a:moveTo>
                  <a:cubicBezTo>
                    <a:pt x="64024" y="97367"/>
                    <a:pt x="64024" y="97451"/>
                    <a:pt x="64024" y="97534"/>
                  </a:cubicBezTo>
                  <a:cubicBezTo>
                    <a:pt x="63982" y="97492"/>
                    <a:pt x="63940" y="97471"/>
                    <a:pt x="63899" y="97471"/>
                  </a:cubicBezTo>
                  <a:cubicBezTo>
                    <a:pt x="63857" y="97471"/>
                    <a:pt x="63815" y="97492"/>
                    <a:pt x="63773" y="97534"/>
                  </a:cubicBezTo>
                  <a:lnTo>
                    <a:pt x="63857" y="97451"/>
                  </a:lnTo>
                  <a:cubicBezTo>
                    <a:pt x="63689" y="97451"/>
                    <a:pt x="63606" y="97451"/>
                    <a:pt x="63606" y="97534"/>
                  </a:cubicBezTo>
                  <a:cubicBezTo>
                    <a:pt x="63522" y="97451"/>
                    <a:pt x="63522" y="97367"/>
                    <a:pt x="63606" y="97367"/>
                  </a:cubicBezTo>
                  <a:close/>
                  <a:moveTo>
                    <a:pt x="64024" y="100883"/>
                  </a:moveTo>
                  <a:cubicBezTo>
                    <a:pt x="64024" y="100883"/>
                    <a:pt x="64024" y="100967"/>
                    <a:pt x="64024" y="100967"/>
                  </a:cubicBezTo>
                  <a:lnTo>
                    <a:pt x="63606" y="100967"/>
                  </a:lnTo>
                  <a:cubicBezTo>
                    <a:pt x="63522" y="100967"/>
                    <a:pt x="63522" y="100883"/>
                    <a:pt x="63606" y="100883"/>
                  </a:cubicBezTo>
                  <a:close/>
                  <a:moveTo>
                    <a:pt x="14044" y="100883"/>
                  </a:moveTo>
                  <a:cubicBezTo>
                    <a:pt x="14044" y="100883"/>
                    <a:pt x="14044" y="100967"/>
                    <a:pt x="14044" y="101050"/>
                  </a:cubicBezTo>
                  <a:cubicBezTo>
                    <a:pt x="13960" y="100967"/>
                    <a:pt x="13876" y="100967"/>
                    <a:pt x="13793" y="100967"/>
                  </a:cubicBezTo>
                  <a:cubicBezTo>
                    <a:pt x="13709" y="100967"/>
                    <a:pt x="13625" y="100967"/>
                    <a:pt x="13541" y="101050"/>
                  </a:cubicBezTo>
                  <a:cubicBezTo>
                    <a:pt x="13541" y="100967"/>
                    <a:pt x="13541" y="100883"/>
                    <a:pt x="13541" y="100883"/>
                  </a:cubicBezTo>
                  <a:close/>
                  <a:moveTo>
                    <a:pt x="14044" y="104399"/>
                  </a:moveTo>
                  <a:cubicBezTo>
                    <a:pt x="14044" y="104399"/>
                    <a:pt x="14044" y="104483"/>
                    <a:pt x="14044" y="104567"/>
                  </a:cubicBezTo>
                  <a:cubicBezTo>
                    <a:pt x="14002" y="104525"/>
                    <a:pt x="13960" y="104504"/>
                    <a:pt x="13918" y="104504"/>
                  </a:cubicBezTo>
                  <a:cubicBezTo>
                    <a:pt x="13876" y="104504"/>
                    <a:pt x="13834" y="104525"/>
                    <a:pt x="13793" y="104567"/>
                  </a:cubicBezTo>
                  <a:lnTo>
                    <a:pt x="13793" y="104483"/>
                  </a:lnTo>
                  <a:cubicBezTo>
                    <a:pt x="13709" y="104483"/>
                    <a:pt x="13625" y="104483"/>
                    <a:pt x="13541" y="104567"/>
                  </a:cubicBezTo>
                  <a:cubicBezTo>
                    <a:pt x="13541" y="104483"/>
                    <a:pt x="13541" y="104399"/>
                    <a:pt x="13541" y="104399"/>
                  </a:cubicBezTo>
                  <a:close/>
                  <a:moveTo>
                    <a:pt x="64024" y="104316"/>
                  </a:moveTo>
                  <a:cubicBezTo>
                    <a:pt x="64024" y="104399"/>
                    <a:pt x="64024" y="104483"/>
                    <a:pt x="64024" y="104483"/>
                  </a:cubicBezTo>
                  <a:cubicBezTo>
                    <a:pt x="63940" y="104483"/>
                    <a:pt x="63857" y="104483"/>
                    <a:pt x="63773" y="104567"/>
                  </a:cubicBezTo>
                  <a:lnTo>
                    <a:pt x="63857" y="104483"/>
                  </a:lnTo>
                  <a:lnTo>
                    <a:pt x="63606" y="104483"/>
                  </a:lnTo>
                  <a:cubicBezTo>
                    <a:pt x="63522" y="104483"/>
                    <a:pt x="63522" y="104399"/>
                    <a:pt x="63606" y="104316"/>
                  </a:cubicBezTo>
                  <a:cubicBezTo>
                    <a:pt x="63606" y="104357"/>
                    <a:pt x="63627" y="104378"/>
                    <a:pt x="63658" y="104378"/>
                  </a:cubicBezTo>
                  <a:cubicBezTo>
                    <a:pt x="63689" y="104378"/>
                    <a:pt x="63731" y="104357"/>
                    <a:pt x="63773" y="104316"/>
                  </a:cubicBezTo>
                  <a:cubicBezTo>
                    <a:pt x="63815" y="104357"/>
                    <a:pt x="63857" y="104378"/>
                    <a:pt x="63899" y="104378"/>
                  </a:cubicBezTo>
                  <a:cubicBezTo>
                    <a:pt x="63940" y="104378"/>
                    <a:pt x="63982" y="104357"/>
                    <a:pt x="64024" y="104316"/>
                  </a:cubicBezTo>
                  <a:close/>
                  <a:moveTo>
                    <a:pt x="64024" y="107832"/>
                  </a:moveTo>
                  <a:cubicBezTo>
                    <a:pt x="64024" y="107915"/>
                    <a:pt x="64024" y="107999"/>
                    <a:pt x="64024" y="107999"/>
                  </a:cubicBezTo>
                  <a:lnTo>
                    <a:pt x="63773" y="107999"/>
                  </a:lnTo>
                  <a:lnTo>
                    <a:pt x="63857" y="107915"/>
                  </a:lnTo>
                  <a:cubicBezTo>
                    <a:pt x="63689" y="107915"/>
                    <a:pt x="63606" y="107999"/>
                    <a:pt x="63606" y="107999"/>
                  </a:cubicBezTo>
                  <a:cubicBezTo>
                    <a:pt x="63522" y="107999"/>
                    <a:pt x="63522" y="107915"/>
                    <a:pt x="63606" y="107832"/>
                  </a:cubicBezTo>
                  <a:close/>
                  <a:moveTo>
                    <a:pt x="14044" y="107915"/>
                  </a:moveTo>
                  <a:cubicBezTo>
                    <a:pt x="14044" y="107915"/>
                    <a:pt x="14044" y="107999"/>
                    <a:pt x="14044" y="108083"/>
                  </a:cubicBezTo>
                  <a:cubicBezTo>
                    <a:pt x="13960" y="107999"/>
                    <a:pt x="13876" y="107999"/>
                    <a:pt x="13793" y="107999"/>
                  </a:cubicBezTo>
                  <a:cubicBezTo>
                    <a:pt x="13709" y="107999"/>
                    <a:pt x="13625" y="107999"/>
                    <a:pt x="13541" y="108083"/>
                  </a:cubicBezTo>
                  <a:cubicBezTo>
                    <a:pt x="13541" y="107999"/>
                    <a:pt x="13541" y="107915"/>
                    <a:pt x="13541" y="107915"/>
                  </a:cubicBezTo>
                  <a:close/>
                  <a:moveTo>
                    <a:pt x="14044" y="111432"/>
                  </a:moveTo>
                  <a:cubicBezTo>
                    <a:pt x="14044" y="111432"/>
                    <a:pt x="14044" y="111515"/>
                    <a:pt x="14044" y="111515"/>
                  </a:cubicBezTo>
                  <a:lnTo>
                    <a:pt x="13541" y="111515"/>
                  </a:lnTo>
                  <a:cubicBezTo>
                    <a:pt x="13541" y="111515"/>
                    <a:pt x="13541" y="111432"/>
                    <a:pt x="13541" y="111432"/>
                  </a:cubicBezTo>
                  <a:close/>
                  <a:moveTo>
                    <a:pt x="64024" y="111348"/>
                  </a:moveTo>
                  <a:cubicBezTo>
                    <a:pt x="64024" y="111432"/>
                    <a:pt x="64024" y="111432"/>
                    <a:pt x="64024" y="111515"/>
                  </a:cubicBezTo>
                  <a:lnTo>
                    <a:pt x="63773" y="111515"/>
                  </a:lnTo>
                  <a:lnTo>
                    <a:pt x="63857" y="111432"/>
                  </a:lnTo>
                  <a:cubicBezTo>
                    <a:pt x="63689" y="111432"/>
                    <a:pt x="63606" y="111515"/>
                    <a:pt x="63606" y="111515"/>
                  </a:cubicBezTo>
                  <a:cubicBezTo>
                    <a:pt x="63522" y="111432"/>
                    <a:pt x="63522" y="111432"/>
                    <a:pt x="63606" y="111348"/>
                  </a:cubicBezTo>
                  <a:close/>
                  <a:moveTo>
                    <a:pt x="14044" y="114864"/>
                  </a:moveTo>
                  <a:cubicBezTo>
                    <a:pt x="14044" y="114948"/>
                    <a:pt x="14044" y="115032"/>
                    <a:pt x="14044" y="115032"/>
                  </a:cubicBezTo>
                  <a:lnTo>
                    <a:pt x="13541" y="115032"/>
                  </a:lnTo>
                  <a:cubicBezTo>
                    <a:pt x="13541" y="115032"/>
                    <a:pt x="13541" y="114948"/>
                    <a:pt x="13541" y="114864"/>
                  </a:cubicBezTo>
                  <a:cubicBezTo>
                    <a:pt x="13583" y="114906"/>
                    <a:pt x="13625" y="114927"/>
                    <a:pt x="13667" y="114927"/>
                  </a:cubicBezTo>
                  <a:cubicBezTo>
                    <a:pt x="13709" y="114927"/>
                    <a:pt x="13751" y="114906"/>
                    <a:pt x="13793" y="114864"/>
                  </a:cubicBezTo>
                  <a:cubicBezTo>
                    <a:pt x="13834" y="114906"/>
                    <a:pt x="13876" y="114927"/>
                    <a:pt x="13918" y="114927"/>
                  </a:cubicBezTo>
                  <a:cubicBezTo>
                    <a:pt x="13960" y="114927"/>
                    <a:pt x="14002" y="114906"/>
                    <a:pt x="14044" y="114864"/>
                  </a:cubicBezTo>
                  <a:close/>
                  <a:moveTo>
                    <a:pt x="64024" y="114864"/>
                  </a:moveTo>
                  <a:cubicBezTo>
                    <a:pt x="64024" y="114948"/>
                    <a:pt x="64024" y="114948"/>
                    <a:pt x="64024" y="115032"/>
                  </a:cubicBezTo>
                  <a:cubicBezTo>
                    <a:pt x="63968" y="115032"/>
                    <a:pt x="63913" y="114994"/>
                    <a:pt x="63857" y="114994"/>
                  </a:cubicBezTo>
                  <a:cubicBezTo>
                    <a:pt x="63829" y="114994"/>
                    <a:pt x="63801" y="115004"/>
                    <a:pt x="63773" y="115032"/>
                  </a:cubicBezTo>
                  <a:lnTo>
                    <a:pt x="63857" y="114948"/>
                  </a:lnTo>
                  <a:cubicBezTo>
                    <a:pt x="63689" y="114948"/>
                    <a:pt x="63606" y="114948"/>
                    <a:pt x="63606" y="115032"/>
                  </a:cubicBezTo>
                  <a:cubicBezTo>
                    <a:pt x="63522" y="114948"/>
                    <a:pt x="63522" y="114948"/>
                    <a:pt x="63606" y="114864"/>
                  </a:cubicBezTo>
                  <a:close/>
                  <a:moveTo>
                    <a:pt x="14044" y="118380"/>
                  </a:moveTo>
                  <a:cubicBezTo>
                    <a:pt x="14044" y="118464"/>
                    <a:pt x="14044" y="118548"/>
                    <a:pt x="14044" y="118548"/>
                  </a:cubicBezTo>
                  <a:lnTo>
                    <a:pt x="13793" y="118548"/>
                  </a:lnTo>
                  <a:lnTo>
                    <a:pt x="13793" y="118464"/>
                  </a:lnTo>
                  <a:cubicBezTo>
                    <a:pt x="13709" y="118464"/>
                    <a:pt x="13625" y="118548"/>
                    <a:pt x="13541" y="118548"/>
                  </a:cubicBezTo>
                  <a:cubicBezTo>
                    <a:pt x="13541" y="118548"/>
                    <a:pt x="13541" y="118464"/>
                    <a:pt x="13541" y="118380"/>
                  </a:cubicBezTo>
                  <a:close/>
                  <a:moveTo>
                    <a:pt x="64024" y="118380"/>
                  </a:moveTo>
                  <a:cubicBezTo>
                    <a:pt x="64024" y="118380"/>
                    <a:pt x="64024" y="118464"/>
                    <a:pt x="64024" y="118548"/>
                  </a:cubicBezTo>
                  <a:lnTo>
                    <a:pt x="63773" y="118548"/>
                  </a:lnTo>
                  <a:lnTo>
                    <a:pt x="63857" y="118464"/>
                  </a:lnTo>
                  <a:cubicBezTo>
                    <a:pt x="63689" y="118464"/>
                    <a:pt x="63606" y="118464"/>
                    <a:pt x="63606" y="118548"/>
                  </a:cubicBezTo>
                  <a:cubicBezTo>
                    <a:pt x="63522" y="118464"/>
                    <a:pt x="63522" y="118380"/>
                    <a:pt x="63606" y="118380"/>
                  </a:cubicBezTo>
                  <a:close/>
                  <a:moveTo>
                    <a:pt x="14044" y="121897"/>
                  </a:moveTo>
                  <a:cubicBezTo>
                    <a:pt x="14044" y="121980"/>
                    <a:pt x="14044" y="121980"/>
                    <a:pt x="14044" y="122064"/>
                  </a:cubicBezTo>
                  <a:lnTo>
                    <a:pt x="13793" y="122064"/>
                  </a:lnTo>
                  <a:lnTo>
                    <a:pt x="13793" y="121980"/>
                  </a:lnTo>
                  <a:cubicBezTo>
                    <a:pt x="13709" y="121980"/>
                    <a:pt x="13625" y="122064"/>
                    <a:pt x="13541" y="122064"/>
                  </a:cubicBezTo>
                  <a:cubicBezTo>
                    <a:pt x="13541" y="121980"/>
                    <a:pt x="13541" y="121980"/>
                    <a:pt x="13541" y="121897"/>
                  </a:cubicBezTo>
                  <a:close/>
                  <a:moveTo>
                    <a:pt x="64024" y="121897"/>
                  </a:moveTo>
                  <a:cubicBezTo>
                    <a:pt x="64024" y="121897"/>
                    <a:pt x="64024" y="121980"/>
                    <a:pt x="64024" y="122064"/>
                  </a:cubicBezTo>
                  <a:cubicBezTo>
                    <a:pt x="63982" y="122022"/>
                    <a:pt x="63940" y="122001"/>
                    <a:pt x="63899" y="122001"/>
                  </a:cubicBezTo>
                  <a:cubicBezTo>
                    <a:pt x="63857" y="122001"/>
                    <a:pt x="63815" y="122022"/>
                    <a:pt x="63773" y="122064"/>
                  </a:cubicBezTo>
                  <a:lnTo>
                    <a:pt x="63857" y="121980"/>
                  </a:lnTo>
                  <a:cubicBezTo>
                    <a:pt x="63689" y="121980"/>
                    <a:pt x="63606" y="121980"/>
                    <a:pt x="63606" y="122064"/>
                  </a:cubicBezTo>
                  <a:cubicBezTo>
                    <a:pt x="63522" y="121980"/>
                    <a:pt x="63522" y="121897"/>
                    <a:pt x="63606" y="121897"/>
                  </a:cubicBezTo>
                  <a:close/>
                  <a:moveTo>
                    <a:pt x="14044" y="125413"/>
                  </a:moveTo>
                  <a:cubicBezTo>
                    <a:pt x="14044" y="125497"/>
                    <a:pt x="14044" y="125497"/>
                    <a:pt x="14044" y="125580"/>
                  </a:cubicBezTo>
                  <a:cubicBezTo>
                    <a:pt x="13988" y="125580"/>
                    <a:pt x="13932" y="125543"/>
                    <a:pt x="13876" y="125543"/>
                  </a:cubicBezTo>
                  <a:cubicBezTo>
                    <a:pt x="13848" y="125543"/>
                    <a:pt x="13821" y="125552"/>
                    <a:pt x="13793" y="125580"/>
                  </a:cubicBezTo>
                  <a:lnTo>
                    <a:pt x="13793" y="125497"/>
                  </a:lnTo>
                  <a:cubicBezTo>
                    <a:pt x="13709" y="125497"/>
                    <a:pt x="13625" y="125497"/>
                    <a:pt x="13541" y="125580"/>
                  </a:cubicBezTo>
                  <a:cubicBezTo>
                    <a:pt x="13541" y="125497"/>
                    <a:pt x="13541" y="125497"/>
                    <a:pt x="13541" y="125413"/>
                  </a:cubicBezTo>
                  <a:close/>
                  <a:moveTo>
                    <a:pt x="64024" y="125329"/>
                  </a:moveTo>
                  <a:cubicBezTo>
                    <a:pt x="64024" y="125413"/>
                    <a:pt x="64024" y="125413"/>
                    <a:pt x="64024" y="125497"/>
                  </a:cubicBezTo>
                  <a:cubicBezTo>
                    <a:pt x="63940" y="125497"/>
                    <a:pt x="63857" y="125497"/>
                    <a:pt x="63773" y="125580"/>
                  </a:cubicBezTo>
                  <a:lnTo>
                    <a:pt x="63857" y="125497"/>
                  </a:lnTo>
                  <a:cubicBezTo>
                    <a:pt x="63689" y="125497"/>
                    <a:pt x="63606" y="125497"/>
                    <a:pt x="63606" y="125580"/>
                  </a:cubicBezTo>
                  <a:cubicBezTo>
                    <a:pt x="63522" y="125497"/>
                    <a:pt x="63522" y="125413"/>
                    <a:pt x="63606" y="125413"/>
                  </a:cubicBezTo>
                  <a:lnTo>
                    <a:pt x="63773" y="125413"/>
                  </a:lnTo>
                  <a:cubicBezTo>
                    <a:pt x="63857" y="125413"/>
                    <a:pt x="63940" y="125329"/>
                    <a:pt x="64024" y="125329"/>
                  </a:cubicBezTo>
                  <a:close/>
                  <a:moveTo>
                    <a:pt x="64024" y="128845"/>
                  </a:moveTo>
                  <a:cubicBezTo>
                    <a:pt x="64024" y="128929"/>
                    <a:pt x="64024" y="129013"/>
                    <a:pt x="64024" y="129013"/>
                  </a:cubicBezTo>
                  <a:lnTo>
                    <a:pt x="63606" y="129013"/>
                  </a:lnTo>
                  <a:cubicBezTo>
                    <a:pt x="63522" y="129013"/>
                    <a:pt x="63522" y="128929"/>
                    <a:pt x="63606" y="128845"/>
                  </a:cubicBezTo>
                  <a:cubicBezTo>
                    <a:pt x="63606" y="128887"/>
                    <a:pt x="63627" y="128908"/>
                    <a:pt x="63658" y="128908"/>
                  </a:cubicBezTo>
                  <a:cubicBezTo>
                    <a:pt x="63689" y="128908"/>
                    <a:pt x="63731" y="128887"/>
                    <a:pt x="63773" y="128845"/>
                  </a:cubicBezTo>
                  <a:cubicBezTo>
                    <a:pt x="63815" y="128887"/>
                    <a:pt x="63857" y="128908"/>
                    <a:pt x="63899" y="128908"/>
                  </a:cubicBezTo>
                  <a:cubicBezTo>
                    <a:pt x="63940" y="128908"/>
                    <a:pt x="63982" y="128887"/>
                    <a:pt x="64024" y="128845"/>
                  </a:cubicBezTo>
                  <a:close/>
                  <a:moveTo>
                    <a:pt x="14044" y="128929"/>
                  </a:moveTo>
                  <a:cubicBezTo>
                    <a:pt x="14044" y="128929"/>
                    <a:pt x="14044" y="129013"/>
                    <a:pt x="14044" y="129097"/>
                  </a:cubicBezTo>
                  <a:cubicBezTo>
                    <a:pt x="13960" y="129013"/>
                    <a:pt x="13876" y="129013"/>
                    <a:pt x="13793" y="129013"/>
                  </a:cubicBezTo>
                  <a:cubicBezTo>
                    <a:pt x="13709" y="129013"/>
                    <a:pt x="13625" y="129013"/>
                    <a:pt x="13541" y="129097"/>
                  </a:cubicBezTo>
                  <a:cubicBezTo>
                    <a:pt x="13541" y="129013"/>
                    <a:pt x="13541" y="128929"/>
                    <a:pt x="13541" y="128929"/>
                  </a:cubicBezTo>
                  <a:close/>
                  <a:moveTo>
                    <a:pt x="64024" y="132362"/>
                  </a:moveTo>
                  <a:cubicBezTo>
                    <a:pt x="64024" y="132445"/>
                    <a:pt x="64024" y="132529"/>
                    <a:pt x="64024" y="132529"/>
                  </a:cubicBezTo>
                  <a:lnTo>
                    <a:pt x="63857" y="132529"/>
                  </a:lnTo>
                  <a:cubicBezTo>
                    <a:pt x="63801" y="132501"/>
                    <a:pt x="63754" y="132492"/>
                    <a:pt x="63717" y="132492"/>
                  </a:cubicBezTo>
                  <a:cubicBezTo>
                    <a:pt x="63643" y="132492"/>
                    <a:pt x="63606" y="132529"/>
                    <a:pt x="63606" y="132529"/>
                  </a:cubicBezTo>
                  <a:cubicBezTo>
                    <a:pt x="63522" y="132529"/>
                    <a:pt x="63522" y="132445"/>
                    <a:pt x="63606" y="132362"/>
                  </a:cubicBezTo>
                  <a:close/>
                  <a:moveTo>
                    <a:pt x="14044" y="132445"/>
                  </a:moveTo>
                  <a:cubicBezTo>
                    <a:pt x="14044" y="132445"/>
                    <a:pt x="14044" y="132529"/>
                    <a:pt x="14044" y="132613"/>
                  </a:cubicBezTo>
                  <a:cubicBezTo>
                    <a:pt x="13960" y="132529"/>
                    <a:pt x="13876" y="132529"/>
                    <a:pt x="13793" y="132529"/>
                  </a:cubicBezTo>
                  <a:cubicBezTo>
                    <a:pt x="13709" y="132529"/>
                    <a:pt x="13625" y="132529"/>
                    <a:pt x="13541" y="132613"/>
                  </a:cubicBezTo>
                  <a:cubicBezTo>
                    <a:pt x="13541" y="132529"/>
                    <a:pt x="13541" y="132445"/>
                    <a:pt x="13541" y="132445"/>
                  </a:cubicBezTo>
                  <a:close/>
                  <a:moveTo>
                    <a:pt x="11030" y="1"/>
                  </a:moveTo>
                  <a:cubicBezTo>
                    <a:pt x="7765" y="1"/>
                    <a:pt x="7765" y="4857"/>
                    <a:pt x="11030" y="4857"/>
                  </a:cubicBezTo>
                  <a:lnTo>
                    <a:pt x="13039" y="4857"/>
                  </a:lnTo>
                  <a:cubicBezTo>
                    <a:pt x="12621" y="5192"/>
                    <a:pt x="12453" y="5694"/>
                    <a:pt x="12453" y="6196"/>
                  </a:cubicBezTo>
                  <a:cubicBezTo>
                    <a:pt x="12453" y="6782"/>
                    <a:pt x="12704" y="7368"/>
                    <a:pt x="13290" y="7619"/>
                  </a:cubicBezTo>
                  <a:lnTo>
                    <a:pt x="13290" y="8205"/>
                  </a:lnTo>
                  <a:cubicBezTo>
                    <a:pt x="12202" y="8875"/>
                    <a:pt x="12202" y="10466"/>
                    <a:pt x="13290" y="11136"/>
                  </a:cubicBezTo>
                  <a:lnTo>
                    <a:pt x="13290" y="11722"/>
                  </a:lnTo>
                  <a:cubicBezTo>
                    <a:pt x="12202" y="12391"/>
                    <a:pt x="12202" y="13982"/>
                    <a:pt x="13290" y="14652"/>
                  </a:cubicBezTo>
                  <a:lnTo>
                    <a:pt x="13290" y="15154"/>
                  </a:lnTo>
                  <a:cubicBezTo>
                    <a:pt x="12202" y="15908"/>
                    <a:pt x="12202" y="17415"/>
                    <a:pt x="13290" y="18168"/>
                  </a:cubicBezTo>
                  <a:lnTo>
                    <a:pt x="13290" y="18754"/>
                  </a:lnTo>
                  <a:cubicBezTo>
                    <a:pt x="12202" y="19424"/>
                    <a:pt x="12202" y="21015"/>
                    <a:pt x="13290" y="21684"/>
                  </a:cubicBezTo>
                  <a:lnTo>
                    <a:pt x="13290" y="22187"/>
                  </a:lnTo>
                  <a:cubicBezTo>
                    <a:pt x="12202" y="22940"/>
                    <a:pt x="12202" y="24447"/>
                    <a:pt x="13290" y="25201"/>
                  </a:cubicBezTo>
                  <a:lnTo>
                    <a:pt x="13290" y="25703"/>
                  </a:lnTo>
                  <a:cubicBezTo>
                    <a:pt x="12202" y="26456"/>
                    <a:pt x="12202" y="27963"/>
                    <a:pt x="13290" y="28717"/>
                  </a:cubicBezTo>
                  <a:lnTo>
                    <a:pt x="13290" y="29219"/>
                  </a:lnTo>
                  <a:cubicBezTo>
                    <a:pt x="12202" y="29889"/>
                    <a:pt x="12202" y="31480"/>
                    <a:pt x="13290" y="32149"/>
                  </a:cubicBezTo>
                  <a:lnTo>
                    <a:pt x="13290" y="32652"/>
                  </a:lnTo>
                  <a:cubicBezTo>
                    <a:pt x="12202" y="33405"/>
                    <a:pt x="12202" y="34912"/>
                    <a:pt x="13290" y="35666"/>
                  </a:cubicBezTo>
                  <a:lnTo>
                    <a:pt x="13290" y="36168"/>
                  </a:lnTo>
                  <a:cubicBezTo>
                    <a:pt x="12202" y="36921"/>
                    <a:pt x="12202" y="38428"/>
                    <a:pt x="13290" y="39182"/>
                  </a:cubicBezTo>
                  <a:lnTo>
                    <a:pt x="13290" y="39684"/>
                  </a:lnTo>
                  <a:cubicBezTo>
                    <a:pt x="12202" y="40354"/>
                    <a:pt x="12202" y="41944"/>
                    <a:pt x="13290" y="42614"/>
                  </a:cubicBezTo>
                  <a:lnTo>
                    <a:pt x="13290" y="43117"/>
                  </a:lnTo>
                  <a:cubicBezTo>
                    <a:pt x="12202" y="43870"/>
                    <a:pt x="12202" y="45377"/>
                    <a:pt x="13290" y="46130"/>
                  </a:cubicBezTo>
                  <a:lnTo>
                    <a:pt x="13290" y="46633"/>
                  </a:lnTo>
                  <a:cubicBezTo>
                    <a:pt x="12202" y="47386"/>
                    <a:pt x="12202" y="48893"/>
                    <a:pt x="13290" y="49647"/>
                  </a:cubicBezTo>
                  <a:lnTo>
                    <a:pt x="13290" y="50149"/>
                  </a:lnTo>
                  <a:cubicBezTo>
                    <a:pt x="12202" y="50902"/>
                    <a:pt x="12202" y="52409"/>
                    <a:pt x="13290" y="53163"/>
                  </a:cubicBezTo>
                  <a:lnTo>
                    <a:pt x="13290" y="53665"/>
                  </a:lnTo>
                  <a:cubicBezTo>
                    <a:pt x="12202" y="54419"/>
                    <a:pt x="12202" y="55926"/>
                    <a:pt x="13290" y="56679"/>
                  </a:cubicBezTo>
                  <a:lnTo>
                    <a:pt x="13290" y="57181"/>
                  </a:lnTo>
                  <a:cubicBezTo>
                    <a:pt x="12202" y="57851"/>
                    <a:pt x="12202" y="59442"/>
                    <a:pt x="13290" y="60112"/>
                  </a:cubicBezTo>
                  <a:lnTo>
                    <a:pt x="13290" y="60698"/>
                  </a:lnTo>
                  <a:cubicBezTo>
                    <a:pt x="12202" y="61367"/>
                    <a:pt x="12202" y="62958"/>
                    <a:pt x="13290" y="63628"/>
                  </a:cubicBezTo>
                  <a:lnTo>
                    <a:pt x="13290" y="64214"/>
                  </a:lnTo>
                  <a:cubicBezTo>
                    <a:pt x="12202" y="64884"/>
                    <a:pt x="12202" y="66474"/>
                    <a:pt x="13290" y="67144"/>
                  </a:cubicBezTo>
                  <a:lnTo>
                    <a:pt x="13290" y="67646"/>
                  </a:lnTo>
                  <a:cubicBezTo>
                    <a:pt x="12202" y="68400"/>
                    <a:pt x="12202" y="69991"/>
                    <a:pt x="13290" y="70660"/>
                  </a:cubicBezTo>
                  <a:lnTo>
                    <a:pt x="13290" y="71497"/>
                  </a:lnTo>
                  <a:cubicBezTo>
                    <a:pt x="12202" y="72251"/>
                    <a:pt x="12202" y="73758"/>
                    <a:pt x="13290" y="74511"/>
                  </a:cubicBezTo>
                  <a:lnTo>
                    <a:pt x="13290" y="75014"/>
                  </a:lnTo>
                  <a:cubicBezTo>
                    <a:pt x="12202" y="75683"/>
                    <a:pt x="12202" y="77274"/>
                    <a:pt x="13290" y="77944"/>
                  </a:cubicBezTo>
                  <a:lnTo>
                    <a:pt x="13290" y="78530"/>
                  </a:lnTo>
                  <a:cubicBezTo>
                    <a:pt x="12202" y="79200"/>
                    <a:pt x="12202" y="80790"/>
                    <a:pt x="13290" y="81460"/>
                  </a:cubicBezTo>
                  <a:lnTo>
                    <a:pt x="13290" y="82046"/>
                  </a:lnTo>
                  <a:cubicBezTo>
                    <a:pt x="12202" y="82716"/>
                    <a:pt x="12202" y="84307"/>
                    <a:pt x="13290" y="84976"/>
                  </a:cubicBezTo>
                  <a:lnTo>
                    <a:pt x="13290" y="85479"/>
                  </a:lnTo>
                  <a:cubicBezTo>
                    <a:pt x="12202" y="86232"/>
                    <a:pt x="12202" y="87823"/>
                    <a:pt x="13290" y="88493"/>
                  </a:cubicBezTo>
                  <a:lnTo>
                    <a:pt x="13290" y="88995"/>
                  </a:lnTo>
                  <a:cubicBezTo>
                    <a:pt x="12202" y="89748"/>
                    <a:pt x="12202" y="91255"/>
                    <a:pt x="13290" y="92009"/>
                  </a:cubicBezTo>
                  <a:lnTo>
                    <a:pt x="13290" y="92511"/>
                  </a:lnTo>
                  <a:cubicBezTo>
                    <a:pt x="12202" y="93265"/>
                    <a:pt x="12202" y="94772"/>
                    <a:pt x="13290" y="95525"/>
                  </a:cubicBezTo>
                  <a:lnTo>
                    <a:pt x="13290" y="96027"/>
                  </a:lnTo>
                  <a:cubicBezTo>
                    <a:pt x="12202" y="96781"/>
                    <a:pt x="12202" y="98288"/>
                    <a:pt x="13290" y="99041"/>
                  </a:cubicBezTo>
                  <a:lnTo>
                    <a:pt x="13290" y="99544"/>
                  </a:lnTo>
                  <a:cubicBezTo>
                    <a:pt x="12202" y="100213"/>
                    <a:pt x="12202" y="101804"/>
                    <a:pt x="13290" y="102474"/>
                  </a:cubicBezTo>
                  <a:lnTo>
                    <a:pt x="13290" y="103060"/>
                  </a:lnTo>
                  <a:cubicBezTo>
                    <a:pt x="12202" y="103729"/>
                    <a:pt x="12202" y="105320"/>
                    <a:pt x="13290" y="105990"/>
                  </a:cubicBezTo>
                  <a:lnTo>
                    <a:pt x="13290" y="106660"/>
                  </a:lnTo>
                  <a:cubicBezTo>
                    <a:pt x="12202" y="107329"/>
                    <a:pt x="12202" y="108920"/>
                    <a:pt x="13290" y="109590"/>
                  </a:cubicBezTo>
                  <a:lnTo>
                    <a:pt x="13290" y="110092"/>
                  </a:lnTo>
                  <a:cubicBezTo>
                    <a:pt x="12202" y="110846"/>
                    <a:pt x="12202" y="112353"/>
                    <a:pt x="13290" y="113106"/>
                  </a:cubicBezTo>
                  <a:lnTo>
                    <a:pt x="13290" y="113608"/>
                  </a:lnTo>
                  <a:cubicBezTo>
                    <a:pt x="12202" y="114362"/>
                    <a:pt x="12202" y="115869"/>
                    <a:pt x="13290" y="116622"/>
                  </a:cubicBezTo>
                  <a:lnTo>
                    <a:pt x="13290" y="117125"/>
                  </a:lnTo>
                  <a:cubicBezTo>
                    <a:pt x="12202" y="117794"/>
                    <a:pt x="12202" y="119385"/>
                    <a:pt x="13290" y="120055"/>
                  </a:cubicBezTo>
                  <a:lnTo>
                    <a:pt x="13290" y="120557"/>
                  </a:lnTo>
                  <a:cubicBezTo>
                    <a:pt x="12202" y="121311"/>
                    <a:pt x="12202" y="122818"/>
                    <a:pt x="13290" y="123571"/>
                  </a:cubicBezTo>
                  <a:lnTo>
                    <a:pt x="13290" y="124073"/>
                  </a:lnTo>
                  <a:cubicBezTo>
                    <a:pt x="12202" y="124827"/>
                    <a:pt x="12202" y="126334"/>
                    <a:pt x="13290" y="127087"/>
                  </a:cubicBezTo>
                  <a:lnTo>
                    <a:pt x="13290" y="127590"/>
                  </a:lnTo>
                  <a:cubicBezTo>
                    <a:pt x="12202" y="128343"/>
                    <a:pt x="12202" y="129850"/>
                    <a:pt x="13290" y="130603"/>
                  </a:cubicBezTo>
                  <a:lnTo>
                    <a:pt x="13290" y="131106"/>
                  </a:lnTo>
                  <a:cubicBezTo>
                    <a:pt x="12704" y="131441"/>
                    <a:pt x="12453" y="132027"/>
                    <a:pt x="12453" y="132613"/>
                  </a:cubicBezTo>
                  <a:lnTo>
                    <a:pt x="6342" y="132613"/>
                  </a:lnTo>
                  <a:cubicBezTo>
                    <a:pt x="6234" y="132607"/>
                    <a:pt x="6128" y="132604"/>
                    <a:pt x="6025" y="132604"/>
                  </a:cubicBezTo>
                  <a:cubicBezTo>
                    <a:pt x="1" y="132604"/>
                    <a:pt x="1" y="141830"/>
                    <a:pt x="6025" y="141830"/>
                  </a:cubicBezTo>
                  <a:cubicBezTo>
                    <a:pt x="6128" y="141830"/>
                    <a:pt x="6234" y="141827"/>
                    <a:pt x="6342" y="141822"/>
                  </a:cubicBezTo>
                  <a:lnTo>
                    <a:pt x="70136" y="141822"/>
                  </a:lnTo>
                  <a:cubicBezTo>
                    <a:pt x="70186" y="141824"/>
                    <a:pt x="70236" y="141824"/>
                    <a:pt x="70286" y="141824"/>
                  </a:cubicBezTo>
                  <a:cubicBezTo>
                    <a:pt x="72818" y="141824"/>
                    <a:pt x="74991" y="139762"/>
                    <a:pt x="74991" y="137217"/>
                  </a:cubicBezTo>
                  <a:cubicBezTo>
                    <a:pt x="74991" y="134639"/>
                    <a:pt x="72898" y="132603"/>
                    <a:pt x="70427" y="132603"/>
                  </a:cubicBezTo>
                  <a:cubicBezTo>
                    <a:pt x="70330" y="132603"/>
                    <a:pt x="70233" y="132606"/>
                    <a:pt x="70136" y="132613"/>
                  </a:cubicBezTo>
                  <a:lnTo>
                    <a:pt x="65196" y="132613"/>
                  </a:lnTo>
                  <a:cubicBezTo>
                    <a:pt x="65196" y="132027"/>
                    <a:pt x="64861" y="131441"/>
                    <a:pt x="64359" y="131190"/>
                  </a:cubicBezTo>
                  <a:lnTo>
                    <a:pt x="64359" y="130603"/>
                  </a:lnTo>
                  <a:cubicBezTo>
                    <a:pt x="65447" y="129934"/>
                    <a:pt x="65447" y="128343"/>
                    <a:pt x="64359" y="127673"/>
                  </a:cubicBezTo>
                  <a:lnTo>
                    <a:pt x="64359" y="127087"/>
                  </a:lnTo>
                  <a:cubicBezTo>
                    <a:pt x="65447" y="126417"/>
                    <a:pt x="65447" y="124827"/>
                    <a:pt x="64359" y="124157"/>
                  </a:cubicBezTo>
                  <a:lnTo>
                    <a:pt x="64359" y="123655"/>
                  </a:lnTo>
                  <a:cubicBezTo>
                    <a:pt x="65447" y="122901"/>
                    <a:pt x="65447" y="121311"/>
                    <a:pt x="64359" y="120641"/>
                  </a:cubicBezTo>
                  <a:lnTo>
                    <a:pt x="64359" y="120139"/>
                  </a:lnTo>
                  <a:cubicBezTo>
                    <a:pt x="65447" y="119385"/>
                    <a:pt x="65447" y="117794"/>
                    <a:pt x="64359" y="117125"/>
                  </a:cubicBezTo>
                  <a:lnTo>
                    <a:pt x="64359" y="116622"/>
                  </a:lnTo>
                  <a:cubicBezTo>
                    <a:pt x="65447" y="115869"/>
                    <a:pt x="65447" y="114362"/>
                    <a:pt x="64359" y="113608"/>
                  </a:cubicBezTo>
                  <a:lnTo>
                    <a:pt x="64359" y="113106"/>
                  </a:lnTo>
                  <a:cubicBezTo>
                    <a:pt x="65447" y="112436"/>
                    <a:pt x="65447" y="110846"/>
                    <a:pt x="64359" y="110092"/>
                  </a:cubicBezTo>
                  <a:lnTo>
                    <a:pt x="64359" y="109590"/>
                  </a:lnTo>
                  <a:cubicBezTo>
                    <a:pt x="65447" y="108920"/>
                    <a:pt x="65447" y="107329"/>
                    <a:pt x="64359" y="106660"/>
                  </a:cubicBezTo>
                  <a:lnTo>
                    <a:pt x="64359" y="106074"/>
                  </a:lnTo>
                  <a:cubicBezTo>
                    <a:pt x="65447" y="105404"/>
                    <a:pt x="65447" y="103813"/>
                    <a:pt x="64359" y="103143"/>
                  </a:cubicBezTo>
                  <a:lnTo>
                    <a:pt x="64359" y="102557"/>
                  </a:lnTo>
                  <a:cubicBezTo>
                    <a:pt x="65447" y="101888"/>
                    <a:pt x="65447" y="100297"/>
                    <a:pt x="64359" y="99627"/>
                  </a:cubicBezTo>
                  <a:lnTo>
                    <a:pt x="64359" y="99041"/>
                  </a:lnTo>
                  <a:cubicBezTo>
                    <a:pt x="65447" y="98371"/>
                    <a:pt x="65447" y="96781"/>
                    <a:pt x="64359" y="96111"/>
                  </a:cubicBezTo>
                  <a:lnTo>
                    <a:pt x="64359" y="95609"/>
                  </a:lnTo>
                  <a:cubicBezTo>
                    <a:pt x="65447" y="94855"/>
                    <a:pt x="65447" y="93265"/>
                    <a:pt x="64359" y="92595"/>
                  </a:cubicBezTo>
                  <a:lnTo>
                    <a:pt x="64359" y="92092"/>
                  </a:lnTo>
                  <a:cubicBezTo>
                    <a:pt x="65447" y="91339"/>
                    <a:pt x="65447" y="89748"/>
                    <a:pt x="64359" y="89079"/>
                  </a:cubicBezTo>
                  <a:lnTo>
                    <a:pt x="64359" y="88576"/>
                  </a:lnTo>
                  <a:cubicBezTo>
                    <a:pt x="65447" y="87823"/>
                    <a:pt x="65447" y="86316"/>
                    <a:pt x="64359" y="85562"/>
                  </a:cubicBezTo>
                  <a:lnTo>
                    <a:pt x="64359" y="85060"/>
                  </a:lnTo>
                  <a:cubicBezTo>
                    <a:pt x="65447" y="84390"/>
                    <a:pt x="65447" y="82800"/>
                    <a:pt x="64359" y="82046"/>
                  </a:cubicBezTo>
                  <a:lnTo>
                    <a:pt x="64359" y="81544"/>
                  </a:lnTo>
                  <a:cubicBezTo>
                    <a:pt x="65447" y="80790"/>
                    <a:pt x="65447" y="79200"/>
                    <a:pt x="64359" y="78530"/>
                  </a:cubicBezTo>
                  <a:lnTo>
                    <a:pt x="64359" y="78028"/>
                  </a:lnTo>
                  <a:cubicBezTo>
                    <a:pt x="65447" y="77274"/>
                    <a:pt x="65447" y="75683"/>
                    <a:pt x="64359" y="75014"/>
                  </a:cubicBezTo>
                  <a:lnTo>
                    <a:pt x="64359" y="74511"/>
                  </a:lnTo>
                  <a:cubicBezTo>
                    <a:pt x="65447" y="73758"/>
                    <a:pt x="65447" y="72251"/>
                    <a:pt x="64359" y="71497"/>
                  </a:cubicBezTo>
                  <a:lnTo>
                    <a:pt x="64359" y="70660"/>
                  </a:lnTo>
                  <a:cubicBezTo>
                    <a:pt x="65447" y="69991"/>
                    <a:pt x="65447" y="68400"/>
                    <a:pt x="64359" y="67730"/>
                  </a:cubicBezTo>
                  <a:lnTo>
                    <a:pt x="64359" y="67144"/>
                  </a:lnTo>
                  <a:cubicBezTo>
                    <a:pt x="65447" y="66474"/>
                    <a:pt x="65447" y="64884"/>
                    <a:pt x="64359" y="64214"/>
                  </a:cubicBezTo>
                  <a:lnTo>
                    <a:pt x="64359" y="63712"/>
                  </a:lnTo>
                  <a:cubicBezTo>
                    <a:pt x="65447" y="63042"/>
                    <a:pt x="65447" y="61451"/>
                    <a:pt x="64359" y="60698"/>
                  </a:cubicBezTo>
                  <a:lnTo>
                    <a:pt x="64359" y="60195"/>
                  </a:lnTo>
                  <a:cubicBezTo>
                    <a:pt x="65447" y="59526"/>
                    <a:pt x="65447" y="57935"/>
                    <a:pt x="64359" y="57265"/>
                  </a:cubicBezTo>
                  <a:lnTo>
                    <a:pt x="64359" y="56679"/>
                  </a:lnTo>
                  <a:cubicBezTo>
                    <a:pt x="65447" y="56009"/>
                    <a:pt x="65447" y="54419"/>
                    <a:pt x="64359" y="53749"/>
                  </a:cubicBezTo>
                  <a:lnTo>
                    <a:pt x="64359" y="53163"/>
                  </a:lnTo>
                  <a:cubicBezTo>
                    <a:pt x="65447" y="52493"/>
                    <a:pt x="65447" y="50902"/>
                    <a:pt x="64359" y="50233"/>
                  </a:cubicBezTo>
                  <a:lnTo>
                    <a:pt x="64359" y="49730"/>
                  </a:lnTo>
                  <a:cubicBezTo>
                    <a:pt x="65447" y="48977"/>
                    <a:pt x="65447" y="47386"/>
                    <a:pt x="64359" y="46716"/>
                  </a:cubicBezTo>
                  <a:lnTo>
                    <a:pt x="64359" y="46214"/>
                  </a:lnTo>
                  <a:cubicBezTo>
                    <a:pt x="65447" y="45461"/>
                    <a:pt x="65447" y="43870"/>
                    <a:pt x="64359" y="43200"/>
                  </a:cubicBezTo>
                  <a:lnTo>
                    <a:pt x="64359" y="42698"/>
                  </a:lnTo>
                  <a:cubicBezTo>
                    <a:pt x="65447" y="41944"/>
                    <a:pt x="65447" y="40438"/>
                    <a:pt x="64359" y="39684"/>
                  </a:cubicBezTo>
                  <a:lnTo>
                    <a:pt x="64359" y="39182"/>
                  </a:lnTo>
                  <a:cubicBezTo>
                    <a:pt x="65447" y="38428"/>
                    <a:pt x="65447" y="36921"/>
                    <a:pt x="64359" y="36168"/>
                  </a:cubicBezTo>
                  <a:lnTo>
                    <a:pt x="64359" y="35666"/>
                  </a:lnTo>
                  <a:cubicBezTo>
                    <a:pt x="65447" y="34996"/>
                    <a:pt x="65447" y="33405"/>
                    <a:pt x="64359" y="32652"/>
                  </a:cubicBezTo>
                  <a:lnTo>
                    <a:pt x="64359" y="32149"/>
                  </a:lnTo>
                  <a:cubicBezTo>
                    <a:pt x="65447" y="31480"/>
                    <a:pt x="65447" y="29889"/>
                    <a:pt x="64359" y="29219"/>
                  </a:cubicBezTo>
                  <a:lnTo>
                    <a:pt x="64359" y="28633"/>
                  </a:lnTo>
                  <a:cubicBezTo>
                    <a:pt x="65447" y="27963"/>
                    <a:pt x="65447" y="26373"/>
                    <a:pt x="64359" y="25703"/>
                  </a:cubicBezTo>
                  <a:lnTo>
                    <a:pt x="64359" y="25117"/>
                  </a:lnTo>
                  <a:cubicBezTo>
                    <a:pt x="65447" y="24447"/>
                    <a:pt x="65447" y="22856"/>
                    <a:pt x="64359" y="22187"/>
                  </a:cubicBezTo>
                  <a:lnTo>
                    <a:pt x="64359" y="21684"/>
                  </a:lnTo>
                  <a:cubicBezTo>
                    <a:pt x="65447" y="20931"/>
                    <a:pt x="65447" y="19340"/>
                    <a:pt x="64359" y="18670"/>
                  </a:cubicBezTo>
                  <a:lnTo>
                    <a:pt x="64359" y="18168"/>
                  </a:lnTo>
                  <a:cubicBezTo>
                    <a:pt x="65447" y="17415"/>
                    <a:pt x="65447" y="15824"/>
                    <a:pt x="64359" y="15154"/>
                  </a:cubicBezTo>
                  <a:lnTo>
                    <a:pt x="64359" y="14652"/>
                  </a:lnTo>
                  <a:cubicBezTo>
                    <a:pt x="65447" y="13898"/>
                    <a:pt x="65447" y="12391"/>
                    <a:pt x="64359" y="11638"/>
                  </a:cubicBezTo>
                  <a:lnTo>
                    <a:pt x="64359" y="11136"/>
                  </a:lnTo>
                  <a:cubicBezTo>
                    <a:pt x="65447" y="10466"/>
                    <a:pt x="65447" y="8875"/>
                    <a:pt x="64359" y="8122"/>
                  </a:cubicBezTo>
                  <a:lnTo>
                    <a:pt x="64359" y="7619"/>
                  </a:lnTo>
                  <a:cubicBezTo>
                    <a:pt x="64861" y="7285"/>
                    <a:pt x="65196" y="6699"/>
                    <a:pt x="65196" y="6113"/>
                  </a:cubicBezTo>
                  <a:cubicBezTo>
                    <a:pt x="65196" y="5610"/>
                    <a:pt x="64945" y="5192"/>
                    <a:pt x="64610" y="4857"/>
                  </a:cubicBezTo>
                  <a:lnTo>
                    <a:pt x="66703" y="4857"/>
                  </a:lnTo>
                  <a:cubicBezTo>
                    <a:pt x="67792" y="4857"/>
                    <a:pt x="68712" y="3936"/>
                    <a:pt x="68712" y="2931"/>
                  </a:cubicBezTo>
                  <a:lnTo>
                    <a:pt x="68712" y="2010"/>
                  </a:lnTo>
                  <a:cubicBezTo>
                    <a:pt x="68712" y="922"/>
                    <a:pt x="67792" y="1"/>
                    <a:pt x="66703" y="1"/>
                  </a:cubicBezTo>
                  <a:lnTo>
                    <a:pt x="61261" y="1"/>
                  </a:lnTo>
                  <a:cubicBezTo>
                    <a:pt x="58080" y="1"/>
                    <a:pt x="58080" y="4857"/>
                    <a:pt x="61261" y="4857"/>
                  </a:cubicBezTo>
                  <a:lnTo>
                    <a:pt x="62936" y="4857"/>
                  </a:lnTo>
                  <a:cubicBezTo>
                    <a:pt x="62601" y="5192"/>
                    <a:pt x="62434" y="5694"/>
                    <a:pt x="62434" y="6196"/>
                  </a:cubicBezTo>
                  <a:cubicBezTo>
                    <a:pt x="62434" y="6782"/>
                    <a:pt x="62685" y="7368"/>
                    <a:pt x="63271" y="7619"/>
                  </a:cubicBezTo>
                  <a:lnTo>
                    <a:pt x="63271" y="8205"/>
                  </a:lnTo>
                  <a:cubicBezTo>
                    <a:pt x="62182" y="8875"/>
                    <a:pt x="62182" y="10466"/>
                    <a:pt x="63271" y="11136"/>
                  </a:cubicBezTo>
                  <a:lnTo>
                    <a:pt x="63271" y="11722"/>
                  </a:lnTo>
                  <a:cubicBezTo>
                    <a:pt x="62182" y="12391"/>
                    <a:pt x="62182" y="13982"/>
                    <a:pt x="63271" y="14652"/>
                  </a:cubicBezTo>
                  <a:lnTo>
                    <a:pt x="63271" y="15154"/>
                  </a:lnTo>
                  <a:cubicBezTo>
                    <a:pt x="62182" y="15908"/>
                    <a:pt x="62182" y="17415"/>
                    <a:pt x="63271" y="18168"/>
                  </a:cubicBezTo>
                  <a:lnTo>
                    <a:pt x="63271" y="18754"/>
                  </a:lnTo>
                  <a:cubicBezTo>
                    <a:pt x="62182" y="19424"/>
                    <a:pt x="62182" y="21015"/>
                    <a:pt x="63271" y="21684"/>
                  </a:cubicBezTo>
                  <a:lnTo>
                    <a:pt x="63271" y="22187"/>
                  </a:lnTo>
                  <a:cubicBezTo>
                    <a:pt x="62182" y="22940"/>
                    <a:pt x="62182" y="24447"/>
                    <a:pt x="63271" y="25201"/>
                  </a:cubicBezTo>
                  <a:lnTo>
                    <a:pt x="63271" y="25703"/>
                  </a:lnTo>
                  <a:cubicBezTo>
                    <a:pt x="62182" y="26456"/>
                    <a:pt x="62182" y="27963"/>
                    <a:pt x="63271" y="28717"/>
                  </a:cubicBezTo>
                  <a:lnTo>
                    <a:pt x="63271" y="29219"/>
                  </a:lnTo>
                  <a:cubicBezTo>
                    <a:pt x="62182" y="29889"/>
                    <a:pt x="62182" y="31480"/>
                    <a:pt x="63271" y="32149"/>
                  </a:cubicBezTo>
                  <a:lnTo>
                    <a:pt x="63271" y="32652"/>
                  </a:lnTo>
                  <a:cubicBezTo>
                    <a:pt x="62182" y="33405"/>
                    <a:pt x="62182" y="34912"/>
                    <a:pt x="63271" y="35666"/>
                  </a:cubicBezTo>
                  <a:lnTo>
                    <a:pt x="63271" y="36168"/>
                  </a:lnTo>
                  <a:cubicBezTo>
                    <a:pt x="62182" y="36921"/>
                    <a:pt x="62182" y="38428"/>
                    <a:pt x="63271" y="39182"/>
                  </a:cubicBezTo>
                  <a:lnTo>
                    <a:pt x="63271" y="39684"/>
                  </a:lnTo>
                  <a:cubicBezTo>
                    <a:pt x="62182" y="40354"/>
                    <a:pt x="62182" y="41944"/>
                    <a:pt x="63271" y="42614"/>
                  </a:cubicBezTo>
                  <a:lnTo>
                    <a:pt x="63271" y="43117"/>
                  </a:lnTo>
                  <a:cubicBezTo>
                    <a:pt x="62182" y="43870"/>
                    <a:pt x="62182" y="45377"/>
                    <a:pt x="63271" y="46130"/>
                  </a:cubicBezTo>
                  <a:lnTo>
                    <a:pt x="63271" y="46633"/>
                  </a:lnTo>
                  <a:cubicBezTo>
                    <a:pt x="62182" y="47386"/>
                    <a:pt x="62182" y="48893"/>
                    <a:pt x="63271" y="49647"/>
                  </a:cubicBezTo>
                  <a:lnTo>
                    <a:pt x="63271" y="50149"/>
                  </a:lnTo>
                  <a:cubicBezTo>
                    <a:pt x="62182" y="50902"/>
                    <a:pt x="62182" y="52409"/>
                    <a:pt x="63271" y="53163"/>
                  </a:cubicBezTo>
                  <a:lnTo>
                    <a:pt x="63271" y="53665"/>
                  </a:lnTo>
                  <a:cubicBezTo>
                    <a:pt x="62182" y="54419"/>
                    <a:pt x="62182" y="55926"/>
                    <a:pt x="63271" y="56679"/>
                  </a:cubicBezTo>
                  <a:lnTo>
                    <a:pt x="63271" y="57181"/>
                  </a:lnTo>
                  <a:cubicBezTo>
                    <a:pt x="62182" y="57851"/>
                    <a:pt x="62182" y="59442"/>
                    <a:pt x="63271" y="60112"/>
                  </a:cubicBezTo>
                  <a:lnTo>
                    <a:pt x="63271" y="60698"/>
                  </a:lnTo>
                  <a:cubicBezTo>
                    <a:pt x="62099" y="61367"/>
                    <a:pt x="62099" y="63042"/>
                    <a:pt x="63271" y="63712"/>
                  </a:cubicBezTo>
                  <a:lnTo>
                    <a:pt x="63271" y="64214"/>
                  </a:lnTo>
                  <a:cubicBezTo>
                    <a:pt x="62182" y="64967"/>
                    <a:pt x="62182" y="66474"/>
                    <a:pt x="63271" y="67228"/>
                  </a:cubicBezTo>
                  <a:lnTo>
                    <a:pt x="63271" y="67730"/>
                  </a:lnTo>
                  <a:cubicBezTo>
                    <a:pt x="62182" y="68484"/>
                    <a:pt x="62182" y="69991"/>
                    <a:pt x="63271" y="70744"/>
                  </a:cubicBezTo>
                  <a:lnTo>
                    <a:pt x="63271" y="71581"/>
                  </a:lnTo>
                  <a:cubicBezTo>
                    <a:pt x="62182" y="72251"/>
                    <a:pt x="62182" y="73842"/>
                    <a:pt x="63271" y="74511"/>
                  </a:cubicBezTo>
                  <a:lnTo>
                    <a:pt x="63271" y="75014"/>
                  </a:lnTo>
                  <a:cubicBezTo>
                    <a:pt x="62182" y="75767"/>
                    <a:pt x="62182" y="77358"/>
                    <a:pt x="63271" y="78028"/>
                  </a:cubicBezTo>
                  <a:lnTo>
                    <a:pt x="63271" y="78530"/>
                  </a:lnTo>
                  <a:cubicBezTo>
                    <a:pt x="62182" y="79283"/>
                    <a:pt x="62182" y="80790"/>
                    <a:pt x="63271" y="81544"/>
                  </a:cubicBezTo>
                  <a:lnTo>
                    <a:pt x="63271" y="82046"/>
                  </a:lnTo>
                  <a:cubicBezTo>
                    <a:pt x="62182" y="82716"/>
                    <a:pt x="62182" y="84307"/>
                    <a:pt x="63271" y="84976"/>
                  </a:cubicBezTo>
                  <a:lnTo>
                    <a:pt x="63271" y="85562"/>
                  </a:lnTo>
                  <a:cubicBezTo>
                    <a:pt x="62182" y="86232"/>
                    <a:pt x="62182" y="87823"/>
                    <a:pt x="63271" y="88493"/>
                  </a:cubicBezTo>
                  <a:lnTo>
                    <a:pt x="63271" y="88995"/>
                  </a:lnTo>
                  <a:cubicBezTo>
                    <a:pt x="62182" y="89748"/>
                    <a:pt x="62182" y="91339"/>
                    <a:pt x="63271" y="92009"/>
                  </a:cubicBezTo>
                  <a:lnTo>
                    <a:pt x="63271" y="92511"/>
                  </a:lnTo>
                  <a:cubicBezTo>
                    <a:pt x="62182" y="93265"/>
                    <a:pt x="62182" y="94772"/>
                    <a:pt x="63271" y="95525"/>
                  </a:cubicBezTo>
                  <a:lnTo>
                    <a:pt x="63271" y="96027"/>
                  </a:lnTo>
                  <a:cubicBezTo>
                    <a:pt x="62182" y="96781"/>
                    <a:pt x="62182" y="98288"/>
                    <a:pt x="63271" y="99041"/>
                  </a:cubicBezTo>
                  <a:lnTo>
                    <a:pt x="63271" y="99544"/>
                  </a:lnTo>
                  <a:cubicBezTo>
                    <a:pt x="62182" y="100297"/>
                    <a:pt x="62182" y="101804"/>
                    <a:pt x="63271" y="102557"/>
                  </a:cubicBezTo>
                  <a:lnTo>
                    <a:pt x="63271" y="103060"/>
                  </a:lnTo>
                  <a:cubicBezTo>
                    <a:pt x="62182" y="103729"/>
                    <a:pt x="62182" y="105320"/>
                    <a:pt x="63271" y="106074"/>
                  </a:cubicBezTo>
                  <a:lnTo>
                    <a:pt x="63271" y="106660"/>
                  </a:lnTo>
                  <a:cubicBezTo>
                    <a:pt x="62182" y="107329"/>
                    <a:pt x="62182" y="108920"/>
                    <a:pt x="63271" y="109590"/>
                  </a:cubicBezTo>
                  <a:lnTo>
                    <a:pt x="63271" y="110092"/>
                  </a:lnTo>
                  <a:cubicBezTo>
                    <a:pt x="62182" y="110846"/>
                    <a:pt x="62182" y="112353"/>
                    <a:pt x="63271" y="113106"/>
                  </a:cubicBezTo>
                  <a:lnTo>
                    <a:pt x="63271" y="113608"/>
                  </a:lnTo>
                  <a:cubicBezTo>
                    <a:pt x="62182" y="114362"/>
                    <a:pt x="62182" y="115869"/>
                    <a:pt x="63271" y="116622"/>
                  </a:cubicBezTo>
                  <a:lnTo>
                    <a:pt x="63271" y="117125"/>
                  </a:lnTo>
                  <a:cubicBezTo>
                    <a:pt x="62182" y="117794"/>
                    <a:pt x="62182" y="119385"/>
                    <a:pt x="63271" y="120055"/>
                  </a:cubicBezTo>
                  <a:lnTo>
                    <a:pt x="63271" y="120557"/>
                  </a:lnTo>
                  <a:cubicBezTo>
                    <a:pt x="62182" y="121311"/>
                    <a:pt x="62182" y="122818"/>
                    <a:pt x="63271" y="123571"/>
                  </a:cubicBezTo>
                  <a:lnTo>
                    <a:pt x="63271" y="124073"/>
                  </a:lnTo>
                  <a:cubicBezTo>
                    <a:pt x="62182" y="124827"/>
                    <a:pt x="62182" y="126334"/>
                    <a:pt x="63271" y="127087"/>
                  </a:cubicBezTo>
                  <a:lnTo>
                    <a:pt x="63271" y="127590"/>
                  </a:lnTo>
                  <a:cubicBezTo>
                    <a:pt x="62182" y="128343"/>
                    <a:pt x="62182" y="129850"/>
                    <a:pt x="63271" y="130603"/>
                  </a:cubicBezTo>
                  <a:lnTo>
                    <a:pt x="63271" y="131106"/>
                  </a:lnTo>
                  <a:cubicBezTo>
                    <a:pt x="62685" y="131441"/>
                    <a:pt x="62434" y="132027"/>
                    <a:pt x="62434" y="132613"/>
                  </a:cubicBezTo>
                  <a:lnTo>
                    <a:pt x="15132" y="132613"/>
                  </a:lnTo>
                  <a:cubicBezTo>
                    <a:pt x="15132" y="132027"/>
                    <a:pt x="14881" y="131441"/>
                    <a:pt x="14379" y="131106"/>
                  </a:cubicBezTo>
                  <a:lnTo>
                    <a:pt x="14379" y="130603"/>
                  </a:lnTo>
                  <a:cubicBezTo>
                    <a:pt x="15383" y="129850"/>
                    <a:pt x="15383" y="128259"/>
                    <a:pt x="14379" y="127590"/>
                  </a:cubicBezTo>
                  <a:lnTo>
                    <a:pt x="14379" y="127087"/>
                  </a:lnTo>
                  <a:cubicBezTo>
                    <a:pt x="15383" y="126334"/>
                    <a:pt x="15383" y="124827"/>
                    <a:pt x="14379" y="124073"/>
                  </a:cubicBezTo>
                  <a:lnTo>
                    <a:pt x="14379" y="123571"/>
                  </a:lnTo>
                  <a:cubicBezTo>
                    <a:pt x="15383" y="122901"/>
                    <a:pt x="15383" y="121311"/>
                    <a:pt x="14379" y="120557"/>
                  </a:cubicBezTo>
                  <a:lnTo>
                    <a:pt x="14379" y="120055"/>
                  </a:lnTo>
                  <a:cubicBezTo>
                    <a:pt x="15383" y="119385"/>
                    <a:pt x="15383" y="117794"/>
                    <a:pt x="14379" y="117125"/>
                  </a:cubicBezTo>
                  <a:lnTo>
                    <a:pt x="14379" y="116539"/>
                  </a:lnTo>
                  <a:cubicBezTo>
                    <a:pt x="15383" y="115869"/>
                    <a:pt x="15383" y="114278"/>
                    <a:pt x="14379" y="113608"/>
                  </a:cubicBezTo>
                  <a:lnTo>
                    <a:pt x="14379" y="113022"/>
                  </a:lnTo>
                  <a:cubicBezTo>
                    <a:pt x="15383" y="112353"/>
                    <a:pt x="15383" y="110762"/>
                    <a:pt x="14379" y="110092"/>
                  </a:cubicBezTo>
                  <a:lnTo>
                    <a:pt x="14379" y="109506"/>
                  </a:lnTo>
                  <a:cubicBezTo>
                    <a:pt x="15383" y="108836"/>
                    <a:pt x="15383" y="107246"/>
                    <a:pt x="14379" y="106576"/>
                  </a:cubicBezTo>
                  <a:lnTo>
                    <a:pt x="14379" y="105990"/>
                  </a:lnTo>
                  <a:cubicBezTo>
                    <a:pt x="15383" y="105320"/>
                    <a:pt x="15383" y="103729"/>
                    <a:pt x="14379" y="103060"/>
                  </a:cubicBezTo>
                  <a:lnTo>
                    <a:pt x="14379" y="102557"/>
                  </a:lnTo>
                  <a:cubicBezTo>
                    <a:pt x="15383" y="101804"/>
                    <a:pt x="15383" y="100213"/>
                    <a:pt x="14379" y="99544"/>
                  </a:cubicBezTo>
                  <a:lnTo>
                    <a:pt x="14379" y="99041"/>
                  </a:lnTo>
                  <a:cubicBezTo>
                    <a:pt x="15383" y="98288"/>
                    <a:pt x="15383" y="96781"/>
                    <a:pt x="14379" y="96027"/>
                  </a:cubicBezTo>
                  <a:lnTo>
                    <a:pt x="14379" y="95525"/>
                  </a:lnTo>
                  <a:cubicBezTo>
                    <a:pt x="15383" y="94855"/>
                    <a:pt x="15383" y="93265"/>
                    <a:pt x="14379" y="92511"/>
                  </a:cubicBezTo>
                  <a:lnTo>
                    <a:pt x="14379" y="92009"/>
                  </a:lnTo>
                  <a:cubicBezTo>
                    <a:pt x="15383" y="91339"/>
                    <a:pt x="15383" y="89748"/>
                    <a:pt x="14379" y="88995"/>
                  </a:cubicBezTo>
                  <a:lnTo>
                    <a:pt x="14379" y="88493"/>
                  </a:lnTo>
                  <a:cubicBezTo>
                    <a:pt x="15383" y="87823"/>
                    <a:pt x="15383" y="86232"/>
                    <a:pt x="14379" y="85562"/>
                  </a:cubicBezTo>
                  <a:lnTo>
                    <a:pt x="14379" y="84976"/>
                  </a:lnTo>
                  <a:cubicBezTo>
                    <a:pt x="15383" y="84307"/>
                    <a:pt x="15383" y="82716"/>
                    <a:pt x="14379" y="82046"/>
                  </a:cubicBezTo>
                  <a:lnTo>
                    <a:pt x="14379" y="81544"/>
                  </a:lnTo>
                  <a:cubicBezTo>
                    <a:pt x="15383" y="80790"/>
                    <a:pt x="15383" y="79200"/>
                    <a:pt x="14379" y="78530"/>
                  </a:cubicBezTo>
                  <a:lnTo>
                    <a:pt x="14379" y="78028"/>
                  </a:lnTo>
                  <a:cubicBezTo>
                    <a:pt x="15383" y="77274"/>
                    <a:pt x="15383" y="75683"/>
                    <a:pt x="14379" y="75014"/>
                  </a:cubicBezTo>
                  <a:lnTo>
                    <a:pt x="14379" y="74511"/>
                  </a:lnTo>
                  <a:cubicBezTo>
                    <a:pt x="15383" y="73758"/>
                    <a:pt x="15383" y="72251"/>
                    <a:pt x="14379" y="71497"/>
                  </a:cubicBezTo>
                  <a:lnTo>
                    <a:pt x="14379" y="70660"/>
                  </a:lnTo>
                  <a:cubicBezTo>
                    <a:pt x="15383" y="69991"/>
                    <a:pt x="15383" y="68400"/>
                    <a:pt x="14379" y="67730"/>
                  </a:cubicBezTo>
                  <a:lnTo>
                    <a:pt x="14379" y="67144"/>
                  </a:lnTo>
                  <a:cubicBezTo>
                    <a:pt x="15383" y="66474"/>
                    <a:pt x="15383" y="64884"/>
                    <a:pt x="14379" y="64214"/>
                  </a:cubicBezTo>
                  <a:lnTo>
                    <a:pt x="14379" y="63712"/>
                  </a:lnTo>
                  <a:cubicBezTo>
                    <a:pt x="15383" y="63042"/>
                    <a:pt x="15383" y="61451"/>
                    <a:pt x="14379" y="60698"/>
                  </a:cubicBezTo>
                  <a:lnTo>
                    <a:pt x="14379" y="60195"/>
                  </a:lnTo>
                  <a:cubicBezTo>
                    <a:pt x="15383" y="59526"/>
                    <a:pt x="15383" y="57935"/>
                    <a:pt x="14379" y="57265"/>
                  </a:cubicBezTo>
                  <a:lnTo>
                    <a:pt x="14379" y="56679"/>
                  </a:lnTo>
                  <a:cubicBezTo>
                    <a:pt x="15383" y="56009"/>
                    <a:pt x="15383" y="54419"/>
                    <a:pt x="14379" y="53749"/>
                  </a:cubicBezTo>
                  <a:lnTo>
                    <a:pt x="14379" y="53163"/>
                  </a:lnTo>
                  <a:cubicBezTo>
                    <a:pt x="15383" y="52493"/>
                    <a:pt x="15383" y="50902"/>
                    <a:pt x="14379" y="50233"/>
                  </a:cubicBezTo>
                  <a:lnTo>
                    <a:pt x="14379" y="49730"/>
                  </a:lnTo>
                  <a:cubicBezTo>
                    <a:pt x="15383" y="48977"/>
                    <a:pt x="15383" y="47386"/>
                    <a:pt x="14379" y="46716"/>
                  </a:cubicBezTo>
                  <a:lnTo>
                    <a:pt x="14379" y="46214"/>
                  </a:lnTo>
                  <a:cubicBezTo>
                    <a:pt x="15383" y="45461"/>
                    <a:pt x="15383" y="43870"/>
                    <a:pt x="14379" y="43200"/>
                  </a:cubicBezTo>
                  <a:lnTo>
                    <a:pt x="14379" y="42698"/>
                  </a:lnTo>
                  <a:cubicBezTo>
                    <a:pt x="15383" y="41944"/>
                    <a:pt x="15383" y="40438"/>
                    <a:pt x="14379" y="39684"/>
                  </a:cubicBezTo>
                  <a:lnTo>
                    <a:pt x="14379" y="39182"/>
                  </a:lnTo>
                  <a:cubicBezTo>
                    <a:pt x="15383" y="38428"/>
                    <a:pt x="15383" y="36921"/>
                    <a:pt x="14379" y="36168"/>
                  </a:cubicBezTo>
                  <a:lnTo>
                    <a:pt x="14379" y="35666"/>
                  </a:lnTo>
                  <a:cubicBezTo>
                    <a:pt x="15383" y="34996"/>
                    <a:pt x="15383" y="33405"/>
                    <a:pt x="14379" y="32652"/>
                  </a:cubicBezTo>
                  <a:lnTo>
                    <a:pt x="14379" y="32149"/>
                  </a:lnTo>
                  <a:cubicBezTo>
                    <a:pt x="15383" y="31480"/>
                    <a:pt x="15383" y="29889"/>
                    <a:pt x="14379" y="29219"/>
                  </a:cubicBezTo>
                  <a:lnTo>
                    <a:pt x="14379" y="28633"/>
                  </a:lnTo>
                  <a:cubicBezTo>
                    <a:pt x="15383" y="27963"/>
                    <a:pt x="15383" y="26373"/>
                    <a:pt x="14379" y="25703"/>
                  </a:cubicBezTo>
                  <a:lnTo>
                    <a:pt x="14379" y="25117"/>
                  </a:lnTo>
                  <a:cubicBezTo>
                    <a:pt x="15383" y="24447"/>
                    <a:pt x="15383" y="22856"/>
                    <a:pt x="14379" y="22187"/>
                  </a:cubicBezTo>
                  <a:lnTo>
                    <a:pt x="14379" y="21684"/>
                  </a:lnTo>
                  <a:cubicBezTo>
                    <a:pt x="15383" y="20931"/>
                    <a:pt x="15383" y="19340"/>
                    <a:pt x="14379" y="18670"/>
                  </a:cubicBezTo>
                  <a:lnTo>
                    <a:pt x="14379" y="18168"/>
                  </a:lnTo>
                  <a:cubicBezTo>
                    <a:pt x="15383" y="17415"/>
                    <a:pt x="15383" y="15824"/>
                    <a:pt x="14379" y="15154"/>
                  </a:cubicBezTo>
                  <a:lnTo>
                    <a:pt x="14379" y="14652"/>
                  </a:lnTo>
                  <a:cubicBezTo>
                    <a:pt x="15383" y="13898"/>
                    <a:pt x="15383" y="12391"/>
                    <a:pt x="14379" y="11638"/>
                  </a:cubicBezTo>
                  <a:lnTo>
                    <a:pt x="14379" y="11136"/>
                  </a:lnTo>
                  <a:cubicBezTo>
                    <a:pt x="15383" y="10466"/>
                    <a:pt x="15383" y="8875"/>
                    <a:pt x="14379" y="8122"/>
                  </a:cubicBezTo>
                  <a:lnTo>
                    <a:pt x="14379" y="7619"/>
                  </a:lnTo>
                  <a:cubicBezTo>
                    <a:pt x="14881" y="7285"/>
                    <a:pt x="15132" y="6699"/>
                    <a:pt x="15132" y="6113"/>
                  </a:cubicBezTo>
                  <a:cubicBezTo>
                    <a:pt x="15132" y="5610"/>
                    <a:pt x="14965" y="5192"/>
                    <a:pt x="14630" y="4857"/>
                  </a:cubicBezTo>
                  <a:lnTo>
                    <a:pt x="16472" y="4857"/>
                  </a:lnTo>
                  <a:cubicBezTo>
                    <a:pt x="17560" y="4857"/>
                    <a:pt x="18397" y="3936"/>
                    <a:pt x="18397" y="2931"/>
                  </a:cubicBezTo>
                  <a:lnTo>
                    <a:pt x="18397" y="2010"/>
                  </a:lnTo>
                  <a:cubicBezTo>
                    <a:pt x="18397" y="922"/>
                    <a:pt x="17560" y="1"/>
                    <a:pt x="1647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76"/>
            <p:cNvSpPr/>
            <p:nvPr/>
          </p:nvSpPr>
          <p:spPr>
            <a:xfrm>
              <a:off x="1914300" y="686000"/>
              <a:ext cx="1872700" cy="3545775"/>
            </a:xfrm>
            <a:custGeom>
              <a:avLst/>
              <a:gdLst/>
              <a:ahLst/>
              <a:cxnLst/>
              <a:rect l="l" t="t" r="r" b="b"/>
              <a:pathLst>
                <a:path w="74908" h="141831" extrusionOk="0">
                  <a:moveTo>
                    <a:pt x="64024" y="5945"/>
                  </a:moveTo>
                  <a:cubicBezTo>
                    <a:pt x="64024" y="6029"/>
                    <a:pt x="64024" y="6029"/>
                    <a:pt x="64024" y="6113"/>
                  </a:cubicBezTo>
                  <a:cubicBezTo>
                    <a:pt x="63940" y="6113"/>
                    <a:pt x="63856" y="6029"/>
                    <a:pt x="63772" y="6029"/>
                  </a:cubicBezTo>
                  <a:cubicBezTo>
                    <a:pt x="63689" y="6029"/>
                    <a:pt x="63605" y="6113"/>
                    <a:pt x="63521" y="6113"/>
                  </a:cubicBezTo>
                  <a:cubicBezTo>
                    <a:pt x="63605" y="6029"/>
                    <a:pt x="63605" y="6029"/>
                    <a:pt x="63605" y="5945"/>
                  </a:cubicBezTo>
                  <a:close/>
                  <a:moveTo>
                    <a:pt x="64024" y="9461"/>
                  </a:moveTo>
                  <a:cubicBezTo>
                    <a:pt x="64024" y="9545"/>
                    <a:pt x="64024" y="9545"/>
                    <a:pt x="64024" y="9629"/>
                  </a:cubicBezTo>
                  <a:cubicBezTo>
                    <a:pt x="63940" y="9545"/>
                    <a:pt x="63856" y="9545"/>
                    <a:pt x="63772" y="9545"/>
                  </a:cubicBezTo>
                  <a:cubicBezTo>
                    <a:pt x="63689" y="9545"/>
                    <a:pt x="63605" y="9545"/>
                    <a:pt x="63521" y="9629"/>
                  </a:cubicBezTo>
                  <a:cubicBezTo>
                    <a:pt x="63605" y="9545"/>
                    <a:pt x="63605" y="9545"/>
                    <a:pt x="63605" y="9461"/>
                  </a:cubicBezTo>
                  <a:close/>
                  <a:moveTo>
                    <a:pt x="64024" y="12978"/>
                  </a:moveTo>
                  <a:cubicBezTo>
                    <a:pt x="64024" y="12978"/>
                    <a:pt x="64024" y="13061"/>
                    <a:pt x="64024" y="13145"/>
                  </a:cubicBezTo>
                  <a:cubicBezTo>
                    <a:pt x="63940" y="13061"/>
                    <a:pt x="63856" y="13061"/>
                    <a:pt x="63772" y="13061"/>
                  </a:cubicBezTo>
                  <a:cubicBezTo>
                    <a:pt x="63689" y="13061"/>
                    <a:pt x="63605" y="13061"/>
                    <a:pt x="63521" y="13145"/>
                  </a:cubicBezTo>
                  <a:cubicBezTo>
                    <a:pt x="63605" y="13061"/>
                    <a:pt x="63605" y="12978"/>
                    <a:pt x="63605" y="12978"/>
                  </a:cubicBezTo>
                  <a:close/>
                  <a:moveTo>
                    <a:pt x="64024" y="16494"/>
                  </a:moveTo>
                  <a:cubicBezTo>
                    <a:pt x="64024" y="16494"/>
                    <a:pt x="64024" y="16577"/>
                    <a:pt x="64024" y="16661"/>
                  </a:cubicBezTo>
                  <a:cubicBezTo>
                    <a:pt x="63940" y="16577"/>
                    <a:pt x="63856" y="16577"/>
                    <a:pt x="63772" y="16577"/>
                  </a:cubicBezTo>
                  <a:cubicBezTo>
                    <a:pt x="63709" y="16577"/>
                    <a:pt x="63646" y="16577"/>
                    <a:pt x="63582" y="16614"/>
                  </a:cubicBezTo>
                  <a:lnTo>
                    <a:pt x="63582" y="16614"/>
                  </a:lnTo>
                  <a:cubicBezTo>
                    <a:pt x="63605" y="16564"/>
                    <a:pt x="63605" y="16494"/>
                    <a:pt x="63605" y="16494"/>
                  </a:cubicBezTo>
                  <a:close/>
                  <a:moveTo>
                    <a:pt x="64024" y="20010"/>
                  </a:moveTo>
                  <a:cubicBezTo>
                    <a:pt x="64024" y="20010"/>
                    <a:pt x="64024" y="20094"/>
                    <a:pt x="64024" y="20177"/>
                  </a:cubicBezTo>
                  <a:cubicBezTo>
                    <a:pt x="63940" y="20094"/>
                    <a:pt x="63856" y="20094"/>
                    <a:pt x="63772" y="20094"/>
                  </a:cubicBezTo>
                  <a:cubicBezTo>
                    <a:pt x="63689" y="20094"/>
                    <a:pt x="63605" y="20094"/>
                    <a:pt x="63521" y="20177"/>
                  </a:cubicBezTo>
                  <a:cubicBezTo>
                    <a:pt x="63605" y="20094"/>
                    <a:pt x="63605" y="20010"/>
                    <a:pt x="63605" y="20010"/>
                  </a:cubicBezTo>
                  <a:close/>
                  <a:moveTo>
                    <a:pt x="64024" y="23442"/>
                  </a:moveTo>
                  <a:cubicBezTo>
                    <a:pt x="64024" y="23526"/>
                    <a:pt x="64024" y="23610"/>
                    <a:pt x="64024" y="23610"/>
                  </a:cubicBezTo>
                  <a:lnTo>
                    <a:pt x="63521" y="23610"/>
                  </a:lnTo>
                  <a:cubicBezTo>
                    <a:pt x="63605" y="23610"/>
                    <a:pt x="63605" y="23526"/>
                    <a:pt x="63605" y="23442"/>
                  </a:cubicBezTo>
                  <a:cubicBezTo>
                    <a:pt x="63689" y="23526"/>
                    <a:pt x="63772" y="23526"/>
                    <a:pt x="63856" y="23526"/>
                  </a:cubicBezTo>
                  <a:cubicBezTo>
                    <a:pt x="63856" y="23526"/>
                    <a:pt x="63940" y="23526"/>
                    <a:pt x="64024" y="23442"/>
                  </a:cubicBezTo>
                  <a:close/>
                  <a:moveTo>
                    <a:pt x="64024" y="26959"/>
                  </a:moveTo>
                  <a:cubicBezTo>
                    <a:pt x="64024" y="27042"/>
                    <a:pt x="64024" y="27126"/>
                    <a:pt x="64024" y="27126"/>
                  </a:cubicBezTo>
                  <a:cubicBezTo>
                    <a:pt x="63968" y="27126"/>
                    <a:pt x="63912" y="27089"/>
                    <a:pt x="63856" y="27089"/>
                  </a:cubicBezTo>
                  <a:cubicBezTo>
                    <a:pt x="63828" y="27089"/>
                    <a:pt x="63800" y="27098"/>
                    <a:pt x="63772" y="27126"/>
                  </a:cubicBezTo>
                  <a:cubicBezTo>
                    <a:pt x="63745" y="27098"/>
                    <a:pt x="63717" y="27089"/>
                    <a:pt x="63689" y="27089"/>
                  </a:cubicBezTo>
                  <a:cubicBezTo>
                    <a:pt x="63656" y="27089"/>
                    <a:pt x="63623" y="27102"/>
                    <a:pt x="63590" y="27113"/>
                  </a:cubicBezTo>
                  <a:lnTo>
                    <a:pt x="63590" y="27113"/>
                  </a:lnTo>
                  <a:cubicBezTo>
                    <a:pt x="63605" y="27095"/>
                    <a:pt x="63605" y="27054"/>
                    <a:pt x="63605" y="26959"/>
                  </a:cubicBezTo>
                  <a:cubicBezTo>
                    <a:pt x="63689" y="27042"/>
                    <a:pt x="63772" y="27042"/>
                    <a:pt x="63856" y="27042"/>
                  </a:cubicBezTo>
                  <a:cubicBezTo>
                    <a:pt x="63856" y="27042"/>
                    <a:pt x="63940" y="27042"/>
                    <a:pt x="64024" y="26959"/>
                  </a:cubicBezTo>
                  <a:close/>
                  <a:moveTo>
                    <a:pt x="64024" y="30475"/>
                  </a:moveTo>
                  <a:cubicBezTo>
                    <a:pt x="64024" y="30559"/>
                    <a:pt x="64024" y="30559"/>
                    <a:pt x="64024" y="30642"/>
                  </a:cubicBezTo>
                  <a:cubicBezTo>
                    <a:pt x="63940" y="30642"/>
                    <a:pt x="63856" y="30559"/>
                    <a:pt x="63772" y="30559"/>
                  </a:cubicBezTo>
                  <a:cubicBezTo>
                    <a:pt x="63689" y="30559"/>
                    <a:pt x="63605" y="30642"/>
                    <a:pt x="63521" y="30642"/>
                  </a:cubicBezTo>
                  <a:cubicBezTo>
                    <a:pt x="63605" y="30559"/>
                    <a:pt x="63605" y="30559"/>
                    <a:pt x="63605" y="30475"/>
                  </a:cubicBezTo>
                  <a:close/>
                  <a:moveTo>
                    <a:pt x="64024" y="33991"/>
                  </a:moveTo>
                  <a:cubicBezTo>
                    <a:pt x="64024" y="34075"/>
                    <a:pt x="64024" y="34075"/>
                    <a:pt x="64024" y="34159"/>
                  </a:cubicBezTo>
                  <a:cubicBezTo>
                    <a:pt x="63940" y="34159"/>
                    <a:pt x="63856" y="34075"/>
                    <a:pt x="63772" y="34075"/>
                  </a:cubicBezTo>
                  <a:cubicBezTo>
                    <a:pt x="63689" y="34075"/>
                    <a:pt x="63605" y="34159"/>
                    <a:pt x="63521" y="34159"/>
                  </a:cubicBezTo>
                  <a:cubicBezTo>
                    <a:pt x="63605" y="34075"/>
                    <a:pt x="63605" y="34075"/>
                    <a:pt x="63605" y="33991"/>
                  </a:cubicBezTo>
                  <a:close/>
                  <a:moveTo>
                    <a:pt x="64024" y="37507"/>
                  </a:moveTo>
                  <a:cubicBezTo>
                    <a:pt x="64024" y="37591"/>
                    <a:pt x="64024" y="37591"/>
                    <a:pt x="64024" y="37675"/>
                  </a:cubicBezTo>
                  <a:cubicBezTo>
                    <a:pt x="63940" y="37591"/>
                    <a:pt x="63856" y="37591"/>
                    <a:pt x="63772" y="37591"/>
                  </a:cubicBezTo>
                  <a:cubicBezTo>
                    <a:pt x="63689" y="37591"/>
                    <a:pt x="63605" y="37591"/>
                    <a:pt x="63521" y="37675"/>
                  </a:cubicBezTo>
                  <a:cubicBezTo>
                    <a:pt x="63605" y="37591"/>
                    <a:pt x="63605" y="37591"/>
                    <a:pt x="63605" y="37591"/>
                  </a:cubicBezTo>
                  <a:lnTo>
                    <a:pt x="63605" y="37507"/>
                  </a:lnTo>
                  <a:close/>
                  <a:moveTo>
                    <a:pt x="64024" y="41024"/>
                  </a:moveTo>
                  <a:cubicBezTo>
                    <a:pt x="64024" y="41024"/>
                    <a:pt x="64024" y="41107"/>
                    <a:pt x="64024" y="41191"/>
                  </a:cubicBezTo>
                  <a:cubicBezTo>
                    <a:pt x="63940" y="41107"/>
                    <a:pt x="63856" y="41107"/>
                    <a:pt x="63772" y="41107"/>
                  </a:cubicBezTo>
                  <a:cubicBezTo>
                    <a:pt x="63689" y="41107"/>
                    <a:pt x="63605" y="41107"/>
                    <a:pt x="63521" y="41191"/>
                  </a:cubicBezTo>
                  <a:cubicBezTo>
                    <a:pt x="63605" y="41107"/>
                    <a:pt x="63605" y="41024"/>
                    <a:pt x="63605" y="41024"/>
                  </a:cubicBezTo>
                  <a:close/>
                  <a:moveTo>
                    <a:pt x="64024" y="44540"/>
                  </a:moveTo>
                  <a:cubicBezTo>
                    <a:pt x="64024" y="44540"/>
                    <a:pt x="64024" y="44623"/>
                    <a:pt x="64024" y="44707"/>
                  </a:cubicBezTo>
                  <a:cubicBezTo>
                    <a:pt x="63940" y="44623"/>
                    <a:pt x="63856" y="44623"/>
                    <a:pt x="63772" y="44623"/>
                  </a:cubicBezTo>
                  <a:cubicBezTo>
                    <a:pt x="63689" y="44623"/>
                    <a:pt x="63605" y="44623"/>
                    <a:pt x="63521" y="44707"/>
                  </a:cubicBezTo>
                  <a:cubicBezTo>
                    <a:pt x="63605" y="44623"/>
                    <a:pt x="63605" y="44540"/>
                    <a:pt x="63605" y="44540"/>
                  </a:cubicBezTo>
                  <a:close/>
                  <a:moveTo>
                    <a:pt x="64024" y="48056"/>
                  </a:moveTo>
                  <a:cubicBezTo>
                    <a:pt x="64024" y="48056"/>
                    <a:pt x="64024" y="48140"/>
                    <a:pt x="64024" y="48223"/>
                  </a:cubicBezTo>
                  <a:cubicBezTo>
                    <a:pt x="63940" y="48140"/>
                    <a:pt x="63856" y="48140"/>
                    <a:pt x="63772" y="48140"/>
                  </a:cubicBezTo>
                  <a:cubicBezTo>
                    <a:pt x="63689" y="48140"/>
                    <a:pt x="63605" y="48140"/>
                    <a:pt x="63521" y="48223"/>
                  </a:cubicBezTo>
                  <a:cubicBezTo>
                    <a:pt x="63605" y="48140"/>
                    <a:pt x="63605" y="48056"/>
                    <a:pt x="63605" y="48056"/>
                  </a:cubicBezTo>
                  <a:close/>
                  <a:moveTo>
                    <a:pt x="64024" y="51488"/>
                  </a:moveTo>
                  <a:cubicBezTo>
                    <a:pt x="64024" y="51572"/>
                    <a:pt x="64024" y="51656"/>
                    <a:pt x="64024" y="51656"/>
                  </a:cubicBezTo>
                  <a:lnTo>
                    <a:pt x="63521" y="51656"/>
                  </a:lnTo>
                  <a:cubicBezTo>
                    <a:pt x="63605" y="51656"/>
                    <a:pt x="63605" y="51572"/>
                    <a:pt x="63605" y="51488"/>
                  </a:cubicBezTo>
                  <a:cubicBezTo>
                    <a:pt x="63689" y="51572"/>
                    <a:pt x="63772" y="51572"/>
                    <a:pt x="63856" y="51572"/>
                  </a:cubicBezTo>
                  <a:cubicBezTo>
                    <a:pt x="63856" y="51572"/>
                    <a:pt x="63940" y="51572"/>
                    <a:pt x="64024" y="51488"/>
                  </a:cubicBezTo>
                  <a:close/>
                  <a:moveTo>
                    <a:pt x="64024" y="55005"/>
                  </a:moveTo>
                  <a:cubicBezTo>
                    <a:pt x="64024" y="55088"/>
                    <a:pt x="64024" y="55172"/>
                    <a:pt x="64024" y="55172"/>
                  </a:cubicBezTo>
                  <a:cubicBezTo>
                    <a:pt x="63968" y="55172"/>
                    <a:pt x="63912" y="55135"/>
                    <a:pt x="63856" y="55135"/>
                  </a:cubicBezTo>
                  <a:cubicBezTo>
                    <a:pt x="63828" y="55135"/>
                    <a:pt x="63800" y="55144"/>
                    <a:pt x="63772" y="55172"/>
                  </a:cubicBezTo>
                  <a:cubicBezTo>
                    <a:pt x="63745" y="55144"/>
                    <a:pt x="63717" y="55135"/>
                    <a:pt x="63689" y="55135"/>
                  </a:cubicBezTo>
                  <a:cubicBezTo>
                    <a:pt x="63633" y="55135"/>
                    <a:pt x="63577" y="55172"/>
                    <a:pt x="63521" y="55172"/>
                  </a:cubicBezTo>
                  <a:cubicBezTo>
                    <a:pt x="63605" y="55172"/>
                    <a:pt x="63605" y="55088"/>
                    <a:pt x="63605" y="55005"/>
                  </a:cubicBezTo>
                  <a:close/>
                  <a:moveTo>
                    <a:pt x="64024" y="58521"/>
                  </a:moveTo>
                  <a:cubicBezTo>
                    <a:pt x="64024" y="58605"/>
                    <a:pt x="64024" y="58605"/>
                    <a:pt x="64024" y="58688"/>
                  </a:cubicBezTo>
                  <a:cubicBezTo>
                    <a:pt x="63940" y="58688"/>
                    <a:pt x="63856" y="58605"/>
                    <a:pt x="63772" y="58605"/>
                  </a:cubicBezTo>
                  <a:cubicBezTo>
                    <a:pt x="63689" y="58605"/>
                    <a:pt x="63605" y="58688"/>
                    <a:pt x="63521" y="58688"/>
                  </a:cubicBezTo>
                  <a:cubicBezTo>
                    <a:pt x="63605" y="58605"/>
                    <a:pt x="63605" y="58605"/>
                    <a:pt x="63605" y="58521"/>
                  </a:cubicBezTo>
                  <a:close/>
                  <a:moveTo>
                    <a:pt x="64024" y="62037"/>
                  </a:moveTo>
                  <a:cubicBezTo>
                    <a:pt x="64024" y="62121"/>
                    <a:pt x="64024" y="62121"/>
                    <a:pt x="64024" y="62205"/>
                  </a:cubicBezTo>
                  <a:lnTo>
                    <a:pt x="63521" y="62205"/>
                  </a:lnTo>
                  <a:cubicBezTo>
                    <a:pt x="63521" y="62205"/>
                    <a:pt x="63605" y="62121"/>
                    <a:pt x="63605" y="62037"/>
                  </a:cubicBezTo>
                  <a:close/>
                  <a:moveTo>
                    <a:pt x="64024" y="65553"/>
                  </a:moveTo>
                  <a:cubicBezTo>
                    <a:pt x="64024" y="65553"/>
                    <a:pt x="64024" y="65637"/>
                    <a:pt x="64024" y="65721"/>
                  </a:cubicBezTo>
                  <a:cubicBezTo>
                    <a:pt x="63940" y="65637"/>
                    <a:pt x="63856" y="65637"/>
                    <a:pt x="63772" y="65637"/>
                  </a:cubicBezTo>
                  <a:cubicBezTo>
                    <a:pt x="63689" y="65637"/>
                    <a:pt x="63605" y="65637"/>
                    <a:pt x="63521" y="65721"/>
                  </a:cubicBezTo>
                  <a:cubicBezTo>
                    <a:pt x="63605" y="65637"/>
                    <a:pt x="63605" y="65637"/>
                    <a:pt x="63605" y="65553"/>
                  </a:cubicBezTo>
                  <a:close/>
                  <a:moveTo>
                    <a:pt x="64107" y="68986"/>
                  </a:moveTo>
                  <a:cubicBezTo>
                    <a:pt x="64107" y="69070"/>
                    <a:pt x="64107" y="69153"/>
                    <a:pt x="64107" y="69153"/>
                  </a:cubicBezTo>
                  <a:cubicBezTo>
                    <a:pt x="64107" y="69321"/>
                    <a:pt x="64024" y="69404"/>
                    <a:pt x="64024" y="69488"/>
                  </a:cubicBezTo>
                  <a:cubicBezTo>
                    <a:pt x="63982" y="69446"/>
                    <a:pt x="63940" y="69425"/>
                    <a:pt x="63908" y="69425"/>
                  </a:cubicBezTo>
                  <a:cubicBezTo>
                    <a:pt x="63877" y="69425"/>
                    <a:pt x="63856" y="69446"/>
                    <a:pt x="63856" y="69488"/>
                  </a:cubicBezTo>
                  <a:cubicBezTo>
                    <a:pt x="63814" y="69446"/>
                    <a:pt x="63772" y="69425"/>
                    <a:pt x="63731" y="69425"/>
                  </a:cubicBezTo>
                  <a:cubicBezTo>
                    <a:pt x="63689" y="69425"/>
                    <a:pt x="63647" y="69446"/>
                    <a:pt x="63605" y="69488"/>
                  </a:cubicBezTo>
                  <a:cubicBezTo>
                    <a:pt x="63605" y="69404"/>
                    <a:pt x="63605" y="69237"/>
                    <a:pt x="63605" y="69153"/>
                  </a:cubicBezTo>
                  <a:cubicBezTo>
                    <a:pt x="63605" y="69153"/>
                    <a:pt x="63605" y="69070"/>
                    <a:pt x="63605" y="68986"/>
                  </a:cubicBezTo>
                  <a:cubicBezTo>
                    <a:pt x="63689" y="69070"/>
                    <a:pt x="63772" y="69070"/>
                    <a:pt x="63856" y="69070"/>
                  </a:cubicBezTo>
                  <a:cubicBezTo>
                    <a:pt x="63940" y="69070"/>
                    <a:pt x="64024" y="69070"/>
                    <a:pt x="64107" y="68986"/>
                  </a:cubicBezTo>
                  <a:close/>
                  <a:moveTo>
                    <a:pt x="64024" y="72837"/>
                  </a:moveTo>
                  <a:cubicBezTo>
                    <a:pt x="64024" y="72921"/>
                    <a:pt x="64024" y="72921"/>
                    <a:pt x="64024" y="73004"/>
                  </a:cubicBezTo>
                  <a:cubicBezTo>
                    <a:pt x="63968" y="73004"/>
                    <a:pt x="63912" y="72967"/>
                    <a:pt x="63881" y="72967"/>
                  </a:cubicBezTo>
                  <a:cubicBezTo>
                    <a:pt x="63865" y="72967"/>
                    <a:pt x="63856" y="72977"/>
                    <a:pt x="63856" y="73004"/>
                  </a:cubicBezTo>
                  <a:lnTo>
                    <a:pt x="63856" y="72921"/>
                  </a:lnTo>
                  <a:cubicBezTo>
                    <a:pt x="63689" y="72921"/>
                    <a:pt x="63605" y="72921"/>
                    <a:pt x="63605" y="73004"/>
                  </a:cubicBezTo>
                  <a:lnTo>
                    <a:pt x="63605" y="72837"/>
                  </a:lnTo>
                  <a:cubicBezTo>
                    <a:pt x="63605" y="72837"/>
                    <a:pt x="63689" y="72837"/>
                    <a:pt x="63772" y="72921"/>
                  </a:cubicBezTo>
                  <a:cubicBezTo>
                    <a:pt x="63856" y="72837"/>
                    <a:pt x="63940" y="72837"/>
                    <a:pt x="64024" y="72837"/>
                  </a:cubicBezTo>
                  <a:close/>
                  <a:moveTo>
                    <a:pt x="64024" y="76353"/>
                  </a:moveTo>
                  <a:cubicBezTo>
                    <a:pt x="64024" y="76353"/>
                    <a:pt x="64024" y="76437"/>
                    <a:pt x="64024" y="76521"/>
                  </a:cubicBezTo>
                  <a:cubicBezTo>
                    <a:pt x="63940" y="76437"/>
                    <a:pt x="63856" y="76437"/>
                    <a:pt x="63856" y="76437"/>
                  </a:cubicBezTo>
                  <a:cubicBezTo>
                    <a:pt x="63689" y="76437"/>
                    <a:pt x="63605" y="76437"/>
                    <a:pt x="63605" y="76521"/>
                  </a:cubicBezTo>
                  <a:lnTo>
                    <a:pt x="63605" y="76353"/>
                  </a:lnTo>
                  <a:close/>
                  <a:moveTo>
                    <a:pt x="64024" y="79786"/>
                  </a:moveTo>
                  <a:cubicBezTo>
                    <a:pt x="64024" y="79869"/>
                    <a:pt x="64024" y="79869"/>
                    <a:pt x="64024" y="79953"/>
                  </a:cubicBezTo>
                  <a:lnTo>
                    <a:pt x="63605" y="79953"/>
                  </a:lnTo>
                  <a:lnTo>
                    <a:pt x="63605" y="79786"/>
                  </a:lnTo>
                  <a:close/>
                  <a:moveTo>
                    <a:pt x="64024" y="83302"/>
                  </a:moveTo>
                  <a:cubicBezTo>
                    <a:pt x="64024" y="83302"/>
                    <a:pt x="64024" y="83386"/>
                    <a:pt x="64024" y="83469"/>
                  </a:cubicBezTo>
                  <a:lnTo>
                    <a:pt x="63605" y="83469"/>
                  </a:lnTo>
                  <a:lnTo>
                    <a:pt x="63605" y="83302"/>
                  </a:lnTo>
                  <a:close/>
                  <a:moveTo>
                    <a:pt x="64024" y="86818"/>
                  </a:moveTo>
                  <a:cubicBezTo>
                    <a:pt x="64024" y="86902"/>
                    <a:pt x="64024" y="86986"/>
                    <a:pt x="64024" y="86986"/>
                  </a:cubicBezTo>
                  <a:lnTo>
                    <a:pt x="63605" y="86986"/>
                  </a:lnTo>
                  <a:lnTo>
                    <a:pt x="63605" y="86818"/>
                  </a:lnTo>
                  <a:cubicBezTo>
                    <a:pt x="63605" y="86860"/>
                    <a:pt x="63626" y="86881"/>
                    <a:pt x="63657" y="86881"/>
                  </a:cubicBezTo>
                  <a:cubicBezTo>
                    <a:pt x="63689" y="86881"/>
                    <a:pt x="63731" y="86860"/>
                    <a:pt x="63772" y="86818"/>
                  </a:cubicBezTo>
                  <a:cubicBezTo>
                    <a:pt x="63814" y="86860"/>
                    <a:pt x="63856" y="86881"/>
                    <a:pt x="63898" y="86881"/>
                  </a:cubicBezTo>
                  <a:cubicBezTo>
                    <a:pt x="63940" y="86881"/>
                    <a:pt x="63982" y="86860"/>
                    <a:pt x="64024" y="86818"/>
                  </a:cubicBezTo>
                  <a:close/>
                  <a:moveTo>
                    <a:pt x="64024" y="90334"/>
                  </a:moveTo>
                  <a:cubicBezTo>
                    <a:pt x="64024" y="90418"/>
                    <a:pt x="64024" y="90502"/>
                    <a:pt x="64024" y="90502"/>
                  </a:cubicBezTo>
                  <a:lnTo>
                    <a:pt x="63856" y="90502"/>
                  </a:lnTo>
                  <a:lnTo>
                    <a:pt x="63856" y="90418"/>
                  </a:lnTo>
                  <a:cubicBezTo>
                    <a:pt x="63689" y="90418"/>
                    <a:pt x="63605" y="90502"/>
                    <a:pt x="63605" y="90502"/>
                  </a:cubicBezTo>
                  <a:lnTo>
                    <a:pt x="63605" y="90334"/>
                  </a:lnTo>
                  <a:close/>
                  <a:moveTo>
                    <a:pt x="64024" y="93851"/>
                  </a:moveTo>
                  <a:cubicBezTo>
                    <a:pt x="64024" y="93934"/>
                    <a:pt x="64024" y="93934"/>
                    <a:pt x="64024" y="94018"/>
                  </a:cubicBezTo>
                  <a:lnTo>
                    <a:pt x="63856" y="94018"/>
                  </a:lnTo>
                  <a:lnTo>
                    <a:pt x="63856" y="93934"/>
                  </a:lnTo>
                  <a:cubicBezTo>
                    <a:pt x="63689" y="93934"/>
                    <a:pt x="63605" y="94018"/>
                    <a:pt x="63605" y="94018"/>
                  </a:cubicBezTo>
                  <a:lnTo>
                    <a:pt x="63605" y="93851"/>
                  </a:lnTo>
                  <a:close/>
                  <a:moveTo>
                    <a:pt x="64024" y="97367"/>
                  </a:moveTo>
                  <a:cubicBezTo>
                    <a:pt x="64024" y="97451"/>
                    <a:pt x="64024" y="97451"/>
                    <a:pt x="64024" y="97534"/>
                  </a:cubicBezTo>
                  <a:cubicBezTo>
                    <a:pt x="63968" y="97534"/>
                    <a:pt x="63912" y="97497"/>
                    <a:pt x="63881" y="97497"/>
                  </a:cubicBezTo>
                  <a:cubicBezTo>
                    <a:pt x="63865" y="97497"/>
                    <a:pt x="63856" y="97506"/>
                    <a:pt x="63856" y="97534"/>
                  </a:cubicBezTo>
                  <a:lnTo>
                    <a:pt x="63856" y="97451"/>
                  </a:lnTo>
                  <a:cubicBezTo>
                    <a:pt x="63689" y="97451"/>
                    <a:pt x="63605" y="97451"/>
                    <a:pt x="63605" y="97534"/>
                  </a:cubicBezTo>
                  <a:lnTo>
                    <a:pt x="63605" y="97367"/>
                  </a:lnTo>
                  <a:close/>
                  <a:moveTo>
                    <a:pt x="64024" y="100883"/>
                  </a:moveTo>
                  <a:cubicBezTo>
                    <a:pt x="64024" y="100883"/>
                    <a:pt x="64024" y="100967"/>
                    <a:pt x="64024" y="101050"/>
                  </a:cubicBezTo>
                  <a:cubicBezTo>
                    <a:pt x="63940" y="100967"/>
                    <a:pt x="63856" y="100967"/>
                    <a:pt x="63856" y="100967"/>
                  </a:cubicBezTo>
                  <a:cubicBezTo>
                    <a:pt x="63689" y="100967"/>
                    <a:pt x="63605" y="100967"/>
                    <a:pt x="63605" y="101050"/>
                  </a:cubicBezTo>
                  <a:lnTo>
                    <a:pt x="63605" y="100883"/>
                  </a:lnTo>
                  <a:close/>
                  <a:moveTo>
                    <a:pt x="64024" y="104399"/>
                  </a:moveTo>
                  <a:cubicBezTo>
                    <a:pt x="64024" y="104399"/>
                    <a:pt x="64024" y="104483"/>
                    <a:pt x="64024" y="104567"/>
                  </a:cubicBezTo>
                  <a:cubicBezTo>
                    <a:pt x="63982" y="104525"/>
                    <a:pt x="63940" y="104504"/>
                    <a:pt x="63908" y="104504"/>
                  </a:cubicBezTo>
                  <a:cubicBezTo>
                    <a:pt x="63877" y="104504"/>
                    <a:pt x="63856" y="104525"/>
                    <a:pt x="63856" y="104567"/>
                  </a:cubicBezTo>
                  <a:lnTo>
                    <a:pt x="63856" y="104483"/>
                  </a:lnTo>
                  <a:cubicBezTo>
                    <a:pt x="63689" y="104483"/>
                    <a:pt x="63605" y="104483"/>
                    <a:pt x="63605" y="104567"/>
                  </a:cubicBezTo>
                  <a:lnTo>
                    <a:pt x="63605" y="104399"/>
                  </a:lnTo>
                  <a:close/>
                  <a:moveTo>
                    <a:pt x="64024" y="107915"/>
                  </a:moveTo>
                  <a:cubicBezTo>
                    <a:pt x="64024" y="107915"/>
                    <a:pt x="64024" y="107999"/>
                    <a:pt x="64024" y="108083"/>
                  </a:cubicBezTo>
                  <a:cubicBezTo>
                    <a:pt x="63940" y="107999"/>
                    <a:pt x="63856" y="107999"/>
                    <a:pt x="63856" y="107999"/>
                  </a:cubicBezTo>
                  <a:cubicBezTo>
                    <a:pt x="63689" y="107999"/>
                    <a:pt x="63605" y="107999"/>
                    <a:pt x="63605" y="108083"/>
                  </a:cubicBezTo>
                  <a:lnTo>
                    <a:pt x="63605" y="107915"/>
                  </a:lnTo>
                  <a:close/>
                  <a:moveTo>
                    <a:pt x="64024" y="111432"/>
                  </a:moveTo>
                  <a:cubicBezTo>
                    <a:pt x="64024" y="111432"/>
                    <a:pt x="64024" y="111515"/>
                    <a:pt x="64024" y="111515"/>
                  </a:cubicBezTo>
                  <a:lnTo>
                    <a:pt x="63605" y="111515"/>
                  </a:lnTo>
                  <a:lnTo>
                    <a:pt x="63605" y="111432"/>
                  </a:lnTo>
                  <a:close/>
                  <a:moveTo>
                    <a:pt x="64024" y="114864"/>
                  </a:moveTo>
                  <a:cubicBezTo>
                    <a:pt x="64024" y="114948"/>
                    <a:pt x="64024" y="115032"/>
                    <a:pt x="64024" y="115032"/>
                  </a:cubicBezTo>
                  <a:lnTo>
                    <a:pt x="63605" y="115032"/>
                  </a:lnTo>
                  <a:lnTo>
                    <a:pt x="63605" y="114864"/>
                  </a:lnTo>
                  <a:cubicBezTo>
                    <a:pt x="63605" y="114906"/>
                    <a:pt x="63626" y="114927"/>
                    <a:pt x="63657" y="114927"/>
                  </a:cubicBezTo>
                  <a:cubicBezTo>
                    <a:pt x="63689" y="114927"/>
                    <a:pt x="63731" y="114906"/>
                    <a:pt x="63772" y="114864"/>
                  </a:cubicBezTo>
                  <a:cubicBezTo>
                    <a:pt x="63814" y="114906"/>
                    <a:pt x="63856" y="114927"/>
                    <a:pt x="63898" y="114927"/>
                  </a:cubicBezTo>
                  <a:cubicBezTo>
                    <a:pt x="63940" y="114927"/>
                    <a:pt x="63982" y="114906"/>
                    <a:pt x="64024" y="114864"/>
                  </a:cubicBezTo>
                  <a:close/>
                  <a:moveTo>
                    <a:pt x="64024" y="118380"/>
                  </a:moveTo>
                  <a:cubicBezTo>
                    <a:pt x="64024" y="118464"/>
                    <a:pt x="64024" y="118548"/>
                    <a:pt x="64024" y="118548"/>
                  </a:cubicBezTo>
                  <a:lnTo>
                    <a:pt x="63856" y="118548"/>
                  </a:lnTo>
                  <a:lnTo>
                    <a:pt x="63856" y="118464"/>
                  </a:lnTo>
                  <a:cubicBezTo>
                    <a:pt x="63689" y="118464"/>
                    <a:pt x="63605" y="118548"/>
                    <a:pt x="63605" y="118548"/>
                  </a:cubicBezTo>
                  <a:lnTo>
                    <a:pt x="63605" y="118380"/>
                  </a:lnTo>
                  <a:close/>
                  <a:moveTo>
                    <a:pt x="64024" y="121897"/>
                  </a:moveTo>
                  <a:cubicBezTo>
                    <a:pt x="64024" y="121980"/>
                    <a:pt x="64024" y="121980"/>
                    <a:pt x="64024" y="122064"/>
                  </a:cubicBezTo>
                  <a:lnTo>
                    <a:pt x="63856" y="122064"/>
                  </a:lnTo>
                  <a:lnTo>
                    <a:pt x="63856" y="121980"/>
                  </a:lnTo>
                  <a:cubicBezTo>
                    <a:pt x="63689" y="121980"/>
                    <a:pt x="63605" y="122064"/>
                    <a:pt x="63605" y="122064"/>
                  </a:cubicBezTo>
                  <a:lnTo>
                    <a:pt x="63605" y="121897"/>
                  </a:lnTo>
                  <a:close/>
                  <a:moveTo>
                    <a:pt x="64024" y="125413"/>
                  </a:moveTo>
                  <a:cubicBezTo>
                    <a:pt x="64024" y="125497"/>
                    <a:pt x="64024" y="125497"/>
                    <a:pt x="64024" y="125580"/>
                  </a:cubicBezTo>
                  <a:cubicBezTo>
                    <a:pt x="63968" y="125580"/>
                    <a:pt x="63912" y="125543"/>
                    <a:pt x="63881" y="125543"/>
                  </a:cubicBezTo>
                  <a:cubicBezTo>
                    <a:pt x="63865" y="125543"/>
                    <a:pt x="63856" y="125552"/>
                    <a:pt x="63856" y="125580"/>
                  </a:cubicBezTo>
                  <a:lnTo>
                    <a:pt x="63856" y="125497"/>
                  </a:lnTo>
                  <a:cubicBezTo>
                    <a:pt x="63689" y="125497"/>
                    <a:pt x="63605" y="125497"/>
                    <a:pt x="63605" y="125580"/>
                  </a:cubicBezTo>
                  <a:lnTo>
                    <a:pt x="63605" y="125413"/>
                  </a:lnTo>
                  <a:close/>
                  <a:moveTo>
                    <a:pt x="64024" y="128929"/>
                  </a:moveTo>
                  <a:cubicBezTo>
                    <a:pt x="64024" y="128929"/>
                    <a:pt x="64024" y="129013"/>
                    <a:pt x="64024" y="129097"/>
                  </a:cubicBezTo>
                  <a:cubicBezTo>
                    <a:pt x="63940" y="129013"/>
                    <a:pt x="63856" y="129013"/>
                    <a:pt x="63856" y="129013"/>
                  </a:cubicBezTo>
                  <a:cubicBezTo>
                    <a:pt x="63689" y="129013"/>
                    <a:pt x="63605" y="129013"/>
                    <a:pt x="63605" y="129097"/>
                  </a:cubicBezTo>
                  <a:lnTo>
                    <a:pt x="63605" y="128929"/>
                  </a:lnTo>
                  <a:close/>
                  <a:moveTo>
                    <a:pt x="64024" y="132445"/>
                  </a:moveTo>
                  <a:cubicBezTo>
                    <a:pt x="64024" y="132445"/>
                    <a:pt x="64024" y="132529"/>
                    <a:pt x="64024" y="132613"/>
                  </a:cubicBezTo>
                  <a:cubicBezTo>
                    <a:pt x="63940" y="132529"/>
                    <a:pt x="63856" y="132529"/>
                    <a:pt x="63856" y="132529"/>
                  </a:cubicBezTo>
                  <a:cubicBezTo>
                    <a:pt x="63689" y="132529"/>
                    <a:pt x="63605" y="132529"/>
                    <a:pt x="63605" y="132613"/>
                  </a:cubicBezTo>
                  <a:lnTo>
                    <a:pt x="63605" y="132445"/>
                  </a:lnTo>
                  <a:close/>
                  <a:moveTo>
                    <a:pt x="61345" y="1"/>
                  </a:moveTo>
                  <a:cubicBezTo>
                    <a:pt x="58080" y="1"/>
                    <a:pt x="58080" y="4857"/>
                    <a:pt x="61345" y="4857"/>
                  </a:cubicBezTo>
                  <a:lnTo>
                    <a:pt x="62935" y="4857"/>
                  </a:lnTo>
                  <a:cubicBezTo>
                    <a:pt x="62600" y="5192"/>
                    <a:pt x="62433" y="5694"/>
                    <a:pt x="62433" y="6196"/>
                  </a:cubicBezTo>
                  <a:cubicBezTo>
                    <a:pt x="62433" y="6782"/>
                    <a:pt x="62684" y="7368"/>
                    <a:pt x="63270" y="7619"/>
                  </a:cubicBezTo>
                  <a:lnTo>
                    <a:pt x="63270" y="8205"/>
                  </a:lnTo>
                  <a:cubicBezTo>
                    <a:pt x="62182" y="8875"/>
                    <a:pt x="62182" y="10466"/>
                    <a:pt x="63270" y="11136"/>
                  </a:cubicBezTo>
                  <a:lnTo>
                    <a:pt x="63270" y="11722"/>
                  </a:lnTo>
                  <a:cubicBezTo>
                    <a:pt x="62182" y="12391"/>
                    <a:pt x="62182" y="13982"/>
                    <a:pt x="63270" y="14652"/>
                  </a:cubicBezTo>
                  <a:lnTo>
                    <a:pt x="63270" y="15154"/>
                  </a:lnTo>
                  <a:cubicBezTo>
                    <a:pt x="62182" y="15908"/>
                    <a:pt x="62182" y="17498"/>
                    <a:pt x="63270" y="18168"/>
                  </a:cubicBezTo>
                  <a:lnTo>
                    <a:pt x="63270" y="18754"/>
                  </a:lnTo>
                  <a:cubicBezTo>
                    <a:pt x="62182" y="19424"/>
                    <a:pt x="62182" y="21015"/>
                    <a:pt x="63270" y="21684"/>
                  </a:cubicBezTo>
                  <a:lnTo>
                    <a:pt x="63270" y="22187"/>
                  </a:lnTo>
                  <a:cubicBezTo>
                    <a:pt x="62182" y="22940"/>
                    <a:pt x="62182" y="24447"/>
                    <a:pt x="63270" y="25201"/>
                  </a:cubicBezTo>
                  <a:lnTo>
                    <a:pt x="63270" y="25703"/>
                  </a:lnTo>
                  <a:cubicBezTo>
                    <a:pt x="62182" y="26456"/>
                    <a:pt x="62182" y="27963"/>
                    <a:pt x="63270" y="28717"/>
                  </a:cubicBezTo>
                  <a:lnTo>
                    <a:pt x="63270" y="29219"/>
                  </a:lnTo>
                  <a:cubicBezTo>
                    <a:pt x="62182" y="29889"/>
                    <a:pt x="62182" y="31480"/>
                    <a:pt x="63270" y="32149"/>
                  </a:cubicBezTo>
                  <a:lnTo>
                    <a:pt x="63270" y="32652"/>
                  </a:lnTo>
                  <a:cubicBezTo>
                    <a:pt x="62182" y="33405"/>
                    <a:pt x="62182" y="34996"/>
                    <a:pt x="63270" y="35666"/>
                  </a:cubicBezTo>
                  <a:lnTo>
                    <a:pt x="63270" y="36168"/>
                  </a:lnTo>
                  <a:cubicBezTo>
                    <a:pt x="62182" y="36921"/>
                    <a:pt x="62182" y="38428"/>
                    <a:pt x="63270" y="39182"/>
                  </a:cubicBezTo>
                  <a:lnTo>
                    <a:pt x="63270" y="39684"/>
                  </a:lnTo>
                  <a:cubicBezTo>
                    <a:pt x="62182" y="40354"/>
                    <a:pt x="62182" y="41944"/>
                    <a:pt x="63270" y="42614"/>
                  </a:cubicBezTo>
                  <a:lnTo>
                    <a:pt x="63270" y="43117"/>
                  </a:lnTo>
                  <a:cubicBezTo>
                    <a:pt x="62182" y="43870"/>
                    <a:pt x="62182" y="45461"/>
                    <a:pt x="63270" y="46130"/>
                  </a:cubicBezTo>
                  <a:lnTo>
                    <a:pt x="63270" y="46633"/>
                  </a:lnTo>
                  <a:cubicBezTo>
                    <a:pt x="62182" y="47386"/>
                    <a:pt x="62182" y="48893"/>
                    <a:pt x="63270" y="49647"/>
                  </a:cubicBezTo>
                  <a:lnTo>
                    <a:pt x="63270" y="50149"/>
                  </a:lnTo>
                  <a:cubicBezTo>
                    <a:pt x="62182" y="50902"/>
                    <a:pt x="62182" y="52409"/>
                    <a:pt x="63270" y="53163"/>
                  </a:cubicBezTo>
                  <a:lnTo>
                    <a:pt x="63270" y="53665"/>
                  </a:lnTo>
                  <a:cubicBezTo>
                    <a:pt x="62182" y="54335"/>
                    <a:pt x="62182" y="55926"/>
                    <a:pt x="63270" y="56679"/>
                  </a:cubicBezTo>
                  <a:lnTo>
                    <a:pt x="63270" y="57181"/>
                  </a:lnTo>
                  <a:cubicBezTo>
                    <a:pt x="62182" y="57851"/>
                    <a:pt x="62182" y="59442"/>
                    <a:pt x="63270" y="60112"/>
                  </a:cubicBezTo>
                  <a:lnTo>
                    <a:pt x="63270" y="60698"/>
                  </a:lnTo>
                  <a:cubicBezTo>
                    <a:pt x="62182" y="61367"/>
                    <a:pt x="62182" y="62958"/>
                    <a:pt x="63270" y="63628"/>
                  </a:cubicBezTo>
                  <a:lnTo>
                    <a:pt x="63270" y="64214"/>
                  </a:lnTo>
                  <a:cubicBezTo>
                    <a:pt x="62182" y="64884"/>
                    <a:pt x="62182" y="66474"/>
                    <a:pt x="63270" y="67144"/>
                  </a:cubicBezTo>
                  <a:lnTo>
                    <a:pt x="63270" y="67646"/>
                  </a:lnTo>
                  <a:cubicBezTo>
                    <a:pt x="62182" y="68400"/>
                    <a:pt x="62182" y="69991"/>
                    <a:pt x="63270" y="70660"/>
                  </a:cubicBezTo>
                  <a:lnTo>
                    <a:pt x="63270" y="71497"/>
                  </a:lnTo>
                  <a:cubicBezTo>
                    <a:pt x="62182" y="72167"/>
                    <a:pt x="62182" y="73758"/>
                    <a:pt x="63270" y="74511"/>
                  </a:cubicBezTo>
                  <a:lnTo>
                    <a:pt x="63270" y="75014"/>
                  </a:lnTo>
                  <a:cubicBezTo>
                    <a:pt x="62182" y="75683"/>
                    <a:pt x="62182" y="77274"/>
                    <a:pt x="63270" y="77944"/>
                  </a:cubicBezTo>
                  <a:lnTo>
                    <a:pt x="63270" y="78530"/>
                  </a:lnTo>
                  <a:cubicBezTo>
                    <a:pt x="62182" y="79200"/>
                    <a:pt x="62182" y="80790"/>
                    <a:pt x="63270" y="81460"/>
                  </a:cubicBezTo>
                  <a:lnTo>
                    <a:pt x="63270" y="82046"/>
                  </a:lnTo>
                  <a:cubicBezTo>
                    <a:pt x="62182" y="82716"/>
                    <a:pt x="62182" y="84307"/>
                    <a:pt x="63270" y="84976"/>
                  </a:cubicBezTo>
                  <a:lnTo>
                    <a:pt x="63270" y="85479"/>
                  </a:lnTo>
                  <a:cubicBezTo>
                    <a:pt x="62182" y="86232"/>
                    <a:pt x="62182" y="87823"/>
                    <a:pt x="63270" y="88493"/>
                  </a:cubicBezTo>
                  <a:lnTo>
                    <a:pt x="63270" y="88995"/>
                  </a:lnTo>
                  <a:cubicBezTo>
                    <a:pt x="62182" y="89748"/>
                    <a:pt x="62182" y="91339"/>
                    <a:pt x="63270" y="92009"/>
                  </a:cubicBezTo>
                  <a:lnTo>
                    <a:pt x="63270" y="92511"/>
                  </a:lnTo>
                  <a:cubicBezTo>
                    <a:pt x="62182" y="93265"/>
                    <a:pt x="62182" y="94772"/>
                    <a:pt x="63270" y="95525"/>
                  </a:cubicBezTo>
                  <a:lnTo>
                    <a:pt x="63270" y="96027"/>
                  </a:lnTo>
                  <a:cubicBezTo>
                    <a:pt x="62182" y="96697"/>
                    <a:pt x="62182" y="98288"/>
                    <a:pt x="63270" y="99041"/>
                  </a:cubicBezTo>
                  <a:lnTo>
                    <a:pt x="63270" y="99544"/>
                  </a:lnTo>
                  <a:cubicBezTo>
                    <a:pt x="62182" y="100213"/>
                    <a:pt x="62182" y="101804"/>
                    <a:pt x="63270" y="102474"/>
                  </a:cubicBezTo>
                  <a:lnTo>
                    <a:pt x="63270" y="103060"/>
                  </a:lnTo>
                  <a:cubicBezTo>
                    <a:pt x="62182" y="103729"/>
                    <a:pt x="62182" y="105320"/>
                    <a:pt x="63270" y="105990"/>
                  </a:cubicBezTo>
                  <a:lnTo>
                    <a:pt x="63270" y="106660"/>
                  </a:lnTo>
                  <a:cubicBezTo>
                    <a:pt x="62182" y="107329"/>
                    <a:pt x="62182" y="108920"/>
                    <a:pt x="63270" y="109590"/>
                  </a:cubicBezTo>
                  <a:lnTo>
                    <a:pt x="63270" y="110092"/>
                  </a:lnTo>
                  <a:cubicBezTo>
                    <a:pt x="62182" y="110846"/>
                    <a:pt x="62182" y="112436"/>
                    <a:pt x="63270" y="113106"/>
                  </a:cubicBezTo>
                  <a:lnTo>
                    <a:pt x="63270" y="113608"/>
                  </a:lnTo>
                  <a:cubicBezTo>
                    <a:pt x="62182" y="114362"/>
                    <a:pt x="62182" y="115869"/>
                    <a:pt x="63270" y="116622"/>
                  </a:cubicBezTo>
                  <a:lnTo>
                    <a:pt x="63270" y="117125"/>
                  </a:lnTo>
                  <a:cubicBezTo>
                    <a:pt x="62182" y="117794"/>
                    <a:pt x="62182" y="119385"/>
                    <a:pt x="63270" y="120055"/>
                  </a:cubicBezTo>
                  <a:lnTo>
                    <a:pt x="63270" y="120557"/>
                  </a:lnTo>
                  <a:cubicBezTo>
                    <a:pt x="62182" y="121311"/>
                    <a:pt x="62182" y="122901"/>
                    <a:pt x="63270" y="123571"/>
                  </a:cubicBezTo>
                  <a:lnTo>
                    <a:pt x="63270" y="124073"/>
                  </a:lnTo>
                  <a:cubicBezTo>
                    <a:pt x="62182" y="124827"/>
                    <a:pt x="62182" y="126334"/>
                    <a:pt x="63270" y="127087"/>
                  </a:cubicBezTo>
                  <a:lnTo>
                    <a:pt x="63270" y="127590"/>
                  </a:lnTo>
                  <a:cubicBezTo>
                    <a:pt x="62182" y="128259"/>
                    <a:pt x="62182" y="129850"/>
                    <a:pt x="63270" y="130603"/>
                  </a:cubicBezTo>
                  <a:lnTo>
                    <a:pt x="63270" y="131106"/>
                  </a:lnTo>
                  <a:cubicBezTo>
                    <a:pt x="62684" y="131441"/>
                    <a:pt x="62433" y="132027"/>
                    <a:pt x="62433" y="132613"/>
                  </a:cubicBezTo>
                  <a:lnTo>
                    <a:pt x="6341" y="132613"/>
                  </a:lnTo>
                  <a:cubicBezTo>
                    <a:pt x="6234" y="132607"/>
                    <a:pt x="6128" y="132604"/>
                    <a:pt x="6024" y="132604"/>
                  </a:cubicBezTo>
                  <a:cubicBezTo>
                    <a:pt x="0" y="132604"/>
                    <a:pt x="0" y="141830"/>
                    <a:pt x="6024" y="141830"/>
                  </a:cubicBezTo>
                  <a:cubicBezTo>
                    <a:pt x="6128" y="141830"/>
                    <a:pt x="6234" y="141827"/>
                    <a:pt x="6341" y="141822"/>
                  </a:cubicBezTo>
                  <a:lnTo>
                    <a:pt x="70135" y="141822"/>
                  </a:lnTo>
                  <a:cubicBezTo>
                    <a:pt x="70185" y="141824"/>
                    <a:pt x="70236" y="141824"/>
                    <a:pt x="70285" y="141824"/>
                  </a:cubicBezTo>
                  <a:cubicBezTo>
                    <a:pt x="72814" y="141824"/>
                    <a:pt x="74907" y="139762"/>
                    <a:pt x="74907" y="137217"/>
                  </a:cubicBezTo>
                  <a:cubicBezTo>
                    <a:pt x="74907" y="134639"/>
                    <a:pt x="72891" y="132603"/>
                    <a:pt x="70426" y="132603"/>
                  </a:cubicBezTo>
                  <a:cubicBezTo>
                    <a:pt x="70329" y="132603"/>
                    <a:pt x="70233" y="132606"/>
                    <a:pt x="70135" y="132613"/>
                  </a:cubicBezTo>
                  <a:lnTo>
                    <a:pt x="65196" y="132613"/>
                  </a:lnTo>
                  <a:cubicBezTo>
                    <a:pt x="65196" y="132027"/>
                    <a:pt x="64861" y="131441"/>
                    <a:pt x="64358" y="131190"/>
                  </a:cubicBezTo>
                  <a:lnTo>
                    <a:pt x="64358" y="130603"/>
                  </a:lnTo>
                  <a:cubicBezTo>
                    <a:pt x="65447" y="129934"/>
                    <a:pt x="65447" y="128343"/>
                    <a:pt x="64358" y="127673"/>
                  </a:cubicBezTo>
                  <a:lnTo>
                    <a:pt x="64358" y="127087"/>
                  </a:lnTo>
                  <a:cubicBezTo>
                    <a:pt x="65447" y="126417"/>
                    <a:pt x="65447" y="124827"/>
                    <a:pt x="64358" y="124157"/>
                  </a:cubicBezTo>
                  <a:lnTo>
                    <a:pt x="64358" y="123655"/>
                  </a:lnTo>
                  <a:cubicBezTo>
                    <a:pt x="65447" y="122901"/>
                    <a:pt x="65447" y="121311"/>
                    <a:pt x="64358" y="120641"/>
                  </a:cubicBezTo>
                  <a:lnTo>
                    <a:pt x="64358" y="120139"/>
                  </a:lnTo>
                  <a:cubicBezTo>
                    <a:pt x="65447" y="119385"/>
                    <a:pt x="65447" y="117794"/>
                    <a:pt x="64358" y="117125"/>
                  </a:cubicBezTo>
                  <a:lnTo>
                    <a:pt x="64358" y="116622"/>
                  </a:lnTo>
                  <a:cubicBezTo>
                    <a:pt x="65447" y="115869"/>
                    <a:pt x="65447" y="114362"/>
                    <a:pt x="64358" y="113608"/>
                  </a:cubicBezTo>
                  <a:lnTo>
                    <a:pt x="64358" y="113106"/>
                  </a:lnTo>
                  <a:cubicBezTo>
                    <a:pt x="65447" y="112436"/>
                    <a:pt x="65447" y="110846"/>
                    <a:pt x="64358" y="110092"/>
                  </a:cubicBezTo>
                  <a:lnTo>
                    <a:pt x="64358" y="109590"/>
                  </a:lnTo>
                  <a:cubicBezTo>
                    <a:pt x="65447" y="108920"/>
                    <a:pt x="65447" y="107329"/>
                    <a:pt x="64358" y="106660"/>
                  </a:cubicBezTo>
                  <a:lnTo>
                    <a:pt x="64358" y="106074"/>
                  </a:lnTo>
                  <a:cubicBezTo>
                    <a:pt x="65447" y="105404"/>
                    <a:pt x="65447" y="103813"/>
                    <a:pt x="64358" y="103143"/>
                  </a:cubicBezTo>
                  <a:lnTo>
                    <a:pt x="64358" y="102557"/>
                  </a:lnTo>
                  <a:cubicBezTo>
                    <a:pt x="65447" y="101888"/>
                    <a:pt x="65447" y="100297"/>
                    <a:pt x="64358" y="99627"/>
                  </a:cubicBezTo>
                  <a:lnTo>
                    <a:pt x="64358" y="99041"/>
                  </a:lnTo>
                  <a:cubicBezTo>
                    <a:pt x="65447" y="98371"/>
                    <a:pt x="65447" y="96781"/>
                    <a:pt x="64358" y="96111"/>
                  </a:cubicBezTo>
                  <a:lnTo>
                    <a:pt x="64358" y="95609"/>
                  </a:lnTo>
                  <a:cubicBezTo>
                    <a:pt x="65447" y="94855"/>
                    <a:pt x="65447" y="93265"/>
                    <a:pt x="64358" y="92595"/>
                  </a:cubicBezTo>
                  <a:lnTo>
                    <a:pt x="64358" y="92092"/>
                  </a:lnTo>
                  <a:cubicBezTo>
                    <a:pt x="65447" y="91339"/>
                    <a:pt x="65447" y="89748"/>
                    <a:pt x="64358" y="89079"/>
                  </a:cubicBezTo>
                  <a:lnTo>
                    <a:pt x="64358" y="88576"/>
                  </a:lnTo>
                  <a:cubicBezTo>
                    <a:pt x="65447" y="87823"/>
                    <a:pt x="65447" y="86316"/>
                    <a:pt x="64358" y="85562"/>
                  </a:cubicBezTo>
                  <a:lnTo>
                    <a:pt x="64358" y="85060"/>
                  </a:lnTo>
                  <a:cubicBezTo>
                    <a:pt x="65447" y="84390"/>
                    <a:pt x="65447" y="82800"/>
                    <a:pt x="64358" y="82046"/>
                  </a:cubicBezTo>
                  <a:lnTo>
                    <a:pt x="64358" y="81544"/>
                  </a:lnTo>
                  <a:cubicBezTo>
                    <a:pt x="65447" y="80790"/>
                    <a:pt x="65447" y="79200"/>
                    <a:pt x="64358" y="78530"/>
                  </a:cubicBezTo>
                  <a:lnTo>
                    <a:pt x="64358" y="78028"/>
                  </a:lnTo>
                  <a:cubicBezTo>
                    <a:pt x="65447" y="77274"/>
                    <a:pt x="65447" y="75683"/>
                    <a:pt x="64358" y="75014"/>
                  </a:cubicBezTo>
                  <a:lnTo>
                    <a:pt x="64358" y="74511"/>
                  </a:lnTo>
                  <a:cubicBezTo>
                    <a:pt x="65447" y="73758"/>
                    <a:pt x="65447" y="72251"/>
                    <a:pt x="64358" y="71497"/>
                  </a:cubicBezTo>
                  <a:lnTo>
                    <a:pt x="64358" y="70660"/>
                  </a:lnTo>
                  <a:cubicBezTo>
                    <a:pt x="65447" y="69991"/>
                    <a:pt x="65447" y="68400"/>
                    <a:pt x="64358" y="67730"/>
                  </a:cubicBezTo>
                  <a:lnTo>
                    <a:pt x="64358" y="67144"/>
                  </a:lnTo>
                  <a:cubicBezTo>
                    <a:pt x="65447" y="66474"/>
                    <a:pt x="65447" y="64884"/>
                    <a:pt x="64358" y="64214"/>
                  </a:cubicBezTo>
                  <a:lnTo>
                    <a:pt x="64358" y="63712"/>
                  </a:lnTo>
                  <a:cubicBezTo>
                    <a:pt x="65447" y="63042"/>
                    <a:pt x="65447" y="61451"/>
                    <a:pt x="64358" y="60698"/>
                  </a:cubicBezTo>
                  <a:lnTo>
                    <a:pt x="64358" y="60195"/>
                  </a:lnTo>
                  <a:cubicBezTo>
                    <a:pt x="65447" y="59526"/>
                    <a:pt x="65447" y="57935"/>
                    <a:pt x="64358" y="57265"/>
                  </a:cubicBezTo>
                  <a:lnTo>
                    <a:pt x="64358" y="56679"/>
                  </a:lnTo>
                  <a:cubicBezTo>
                    <a:pt x="65447" y="56009"/>
                    <a:pt x="65447" y="54419"/>
                    <a:pt x="64358" y="53749"/>
                  </a:cubicBezTo>
                  <a:lnTo>
                    <a:pt x="64358" y="53163"/>
                  </a:lnTo>
                  <a:cubicBezTo>
                    <a:pt x="65447" y="52493"/>
                    <a:pt x="65447" y="50902"/>
                    <a:pt x="64358" y="50233"/>
                  </a:cubicBezTo>
                  <a:lnTo>
                    <a:pt x="64358" y="49730"/>
                  </a:lnTo>
                  <a:cubicBezTo>
                    <a:pt x="65447" y="48977"/>
                    <a:pt x="65447" y="47386"/>
                    <a:pt x="64358" y="46716"/>
                  </a:cubicBezTo>
                  <a:lnTo>
                    <a:pt x="64358" y="46214"/>
                  </a:lnTo>
                  <a:cubicBezTo>
                    <a:pt x="65447" y="45461"/>
                    <a:pt x="65447" y="43870"/>
                    <a:pt x="64358" y="43200"/>
                  </a:cubicBezTo>
                  <a:lnTo>
                    <a:pt x="64358" y="42698"/>
                  </a:lnTo>
                  <a:cubicBezTo>
                    <a:pt x="65447" y="41944"/>
                    <a:pt x="65447" y="40438"/>
                    <a:pt x="64358" y="39684"/>
                  </a:cubicBezTo>
                  <a:lnTo>
                    <a:pt x="64358" y="39182"/>
                  </a:lnTo>
                  <a:cubicBezTo>
                    <a:pt x="65447" y="38428"/>
                    <a:pt x="65447" y="36921"/>
                    <a:pt x="64358" y="36168"/>
                  </a:cubicBezTo>
                  <a:lnTo>
                    <a:pt x="64358" y="35666"/>
                  </a:lnTo>
                  <a:cubicBezTo>
                    <a:pt x="65447" y="34996"/>
                    <a:pt x="65447" y="33405"/>
                    <a:pt x="64358" y="32652"/>
                  </a:cubicBezTo>
                  <a:lnTo>
                    <a:pt x="64358" y="32149"/>
                  </a:lnTo>
                  <a:cubicBezTo>
                    <a:pt x="65447" y="31480"/>
                    <a:pt x="65447" y="29889"/>
                    <a:pt x="64358" y="29219"/>
                  </a:cubicBezTo>
                  <a:lnTo>
                    <a:pt x="64358" y="28633"/>
                  </a:lnTo>
                  <a:cubicBezTo>
                    <a:pt x="65447" y="27963"/>
                    <a:pt x="65447" y="26373"/>
                    <a:pt x="64358" y="25703"/>
                  </a:cubicBezTo>
                  <a:lnTo>
                    <a:pt x="64358" y="25117"/>
                  </a:lnTo>
                  <a:cubicBezTo>
                    <a:pt x="65447" y="24447"/>
                    <a:pt x="65447" y="22856"/>
                    <a:pt x="64358" y="22187"/>
                  </a:cubicBezTo>
                  <a:lnTo>
                    <a:pt x="64358" y="21684"/>
                  </a:lnTo>
                  <a:cubicBezTo>
                    <a:pt x="65447" y="20931"/>
                    <a:pt x="65447" y="19340"/>
                    <a:pt x="64358" y="18670"/>
                  </a:cubicBezTo>
                  <a:lnTo>
                    <a:pt x="64358" y="18168"/>
                  </a:lnTo>
                  <a:cubicBezTo>
                    <a:pt x="65447" y="17415"/>
                    <a:pt x="65447" y="15824"/>
                    <a:pt x="64358" y="15154"/>
                  </a:cubicBezTo>
                  <a:lnTo>
                    <a:pt x="64358" y="14652"/>
                  </a:lnTo>
                  <a:cubicBezTo>
                    <a:pt x="65447" y="13898"/>
                    <a:pt x="65447" y="12391"/>
                    <a:pt x="64358" y="11638"/>
                  </a:cubicBezTo>
                  <a:lnTo>
                    <a:pt x="64358" y="11136"/>
                  </a:lnTo>
                  <a:cubicBezTo>
                    <a:pt x="65447" y="10466"/>
                    <a:pt x="65447" y="8875"/>
                    <a:pt x="64358" y="8122"/>
                  </a:cubicBezTo>
                  <a:lnTo>
                    <a:pt x="64358" y="7619"/>
                  </a:lnTo>
                  <a:cubicBezTo>
                    <a:pt x="64861" y="7285"/>
                    <a:pt x="65196" y="6699"/>
                    <a:pt x="65196" y="6113"/>
                  </a:cubicBezTo>
                  <a:cubicBezTo>
                    <a:pt x="65196" y="5610"/>
                    <a:pt x="65028" y="5192"/>
                    <a:pt x="64610" y="4857"/>
                  </a:cubicBezTo>
                  <a:lnTo>
                    <a:pt x="66786" y="4857"/>
                  </a:lnTo>
                  <a:cubicBezTo>
                    <a:pt x="67875" y="4857"/>
                    <a:pt x="68712" y="3936"/>
                    <a:pt x="68712" y="2931"/>
                  </a:cubicBezTo>
                  <a:lnTo>
                    <a:pt x="68712" y="2010"/>
                  </a:lnTo>
                  <a:cubicBezTo>
                    <a:pt x="68712" y="922"/>
                    <a:pt x="67875" y="1"/>
                    <a:pt x="6678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9" name="Google Shape;559;p76"/>
          <p:cNvSpPr txBox="1"/>
          <p:nvPr/>
        </p:nvSpPr>
        <p:spPr>
          <a:xfrm>
            <a:off x="713225" y="4262425"/>
            <a:ext cx="3373800" cy="341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100">
                <a:solidFill>
                  <a:schemeClr val="accent5"/>
                </a:solidFill>
                <a:latin typeface="Roboto"/>
                <a:ea typeface="Roboto"/>
                <a:cs typeface="Roboto"/>
                <a:sym typeface="Roboto"/>
              </a:rPr>
              <a:t>Please, keep this slide for attribution.</a:t>
            </a:r>
            <a:endParaRPr sz="1100">
              <a:solidFill>
                <a:schemeClr val="accent5"/>
              </a:solidFill>
              <a:latin typeface="Roboto"/>
              <a:ea typeface="Roboto"/>
              <a:cs typeface="Roboto"/>
              <a:sym typeface="Roboto"/>
            </a:endParaRPr>
          </a:p>
        </p:txBody>
      </p:sp>
      <p:sp>
        <p:nvSpPr>
          <p:cNvPr id="560" name="Google Shape;560;p76"/>
          <p:cNvSpPr/>
          <p:nvPr/>
        </p:nvSpPr>
        <p:spPr>
          <a:xfrm>
            <a:off x="721225" y="3374275"/>
            <a:ext cx="3541800" cy="14166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76"/>
          <p:cNvSpPr txBox="1">
            <a:spLocks noGrp="1"/>
          </p:cNvSpPr>
          <p:nvPr>
            <p:ph type="subTitle" idx="2"/>
          </p:nvPr>
        </p:nvSpPr>
        <p:spPr>
          <a:xfrm>
            <a:off x="521184" y="1412254"/>
            <a:ext cx="3922116" cy="63604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600" dirty="0">
                <a:solidFill>
                  <a:srgbClr val="000000"/>
                </a:solidFill>
                <a:latin typeface="Roboto" panose="02000000000000000000" pitchFamily="2" charset="0"/>
              </a:rPr>
              <a:t>What do we mean when we say we are stressed? </a:t>
            </a:r>
          </a:p>
          <a:p>
            <a:pPr marL="0" lvl="0" indent="0" algn="l" rtl="0">
              <a:spcBef>
                <a:spcPts val="0"/>
              </a:spcBef>
              <a:spcAft>
                <a:spcPts val="0"/>
              </a:spcAft>
              <a:buNone/>
            </a:pPr>
            <a:endParaRPr lang="en-GB" sz="1600" dirty="0">
              <a:solidFill>
                <a:srgbClr val="000000"/>
              </a:solidFill>
              <a:latin typeface="Roboto" panose="02000000000000000000" pitchFamily="2" charset="0"/>
            </a:endParaRPr>
          </a:p>
        </p:txBody>
      </p:sp>
      <p:sp>
        <p:nvSpPr>
          <p:cNvPr id="2" name="Google Shape;561;p76">
            <a:extLst>
              <a:ext uri="{FF2B5EF4-FFF2-40B4-BE49-F238E27FC236}">
                <a16:creationId xmlns:a16="http://schemas.microsoft.com/office/drawing/2014/main" id="{60691435-5B00-85BC-CD3E-2AC7BF9CE919}"/>
              </a:ext>
            </a:extLst>
          </p:cNvPr>
          <p:cNvSpPr txBox="1">
            <a:spLocks/>
          </p:cNvSpPr>
          <p:nvPr/>
        </p:nvSpPr>
        <p:spPr>
          <a:xfrm>
            <a:off x="540159" y="1768733"/>
            <a:ext cx="3922116" cy="3049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accent5"/>
              </a:buClr>
              <a:buSzPts val="2800"/>
              <a:buFont typeface="Roboto"/>
              <a:buNone/>
              <a:defRPr sz="1400" b="0" i="0" u="none" strike="noStrike" cap="none">
                <a:solidFill>
                  <a:schemeClr val="accent5"/>
                </a:solidFill>
                <a:latin typeface="Roboto"/>
                <a:ea typeface="Roboto"/>
                <a:cs typeface="Roboto"/>
                <a:sym typeface="Roboto"/>
              </a:defRPr>
            </a:lvl1pPr>
            <a:lvl2pPr marL="914400" marR="0" lvl="1" indent="-317500" algn="ctr" rtl="0">
              <a:lnSpc>
                <a:spcPct val="100000"/>
              </a:lnSpc>
              <a:spcBef>
                <a:spcPts val="0"/>
              </a:spcBef>
              <a:spcAft>
                <a:spcPts val="0"/>
              </a:spcAft>
              <a:buClr>
                <a:schemeClr val="accent5"/>
              </a:buClr>
              <a:buSzPts val="2800"/>
              <a:buFont typeface="Roboto"/>
              <a:buNone/>
              <a:defRPr sz="2800" b="0" i="0" u="none" strike="noStrike" cap="none">
                <a:solidFill>
                  <a:schemeClr val="accent5"/>
                </a:solidFill>
                <a:latin typeface="Roboto"/>
                <a:ea typeface="Roboto"/>
                <a:cs typeface="Roboto"/>
                <a:sym typeface="Roboto"/>
              </a:defRPr>
            </a:lvl2pPr>
            <a:lvl3pPr marL="1371600" marR="0" lvl="2" indent="-317500" algn="ctr" rtl="0">
              <a:lnSpc>
                <a:spcPct val="100000"/>
              </a:lnSpc>
              <a:spcBef>
                <a:spcPts val="0"/>
              </a:spcBef>
              <a:spcAft>
                <a:spcPts val="0"/>
              </a:spcAft>
              <a:buClr>
                <a:schemeClr val="accent5"/>
              </a:buClr>
              <a:buSzPts val="2800"/>
              <a:buFont typeface="Roboto"/>
              <a:buNone/>
              <a:defRPr sz="2800" b="0" i="0" u="none" strike="noStrike" cap="none">
                <a:solidFill>
                  <a:schemeClr val="accent5"/>
                </a:solidFill>
                <a:latin typeface="Roboto"/>
                <a:ea typeface="Roboto"/>
                <a:cs typeface="Roboto"/>
                <a:sym typeface="Roboto"/>
              </a:defRPr>
            </a:lvl3pPr>
            <a:lvl4pPr marL="1828800" marR="0" lvl="3" indent="-317500" algn="ctr" rtl="0">
              <a:lnSpc>
                <a:spcPct val="100000"/>
              </a:lnSpc>
              <a:spcBef>
                <a:spcPts val="0"/>
              </a:spcBef>
              <a:spcAft>
                <a:spcPts val="0"/>
              </a:spcAft>
              <a:buClr>
                <a:schemeClr val="accent5"/>
              </a:buClr>
              <a:buSzPts val="2800"/>
              <a:buFont typeface="Roboto"/>
              <a:buNone/>
              <a:defRPr sz="2800" b="0" i="0" u="none" strike="noStrike" cap="none">
                <a:solidFill>
                  <a:schemeClr val="accent5"/>
                </a:solidFill>
                <a:latin typeface="Roboto"/>
                <a:ea typeface="Roboto"/>
                <a:cs typeface="Roboto"/>
                <a:sym typeface="Roboto"/>
              </a:defRPr>
            </a:lvl4pPr>
            <a:lvl5pPr marL="2286000" marR="0" lvl="4" indent="-317500" algn="ctr" rtl="0">
              <a:lnSpc>
                <a:spcPct val="100000"/>
              </a:lnSpc>
              <a:spcBef>
                <a:spcPts val="0"/>
              </a:spcBef>
              <a:spcAft>
                <a:spcPts val="0"/>
              </a:spcAft>
              <a:buClr>
                <a:schemeClr val="accent5"/>
              </a:buClr>
              <a:buSzPts val="2800"/>
              <a:buFont typeface="Roboto"/>
              <a:buNone/>
              <a:defRPr sz="2800" b="0" i="0" u="none" strike="noStrike" cap="none">
                <a:solidFill>
                  <a:schemeClr val="accent5"/>
                </a:solidFill>
                <a:latin typeface="Roboto"/>
                <a:ea typeface="Roboto"/>
                <a:cs typeface="Roboto"/>
                <a:sym typeface="Roboto"/>
              </a:defRPr>
            </a:lvl5pPr>
            <a:lvl6pPr marL="2743200" marR="0" lvl="5" indent="-317500" algn="ctr" rtl="0">
              <a:lnSpc>
                <a:spcPct val="100000"/>
              </a:lnSpc>
              <a:spcBef>
                <a:spcPts val="0"/>
              </a:spcBef>
              <a:spcAft>
                <a:spcPts val="0"/>
              </a:spcAft>
              <a:buClr>
                <a:schemeClr val="accent5"/>
              </a:buClr>
              <a:buSzPts val="2800"/>
              <a:buFont typeface="Roboto"/>
              <a:buNone/>
              <a:defRPr sz="2800" b="0" i="0" u="none" strike="noStrike" cap="none">
                <a:solidFill>
                  <a:schemeClr val="accent5"/>
                </a:solidFill>
                <a:latin typeface="Roboto"/>
                <a:ea typeface="Roboto"/>
                <a:cs typeface="Roboto"/>
                <a:sym typeface="Roboto"/>
              </a:defRPr>
            </a:lvl6pPr>
            <a:lvl7pPr marL="3200400" marR="0" lvl="6" indent="-317500" algn="ctr" rtl="0">
              <a:lnSpc>
                <a:spcPct val="100000"/>
              </a:lnSpc>
              <a:spcBef>
                <a:spcPts val="0"/>
              </a:spcBef>
              <a:spcAft>
                <a:spcPts val="0"/>
              </a:spcAft>
              <a:buClr>
                <a:schemeClr val="accent5"/>
              </a:buClr>
              <a:buSzPts val="2800"/>
              <a:buFont typeface="Roboto"/>
              <a:buNone/>
              <a:defRPr sz="2800" b="0" i="0" u="none" strike="noStrike" cap="none">
                <a:solidFill>
                  <a:schemeClr val="accent5"/>
                </a:solidFill>
                <a:latin typeface="Roboto"/>
                <a:ea typeface="Roboto"/>
                <a:cs typeface="Roboto"/>
                <a:sym typeface="Roboto"/>
              </a:defRPr>
            </a:lvl7pPr>
            <a:lvl8pPr marL="3657600" marR="0" lvl="7" indent="-317500" algn="ctr" rtl="0">
              <a:lnSpc>
                <a:spcPct val="100000"/>
              </a:lnSpc>
              <a:spcBef>
                <a:spcPts val="0"/>
              </a:spcBef>
              <a:spcAft>
                <a:spcPts val="0"/>
              </a:spcAft>
              <a:buClr>
                <a:schemeClr val="accent5"/>
              </a:buClr>
              <a:buSzPts val="2800"/>
              <a:buFont typeface="Roboto"/>
              <a:buNone/>
              <a:defRPr sz="2800" b="0" i="0" u="none" strike="noStrike" cap="none">
                <a:solidFill>
                  <a:schemeClr val="accent5"/>
                </a:solidFill>
                <a:latin typeface="Roboto"/>
                <a:ea typeface="Roboto"/>
                <a:cs typeface="Roboto"/>
                <a:sym typeface="Roboto"/>
              </a:defRPr>
            </a:lvl8pPr>
            <a:lvl9pPr marL="4114800" marR="0" lvl="8" indent="-317500" algn="ctr" rtl="0">
              <a:lnSpc>
                <a:spcPct val="100000"/>
              </a:lnSpc>
              <a:spcBef>
                <a:spcPts val="0"/>
              </a:spcBef>
              <a:spcAft>
                <a:spcPts val="0"/>
              </a:spcAft>
              <a:buClr>
                <a:schemeClr val="accent5"/>
              </a:buClr>
              <a:buSzPts val="2800"/>
              <a:buFont typeface="Roboto"/>
              <a:buNone/>
              <a:defRPr sz="2800" b="0" i="0" u="none" strike="noStrike" cap="none">
                <a:solidFill>
                  <a:schemeClr val="accent5"/>
                </a:solidFill>
                <a:latin typeface="Roboto"/>
                <a:ea typeface="Roboto"/>
                <a:cs typeface="Roboto"/>
                <a:sym typeface="Roboto"/>
              </a:defRPr>
            </a:lvl9pPr>
          </a:lstStyle>
          <a:p>
            <a:pPr marL="0" indent="0"/>
            <a:endParaRPr lang="en-GB" sz="1600" dirty="0">
              <a:solidFill>
                <a:srgbClr val="000000"/>
              </a:solidFill>
              <a:latin typeface="Roboto" panose="02000000000000000000" pitchFamily="2" charset="0"/>
            </a:endParaRPr>
          </a:p>
          <a:p>
            <a:pPr marL="285750" indent="-285750">
              <a:buFont typeface="Arial" panose="020B0604020202020204" pitchFamily="34" charset="0"/>
              <a:buChar char="•"/>
            </a:pPr>
            <a:r>
              <a:rPr lang="en-GB" sz="1600" dirty="0">
                <a:solidFill>
                  <a:srgbClr val="000000"/>
                </a:solidFill>
                <a:latin typeface="Roboto" panose="02000000000000000000" pitchFamily="2" charset="0"/>
              </a:rPr>
              <a:t>It could be that situations are putting pressure on us</a:t>
            </a:r>
          </a:p>
          <a:p>
            <a:pPr marL="285750" indent="-285750">
              <a:buFont typeface="Arial" panose="020B0604020202020204" pitchFamily="34" charset="0"/>
              <a:buChar char="•"/>
            </a:pPr>
            <a:r>
              <a:rPr lang="en-GB" sz="1600" dirty="0">
                <a:solidFill>
                  <a:srgbClr val="000000"/>
                </a:solidFill>
                <a:latin typeface="Roboto" panose="02000000000000000000" pitchFamily="2" charset="0"/>
              </a:rPr>
              <a:t>It could describe how we are feeling when we have lots of demands made on us </a:t>
            </a:r>
          </a:p>
          <a:p>
            <a:pPr marL="285750" indent="-285750">
              <a:buFont typeface="Arial" panose="020B0604020202020204" pitchFamily="34" charset="0"/>
              <a:buChar char="•"/>
            </a:pPr>
            <a:r>
              <a:rPr lang="en-GB" sz="1600" dirty="0">
                <a:solidFill>
                  <a:srgbClr val="000000"/>
                </a:solidFill>
                <a:latin typeface="Roboto" panose="02000000000000000000" pitchFamily="2" charset="0"/>
              </a:rPr>
              <a:t>It could mean that we are finding it difficult to cope</a:t>
            </a:r>
          </a:p>
          <a:p>
            <a:pPr marL="0" indent="0"/>
            <a:endParaRPr lang="en-GB" sz="1600" dirty="0">
              <a:solidFill>
                <a:srgbClr val="000000"/>
              </a:solidFill>
              <a:latin typeface="Roboto" panose="02000000000000000000" pitchFamily="2" charset="0"/>
            </a:endParaRPr>
          </a:p>
          <a:p>
            <a:pPr marL="0" indent="0"/>
            <a:r>
              <a:rPr lang="en-GB" sz="1600" dirty="0">
                <a:solidFill>
                  <a:srgbClr val="000000"/>
                </a:solidFill>
                <a:latin typeface="Roboto" panose="02000000000000000000" pitchFamily="2" charset="0"/>
              </a:rPr>
              <a:t>Stress isn’t a health problem but it can affect our physical and mental health.</a:t>
            </a:r>
            <a:endParaRPr lang="en-GB" sz="1600" dirty="0"/>
          </a:p>
        </p:txBody>
      </p:sp>
    </p:spTree>
    <p:extLst>
      <p:ext uri="{BB962C8B-B14F-4D97-AF65-F5344CB8AC3E}">
        <p14:creationId xmlns:p14="http://schemas.microsoft.com/office/powerpoint/2010/main" val="413007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83"/>
        <p:cNvGrpSpPr/>
        <p:nvPr/>
      </p:nvGrpSpPr>
      <p:grpSpPr>
        <a:xfrm>
          <a:off x="0" y="0"/>
          <a:ext cx="0" cy="0"/>
          <a:chOff x="0" y="0"/>
          <a:chExt cx="0" cy="0"/>
        </a:xfrm>
      </p:grpSpPr>
      <p:sp>
        <p:nvSpPr>
          <p:cNvPr id="1485" name="Google Shape;1485;p92"/>
          <p:cNvSpPr txBox="1">
            <a:spLocks noGrp="1"/>
          </p:cNvSpPr>
          <p:nvPr>
            <p:ph type="title"/>
          </p:nvPr>
        </p:nvSpPr>
        <p:spPr>
          <a:xfrm>
            <a:off x="733214" y="148846"/>
            <a:ext cx="6800311"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Strategies to cope with stress</a:t>
            </a:r>
            <a:endParaRPr dirty="0"/>
          </a:p>
        </p:txBody>
      </p:sp>
      <p:pic>
        <p:nvPicPr>
          <p:cNvPr id="1486" name="Google Shape;1486;p92" descr="University can be a difficult time, presenting a number of new and unique challenges you may not have faced before. We know that it's a very worrying and uncertain time for everybody, and that you might be feeling anxious about what's happening. We are here to support you. &#10; &#10;This animation is one of a series of videos to support students with their mental health, produced by Mind’s Mentally Healthy Universities Programme, supported by Goldman Sachs Gives. It focuses on managing stress. Have a look at these tips and ideas. Don’t worry if some ideas don’t work for you – just enjoy the ones that do.&#10; &#10;For more information on student mental health, take a look at our Student Mental Health Hub: www.mind.org.uk/students&#10;&#10;More animations are to come, and will be available at: www.mind.org.uk/studentvideos" title="Tips for Managing Stress">
            <a:hlinkClick r:id="rId3"/>
          </p:cNvPr>
          <p:cNvPicPr preferRelativeResize="0"/>
          <p:nvPr/>
        </p:nvPicPr>
        <p:blipFill>
          <a:blip r:embed="rId4">
            <a:alphaModFix/>
          </a:blip>
          <a:stretch>
            <a:fillRect/>
          </a:stretch>
        </p:blipFill>
        <p:spPr>
          <a:xfrm>
            <a:off x="621025" y="864976"/>
            <a:ext cx="4912276" cy="3684200"/>
          </a:xfrm>
          <a:prstGeom prst="rect">
            <a:avLst/>
          </a:prstGeom>
          <a:noFill/>
          <a:ln>
            <a:noFill/>
          </a:ln>
        </p:spPr>
      </p:pic>
      <p:sp>
        <p:nvSpPr>
          <p:cNvPr id="1487" name="Google Shape;1487;p92"/>
          <p:cNvSpPr txBox="1"/>
          <p:nvPr/>
        </p:nvSpPr>
        <p:spPr>
          <a:xfrm>
            <a:off x="5763986" y="964400"/>
            <a:ext cx="3181189" cy="36317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dirty="0">
                <a:solidFill>
                  <a:schemeClr val="tx1"/>
                </a:solidFill>
                <a:latin typeface="Darker Grotesque"/>
                <a:ea typeface="Darker Grotesque"/>
                <a:cs typeface="Darker Grotesque"/>
                <a:sym typeface="Darker Grotesque"/>
              </a:rPr>
              <a:t>Watch the video.</a:t>
            </a:r>
          </a:p>
          <a:p>
            <a:pPr marL="0" lvl="0" indent="0" algn="l" rtl="0">
              <a:spcBef>
                <a:spcPts val="0"/>
              </a:spcBef>
              <a:spcAft>
                <a:spcPts val="0"/>
              </a:spcAft>
              <a:buNone/>
            </a:pPr>
            <a:endParaRPr lang="en-GB" sz="1600" b="1" dirty="0">
              <a:solidFill>
                <a:schemeClr val="tx1"/>
              </a:solidFill>
              <a:latin typeface="Darker Grotesque"/>
              <a:ea typeface="Darker Grotesque"/>
              <a:cs typeface="Darker Grotesque"/>
              <a:sym typeface="Darker Grotesque"/>
            </a:endParaRPr>
          </a:p>
          <a:p>
            <a:pPr marL="0" lvl="0" indent="0" algn="l" rtl="0">
              <a:spcBef>
                <a:spcPts val="0"/>
              </a:spcBef>
              <a:spcAft>
                <a:spcPts val="0"/>
              </a:spcAft>
              <a:buNone/>
            </a:pPr>
            <a:r>
              <a:rPr lang="en-GB" sz="1600" b="1" dirty="0">
                <a:solidFill>
                  <a:schemeClr val="tx1"/>
                </a:solidFill>
                <a:latin typeface="Darker Grotesque"/>
                <a:ea typeface="Darker Grotesque"/>
                <a:cs typeface="Darker Grotesque"/>
                <a:sym typeface="Darker Grotesque"/>
              </a:rPr>
              <a:t>Note down ways to help you cope with stress.</a:t>
            </a:r>
            <a:endParaRPr sz="1600" b="1" dirty="0">
              <a:solidFill>
                <a:schemeClr val="tx1"/>
              </a:solidFill>
              <a:latin typeface="Darker Grotesque"/>
              <a:ea typeface="Darker Grotesque"/>
              <a:cs typeface="Darker Grotesque"/>
              <a:sym typeface="Darker Grotesque"/>
            </a:endParaRPr>
          </a:p>
          <a:p>
            <a:pPr marL="0" lvl="0" indent="0" algn="l" rtl="0">
              <a:spcBef>
                <a:spcPts val="0"/>
              </a:spcBef>
              <a:spcAft>
                <a:spcPts val="0"/>
              </a:spcAft>
              <a:buNone/>
            </a:pPr>
            <a:endParaRPr sz="1600" b="1" dirty="0">
              <a:solidFill>
                <a:schemeClr val="tx1"/>
              </a:solidFill>
              <a:latin typeface="Darker Grotesque"/>
              <a:ea typeface="Darker Grotesque"/>
              <a:cs typeface="Darker Grotesque"/>
              <a:sym typeface="Darker Grotesque"/>
            </a:endParaRPr>
          </a:p>
          <a:p>
            <a:pPr marL="0" lvl="0" indent="0" algn="l" rtl="0">
              <a:spcBef>
                <a:spcPts val="0"/>
              </a:spcBef>
              <a:spcAft>
                <a:spcPts val="0"/>
              </a:spcAft>
              <a:buNone/>
            </a:pPr>
            <a:r>
              <a:rPr lang="en-GB" sz="1600" b="1" dirty="0">
                <a:solidFill>
                  <a:schemeClr val="tx1"/>
                </a:solidFill>
                <a:latin typeface="Darker Grotesque"/>
                <a:ea typeface="Darker Grotesque"/>
                <a:cs typeface="Darker Grotesque"/>
                <a:sym typeface="Darker Grotesque"/>
              </a:rPr>
              <a:t>Discuss: </a:t>
            </a:r>
          </a:p>
          <a:p>
            <a:pPr marL="0" lvl="0" indent="0" algn="l" rtl="0">
              <a:spcBef>
                <a:spcPts val="0"/>
              </a:spcBef>
              <a:spcAft>
                <a:spcPts val="0"/>
              </a:spcAft>
              <a:buNone/>
            </a:pPr>
            <a:r>
              <a:rPr lang="en-GB" sz="1600" b="1" dirty="0">
                <a:solidFill>
                  <a:schemeClr val="tx1"/>
                </a:solidFill>
                <a:latin typeface="Darker Grotesque"/>
                <a:ea typeface="Darker Grotesque"/>
                <a:cs typeface="Darker Grotesque"/>
                <a:sym typeface="Darker Grotesque"/>
              </a:rPr>
              <a:t>What triggers stress for you? </a:t>
            </a:r>
            <a:endParaRPr sz="1600" b="1" dirty="0">
              <a:solidFill>
                <a:schemeClr val="tx1"/>
              </a:solidFill>
              <a:latin typeface="Darker Grotesque"/>
              <a:ea typeface="Darker Grotesque"/>
              <a:cs typeface="Darker Grotesque"/>
              <a:sym typeface="Darker Grotesque"/>
            </a:endParaRPr>
          </a:p>
          <a:p>
            <a:pPr marL="0" lvl="0" indent="0" algn="l" rtl="0">
              <a:spcBef>
                <a:spcPts val="0"/>
              </a:spcBef>
              <a:spcAft>
                <a:spcPts val="0"/>
              </a:spcAft>
              <a:buNone/>
            </a:pPr>
            <a:endParaRPr sz="1600" b="1" dirty="0">
              <a:solidFill>
                <a:schemeClr val="tx1"/>
              </a:solidFill>
              <a:latin typeface="Darker Grotesque"/>
              <a:ea typeface="Darker Grotesque"/>
              <a:cs typeface="Darker Grotesque"/>
              <a:sym typeface="Darker Grotesque"/>
            </a:endParaRPr>
          </a:p>
          <a:p>
            <a:pPr marL="0" lvl="0" indent="0" algn="l" rtl="0">
              <a:spcBef>
                <a:spcPts val="0"/>
              </a:spcBef>
              <a:spcAft>
                <a:spcPts val="0"/>
              </a:spcAft>
              <a:buNone/>
            </a:pPr>
            <a:r>
              <a:rPr lang="en-GB" sz="1600" b="1" dirty="0">
                <a:solidFill>
                  <a:schemeClr val="tx1"/>
                </a:solidFill>
                <a:latin typeface="Darker Grotesque"/>
                <a:ea typeface="Darker Grotesque"/>
                <a:cs typeface="Darker Grotesque"/>
                <a:sym typeface="Darker Grotesque"/>
              </a:rPr>
              <a:t>How can you prepare yourself for stresses that may come up? </a:t>
            </a:r>
            <a:endParaRPr sz="1600" b="1" dirty="0">
              <a:solidFill>
                <a:schemeClr val="tx1"/>
              </a:solidFill>
              <a:latin typeface="Darker Grotesque"/>
              <a:ea typeface="Darker Grotesque"/>
              <a:cs typeface="Darker Grotesque"/>
              <a:sym typeface="Darker Grotesque"/>
            </a:endParaRPr>
          </a:p>
          <a:p>
            <a:pPr marL="0" lvl="0" indent="0" algn="l" rtl="0">
              <a:spcBef>
                <a:spcPts val="0"/>
              </a:spcBef>
              <a:spcAft>
                <a:spcPts val="0"/>
              </a:spcAft>
              <a:buNone/>
            </a:pPr>
            <a:endParaRPr sz="1600" b="1" dirty="0">
              <a:solidFill>
                <a:schemeClr val="tx1"/>
              </a:solidFill>
              <a:latin typeface="Darker Grotesque"/>
              <a:ea typeface="Darker Grotesque"/>
              <a:cs typeface="Darker Grotesque"/>
              <a:sym typeface="Darker Grotesque"/>
            </a:endParaRPr>
          </a:p>
          <a:p>
            <a:pPr marL="0" lvl="0" indent="0" algn="l" rtl="0">
              <a:spcBef>
                <a:spcPts val="0"/>
              </a:spcBef>
              <a:spcAft>
                <a:spcPts val="0"/>
              </a:spcAft>
              <a:buNone/>
            </a:pPr>
            <a:endParaRPr sz="1600" b="1" dirty="0">
              <a:solidFill>
                <a:schemeClr val="tx1"/>
              </a:solidFill>
              <a:latin typeface="Darker Grotesque"/>
              <a:ea typeface="Darker Grotesque"/>
              <a:cs typeface="Darker Grotesque"/>
              <a:sym typeface="Darker Grotesque"/>
            </a:endParaRPr>
          </a:p>
          <a:p>
            <a:pPr marL="0" lvl="0" indent="0" algn="l" rtl="0">
              <a:spcBef>
                <a:spcPts val="0"/>
              </a:spcBef>
              <a:spcAft>
                <a:spcPts val="0"/>
              </a:spcAft>
              <a:buNone/>
            </a:pPr>
            <a:endParaRPr sz="1600" b="1" dirty="0">
              <a:solidFill>
                <a:schemeClr val="tx1"/>
              </a:solidFill>
              <a:latin typeface="Darker Grotesque"/>
              <a:ea typeface="Darker Grotesque"/>
              <a:cs typeface="Darker Grotesque"/>
              <a:sym typeface="Darker Grotesque"/>
            </a:endParaRPr>
          </a:p>
          <a:p>
            <a:pPr marL="0" lvl="0" indent="0" algn="l" rtl="0">
              <a:spcBef>
                <a:spcPts val="0"/>
              </a:spcBef>
              <a:spcAft>
                <a:spcPts val="0"/>
              </a:spcAft>
              <a:buNone/>
            </a:pPr>
            <a:endParaRPr sz="1600" b="1" dirty="0">
              <a:solidFill>
                <a:schemeClr val="tx1"/>
              </a:solidFill>
              <a:latin typeface="Darker Grotesque"/>
              <a:ea typeface="Darker Grotesque"/>
              <a:cs typeface="Darker Grotesque"/>
              <a:sym typeface="Darker Grotesqu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86"/>
                                        </p:tgtEl>
                                        <p:attrNameLst>
                                          <p:attrName>style.visibility</p:attrName>
                                        </p:attrNameLst>
                                      </p:cBhvr>
                                      <p:to>
                                        <p:strVal val="visible"/>
                                      </p:to>
                                    </p:set>
                                    <p:animEffect transition="in" filter="fade">
                                      <p:cBhvr>
                                        <p:cTn id="7" dur="1000"/>
                                        <p:tgtEl>
                                          <p:spTgt spid="1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2D1B60-6108-7C87-60EE-8BBB24EC1D68}"/>
              </a:ext>
            </a:extLst>
          </p:cNvPr>
          <p:cNvSpPr>
            <a:spLocks noGrp="1"/>
          </p:cNvSpPr>
          <p:nvPr>
            <p:ph type="title" idx="2"/>
          </p:nvPr>
        </p:nvSpPr>
        <p:spPr>
          <a:xfrm>
            <a:off x="359229" y="873579"/>
            <a:ext cx="8784771" cy="4080254"/>
          </a:xfrm>
        </p:spPr>
        <p:txBody>
          <a:bodyPr/>
          <a:lstStyle/>
          <a:p>
            <a:pPr algn="l"/>
            <a:br>
              <a:rPr lang="en-GB" sz="1600" b="0" i="0" dirty="0">
                <a:solidFill>
                  <a:srgbClr val="000000"/>
                </a:solidFill>
                <a:effectLst/>
                <a:latin typeface="Roboto" panose="02000000000000000000" pitchFamily="2" charset="0"/>
              </a:rPr>
            </a:br>
            <a:r>
              <a:rPr lang="en-GB" sz="1600" b="0" i="0" dirty="0">
                <a:solidFill>
                  <a:srgbClr val="000000"/>
                </a:solidFill>
                <a:effectLst/>
                <a:latin typeface="Calibri" panose="020F0502020204030204" pitchFamily="34" charset="0"/>
                <a:cs typeface="Calibri" panose="020F0502020204030204" pitchFamily="34" charset="0"/>
              </a:rPr>
              <a:t>- Identify what triggers stress for</a:t>
            </a:r>
            <a:r>
              <a:rPr lang="en-GB" sz="1600" dirty="0">
                <a:solidFill>
                  <a:srgbClr val="000000"/>
                </a:solidFill>
                <a:latin typeface="Calibri" panose="020F0502020204030204" pitchFamily="34" charset="0"/>
                <a:cs typeface="Calibri" panose="020F0502020204030204" pitchFamily="34" charset="0"/>
              </a:rPr>
              <a:t> </a:t>
            </a:r>
            <a:r>
              <a:rPr lang="en-GB" sz="1600" b="0" i="0" dirty="0">
                <a:solidFill>
                  <a:srgbClr val="000000"/>
                </a:solidFill>
                <a:effectLst/>
                <a:latin typeface="Calibri" panose="020F0502020204030204" pitchFamily="34" charset="0"/>
                <a:cs typeface="Calibri" panose="020F0502020204030204" pitchFamily="34" charset="0"/>
              </a:rPr>
              <a:t>you</a:t>
            </a:r>
            <a:br>
              <a:rPr lang="en-GB" sz="1600" b="0" i="0" dirty="0">
                <a:solidFill>
                  <a:srgbClr val="000000"/>
                </a:solidFill>
                <a:effectLst/>
                <a:latin typeface="Calibri" panose="020F0502020204030204" pitchFamily="34" charset="0"/>
                <a:cs typeface="Calibri" panose="020F0502020204030204" pitchFamily="34" charset="0"/>
              </a:rPr>
            </a:br>
            <a:r>
              <a:rPr lang="en-GB" sz="1600" b="0" i="0" dirty="0">
                <a:solidFill>
                  <a:srgbClr val="000000"/>
                </a:solidFill>
                <a:effectLst/>
                <a:latin typeface="Calibri" panose="020F0502020204030204" pitchFamily="34" charset="0"/>
                <a:cs typeface="Calibri" panose="020F0502020204030204" pitchFamily="34" charset="0"/>
              </a:rPr>
              <a:t>- Be prepared for situations you cannot avoid</a:t>
            </a:r>
            <a:br>
              <a:rPr lang="en-GB" sz="1600" b="0" i="0" dirty="0">
                <a:solidFill>
                  <a:srgbClr val="000000"/>
                </a:solidFill>
                <a:effectLst/>
                <a:latin typeface="Calibri" panose="020F0502020204030204" pitchFamily="34" charset="0"/>
                <a:cs typeface="Calibri" panose="020F0502020204030204" pitchFamily="34" charset="0"/>
              </a:rPr>
            </a:br>
            <a:r>
              <a:rPr lang="en-GB" sz="1600" b="0" i="0" dirty="0">
                <a:solidFill>
                  <a:srgbClr val="000000"/>
                </a:solidFill>
                <a:effectLst/>
                <a:latin typeface="Calibri" panose="020F0502020204030204" pitchFamily="34" charset="0"/>
                <a:cs typeface="Calibri" panose="020F0502020204030204" pitchFamily="34" charset="0"/>
              </a:rPr>
              <a:t>- Organise your time based on your energy</a:t>
            </a:r>
            <a:r>
              <a:rPr lang="en-GB" sz="1600" dirty="0">
                <a:solidFill>
                  <a:srgbClr val="000000"/>
                </a:solidFill>
                <a:latin typeface="Calibri" panose="020F0502020204030204" pitchFamily="34" charset="0"/>
                <a:cs typeface="Calibri" panose="020F0502020204030204" pitchFamily="34" charset="0"/>
              </a:rPr>
              <a:t> </a:t>
            </a:r>
            <a:r>
              <a:rPr lang="en-GB" sz="1600" b="0" i="0" dirty="0">
                <a:solidFill>
                  <a:srgbClr val="000000"/>
                </a:solidFill>
                <a:effectLst/>
                <a:latin typeface="Calibri" panose="020F0502020204030204" pitchFamily="34" charset="0"/>
                <a:cs typeface="Calibri" panose="020F0502020204030204" pitchFamily="34" charset="0"/>
              </a:rPr>
              <a:t>levels</a:t>
            </a:r>
            <a:r>
              <a:rPr lang="en-GB" sz="1600" dirty="0">
                <a:solidFill>
                  <a:srgbClr val="000000"/>
                </a:solidFill>
                <a:latin typeface="Calibri" panose="020F0502020204030204" pitchFamily="34" charset="0"/>
                <a:cs typeface="Calibri" panose="020F0502020204030204" pitchFamily="34" charset="0"/>
              </a:rPr>
              <a:t> </a:t>
            </a:r>
            <a:br>
              <a:rPr lang="en-GB" sz="1600" dirty="0">
                <a:solidFill>
                  <a:srgbClr val="000000"/>
                </a:solidFill>
                <a:latin typeface="Calibri" panose="020F0502020204030204" pitchFamily="34" charset="0"/>
                <a:cs typeface="Calibri" panose="020F0502020204030204" pitchFamily="34" charset="0"/>
              </a:rPr>
            </a:br>
            <a:r>
              <a:rPr lang="en-GB" sz="1600" dirty="0">
                <a:solidFill>
                  <a:srgbClr val="000000"/>
                </a:solidFill>
                <a:latin typeface="Calibri" panose="020F0502020204030204" pitchFamily="34" charset="0"/>
                <a:cs typeface="Calibri" panose="020F0502020204030204" pitchFamily="34" charset="0"/>
              </a:rPr>
              <a:t>- T</a:t>
            </a:r>
            <a:r>
              <a:rPr lang="en-GB" sz="1600" b="0" i="0" dirty="0">
                <a:solidFill>
                  <a:srgbClr val="000000"/>
                </a:solidFill>
                <a:effectLst/>
                <a:latin typeface="Calibri" panose="020F0502020204030204" pitchFamily="34" charset="0"/>
                <a:cs typeface="Calibri" panose="020F0502020204030204" pitchFamily="34" charset="0"/>
              </a:rPr>
              <a:t>ake</a:t>
            </a:r>
            <a:r>
              <a:rPr lang="en-GB" sz="1600" dirty="0">
                <a:solidFill>
                  <a:srgbClr val="000000"/>
                </a:solidFill>
                <a:latin typeface="Calibri" panose="020F0502020204030204" pitchFamily="34" charset="0"/>
                <a:cs typeface="Calibri" panose="020F0502020204030204" pitchFamily="34" charset="0"/>
              </a:rPr>
              <a:t> regular </a:t>
            </a:r>
            <a:r>
              <a:rPr lang="en-GB" sz="1600" b="0" i="0" dirty="0">
                <a:solidFill>
                  <a:srgbClr val="000000"/>
                </a:solidFill>
                <a:effectLst/>
                <a:latin typeface="Calibri" panose="020F0502020204030204" pitchFamily="34" charset="0"/>
                <a:cs typeface="Calibri" panose="020F0502020204030204" pitchFamily="34" charset="0"/>
              </a:rPr>
              <a:t>breaks</a:t>
            </a:r>
            <a:r>
              <a:rPr lang="en-GB" sz="1600" dirty="0">
                <a:solidFill>
                  <a:srgbClr val="000000"/>
                </a:solidFill>
                <a:latin typeface="Calibri" panose="020F0502020204030204" pitchFamily="34" charset="0"/>
                <a:cs typeface="Calibri" panose="020F0502020204030204" pitchFamily="34" charset="0"/>
              </a:rPr>
              <a:t> </a:t>
            </a:r>
            <a:r>
              <a:rPr lang="en-GB" sz="1600" b="0" i="0" dirty="0">
                <a:solidFill>
                  <a:srgbClr val="000000"/>
                </a:solidFill>
                <a:effectLst/>
                <a:latin typeface="Calibri" panose="020F0502020204030204" pitchFamily="34" charset="0"/>
                <a:cs typeface="Calibri" panose="020F0502020204030204" pitchFamily="34" charset="0"/>
              </a:rPr>
              <a:t>and take things slowly</a:t>
            </a:r>
            <a:br>
              <a:rPr lang="en-GB" sz="1600" b="0" i="0" dirty="0">
                <a:solidFill>
                  <a:srgbClr val="000000"/>
                </a:solidFill>
                <a:effectLst/>
                <a:latin typeface="Calibri" panose="020F0502020204030204" pitchFamily="34" charset="0"/>
                <a:cs typeface="Calibri" panose="020F0502020204030204" pitchFamily="34" charset="0"/>
              </a:rPr>
            </a:br>
            <a:r>
              <a:rPr lang="en-GB" sz="1600" b="0" i="0" dirty="0">
                <a:solidFill>
                  <a:srgbClr val="000000"/>
                </a:solidFill>
                <a:effectLst/>
                <a:latin typeface="Calibri" panose="020F0502020204030204" pitchFamily="34" charset="0"/>
                <a:cs typeface="Calibri" panose="020F0502020204030204" pitchFamily="34" charset="0"/>
              </a:rPr>
              <a:t>- Set smaller</a:t>
            </a:r>
            <a:r>
              <a:rPr lang="en-GB" sz="1600" dirty="0">
                <a:solidFill>
                  <a:srgbClr val="000000"/>
                </a:solidFill>
                <a:latin typeface="Calibri" panose="020F0502020204030204" pitchFamily="34" charset="0"/>
                <a:cs typeface="Calibri" panose="020F0502020204030204" pitchFamily="34" charset="0"/>
              </a:rPr>
              <a:t> </a:t>
            </a:r>
            <a:r>
              <a:rPr lang="en-GB" sz="1600" b="0" i="0" dirty="0">
                <a:solidFill>
                  <a:srgbClr val="000000"/>
                </a:solidFill>
                <a:effectLst/>
                <a:latin typeface="Calibri" panose="020F0502020204030204" pitchFamily="34" charset="0"/>
                <a:cs typeface="Calibri" panose="020F0502020204030204" pitchFamily="34" charset="0"/>
              </a:rPr>
              <a:t>more manageable goals</a:t>
            </a:r>
            <a:br>
              <a:rPr lang="en-GB" sz="1600" dirty="0">
                <a:solidFill>
                  <a:srgbClr val="000000"/>
                </a:solidFill>
                <a:latin typeface="Calibri" panose="020F0502020204030204" pitchFamily="34" charset="0"/>
                <a:cs typeface="Calibri" panose="020F0502020204030204" pitchFamily="34" charset="0"/>
              </a:rPr>
            </a:br>
            <a:r>
              <a:rPr lang="en-GB" sz="1600" dirty="0">
                <a:solidFill>
                  <a:srgbClr val="000000"/>
                </a:solidFill>
                <a:latin typeface="Calibri" panose="020F0502020204030204" pitchFamily="34" charset="0"/>
                <a:cs typeface="Calibri" panose="020F0502020204030204" pitchFamily="34" charset="0"/>
              </a:rPr>
              <a:t>- P</a:t>
            </a:r>
            <a:r>
              <a:rPr lang="en-GB" sz="1600" b="0" i="0" dirty="0">
                <a:solidFill>
                  <a:srgbClr val="000000"/>
                </a:solidFill>
                <a:effectLst/>
                <a:latin typeface="Calibri" panose="020F0502020204030204" pitchFamily="34" charset="0"/>
                <a:cs typeface="Calibri" panose="020F0502020204030204" pitchFamily="34" charset="0"/>
              </a:rPr>
              <a:t>ractice saying how you feel</a:t>
            </a:r>
            <a:br>
              <a:rPr lang="en-GB" sz="1600" b="0" i="0" dirty="0">
                <a:solidFill>
                  <a:srgbClr val="000000"/>
                </a:solidFill>
                <a:effectLst/>
                <a:latin typeface="Calibri" panose="020F0502020204030204" pitchFamily="34" charset="0"/>
                <a:cs typeface="Calibri" panose="020F0502020204030204" pitchFamily="34" charset="0"/>
              </a:rPr>
            </a:br>
            <a:r>
              <a:rPr lang="en-GB" sz="1600" b="0" i="0" dirty="0">
                <a:solidFill>
                  <a:srgbClr val="000000"/>
                </a:solidFill>
                <a:effectLst/>
                <a:latin typeface="Calibri" panose="020F0502020204030204" pitchFamily="34" charset="0"/>
                <a:cs typeface="Calibri" panose="020F0502020204030204" pitchFamily="34" charset="0"/>
              </a:rPr>
              <a:t>- Develop your interests and hobbies </a:t>
            </a:r>
            <a:br>
              <a:rPr lang="en-GB" sz="1600" b="0" i="0" dirty="0">
                <a:solidFill>
                  <a:srgbClr val="000000"/>
                </a:solidFill>
                <a:effectLst/>
                <a:latin typeface="Calibri" panose="020F0502020204030204" pitchFamily="34" charset="0"/>
                <a:cs typeface="Calibri" panose="020F0502020204030204" pitchFamily="34" charset="0"/>
              </a:rPr>
            </a:br>
            <a:r>
              <a:rPr lang="en-GB" sz="1600" b="0" i="0" dirty="0">
                <a:solidFill>
                  <a:srgbClr val="000000"/>
                </a:solidFill>
                <a:effectLst/>
                <a:latin typeface="Calibri" panose="020F0502020204030204" pitchFamily="34" charset="0"/>
                <a:cs typeface="Calibri" panose="020F0502020204030204" pitchFamily="34" charset="0"/>
              </a:rPr>
              <a:t>- Look after your physical health</a:t>
            </a:r>
            <a:r>
              <a:rPr lang="en-GB" sz="1600" dirty="0">
                <a:solidFill>
                  <a:srgbClr val="000000"/>
                </a:solidFill>
                <a:latin typeface="Calibri" panose="020F0502020204030204" pitchFamily="34" charset="0"/>
                <a:cs typeface="Calibri" panose="020F0502020204030204" pitchFamily="34" charset="0"/>
              </a:rPr>
              <a:t> </a:t>
            </a:r>
            <a:br>
              <a:rPr lang="en-GB" sz="1600" dirty="0">
                <a:solidFill>
                  <a:srgbClr val="000000"/>
                </a:solidFill>
                <a:latin typeface="Calibri" panose="020F0502020204030204" pitchFamily="34" charset="0"/>
                <a:cs typeface="Calibri" panose="020F0502020204030204" pitchFamily="34" charset="0"/>
              </a:rPr>
            </a:br>
            <a:r>
              <a:rPr lang="en-GB" sz="1600" dirty="0">
                <a:solidFill>
                  <a:srgbClr val="000000"/>
                </a:solidFill>
                <a:latin typeface="Calibri" panose="020F0502020204030204" pitchFamily="34" charset="0"/>
                <a:cs typeface="Calibri" panose="020F0502020204030204" pitchFamily="34" charset="0"/>
              </a:rPr>
              <a:t>- T</a:t>
            </a:r>
            <a:r>
              <a:rPr lang="en-GB" sz="1600" b="0" i="0" dirty="0">
                <a:solidFill>
                  <a:srgbClr val="000000"/>
                </a:solidFill>
                <a:effectLst/>
                <a:latin typeface="Calibri" panose="020F0502020204030204" pitchFamily="34" charset="0"/>
                <a:cs typeface="Calibri" panose="020F0502020204030204" pitchFamily="34" charset="0"/>
              </a:rPr>
              <a:t>ry getting enough sleep</a:t>
            </a:r>
            <a:br>
              <a:rPr lang="en-GB" sz="1600" b="0" i="0" dirty="0">
                <a:solidFill>
                  <a:srgbClr val="000000"/>
                </a:solidFill>
                <a:effectLst/>
                <a:latin typeface="Calibri" panose="020F0502020204030204" pitchFamily="34" charset="0"/>
                <a:cs typeface="Calibri" panose="020F0502020204030204" pitchFamily="34" charset="0"/>
              </a:rPr>
            </a:br>
            <a:r>
              <a:rPr lang="en-GB" sz="1600" b="0" i="0" dirty="0">
                <a:solidFill>
                  <a:srgbClr val="000000"/>
                </a:solidFill>
                <a:effectLst/>
                <a:latin typeface="Calibri" panose="020F0502020204030204" pitchFamily="34" charset="0"/>
                <a:cs typeface="Calibri" panose="020F0502020204030204" pitchFamily="34" charset="0"/>
              </a:rPr>
              <a:t>- Eating</a:t>
            </a:r>
            <a:r>
              <a:rPr lang="en-GB" sz="1600" dirty="0">
                <a:solidFill>
                  <a:srgbClr val="000000"/>
                </a:solidFill>
                <a:latin typeface="Calibri" panose="020F0502020204030204" pitchFamily="34" charset="0"/>
                <a:cs typeface="Calibri" panose="020F0502020204030204" pitchFamily="34" charset="0"/>
              </a:rPr>
              <a:t> </a:t>
            </a:r>
            <a:r>
              <a:rPr lang="en-GB" sz="1600" b="0" i="0" dirty="0">
                <a:solidFill>
                  <a:srgbClr val="000000"/>
                </a:solidFill>
                <a:effectLst/>
                <a:latin typeface="Calibri" panose="020F0502020204030204" pitchFamily="34" charset="0"/>
                <a:cs typeface="Calibri" panose="020F0502020204030204" pitchFamily="34" charset="0"/>
              </a:rPr>
              <a:t>regular meals </a:t>
            </a:r>
            <a:br>
              <a:rPr lang="en-GB" sz="1600" b="0" i="0" dirty="0">
                <a:solidFill>
                  <a:srgbClr val="000000"/>
                </a:solidFill>
                <a:effectLst/>
                <a:latin typeface="Calibri" panose="020F0502020204030204" pitchFamily="34" charset="0"/>
                <a:cs typeface="Calibri" panose="020F0502020204030204" pitchFamily="34" charset="0"/>
              </a:rPr>
            </a:br>
            <a:r>
              <a:rPr lang="en-GB" sz="1600" b="0" i="0" dirty="0">
                <a:solidFill>
                  <a:srgbClr val="000000"/>
                </a:solidFill>
                <a:effectLst/>
                <a:latin typeface="Calibri" panose="020F0502020204030204" pitchFamily="34" charset="0"/>
                <a:cs typeface="Calibri" panose="020F0502020204030204" pitchFamily="34" charset="0"/>
              </a:rPr>
              <a:t>- Find ways to relax </a:t>
            </a:r>
            <a:r>
              <a:rPr lang="en-GB" sz="1600" dirty="0">
                <a:solidFill>
                  <a:srgbClr val="000000"/>
                </a:solidFill>
                <a:latin typeface="Calibri" panose="020F0502020204030204" pitchFamily="34" charset="0"/>
                <a:cs typeface="Calibri" panose="020F0502020204030204" pitchFamily="34" charset="0"/>
              </a:rPr>
              <a:t>e.g. </a:t>
            </a:r>
            <a:r>
              <a:rPr lang="en-GB" sz="1600" b="0" i="0" dirty="0">
                <a:solidFill>
                  <a:srgbClr val="000000"/>
                </a:solidFill>
                <a:effectLst/>
                <a:latin typeface="Calibri" panose="020F0502020204030204" pitchFamily="34" charset="0"/>
                <a:cs typeface="Calibri" panose="020F0502020204030204" pitchFamily="34" charset="0"/>
              </a:rPr>
              <a:t>listening to music or being</a:t>
            </a:r>
            <a:r>
              <a:rPr lang="en-GB" sz="1600" dirty="0">
                <a:solidFill>
                  <a:srgbClr val="000000"/>
                </a:solidFill>
                <a:latin typeface="Calibri" panose="020F0502020204030204" pitchFamily="34" charset="0"/>
                <a:cs typeface="Calibri" panose="020F0502020204030204" pitchFamily="34" charset="0"/>
              </a:rPr>
              <a:t> </a:t>
            </a:r>
            <a:r>
              <a:rPr lang="en-GB" sz="1600" b="0" i="0" dirty="0">
                <a:solidFill>
                  <a:srgbClr val="000000"/>
                </a:solidFill>
                <a:effectLst/>
                <a:latin typeface="Calibri" panose="020F0502020204030204" pitchFamily="34" charset="0"/>
                <a:cs typeface="Calibri" panose="020F0502020204030204" pitchFamily="34" charset="0"/>
              </a:rPr>
              <a:t>creative </a:t>
            </a:r>
            <a:br>
              <a:rPr lang="en-GB" sz="1600" b="0" i="0" dirty="0">
                <a:solidFill>
                  <a:srgbClr val="000000"/>
                </a:solidFill>
                <a:effectLst/>
                <a:latin typeface="Calibri" panose="020F0502020204030204" pitchFamily="34" charset="0"/>
                <a:cs typeface="Calibri" panose="020F0502020204030204" pitchFamily="34" charset="0"/>
              </a:rPr>
            </a:br>
            <a:r>
              <a:rPr lang="en-GB" sz="1600" b="0" i="0" dirty="0">
                <a:solidFill>
                  <a:srgbClr val="000000"/>
                </a:solidFill>
                <a:effectLst/>
                <a:latin typeface="Calibri" panose="020F0502020204030204" pitchFamily="34" charset="0"/>
                <a:cs typeface="Calibri" panose="020F0502020204030204" pitchFamily="34" charset="0"/>
              </a:rPr>
              <a:t>- Give yourself a break</a:t>
            </a:r>
            <a:r>
              <a:rPr lang="en-GB" sz="1600" dirty="0">
                <a:solidFill>
                  <a:srgbClr val="000000"/>
                </a:solidFill>
                <a:latin typeface="Calibri" panose="020F0502020204030204" pitchFamily="34" charset="0"/>
                <a:cs typeface="Calibri" panose="020F0502020204030204" pitchFamily="34" charset="0"/>
              </a:rPr>
              <a:t> </a:t>
            </a:r>
            <a:r>
              <a:rPr lang="en-GB" sz="1600" b="0" i="0" dirty="0">
                <a:solidFill>
                  <a:srgbClr val="000000"/>
                </a:solidFill>
                <a:effectLst/>
                <a:latin typeface="Calibri" panose="020F0502020204030204" pitchFamily="34" charset="0"/>
                <a:cs typeface="Calibri" panose="020F0502020204030204" pitchFamily="34" charset="0"/>
              </a:rPr>
              <a:t>reward yourself for achievements e.g. take a</a:t>
            </a:r>
            <a:r>
              <a:rPr lang="en-GB" sz="1600" dirty="0">
                <a:solidFill>
                  <a:srgbClr val="000000"/>
                </a:solidFill>
                <a:latin typeface="Calibri" panose="020F0502020204030204" pitchFamily="34" charset="0"/>
                <a:cs typeface="Calibri" panose="020F0502020204030204" pitchFamily="34" charset="0"/>
              </a:rPr>
              <a:t> </a:t>
            </a:r>
            <a:r>
              <a:rPr lang="en-GB" sz="1600" b="0" i="0" dirty="0">
                <a:solidFill>
                  <a:srgbClr val="000000"/>
                </a:solidFill>
                <a:effectLst/>
                <a:latin typeface="Calibri" panose="020F0502020204030204" pitchFamily="34" charset="0"/>
                <a:cs typeface="Calibri" panose="020F0502020204030204" pitchFamily="34" charset="0"/>
              </a:rPr>
              <a:t>walk, read a book </a:t>
            </a:r>
            <a:br>
              <a:rPr lang="en-GB" sz="1600" b="0" i="0" dirty="0">
                <a:solidFill>
                  <a:srgbClr val="000000"/>
                </a:solidFill>
                <a:effectLst/>
                <a:latin typeface="Calibri" panose="020F0502020204030204" pitchFamily="34" charset="0"/>
                <a:cs typeface="Calibri" panose="020F0502020204030204" pitchFamily="34" charset="0"/>
              </a:rPr>
            </a:br>
            <a:r>
              <a:rPr lang="en-GB" sz="1600" b="0" i="0" dirty="0">
                <a:solidFill>
                  <a:srgbClr val="000000"/>
                </a:solidFill>
                <a:effectLst/>
                <a:latin typeface="Calibri" panose="020F0502020204030204" pitchFamily="34" charset="0"/>
                <a:cs typeface="Calibri" panose="020F0502020204030204" pitchFamily="34" charset="0"/>
              </a:rPr>
              <a:t>- Reflect and be</a:t>
            </a:r>
            <a:r>
              <a:rPr lang="en-GB" sz="1600" dirty="0">
                <a:solidFill>
                  <a:srgbClr val="000000"/>
                </a:solidFill>
                <a:latin typeface="Calibri" panose="020F0502020204030204" pitchFamily="34" charset="0"/>
                <a:cs typeface="Calibri" panose="020F0502020204030204" pitchFamily="34" charset="0"/>
              </a:rPr>
              <a:t> </a:t>
            </a:r>
            <a:r>
              <a:rPr lang="en-GB" sz="1600" b="0" i="0" dirty="0">
                <a:solidFill>
                  <a:srgbClr val="000000"/>
                </a:solidFill>
                <a:effectLst/>
                <a:latin typeface="Calibri" panose="020F0502020204030204" pitchFamily="34" charset="0"/>
                <a:cs typeface="Calibri" panose="020F0502020204030204" pitchFamily="34" charset="0"/>
              </a:rPr>
              <a:t>proud of what you've achieved</a:t>
            </a:r>
            <a:br>
              <a:rPr lang="en-GB" sz="1600" b="0" i="0" dirty="0">
                <a:solidFill>
                  <a:srgbClr val="000000"/>
                </a:solidFill>
                <a:effectLst/>
                <a:latin typeface="Calibri" panose="020F0502020204030204" pitchFamily="34" charset="0"/>
                <a:cs typeface="Calibri" panose="020F0502020204030204" pitchFamily="34" charset="0"/>
              </a:rPr>
            </a:br>
            <a:r>
              <a:rPr lang="en-GB" sz="1600" b="0" i="0" dirty="0">
                <a:solidFill>
                  <a:srgbClr val="000000"/>
                </a:solidFill>
                <a:effectLst/>
                <a:latin typeface="Calibri" panose="020F0502020204030204" pitchFamily="34" charset="0"/>
                <a:cs typeface="Calibri" panose="020F0502020204030204" pitchFamily="34" charset="0"/>
              </a:rPr>
              <a:t>- Forgive yourself if things didn't go</a:t>
            </a:r>
            <a:r>
              <a:rPr lang="en-GB" sz="1600" dirty="0">
                <a:solidFill>
                  <a:srgbClr val="000000"/>
                </a:solidFill>
                <a:latin typeface="Calibri" panose="020F0502020204030204" pitchFamily="34" charset="0"/>
                <a:cs typeface="Calibri" panose="020F0502020204030204" pitchFamily="34" charset="0"/>
              </a:rPr>
              <a:t> </a:t>
            </a:r>
            <a:r>
              <a:rPr lang="en-GB" sz="1600" b="0" i="0" dirty="0">
                <a:solidFill>
                  <a:srgbClr val="000000"/>
                </a:solidFill>
                <a:effectLst/>
                <a:latin typeface="Calibri" panose="020F0502020204030204" pitchFamily="34" charset="0"/>
                <a:cs typeface="Calibri" panose="020F0502020204030204" pitchFamily="34" charset="0"/>
              </a:rPr>
              <a:t>to plan </a:t>
            </a:r>
            <a:br>
              <a:rPr lang="en-GB" sz="1600" b="0" i="0" dirty="0">
                <a:solidFill>
                  <a:srgbClr val="000000"/>
                </a:solidFill>
                <a:effectLst/>
                <a:latin typeface="Calibri" panose="020F0502020204030204" pitchFamily="34" charset="0"/>
                <a:cs typeface="Calibri" panose="020F0502020204030204" pitchFamily="34" charset="0"/>
              </a:rPr>
            </a:br>
            <a:r>
              <a:rPr lang="en-GB" sz="1600" b="0" i="0" dirty="0">
                <a:solidFill>
                  <a:srgbClr val="000000"/>
                </a:solidFill>
                <a:effectLst/>
                <a:latin typeface="Calibri" panose="020F0502020204030204" pitchFamily="34" charset="0"/>
                <a:cs typeface="Calibri" panose="020F0502020204030204" pitchFamily="34" charset="0"/>
              </a:rPr>
              <a:t>- </a:t>
            </a:r>
            <a:r>
              <a:rPr lang="en-GB" sz="1600" dirty="0">
                <a:solidFill>
                  <a:srgbClr val="000000"/>
                </a:solidFill>
                <a:latin typeface="Calibri" panose="020F0502020204030204" pitchFamily="34" charset="0"/>
                <a:cs typeface="Calibri" panose="020F0502020204030204" pitchFamily="34" charset="0"/>
              </a:rPr>
              <a:t>B</a:t>
            </a:r>
            <a:r>
              <a:rPr lang="en-GB" sz="1600" b="0" i="0" dirty="0">
                <a:solidFill>
                  <a:srgbClr val="000000"/>
                </a:solidFill>
                <a:effectLst/>
                <a:latin typeface="Calibri" panose="020F0502020204030204" pitchFamily="34" charset="0"/>
                <a:cs typeface="Calibri" panose="020F0502020204030204" pitchFamily="34" charset="0"/>
              </a:rPr>
              <a:t>uild your support network</a:t>
            </a:r>
            <a:r>
              <a:rPr lang="en-GB" sz="1600" dirty="0">
                <a:solidFill>
                  <a:srgbClr val="000000"/>
                </a:solidFill>
                <a:latin typeface="Calibri" panose="020F0502020204030204" pitchFamily="34" charset="0"/>
                <a:cs typeface="Calibri" panose="020F0502020204030204" pitchFamily="34" charset="0"/>
              </a:rPr>
              <a:t> (</a:t>
            </a:r>
            <a:r>
              <a:rPr lang="en-GB" sz="1600" b="0" i="0" dirty="0">
                <a:solidFill>
                  <a:srgbClr val="000000"/>
                </a:solidFill>
                <a:effectLst/>
                <a:latin typeface="Calibri" panose="020F0502020204030204" pitchFamily="34" charset="0"/>
                <a:cs typeface="Calibri" panose="020F0502020204030204" pitchFamily="34" charset="0"/>
              </a:rPr>
              <a:t>you don't have to</a:t>
            </a:r>
            <a:r>
              <a:rPr lang="en-GB" sz="1600" dirty="0">
                <a:solidFill>
                  <a:srgbClr val="000000"/>
                </a:solidFill>
                <a:latin typeface="Calibri" panose="020F0502020204030204" pitchFamily="34" charset="0"/>
                <a:cs typeface="Calibri" panose="020F0502020204030204" pitchFamily="34" charset="0"/>
              </a:rPr>
              <a:t> </a:t>
            </a:r>
            <a:r>
              <a:rPr lang="en-GB" sz="1600" b="0" i="0" dirty="0">
                <a:solidFill>
                  <a:srgbClr val="000000"/>
                </a:solidFill>
                <a:effectLst/>
                <a:latin typeface="Calibri" panose="020F0502020204030204" pitchFamily="34" charset="0"/>
                <a:cs typeface="Calibri" panose="020F0502020204030204" pitchFamily="34" charset="0"/>
              </a:rPr>
              <a:t>cope alone)</a:t>
            </a:r>
            <a:br>
              <a:rPr lang="en-GB" sz="1600" b="0" i="0" dirty="0">
                <a:solidFill>
                  <a:srgbClr val="000000"/>
                </a:solidFill>
                <a:effectLst/>
                <a:latin typeface="Roboto" panose="02000000000000000000" pitchFamily="2" charset="0"/>
              </a:rPr>
            </a:br>
            <a:endParaRPr lang="en-GB" sz="1600" dirty="0"/>
          </a:p>
        </p:txBody>
      </p:sp>
      <p:sp>
        <p:nvSpPr>
          <p:cNvPr id="9" name="Google Shape;1485;p92">
            <a:extLst>
              <a:ext uri="{FF2B5EF4-FFF2-40B4-BE49-F238E27FC236}">
                <a16:creationId xmlns:a16="http://schemas.microsoft.com/office/drawing/2014/main" id="{501705B6-E357-45BF-8D52-F3704645DF5F}"/>
              </a:ext>
            </a:extLst>
          </p:cNvPr>
          <p:cNvSpPr txBox="1">
            <a:spLocks noGrp="1"/>
          </p:cNvSpPr>
          <p:nvPr>
            <p:ph type="title"/>
          </p:nvPr>
        </p:nvSpPr>
        <p:spPr>
          <a:xfrm>
            <a:off x="179614" y="189667"/>
            <a:ext cx="8711293"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sz="2600" dirty="0"/>
              <a:t>Which of these strategies to cope with stress could you use?</a:t>
            </a:r>
            <a:endParaRPr sz="2600" dirty="0"/>
          </a:p>
        </p:txBody>
      </p:sp>
    </p:spTree>
    <p:extLst>
      <p:ext uri="{BB962C8B-B14F-4D97-AF65-F5344CB8AC3E}">
        <p14:creationId xmlns:p14="http://schemas.microsoft.com/office/powerpoint/2010/main" val="881290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91"/>
        <p:cNvGrpSpPr/>
        <p:nvPr/>
      </p:nvGrpSpPr>
      <p:grpSpPr>
        <a:xfrm>
          <a:off x="0" y="0"/>
          <a:ext cx="0" cy="0"/>
          <a:chOff x="0" y="0"/>
          <a:chExt cx="0" cy="0"/>
        </a:xfrm>
      </p:grpSpPr>
      <p:sp>
        <p:nvSpPr>
          <p:cNvPr id="1492" name="Google Shape;1492;p93"/>
          <p:cNvSpPr txBox="1">
            <a:spLocks noGrp="1"/>
          </p:cNvSpPr>
          <p:nvPr>
            <p:ph type="title"/>
          </p:nvPr>
        </p:nvSpPr>
        <p:spPr>
          <a:xfrm>
            <a:off x="720000" y="298068"/>
            <a:ext cx="585225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Relaxation techniques</a:t>
            </a:r>
            <a:endParaRPr dirty="0"/>
          </a:p>
        </p:txBody>
      </p:sp>
      <p:sp>
        <p:nvSpPr>
          <p:cNvPr id="1493" name="Google Shape;1493;p93"/>
          <p:cNvSpPr txBox="1">
            <a:spLocks noGrp="1"/>
          </p:cNvSpPr>
          <p:nvPr>
            <p:ph type="subTitle" idx="6"/>
          </p:nvPr>
        </p:nvSpPr>
        <p:spPr>
          <a:xfrm>
            <a:off x="4996064" y="1617007"/>
            <a:ext cx="3829800" cy="2257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sz="1600" dirty="0"/>
              <a:t>You may find relaxing easy, but even people who find it easy can sometimes benefit from taking time out to relax when they have reached a certain stress or anger level. </a:t>
            </a:r>
          </a:p>
          <a:p>
            <a:pPr marL="0" lvl="0" indent="0" algn="l" rtl="0">
              <a:spcBef>
                <a:spcPts val="0"/>
              </a:spcBef>
              <a:spcAft>
                <a:spcPts val="0"/>
              </a:spcAft>
              <a:buNone/>
            </a:pPr>
            <a:endParaRPr lang="en-GB" sz="1600" dirty="0"/>
          </a:p>
          <a:p>
            <a:pPr marL="0" lvl="0" indent="0" algn="l" rtl="0">
              <a:spcBef>
                <a:spcPts val="0"/>
              </a:spcBef>
              <a:spcAft>
                <a:spcPts val="0"/>
              </a:spcAft>
              <a:buNone/>
            </a:pPr>
            <a:r>
              <a:rPr lang="en-GB" sz="1600" dirty="0"/>
              <a:t>Note down relaxation techniques which you think would help you to relax when you need to. </a:t>
            </a:r>
            <a:endParaRPr sz="1600" dirty="0"/>
          </a:p>
        </p:txBody>
      </p:sp>
      <p:pic>
        <p:nvPicPr>
          <p:cNvPr id="1495" name="Google Shape;1495;p93" descr="Exploring relaxation can help you look after your wellbeing when you’re feeling stressed or busy. Have a look at these tips and ideas to see how relaxation can fit into your daily life. Don’t worry if some ideas don’t work for you – just enjoy the ones that do. &#10;&#10;More tips from Mind:&#10;8 ways to get you thinking about how food affects your mood https://youtu.be/MIqUtPfFhno &#10;5 ways to get moving and feel better https://youtu.be/M4p6TddpHSg" title="How to relax | 8 relaxation tips for your mental health">
            <a:hlinkClick r:id="rId3"/>
          </p:cNvPr>
          <p:cNvPicPr preferRelativeResize="0"/>
          <p:nvPr/>
        </p:nvPicPr>
        <p:blipFill>
          <a:blip r:embed="rId4">
            <a:alphaModFix/>
          </a:blip>
          <a:stretch>
            <a:fillRect/>
          </a:stretch>
        </p:blipFill>
        <p:spPr>
          <a:xfrm>
            <a:off x="375675" y="1170125"/>
            <a:ext cx="4419400" cy="3314550"/>
          </a:xfrm>
          <a:prstGeom prst="rect">
            <a:avLst/>
          </a:prstGeom>
          <a:noFill/>
          <a:ln>
            <a:noFill/>
          </a:ln>
        </p:spPr>
      </p:pic>
      <p:sp>
        <p:nvSpPr>
          <p:cNvPr id="5" name="TextBox 4">
            <a:extLst>
              <a:ext uri="{FF2B5EF4-FFF2-40B4-BE49-F238E27FC236}">
                <a16:creationId xmlns:a16="http://schemas.microsoft.com/office/drawing/2014/main" id="{DB57CE43-8D61-1091-5BCB-F80B5FF9646C}"/>
              </a:ext>
            </a:extLst>
          </p:cNvPr>
          <p:cNvSpPr txBox="1"/>
          <p:nvPr/>
        </p:nvSpPr>
        <p:spPr>
          <a:xfrm>
            <a:off x="2316617" y="1944333"/>
            <a:ext cx="4714874" cy="307777"/>
          </a:xfrm>
          <a:prstGeom prst="rect">
            <a:avLst/>
          </a:prstGeom>
          <a:noFill/>
        </p:spPr>
        <p:txBody>
          <a:bodyPr wrap="square">
            <a:spAutoFit/>
          </a:bodyPr>
          <a:lstStyle/>
          <a:p>
            <a:r>
              <a:rPr lang="en-GB" b="0" dirty="0">
                <a:effectLst/>
              </a:rPr>
              <a:t>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95"/>
                                        </p:tgtEl>
                                        <p:attrNameLst>
                                          <p:attrName>style.visibility</p:attrName>
                                        </p:attrNameLst>
                                      </p:cBhvr>
                                      <p:to>
                                        <p:strVal val="visible"/>
                                      </p:to>
                                    </p:set>
                                    <p:animEffect transition="in" filter="fade">
                                      <p:cBhvr>
                                        <p:cTn id="7" dur="1000"/>
                                        <p:tgtEl>
                                          <p:spTgt spid="1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67"/>
        <p:cNvGrpSpPr/>
        <p:nvPr/>
      </p:nvGrpSpPr>
      <p:grpSpPr>
        <a:xfrm>
          <a:off x="0" y="0"/>
          <a:ext cx="0" cy="0"/>
          <a:chOff x="0" y="0"/>
          <a:chExt cx="0" cy="0"/>
        </a:xfrm>
      </p:grpSpPr>
      <p:sp>
        <p:nvSpPr>
          <p:cNvPr id="1568" name="Google Shape;1568;p93"/>
          <p:cNvSpPr/>
          <p:nvPr/>
        </p:nvSpPr>
        <p:spPr>
          <a:xfrm>
            <a:off x="1307912" y="1806457"/>
            <a:ext cx="2932200" cy="2535900"/>
          </a:xfrm>
          <a:prstGeom prst="triangle">
            <a:avLst>
              <a:gd name="adj" fmla="val 50000"/>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93"/>
          <p:cNvSpPr txBox="1">
            <a:spLocks noGrp="1"/>
          </p:cNvSpPr>
          <p:nvPr>
            <p:ph type="title"/>
          </p:nvPr>
        </p:nvSpPr>
        <p:spPr>
          <a:xfrm>
            <a:off x="719999" y="445025"/>
            <a:ext cx="5411379"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t>De-stress support plan</a:t>
            </a:r>
            <a:endParaRPr dirty="0"/>
          </a:p>
        </p:txBody>
      </p:sp>
      <p:sp>
        <p:nvSpPr>
          <p:cNvPr id="1570" name="Google Shape;1570;p93"/>
          <p:cNvSpPr txBox="1">
            <a:spLocks noGrp="1"/>
          </p:cNvSpPr>
          <p:nvPr>
            <p:ph type="subTitle" idx="6"/>
          </p:nvPr>
        </p:nvSpPr>
        <p:spPr>
          <a:xfrm>
            <a:off x="4725665" y="1708092"/>
            <a:ext cx="3829800" cy="2257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sz="1600" dirty="0"/>
              <a:t>In your book today, make a plan for how you can take care of yourself in stressful times. Think about things that help to support you. Look back at the list of strategies you wrote down for stress </a:t>
            </a:r>
            <a:r>
              <a:rPr lang="en-GB" sz="1600"/>
              <a:t>and relaxation. </a:t>
            </a:r>
            <a:endParaRPr lang="en-GB" sz="1600" dirty="0"/>
          </a:p>
          <a:p>
            <a:pPr marL="0" lvl="0" indent="0" algn="l" rtl="0">
              <a:spcBef>
                <a:spcPts val="0"/>
              </a:spcBef>
              <a:spcAft>
                <a:spcPts val="0"/>
              </a:spcAft>
              <a:buNone/>
            </a:pPr>
            <a:endParaRPr lang="en-GB" sz="1600" dirty="0"/>
          </a:p>
          <a:p>
            <a:pPr marL="0" lvl="0" indent="0" algn="l" rtl="0">
              <a:spcBef>
                <a:spcPts val="0"/>
              </a:spcBef>
              <a:spcAft>
                <a:spcPts val="0"/>
              </a:spcAft>
              <a:buNone/>
            </a:pPr>
            <a:r>
              <a:rPr lang="en-GB" sz="1600" dirty="0"/>
              <a:t>Make sure you plan in something that is just for you, a little treat. You might want to ensure you are adding activities that you love, or spending time looking through your self-care box. It could be a step-by-step plan or a timetable, or even a mind map. </a:t>
            </a:r>
            <a:endParaRPr sz="1600" dirty="0"/>
          </a:p>
        </p:txBody>
      </p:sp>
      <p:sp>
        <p:nvSpPr>
          <p:cNvPr id="1571" name="Google Shape;1571;p93"/>
          <p:cNvSpPr/>
          <p:nvPr/>
        </p:nvSpPr>
        <p:spPr>
          <a:xfrm>
            <a:off x="1500746" y="2034863"/>
            <a:ext cx="2546400" cy="2202600"/>
          </a:xfrm>
          <a:prstGeom prst="triangle">
            <a:avLst>
              <a:gd name="adj" fmla="val 50000"/>
            </a:avLst>
          </a:prstGeom>
          <a:solidFill>
            <a:srgbClr val="F9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93"/>
          <p:cNvSpPr/>
          <p:nvPr/>
        </p:nvSpPr>
        <p:spPr>
          <a:xfrm>
            <a:off x="2385882" y="1627325"/>
            <a:ext cx="776103" cy="774599"/>
          </a:xfrm>
          <a:custGeom>
            <a:avLst/>
            <a:gdLst/>
            <a:ahLst/>
            <a:cxnLst/>
            <a:rect l="l" t="t" r="r" b="b"/>
            <a:pathLst>
              <a:path w="8772" h="8755" extrusionOk="0">
                <a:moveTo>
                  <a:pt x="4385" y="1"/>
                </a:moveTo>
                <a:cubicBezTo>
                  <a:pt x="1968" y="1"/>
                  <a:pt x="0" y="1951"/>
                  <a:pt x="0" y="4370"/>
                </a:cubicBezTo>
                <a:cubicBezTo>
                  <a:pt x="0" y="6787"/>
                  <a:pt x="1968" y="8754"/>
                  <a:pt x="4385" y="8754"/>
                </a:cubicBezTo>
                <a:cubicBezTo>
                  <a:pt x="6804" y="8754"/>
                  <a:pt x="8771" y="6787"/>
                  <a:pt x="8771" y="4370"/>
                </a:cubicBezTo>
                <a:cubicBezTo>
                  <a:pt x="8771" y="1951"/>
                  <a:pt x="6804" y="1"/>
                  <a:pt x="4385" y="1"/>
                </a:cubicBezTo>
                <a:close/>
              </a:path>
            </a:pathLst>
          </a:custGeom>
          <a:solidFill>
            <a:srgbClr val="9A9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93"/>
          <p:cNvSpPr/>
          <p:nvPr/>
        </p:nvSpPr>
        <p:spPr>
          <a:xfrm>
            <a:off x="3610401" y="3821505"/>
            <a:ext cx="776103" cy="774599"/>
          </a:xfrm>
          <a:custGeom>
            <a:avLst/>
            <a:gdLst/>
            <a:ahLst/>
            <a:cxnLst/>
            <a:rect l="l" t="t" r="r" b="b"/>
            <a:pathLst>
              <a:path w="8772" h="8755" extrusionOk="0">
                <a:moveTo>
                  <a:pt x="4385" y="1"/>
                </a:moveTo>
                <a:cubicBezTo>
                  <a:pt x="1968" y="1"/>
                  <a:pt x="0" y="1951"/>
                  <a:pt x="0" y="4370"/>
                </a:cubicBezTo>
                <a:cubicBezTo>
                  <a:pt x="0" y="6787"/>
                  <a:pt x="1968" y="8754"/>
                  <a:pt x="4385" y="8754"/>
                </a:cubicBezTo>
                <a:cubicBezTo>
                  <a:pt x="6804" y="8754"/>
                  <a:pt x="8771" y="6787"/>
                  <a:pt x="8771" y="4370"/>
                </a:cubicBezTo>
                <a:cubicBezTo>
                  <a:pt x="8771" y="1951"/>
                  <a:pt x="6804" y="1"/>
                  <a:pt x="4385"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93"/>
          <p:cNvSpPr/>
          <p:nvPr/>
        </p:nvSpPr>
        <p:spPr>
          <a:xfrm>
            <a:off x="1161364" y="3821484"/>
            <a:ext cx="776103" cy="774599"/>
          </a:xfrm>
          <a:custGeom>
            <a:avLst/>
            <a:gdLst/>
            <a:ahLst/>
            <a:cxnLst/>
            <a:rect l="l" t="t" r="r" b="b"/>
            <a:pathLst>
              <a:path w="8772" h="8755" extrusionOk="0">
                <a:moveTo>
                  <a:pt x="4385" y="1"/>
                </a:moveTo>
                <a:cubicBezTo>
                  <a:pt x="1968" y="1"/>
                  <a:pt x="0" y="1951"/>
                  <a:pt x="0" y="4370"/>
                </a:cubicBezTo>
                <a:cubicBezTo>
                  <a:pt x="0" y="6787"/>
                  <a:pt x="1968" y="8754"/>
                  <a:pt x="4385" y="8754"/>
                </a:cubicBezTo>
                <a:cubicBezTo>
                  <a:pt x="6804" y="8754"/>
                  <a:pt x="8771" y="6787"/>
                  <a:pt x="8771" y="4370"/>
                </a:cubicBezTo>
                <a:cubicBezTo>
                  <a:pt x="8771" y="1951"/>
                  <a:pt x="6804" y="1"/>
                  <a:pt x="4385" y="1"/>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75" name="Google Shape;1575;p93"/>
          <p:cNvGrpSpPr/>
          <p:nvPr/>
        </p:nvGrpSpPr>
        <p:grpSpPr>
          <a:xfrm>
            <a:off x="2109310" y="3058422"/>
            <a:ext cx="1329277" cy="1181757"/>
            <a:chOff x="741275" y="4217625"/>
            <a:chExt cx="1224350" cy="1088475"/>
          </a:xfrm>
        </p:grpSpPr>
        <p:sp>
          <p:nvSpPr>
            <p:cNvPr id="1576" name="Google Shape;1576;p93"/>
            <p:cNvSpPr/>
            <p:nvPr/>
          </p:nvSpPr>
          <p:spPr>
            <a:xfrm>
              <a:off x="823000" y="5099400"/>
              <a:ext cx="89625" cy="206700"/>
            </a:xfrm>
            <a:custGeom>
              <a:avLst/>
              <a:gdLst/>
              <a:ahLst/>
              <a:cxnLst/>
              <a:rect l="l" t="t" r="r" b="b"/>
              <a:pathLst>
                <a:path w="3585" h="8268" extrusionOk="0">
                  <a:moveTo>
                    <a:pt x="454" y="1"/>
                  </a:moveTo>
                  <a:cubicBezTo>
                    <a:pt x="392" y="1"/>
                    <a:pt x="325" y="38"/>
                    <a:pt x="316" y="113"/>
                  </a:cubicBezTo>
                  <a:cubicBezTo>
                    <a:pt x="0" y="3098"/>
                    <a:pt x="1101" y="6166"/>
                    <a:pt x="3235" y="8267"/>
                  </a:cubicBezTo>
                  <a:lnTo>
                    <a:pt x="3585" y="8267"/>
                  </a:lnTo>
                  <a:cubicBezTo>
                    <a:pt x="1384" y="6200"/>
                    <a:pt x="234" y="3132"/>
                    <a:pt x="567" y="113"/>
                  </a:cubicBezTo>
                  <a:cubicBezTo>
                    <a:pt x="575" y="38"/>
                    <a:pt x="517" y="1"/>
                    <a:pt x="4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93"/>
            <p:cNvSpPr/>
            <p:nvPr/>
          </p:nvSpPr>
          <p:spPr>
            <a:xfrm>
              <a:off x="741275" y="5115250"/>
              <a:ext cx="93825" cy="45425"/>
            </a:xfrm>
            <a:custGeom>
              <a:avLst/>
              <a:gdLst/>
              <a:ahLst/>
              <a:cxnLst/>
              <a:rect l="l" t="t" r="r" b="b"/>
              <a:pathLst>
                <a:path w="3753" h="1817" extrusionOk="0">
                  <a:moveTo>
                    <a:pt x="1569" y="0"/>
                  </a:moveTo>
                  <a:cubicBezTo>
                    <a:pt x="1443" y="0"/>
                    <a:pt x="1314" y="20"/>
                    <a:pt x="1184" y="63"/>
                  </a:cubicBezTo>
                  <a:cubicBezTo>
                    <a:pt x="1" y="472"/>
                    <a:pt x="1264" y="1817"/>
                    <a:pt x="2998" y="1817"/>
                  </a:cubicBezTo>
                  <a:cubicBezTo>
                    <a:pt x="3242" y="1817"/>
                    <a:pt x="3495" y="1790"/>
                    <a:pt x="3752" y="1731"/>
                  </a:cubicBezTo>
                  <a:cubicBezTo>
                    <a:pt x="3752" y="1731"/>
                    <a:pt x="2758" y="0"/>
                    <a:pt x="15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93"/>
            <p:cNvSpPr/>
            <p:nvPr/>
          </p:nvSpPr>
          <p:spPr>
            <a:xfrm>
              <a:off x="839225" y="5130350"/>
              <a:ext cx="67450" cy="69025"/>
            </a:xfrm>
            <a:custGeom>
              <a:avLst/>
              <a:gdLst/>
              <a:ahLst/>
              <a:cxnLst/>
              <a:rect l="l" t="t" r="r" b="b"/>
              <a:pathLst>
                <a:path w="2698" h="2761" extrusionOk="0">
                  <a:moveTo>
                    <a:pt x="1609" y="0"/>
                  </a:moveTo>
                  <a:cubicBezTo>
                    <a:pt x="1542" y="0"/>
                    <a:pt x="1467" y="9"/>
                    <a:pt x="1385" y="26"/>
                  </a:cubicBezTo>
                  <a:cubicBezTo>
                    <a:pt x="1" y="309"/>
                    <a:pt x="34" y="2761"/>
                    <a:pt x="34" y="2761"/>
                  </a:cubicBezTo>
                  <a:cubicBezTo>
                    <a:pt x="1950" y="2164"/>
                    <a:pt x="2698" y="0"/>
                    <a:pt x="16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93"/>
            <p:cNvSpPr/>
            <p:nvPr/>
          </p:nvSpPr>
          <p:spPr>
            <a:xfrm>
              <a:off x="764550" y="5206025"/>
              <a:ext cx="93475" cy="38150"/>
            </a:xfrm>
            <a:custGeom>
              <a:avLst/>
              <a:gdLst/>
              <a:ahLst/>
              <a:cxnLst/>
              <a:rect l="l" t="t" r="r" b="b"/>
              <a:pathLst>
                <a:path w="3739" h="1526" extrusionOk="0">
                  <a:moveTo>
                    <a:pt x="1545" y="1"/>
                  </a:moveTo>
                  <a:cubicBezTo>
                    <a:pt x="1284" y="1"/>
                    <a:pt x="1031" y="67"/>
                    <a:pt x="804" y="234"/>
                  </a:cubicBezTo>
                  <a:cubicBezTo>
                    <a:pt x="1" y="827"/>
                    <a:pt x="862" y="1526"/>
                    <a:pt x="2075" y="1526"/>
                  </a:cubicBezTo>
                  <a:cubicBezTo>
                    <a:pt x="2599" y="1526"/>
                    <a:pt x="3190" y="1395"/>
                    <a:pt x="3739" y="1068"/>
                  </a:cubicBezTo>
                  <a:cubicBezTo>
                    <a:pt x="3739" y="1068"/>
                    <a:pt x="2586" y="1"/>
                    <a:pt x="15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93"/>
            <p:cNvSpPr/>
            <p:nvPr/>
          </p:nvSpPr>
          <p:spPr>
            <a:xfrm>
              <a:off x="855900" y="5191325"/>
              <a:ext cx="61725" cy="78500"/>
            </a:xfrm>
            <a:custGeom>
              <a:avLst/>
              <a:gdLst/>
              <a:ahLst/>
              <a:cxnLst/>
              <a:rect l="l" t="t" r="r" b="b"/>
              <a:pathLst>
                <a:path w="2469" h="3140" extrusionOk="0">
                  <a:moveTo>
                    <a:pt x="1630" y="0"/>
                  </a:moveTo>
                  <a:cubicBezTo>
                    <a:pt x="1516" y="0"/>
                    <a:pt x="1384" y="38"/>
                    <a:pt x="1235" y="122"/>
                  </a:cubicBezTo>
                  <a:cubicBezTo>
                    <a:pt x="1" y="822"/>
                    <a:pt x="785" y="3139"/>
                    <a:pt x="785" y="3139"/>
                  </a:cubicBezTo>
                  <a:cubicBezTo>
                    <a:pt x="2312" y="2068"/>
                    <a:pt x="2469" y="0"/>
                    <a:pt x="16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93"/>
            <p:cNvSpPr/>
            <p:nvPr/>
          </p:nvSpPr>
          <p:spPr>
            <a:xfrm>
              <a:off x="1756775" y="5099400"/>
              <a:ext cx="89625" cy="206700"/>
            </a:xfrm>
            <a:custGeom>
              <a:avLst/>
              <a:gdLst/>
              <a:ahLst/>
              <a:cxnLst/>
              <a:rect l="l" t="t" r="r" b="b"/>
              <a:pathLst>
                <a:path w="3585" h="8268" extrusionOk="0">
                  <a:moveTo>
                    <a:pt x="3123" y="1"/>
                  </a:moveTo>
                  <a:cubicBezTo>
                    <a:pt x="3064" y="1"/>
                    <a:pt x="3010" y="38"/>
                    <a:pt x="3018" y="113"/>
                  </a:cubicBezTo>
                  <a:cubicBezTo>
                    <a:pt x="3351" y="3132"/>
                    <a:pt x="2201" y="6200"/>
                    <a:pt x="0" y="8267"/>
                  </a:cubicBezTo>
                  <a:lnTo>
                    <a:pt x="350" y="8267"/>
                  </a:lnTo>
                  <a:cubicBezTo>
                    <a:pt x="2484" y="6166"/>
                    <a:pt x="3585" y="3098"/>
                    <a:pt x="3251" y="113"/>
                  </a:cubicBezTo>
                  <a:cubicBezTo>
                    <a:pt x="3243" y="38"/>
                    <a:pt x="3181" y="1"/>
                    <a:pt x="31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93"/>
            <p:cNvSpPr/>
            <p:nvPr/>
          </p:nvSpPr>
          <p:spPr>
            <a:xfrm>
              <a:off x="1834300" y="5115250"/>
              <a:ext cx="93825" cy="45425"/>
            </a:xfrm>
            <a:custGeom>
              <a:avLst/>
              <a:gdLst/>
              <a:ahLst/>
              <a:cxnLst/>
              <a:rect l="l" t="t" r="r" b="b"/>
              <a:pathLst>
                <a:path w="3753" h="1817" extrusionOk="0">
                  <a:moveTo>
                    <a:pt x="2184" y="0"/>
                  </a:moveTo>
                  <a:cubicBezTo>
                    <a:pt x="995" y="0"/>
                    <a:pt x="1" y="1731"/>
                    <a:pt x="1" y="1731"/>
                  </a:cubicBezTo>
                  <a:cubicBezTo>
                    <a:pt x="256" y="1790"/>
                    <a:pt x="508" y="1817"/>
                    <a:pt x="750" y="1817"/>
                  </a:cubicBezTo>
                  <a:cubicBezTo>
                    <a:pt x="2476" y="1817"/>
                    <a:pt x="3752" y="472"/>
                    <a:pt x="2569" y="63"/>
                  </a:cubicBezTo>
                  <a:cubicBezTo>
                    <a:pt x="2439" y="20"/>
                    <a:pt x="2310" y="0"/>
                    <a:pt x="21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93"/>
            <p:cNvSpPr/>
            <p:nvPr/>
          </p:nvSpPr>
          <p:spPr>
            <a:xfrm>
              <a:off x="1762725" y="5130350"/>
              <a:ext cx="67450" cy="69025"/>
            </a:xfrm>
            <a:custGeom>
              <a:avLst/>
              <a:gdLst/>
              <a:ahLst/>
              <a:cxnLst/>
              <a:rect l="l" t="t" r="r" b="b"/>
              <a:pathLst>
                <a:path w="2698" h="2761" extrusionOk="0">
                  <a:moveTo>
                    <a:pt x="1089" y="0"/>
                  </a:moveTo>
                  <a:cubicBezTo>
                    <a:pt x="0" y="0"/>
                    <a:pt x="748" y="2164"/>
                    <a:pt x="2664" y="2761"/>
                  </a:cubicBezTo>
                  <a:cubicBezTo>
                    <a:pt x="2664" y="2761"/>
                    <a:pt x="2697" y="309"/>
                    <a:pt x="1312" y="26"/>
                  </a:cubicBezTo>
                  <a:cubicBezTo>
                    <a:pt x="1231" y="9"/>
                    <a:pt x="1156" y="0"/>
                    <a:pt x="10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93"/>
            <p:cNvSpPr/>
            <p:nvPr/>
          </p:nvSpPr>
          <p:spPr>
            <a:xfrm>
              <a:off x="1810975" y="5206025"/>
              <a:ext cx="93875" cy="38150"/>
            </a:xfrm>
            <a:custGeom>
              <a:avLst/>
              <a:gdLst/>
              <a:ahLst/>
              <a:cxnLst/>
              <a:rect l="l" t="t" r="r" b="b"/>
              <a:pathLst>
                <a:path w="3755" h="1526" extrusionOk="0">
                  <a:moveTo>
                    <a:pt x="2202" y="1"/>
                  </a:moveTo>
                  <a:cubicBezTo>
                    <a:pt x="1153" y="1"/>
                    <a:pt x="0" y="1068"/>
                    <a:pt x="0" y="1068"/>
                  </a:cubicBezTo>
                  <a:cubicBezTo>
                    <a:pt x="554" y="1395"/>
                    <a:pt x="1148" y="1526"/>
                    <a:pt x="1675" y="1526"/>
                  </a:cubicBezTo>
                  <a:cubicBezTo>
                    <a:pt x="2892" y="1526"/>
                    <a:pt x="3754" y="827"/>
                    <a:pt x="2951" y="234"/>
                  </a:cubicBezTo>
                  <a:cubicBezTo>
                    <a:pt x="2721" y="67"/>
                    <a:pt x="2465" y="1"/>
                    <a:pt x="22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93"/>
            <p:cNvSpPr/>
            <p:nvPr/>
          </p:nvSpPr>
          <p:spPr>
            <a:xfrm>
              <a:off x="1751775" y="5191325"/>
              <a:ext cx="61725" cy="78500"/>
            </a:xfrm>
            <a:custGeom>
              <a:avLst/>
              <a:gdLst/>
              <a:ahLst/>
              <a:cxnLst/>
              <a:rect l="l" t="t" r="r" b="b"/>
              <a:pathLst>
                <a:path w="2469" h="3140" extrusionOk="0">
                  <a:moveTo>
                    <a:pt x="839" y="0"/>
                  </a:moveTo>
                  <a:cubicBezTo>
                    <a:pt x="0" y="0"/>
                    <a:pt x="157" y="2068"/>
                    <a:pt x="1684" y="3139"/>
                  </a:cubicBezTo>
                  <a:cubicBezTo>
                    <a:pt x="1684" y="3139"/>
                    <a:pt x="2468" y="822"/>
                    <a:pt x="1234" y="122"/>
                  </a:cubicBezTo>
                  <a:cubicBezTo>
                    <a:pt x="1085" y="38"/>
                    <a:pt x="953" y="0"/>
                    <a:pt x="8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93"/>
            <p:cNvSpPr/>
            <p:nvPr/>
          </p:nvSpPr>
          <p:spPr>
            <a:xfrm>
              <a:off x="933450" y="4217625"/>
              <a:ext cx="909225" cy="1082625"/>
            </a:xfrm>
            <a:custGeom>
              <a:avLst/>
              <a:gdLst/>
              <a:ahLst/>
              <a:cxnLst/>
              <a:rect l="l" t="t" r="r" b="b"/>
              <a:pathLst>
                <a:path w="36369" h="43305" extrusionOk="0">
                  <a:moveTo>
                    <a:pt x="16359" y="0"/>
                  </a:moveTo>
                  <a:cubicBezTo>
                    <a:pt x="8322" y="0"/>
                    <a:pt x="1018" y="4920"/>
                    <a:pt x="384" y="14007"/>
                  </a:cubicBezTo>
                  <a:cubicBezTo>
                    <a:pt x="0" y="19494"/>
                    <a:pt x="3635" y="25363"/>
                    <a:pt x="6387" y="28281"/>
                  </a:cubicBezTo>
                  <a:cubicBezTo>
                    <a:pt x="7288" y="31582"/>
                    <a:pt x="7204" y="37302"/>
                    <a:pt x="5936" y="43305"/>
                  </a:cubicBezTo>
                  <a:lnTo>
                    <a:pt x="24796" y="43305"/>
                  </a:lnTo>
                  <a:cubicBezTo>
                    <a:pt x="24012" y="39903"/>
                    <a:pt x="23662" y="37135"/>
                    <a:pt x="23562" y="34383"/>
                  </a:cubicBezTo>
                  <a:lnTo>
                    <a:pt x="23562" y="34383"/>
                  </a:lnTo>
                  <a:cubicBezTo>
                    <a:pt x="26161" y="34909"/>
                    <a:pt x="28626" y="35268"/>
                    <a:pt x="30507" y="35268"/>
                  </a:cubicBezTo>
                  <a:cubicBezTo>
                    <a:pt x="32151" y="35268"/>
                    <a:pt x="33349" y="34994"/>
                    <a:pt x="33800" y="34317"/>
                  </a:cubicBezTo>
                  <a:cubicBezTo>
                    <a:pt x="34617" y="33083"/>
                    <a:pt x="33149" y="31415"/>
                    <a:pt x="33316" y="30932"/>
                  </a:cubicBezTo>
                  <a:cubicBezTo>
                    <a:pt x="33467" y="30448"/>
                    <a:pt x="34201" y="29381"/>
                    <a:pt x="34201" y="28781"/>
                  </a:cubicBezTo>
                  <a:cubicBezTo>
                    <a:pt x="34201" y="27964"/>
                    <a:pt x="32933" y="27131"/>
                    <a:pt x="32933" y="27131"/>
                  </a:cubicBezTo>
                  <a:cubicBezTo>
                    <a:pt x="32933" y="27131"/>
                    <a:pt x="33983" y="26764"/>
                    <a:pt x="33967" y="25897"/>
                  </a:cubicBezTo>
                  <a:cubicBezTo>
                    <a:pt x="33967" y="25513"/>
                    <a:pt x="32616" y="23978"/>
                    <a:pt x="32616" y="23978"/>
                  </a:cubicBezTo>
                  <a:cubicBezTo>
                    <a:pt x="32616" y="23978"/>
                    <a:pt x="36368" y="22695"/>
                    <a:pt x="35801" y="21844"/>
                  </a:cubicBezTo>
                  <a:cubicBezTo>
                    <a:pt x="35250" y="20994"/>
                    <a:pt x="30848" y="17742"/>
                    <a:pt x="30799" y="17493"/>
                  </a:cubicBezTo>
                  <a:cubicBezTo>
                    <a:pt x="30748" y="17259"/>
                    <a:pt x="32416" y="15892"/>
                    <a:pt x="32449" y="15108"/>
                  </a:cubicBezTo>
                  <a:cubicBezTo>
                    <a:pt x="32483" y="14325"/>
                    <a:pt x="32500" y="11523"/>
                    <a:pt x="31133" y="8588"/>
                  </a:cubicBezTo>
                  <a:cubicBezTo>
                    <a:pt x="29498" y="5120"/>
                    <a:pt x="25146" y="0"/>
                    <a:pt x="1635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93"/>
            <p:cNvSpPr/>
            <p:nvPr/>
          </p:nvSpPr>
          <p:spPr>
            <a:xfrm>
              <a:off x="1380675" y="5026550"/>
              <a:ext cx="144500" cy="53275"/>
            </a:xfrm>
            <a:custGeom>
              <a:avLst/>
              <a:gdLst/>
              <a:ahLst/>
              <a:cxnLst/>
              <a:rect l="l" t="t" r="r" b="b"/>
              <a:pathLst>
                <a:path w="5780" h="2131" extrusionOk="0">
                  <a:moveTo>
                    <a:pt x="163" y="1"/>
                  </a:moveTo>
                  <a:cubicBezTo>
                    <a:pt x="66" y="1"/>
                    <a:pt x="1" y="149"/>
                    <a:pt x="104" y="192"/>
                  </a:cubicBezTo>
                  <a:cubicBezTo>
                    <a:pt x="1854" y="1043"/>
                    <a:pt x="3722" y="1644"/>
                    <a:pt x="5607" y="2126"/>
                  </a:cubicBezTo>
                  <a:cubicBezTo>
                    <a:pt x="5617" y="2129"/>
                    <a:pt x="5626" y="2130"/>
                    <a:pt x="5636" y="2130"/>
                  </a:cubicBezTo>
                  <a:cubicBezTo>
                    <a:pt x="5746" y="2130"/>
                    <a:pt x="5779" y="1957"/>
                    <a:pt x="5656" y="1926"/>
                  </a:cubicBezTo>
                  <a:cubicBezTo>
                    <a:pt x="3788" y="1443"/>
                    <a:pt x="1954" y="843"/>
                    <a:pt x="204" y="9"/>
                  </a:cubicBezTo>
                  <a:cubicBezTo>
                    <a:pt x="190" y="3"/>
                    <a:pt x="176" y="1"/>
                    <a:pt x="1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93"/>
            <p:cNvSpPr/>
            <p:nvPr/>
          </p:nvSpPr>
          <p:spPr>
            <a:xfrm>
              <a:off x="1035150" y="4287650"/>
              <a:ext cx="602000" cy="601575"/>
            </a:xfrm>
            <a:custGeom>
              <a:avLst/>
              <a:gdLst/>
              <a:ahLst/>
              <a:cxnLst/>
              <a:rect l="l" t="t" r="r" b="b"/>
              <a:pathLst>
                <a:path w="24080" h="24063" extrusionOk="0">
                  <a:moveTo>
                    <a:pt x="12040" y="1"/>
                  </a:moveTo>
                  <a:cubicBezTo>
                    <a:pt x="5387" y="1"/>
                    <a:pt x="1" y="5387"/>
                    <a:pt x="1" y="12024"/>
                  </a:cubicBezTo>
                  <a:cubicBezTo>
                    <a:pt x="1" y="18676"/>
                    <a:pt x="5387" y="24063"/>
                    <a:pt x="12040" y="24063"/>
                  </a:cubicBezTo>
                  <a:cubicBezTo>
                    <a:pt x="18694" y="24063"/>
                    <a:pt x="24079" y="18676"/>
                    <a:pt x="24079" y="12024"/>
                  </a:cubicBezTo>
                  <a:cubicBezTo>
                    <a:pt x="24079" y="5387"/>
                    <a:pt x="18694" y="1"/>
                    <a:pt x="120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93"/>
            <p:cNvSpPr/>
            <p:nvPr/>
          </p:nvSpPr>
          <p:spPr>
            <a:xfrm>
              <a:off x="1103950" y="4412750"/>
              <a:ext cx="469825" cy="412675"/>
            </a:xfrm>
            <a:custGeom>
              <a:avLst/>
              <a:gdLst/>
              <a:ahLst/>
              <a:cxnLst/>
              <a:rect l="l" t="t" r="r" b="b"/>
              <a:pathLst>
                <a:path w="18793" h="16507" extrusionOk="0">
                  <a:moveTo>
                    <a:pt x="4810" y="1"/>
                  </a:moveTo>
                  <a:cubicBezTo>
                    <a:pt x="4296" y="1"/>
                    <a:pt x="3743" y="89"/>
                    <a:pt x="3169" y="317"/>
                  </a:cubicBezTo>
                  <a:cubicBezTo>
                    <a:pt x="3085" y="350"/>
                    <a:pt x="3002" y="383"/>
                    <a:pt x="2936" y="417"/>
                  </a:cubicBezTo>
                  <a:cubicBezTo>
                    <a:pt x="2885" y="433"/>
                    <a:pt x="2836" y="450"/>
                    <a:pt x="2785" y="483"/>
                  </a:cubicBezTo>
                  <a:cubicBezTo>
                    <a:pt x="1168" y="1233"/>
                    <a:pt x="350" y="2534"/>
                    <a:pt x="117" y="3985"/>
                  </a:cubicBezTo>
                  <a:cubicBezTo>
                    <a:pt x="117" y="4001"/>
                    <a:pt x="117" y="4018"/>
                    <a:pt x="101" y="4052"/>
                  </a:cubicBezTo>
                  <a:cubicBezTo>
                    <a:pt x="101" y="4118"/>
                    <a:pt x="84" y="4185"/>
                    <a:pt x="84" y="4252"/>
                  </a:cubicBezTo>
                  <a:cubicBezTo>
                    <a:pt x="68" y="4301"/>
                    <a:pt x="68" y="4334"/>
                    <a:pt x="68" y="4385"/>
                  </a:cubicBezTo>
                  <a:cubicBezTo>
                    <a:pt x="1" y="5152"/>
                    <a:pt x="68" y="5969"/>
                    <a:pt x="268" y="6753"/>
                  </a:cubicBezTo>
                  <a:cubicBezTo>
                    <a:pt x="284" y="6802"/>
                    <a:pt x="284" y="6853"/>
                    <a:pt x="301" y="6902"/>
                  </a:cubicBezTo>
                  <a:cubicBezTo>
                    <a:pt x="417" y="7336"/>
                    <a:pt x="568" y="7753"/>
                    <a:pt x="735" y="8170"/>
                  </a:cubicBezTo>
                  <a:cubicBezTo>
                    <a:pt x="768" y="8220"/>
                    <a:pt x="784" y="8270"/>
                    <a:pt x="801" y="8320"/>
                  </a:cubicBezTo>
                  <a:cubicBezTo>
                    <a:pt x="1068" y="8903"/>
                    <a:pt x="1384" y="9454"/>
                    <a:pt x="1735" y="9937"/>
                  </a:cubicBezTo>
                  <a:cubicBezTo>
                    <a:pt x="1768" y="9988"/>
                    <a:pt x="1802" y="10021"/>
                    <a:pt x="1835" y="10055"/>
                  </a:cubicBezTo>
                  <a:lnTo>
                    <a:pt x="1835" y="10071"/>
                  </a:lnTo>
                  <a:cubicBezTo>
                    <a:pt x="1969" y="10255"/>
                    <a:pt x="2102" y="10421"/>
                    <a:pt x="2251" y="10588"/>
                  </a:cubicBezTo>
                  <a:cubicBezTo>
                    <a:pt x="2269" y="10621"/>
                    <a:pt x="2302" y="10637"/>
                    <a:pt x="2318" y="10671"/>
                  </a:cubicBezTo>
                  <a:cubicBezTo>
                    <a:pt x="3536" y="12122"/>
                    <a:pt x="5137" y="13472"/>
                    <a:pt x="6504" y="14506"/>
                  </a:cubicBezTo>
                  <a:cubicBezTo>
                    <a:pt x="6537" y="14523"/>
                    <a:pt x="6571" y="14557"/>
                    <a:pt x="6604" y="14573"/>
                  </a:cubicBezTo>
                  <a:cubicBezTo>
                    <a:pt x="6704" y="14639"/>
                    <a:pt x="6787" y="14723"/>
                    <a:pt x="6887" y="14790"/>
                  </a:cubicBezTo>
                  <a:cubicBezTo>
                    <a:pt x="6920" y="14823"/>
                    <a:pt x="6971" y="14857"/>
                    <a:pt x="7020" y="14890"/>
                  </a:cubicBezTo>
                  <a:cubicBezTo>
                    <a:pt x="7254" y="15057"/>
                    <a:pt x="7487" y="15224"/>
                    <a:pt x="7705" y="15373"/>
                  </a:cubicBezTo>
                  <a:cubicBezTo>
                    <a:pt x="7738" y="15406"/>
                    <a:pt x="7771" y="15424"/>
                    <a:pt x="7805" y="15457"/>
                  </a:cubicBezTo>
                  <a:cubicBezTo>
                    <a:pt x="8588" y="16007"/>
                    <a:pt x="9172" y="16358"/>
                    <a:pt x="9339" y="16474"/>
                  </a:cubicBezTo>
                  <a:cubicBezTo>
                    <a:pt x="9372" y="16491"/>
                    <a:pt x="9388" y="16507"/>
                    <a:pt x="9388" y="16507"/>
                  </a:cubicBezTo>
                  <a:cubicBezTo>
                    <a:pt x="9388" y="16507"/>
                    <a:pt x="9421" y="16474"/>
                    <a:pt x="9488" y="16440"/>
                  </a:cubicBezTo>
                  <a:cubicBezTo>
                    <a:pt x="9706" y="16307"/>
                    <a:pt x="10288" y="15940"/>
                    <a:pt x="11073" y="15390"/>
                  </a:cubicBezTo>
                  <a:cubicBezTo>
                    <a:pt x="11106" y="15373"/>
                    <a:pt x="11140" y="15340"/>
                    <a:pt x="11173" y="15324"/>
                  </a:cubicBezTo>
                  <a:cubicBezTo>
                    <a:pt x="11389" y="15173"/>
                    <a:pt x="11622" y="15006"/>
                    <a:pt x="11856" y="14823"/>
                  </a:cubicBezTo>
                  <a:cubicBezTo>
                    <a:pt x="11907" y="14790"/>
                    <a:pt x="11940" y="14757"/>
                    <a:pt x="11989" y="14723"/>
                  </a:cubicBezTo>
                  <a:cubicBezTo>
                    <a:pt x="12073" y="14673"/>
                    <a:pt x="12156" y="14606"/>
                    <a:pt x="12240" y="14539"/>
                  </a:cubicBezTo>
                  <a:cubicBezTo>
                    <a:pt x="12273" y="14523"/>
                    <a:pt x="12307" y="14490"/>
                    <a:pt x="12340" y="14457"/>
                  </a:cubicBezTo>
                  <a:cubicBezTo>
                    <a:pt x="13707" y="13423"/>
                    <a:pt x="15291" y="12072"/>
                    <a:pt x="16509" y="10637"/>
                  </a:cubicBezTo>
                  <a:cubicBezTo>
                    <a:pt x="16525" y="10604"/>
                    <a:pt x="16558" y="10571"/>
                    <a:pt x="16575" y="10555"/>
                  </a:cubicBezTo>
                  <a:cubicBezTo>
                    <a:pt x="16709" y="10388"/>
                    <a:pt x="16842" y="10221"/>
                    <a:pt x="16958" y="10055"/>
                  </a:cubicBezTo>
                  <a:cubicBezTo>
                    <a:pt x="16992" y="10037"/>
                    <a:pt x="17009" y="10004"/>
                    <a:pt x="17025" y="9988"/>
                  </a:cubicBezTo>
                  <a:cubicBezTo>
                    <a:pt x="17058" y="9937"/>
                    <a:pt x="17092" y="9904"/>
                    <a:pt x="17125" y="9854"/>
                  </a:cubicBezTo>
                  <a:cubicBezTo>
                    <a:pt x="17443" y="9388"/>
                    <a:pt x="17743" y="8870"/>
                    <a:pt x="17976" y="8336"/>
                  </a:cubicBezTo>
                  <a:cubicBezTo>
                    <a:pt x="18010" y="8287"/>
                    <a:pt x="18026" y="8220"/>
                    <a:pt x="18043" y="8170"/>
                  </a:cubicBezTo>
                  <a:cubicBezTo>
                    <a:pt x="18226" y="7753"/>
                    <a:pt x="18376" y="7303"/>
                    <a:pt x="18492" y="6853"/>
                  </a:cubicBezTo>
                  <a:cubicBezTo>
                    <a:pt x="18510" y="6820"/>
                    <a:pt x="18526" y="6769"/>
                    <a:pt x="18526" y="6720"/>
                  </a:cubicBezTo>
                  <a:cubicBezTo>
                    <a:pt x="18726" y="5919"/>
                    <a:pt x="18793" y="5119"/>
                    <a:pt x="18726" y="4352"/>
                  </a:cubicBezTo>
                  <a:cubicBezTo>
                    <a:pt x="18710" y="4285"/>
                    <a:pt x="18710" y="4234"/>
                    <a:pt x="18710" y="4168"/>
                  </a:cubicBezTo>
                  <a:cubicBezTo>
                    <a:pt x="18693" y="4134"/>
                    <a:pt x="18693" y="4101"/>
                    <a:pt x="18693" y="4052"/>
                  </a:cubicBezTo>
                  <a:cubicBezTo>
                    <a:pt x="18676" y="3952"/>
                    <a:pt x="18659" y="3852"/>
                    <a:pt x="18626" y="3752"/>
                  </a:cubicBezTo>
                  <a:cubicBezTo>
                    <a:pt x="18359" y="2434"/>
                    <a:pt x="17576" y="1250"/>
                    <a:pt x="16125" y="533"/>
                  </a:cubicBezTo>
                  <a:cubicBezTo>
                    <a:pt x="16075" y="499"/>
                    <a:pt x="16025" y="483"/>
                    <a:pt x="15975" y="466"/>
                  </a:cubicBezTo>
                  <a:lnTo>
                    <a:pt x="15624" y="317"/>
                  </a:lnTo>
                  <a:cubicBezTo>
                    <a:pt x="15079" y="98"/>
                    <a:pt x="14556" y="2"/>
                    <a:pt x="14064" y="2"/>
                  </a:cubicBezTo>
                  <a:cubicBezTo>
                    <a:pt x="13955" y="2"/>
                    <a:pt x="13847" y="7"/>
                    <a:pt x="13741" y="16"/>
                  </a:cubicBezTo>
                  <a:cubicBezTo>
                    <a:pt x="13674" y="16"/>
                    <a:pt x="13623" y="16"/>
                    <a:pt x="13574" y="32"/>
                  </a:cubicBezTo>
                  <a:cubicBezTo>
                    <a:pt x="13457" y="32"/>
                    <a:pt x="13357" y="50"/>
                    <a:pt x="13257" y="66"/>
                  </a:cubicBezTo>
                  <a:cubicBezTo>
                    <a:pt x="13223" y="83"/>
                    <a:pt x="13174" y="83"/>
                    <a:pt x="13141" y="99"/>
                  </a:cubicBezTo>
                  <a:cubicBezTo>
                    <a:pt x="12890" y="150"/>
                    <a:pt x="12640" y="233"/>
                    <a:pt x="12407" y="317"/>
                  </a:cubicBezTo>
                  <a:cubicBezTo>
                    <a:pt x="12340" y="333"/>
                    <a:pt x="12289" y="366"/>
                    <a:pt x="12223" y="399"/>
                  </a:cubicBezTo>
                  <a:cubicBezTo>
                    <a:pt x="12040" y="466"/>
                    <a:pt x="11873" y="566"/>
                    <a:pt x="11706" y="650"/>
                  </a:cubicBezTo>
                  <a:cubicBezTo>
                    <a:pt x="11673" y="683"/>
                    <a:pt x="11622" y="699"/>
                    <a:pt x="11573" y="733"/>
                  </a:cubicBezTo>
                  <a:cubicBezTo>
                    <a:pt x="11222" y="950"/>
                    <a:pt x="10906" y="1184"/>
                    <a:pt x="10622" y="1433"/>
                  </a:cubicBezTo>
                  <a:cubicBezTo>
                    <a:pt x="10188" y="1817"/>
                    <a:pt x="9855" y="2184"/>
                    <a:pt x="9655" y="2451"/>
                  </a:cubicBezTo>
                  <a:cubicBezTo>
                    <a:pt x="9605" y="2500"/>
                    <a:pt x="9572" y="2534"/>
                    <a:pt x="9555" y="2567"/>
                  </a:cubicBezTo>
                  <a:cubicBezTo>
                    <a:pt x="9521" y="2600"/>
                    <a:pt x="9505" y="2634"/>
                    <a:pt x="9488" y="2651"/>
                  </a:cubicBezTo>
                  <a:cubicBezTo>
                    <a:pt x="9488" y="2667"/>
                    <a:pt x="9472" y="2667"/>
                    <a:pt x="9472" y="2684"/>
                  </a:cubicBezTo>
                  <a:cubicBezTo>
                    <a:pt x="9455" y="2684"/>
                    <a:pt x="9455" y="2700"/>
                    <a:pt x="9455" y="2700"/>
                  </a:cubicBezTo>
                  <a:cubicBezTo>
                    <a:pt x="9421" y="2751"/>
                    <a:pt x="9388" y="2784"/>
                    <a:pt x="9388" y="2784"/>
                  </a:cubicBezTo>
                  <a:cubicBezTo>
                    <a:pt x="9388" y="2784"/>
                    <a:pt x="9372" y="2751"/>
                    <a:pt x="9339" y="2700"/>
                  </a:cubicBezTo>
                  <a:cubicBezTo>
                    <a:pt x="9339" y="2684"/>
                    <a:pt x="9321" y="2667"/>
                    <a:pt x="9305" y="2651"/>
                  </a:cubicBezTo>
                  <a:cubicBezTo>
                    <a:pt x="9055" y="2318"/>
                    <a:pt x="8354" y="1450"/>
                    <a:pt x="7320" y="799"/>
                  </a:cubicBezTo>
                  <a:cubicBezTo>
                    <a:pt x="7271" y="766"/>
                    <a:pt x="7238" y="733"/>
                    <a:pt x="7187" y="717"/>
                  </a:cubicBezTo>
                  <a:cubicBezTo>
                    <a:pt x="7038" y="617"/>
                    <a:pt x="6871" y="533"/>
                    <a:pt x="6704" y="466"/>
                  </a:cubicBezTo>
                  <a:cubicBezTo>
                    <a:pt x="6653" y="433"/>
                    <a:pt x="6587" y="399"/>
                    <a:pt x="6537" y="383"/>
                  </a:cubicBezTo>
                  <a:cubicBezTo>
                    <a:pt x="6287" y="266"/>
                    <a:pt x="6020" y="183"/>
                    <a:pt x="5737" y="116"/>
                  </a:cubicBezTo>
                  <a:cubicBezTo>
                    <a:pt x="5704" y="99"/>
                    <a:pt x="5670" y="99"/>
                    <a:pt x="5637" y="83"/>
                  </a:cubicBezTo>
                  <a:cubicBezTo>
                    <a:pt x="5537" y="66"/>
                    <a:pt x="5453" y="50"/>
                    <a:pt x="5353" y="50"/>
                  </a:cubicBezTo>
                  <a:cubicBezTo>
                    <a:pt x="5303" y="32"/>
                    <a:pt x="5253" y="32"/>
                    <a:pt x="5186" y="16"/>
                  </a:cubicBezTo>
                  <a:cubicBezTo>
                    <a:pt x="5063" y="6"/>
                    <a:pt x="4938" y="1"/>
                    <a:pt x="4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93"/>
            <p:cNvSpPr/>
            <p:nvPr/>
          </p:nvSpPr>
          <p:spPr>
            <a:xfrm>
              <a:off x="1337400" y="4479025"/>
              <a:ext cx="3775" cy="346400"/>
            </a:xfrm>
            <a:custGeom>
              <a:avLst/>
              <a:gdLst/>
              <a:ahLst/>
              <a:cxnLst/>
              <a:rect l="l" t="t" r="r" b="b"/>
              <a:pathLst>
                <a:path w="151" h="13856" extrusionOk="0">
                  <a:moveTo>
                    <a:pt x="150" y="0"/>
                  </a:moveTo>
                  <a:cubicBezTo>
                    <a:pt x="150" y="16"/>
                    <a:pt x="134" y="16"/>
                    <a:pt x="134" y="33"/>
                  </a:cubicBezTo>
                  <a:cubicBezTo>
                    <a:pt x="117" y="33"/>
                    <a:pt x="117" y="49"/>
                    <a:pt x="117" y="49"/>
                  </a:cubicBezTo>
                  <a:cubicBezTo>
                    <a:pt x="83" y="100"/>
                    <a:pt x="50" y="133"/>
                    <a:pt x="50" y="133"/>
                  </a:cubicBezTo>
                  <a:cubicBezTo>
                    <a:pt x="50" y="133"/>
                    <a:pt x="34" y="100"/>
                    <a:pt x="1" y="49"/>
                  </a:cubicBezTo>
                  <a:lnTo>
                    <a:pt x="1" y="13823"/>
                  </a:lnTo>
                  <a:cubicBezTo>
                    <a:pt x="34" y="13840"/>
                    <a:pt x="50" y="13856"/>
                    <a:pt x="50" y="13856"/>
                  </a:cubicBezTo>
                  <a:cubicBezTo>
                    <a:pt x="50" y="13856"/>
                    <a:pt x="83" y="13823"/>
                    <a:pt x="150" y="13789"/>
                  </a:cubicBezTo>
                  <a:lnTo>
                    <a:pt x="15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93"/>
            <p:cNvSpPr/>
            <p:nvPr/>
          </p:nvSpPr>
          <p:spPr>
            <a:xfrm>
              <a:off x="1105625" y="4414825"/>
              <a:ext cx="141750" cy="107575"/>
            </a:xfrm>
            <a:custGeom>
              <a:avLst/>
              <a:gdLst/>
              <a:ahLst/>
              <a:cxnLst/>
              <a:rect l="l" t="t" r="r" b="b"/>
              <a:pathLst>
                <a:path w="5670" h="4303" extrusionOk="0">
                  <a:moveTo>
                    <a:pt x="5570" y="0"/>
                  </a:moveTo>
                  <a:cubicBezTo>
                    <a:pt x="5537" y="700"/>
                    <a:pt x="5003" y="1301"/>
                    <a:pt x="4369" y="1634"/>
                  </a:cubicBezTo>
                  <a:cubicBezTo>
                    <a:pt x="3602" y="2034"/>
                    <a:pt x="2718" y="2117"/>
                    <a:pt x="1902" y="2401"/>
                  </a:cubicBezTo>
                  <a:cubicBezTo>
                    <a:pt x="1084" y="2668"/>
                    <a:pt x="417" y="3202"/>
                    <a:pt x="50" y="3902"/>
                  </a:cubicBezTo>
                  <a:cubicBezTo>
                    <a:pt x="50" y="3918"/>
                    <a:pt x="50" y="3935"/>
                    <a:pt x="34" y="3969"/>
                  </a:cubicBezTo>
                  <a:cubicBezTo>
                    <a:pt x="34" y="4035"/>
                    <a:pt x="17" y="4102"/>
                    <a:pt x="17" y="4169"/>
                  </a:cubicBezTo>
                  <a:cubicBezTo>
                    <a:pt x="1" y="4218"/>
                    <a:pt x="1" y="4251"/>
                    <a:pt x="1" y="4302"/>
                  </a:cubicBezTo>
                  <a:cubicBezTo>
                    <a:pt x="150" y="3835"/>
                    <a:pt x="417" y="3418"/>
                    <a:pt x="801" y="3102"/>
                  </a:cubicBezTo>
                  <a:cubicBezTo>
                    <a:pt x="1501" y="2517"/>
                    <a:pt x="2435" y="2368"/>
                    <a:pt x="3285" y="2134"/>
                  </a:cubicBezTo>
                  <a:cubicBezTo>
                    <a:pt x="3385" y="2117"/>
                    <a:pt x="3485" y="2084"/>
                    <a:pt x="3585" y="2050"/>
                  </a:cubicBezTo>
                  <a:cubicBezTo>
                    <a:pt x="3618" y="2050"/>
                    <a:pt x="3669" y="2034"/>
                    <a:pt x="3702" y="2017"/>
                  </a:cubicBezTo>
                  <a:cubicBezTo>
                    <a:pt x="4269" y="1850"/>
                    <a:pt x="4819" y="1584"/>
                    <a:pt x="5219" y="1134"/>
                  </a:cubicBezTo>
                  <a:cubicBezTo>
                    <a:pt x="5486" y="817"/>
                    <a:pt x="5653" y="434"/>
                    <a:pt x="5670" y="33"/>
                  </a:cubicBezTo>
                  <a:cubicBezTo>
                    <a:pt x="5637" y="16"/>
                    <a:pt x="5603" y="16"/>
                    <a:pt x="55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93"/>
            <p:cNvSpPr/>
            <p:nvPr/>
          </p:nvSpPr>
          <p:spPr>
            <a:xfrm>
              <a:off x="1265700" y="4430650"/>
              <a:ext cx="75075" cy="132350"/>
            </a:xfrm>
            <a:custGeom>
              <a:avLst/>
              <a:gdLst/>
              <a:ahLst/>
              <a:cxnLst/>
              <a:rect l="l" t="t" r="r" b="b"/>
              <a:pathLst>
                <a:path w="3003" h="5294" extrusionOk="0">
                  <a:moveTo>
                    <a:pt x="717" y="1"/>
                  </a:moveTo>
                  <a:lnTo>
                    <a:pt x="717" y="1"/>
                  </a:lnTo>
                  <a:cubicBezTo>
                    <a:pt x="834" y="617"/>
                    <a:pt x="884" y="1251"/>
                    <a:pt x="701" y="1851"/>
                  </a:cubicBezTo>
                  <a:cubicBezTo>
                    <a:pt x="517" y="2502"/>
                    <a:pt x="34" y="3102"/>
                    <a:pt x="34" y="3803"/>
                  </a:cubicBezTo>
                  <a:cubicBezTo>
                    <a:pt x="50" y="4252"/>
                    <a:pt x="301" y="4636"/>
                    <a:pt x="650" y="4903"/>
                  </a:cubicBezTo>
                  <a:cubicBezTo>
                    <a:pt x="684" y="4936"/>
                    <a:pt x="734" y="4952"/>
                    <a:pt x="768" y="4986"/>
                  </a:cubicBezTo>
                  <a:cubicBezTo>
                    <a:pt x="801" y="5003"/>
                    <a:pt x="817" y="5003"/>
                    <a:pt x="834" y="5019"/>
                  </a:cubicBezTo>
                  <a:cubicBezTo>
                    <a:pt x="1197" y="5226"/>
                    <a:pt x="1601" y="5293"/>
                    <a:pt x="2012" y="5293"/>
                  </a:cubicBezTo>
                  <a:cubicBezTo>
                    <a:pt x="2298" y="5293"/>
                    <a:pt x="2587" y="5260"/>
                    <a:pt x="2869" y="5219"/>
                  </a:cubicBezTo>
                  <a:lnTo>
                    <a:pt x="2951" y="5219"/>
                  </a:lnTo>
                  <a:cubicBezTo>
                    <a:pt x="2951" y="5219"/>
                    <a:pt x="2969" y="5219"/>
                    <a:pt x="2969" y="5203"/>
                  </a:cubicBezTo>
                  <a:cubicBezTo>
                    <a:pt x="3002" y="5186"/>
                    <a:pt x="3002" y="5119"/>
                    <a:pt x="2969" y="5103"/>
                  </a:cubicBezTo>
                  <a:lnTo>
                    <a:pt x="2951" y="5103"/>
                  </a:lnTo>
                  <a:cubicBezTo>
                    <a:pt x="2918" y="5103"/>
                    <a:pt x="2902" y="5103"/>
                    <a:pt x="2869" y="5119"/>
                  </a:cubicBezTo>
                  <a:cubicBezTo>
                    <a:pt x="2607" y="5151"/>
                    <a:pt x="2338" y="5177"/>
                    <a:pt x="2071" y="5177"/>
                  </a:cubicBezTo>
                  <a:cubicBezTo>
                    <a:pt x="1625" y="5177"/>
                    <a:pt x="1187" y="5103"/>
                    <a:pt x="801" y="4852"/>
                  </a:cubicBezTo>
                  <a:cubicBezTo>
                    <a:pt x="1" y="4336"/>
                    <a:pt x="101" y="3536"/>
                    <a:pt x="434" y="2785"/>
                  </a:cubicBezTo>
                  <a:cubicBezTo>
                    <a:pt x="684" y="2235"/>
                    <a:pt x="917" y="1718"/>
                    <a:pt x="934" y="1101"/>
                  </a:cubicBezTo>
                  <a:cubicBezTo>
                    <a:pt x="950" y="768"/>
                    <a:pt x="917" y="417"/>
                    <a:pt x="850" y="83"/>
                  </a:cubicBezTo>
                  <a:cubicBezTo>
                    <a:pt x="801" y="50"/>
                    <a:pt x="768" y="17"/>
                    <a:pt x="7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93"/>
            <p:cNvSpPr/>
            <p:nvPr/>
          </p:nvSpPr>
          <p:spPr>
            <a:xfrm>
              <a:off x="1110625" y="4553100"/>
              <a:ext cx="230550" cy="78225"/>
            </a:xfrm>
            <a:custGeom>
              <a:avLst/>
              <a:gdLst/>
              <a:ahLst/>
              <a:cxnLst/>
              <a:rect l="l" t="t" r="r" b="b"/>
              <a:pathLst>
                <a:path w="9222" h="3129" extrusionOk="0">
                  <a:moveTo>
                    <a:pt x="2203" y="0"/>
                  </a:moveTo>
                  <a:cubicBezTo>
                    <a:pt x="1937" y="0"/>
                    <a:pt x="1670" y="40"/>
                    <a:pt x="1417" y="121"/>
                  </a:cubicBezTo>
                  <a:cubicBezTo>
                    <a:pt x="850" y="305"/>
                    <a:pt x="368" y="672"/>
                    <a:pt x="1" y="1139"/>
                  </a:cubicBezTo>
                  <a:cubicBezTo>
                    <a:pt x="17" y="1188"/>
                    <a:pt x="17" y="1239"/>
                    <a:pt x="34" y="1288"/>
                  </a:cubicBezTo>
                  <a:cubicBezTo>
                    <a:pt x="501" y="655"/>
                    <a:pt x="1184" y="205"/>
                    <a:pt x="1984" y="121"/>
                  </a:cubicBezTo>
                  <a:cubicBezTo>
                    <a:pt x="2046" y="117"/>
                    <a:pt x="2108" y="115"/>
                    <a:pt x="2170" y="115"/>
                  </a:cubicBezTo>
                  <a:cubicBezTo>
                    <a:pt x="2614" y="115"/>
                    <a:pt x="3072" y="221"/>
                    <a:pt x="3452" y="455"/>
                  </a:cubicBezTo>
                  <a:cubicBezTo>
                    <a:pt x="3518" y="488"/>
                    <a:pt x="3569" y="539"/>
                    <a:pt x="3636" y="572"/>
                  </a:cubicBezTo>
                  <a:cubicBezTo>
                    <a:pt x="3652" y="605"/>
                    <a:pt x="3685" y="621"/>
                    <a:pt x="3718" y="655"/>
                  </a:cubicBezTo>
                  <a:cubicBezTo>
                    <a:pt x="4069" y="972"/>
                    <a:pt x="4269" y="1388"/>
                    <a:pt x="4519" y="1806"/>
                  </a:cubicBezTo>
                  <a:cubicBezTo>
                    <a:pt x="4936" y="2522"/>
                    <a:pt x="5603" y="3007"/>
                    <a:pt x="6437" y="3107"/>
                  </a:cubicBezTo>
                  <a:cubicBezTo>
                    <a:pt x="6547" y="3121"/>
                    <a:pt x="6656" y="3129"/>
                    <a:pt x="6765" y="3129"/>
                  </a:cubicBezTo>
                  <a:cubicBezTo>
                    <a:pt x="7021" y="3129"/>
                    <a:pt x="7275" y="3088"/>
                    <a:pt x="7520" y="3007"/>
                  </a:cubicBezTo>
                  <a:cubicBezTo>
                    <a:pt x="7867" y="2895"/>
                    <a:pt x="8316" y="2534"/>
                    <a:pt x="8701" y="2534"/>
                  </a:cubicBezTo>
                  <a:cubicBezTo>
                    <a:pt x="8834" y="2534"/>
                    <a:pt x="8960" y="2578"/>
                    <a:pt x="9072" y="2689"/>
                  </a:cubicBezTo>
                  <a:lnTo>
                    <a:pt x="9121" y="2740"/>
                  </a:lnTo>
                  <a:cubicBezTo>
                    <a:pt x="9138" y="2740"/>
                    <a:pt x="9138" y="2756"/>
                    <a:pt x="9154" y="2756"/>
                  </a:cubicBezTo>
                  <a:cubicBezTo>
                    <a:pt x="9160" y="2759"/>
                    <a:pt x="9167" y="2760"/>
                    <a:pt x="9172" y="2760"/>
                  </a:cubicBezTo>
                  <a:cubicBezTo>
                    <a:pt x="9199" y="2760"/>
                    <a:pt x="9221" y="2731"/>
                    <a:pt x="9221" y="2689"/>
                  </a:cubicBezTo>
                  <a:cubicBezTo>
                    <a:pt x="9221" y="2673"/>
                    <a:pt x="9221" y="2673"/>
                    <a:pt x="9205" y="2656"/>
                  </a:cubicBezTo>
                  <a:cubicBezTo>
                    <a:pt x="9188" y="2640"/>
                    <a:pt x="9172" y="2606"/>
                    <a:pt x="9154" y="2589"/>
                  </a:cubicBezTo>
                  <a:cubicBezTo>
                    <a:pt x="9121" y="2573"/>
                    <a:pt x="9105" y="2556"/>
                    <a:pt x="9072" y="2540"/>
                  </a:cubicBezTo>
                  <a:cubicBezTo>
                    <a:pt x="8956" y="2455"/>
                    <a:pt x="8827" y="2420"/>
                    <a:pt x="8693" y="2420"/>
                  </a:cubicBezTo>
                  <a:cubicBezTo>
                    <a:pt x="8536" y="2420"/>
                    <a:pt x="8374" y="2468"/>
                    <a:pt x="8221" y="2540"/>
                  </a:cubicBezTo>
                  <a:cubicBezTo>
                    <a:pt x="7700" y="2769"/>
                    <a:pt x="7278" y="3012"/>
                    <a:pt x="6722" y="3012"/>
                  </a:cubicBezTo>
                  <a:cubicBezTo>
                    <a:pt x="6673" y="3012"/>
                    <a:pt x="6622" y="3011"/>
                    <a:pt x="6571" y="3007"/>
                  </a:cubicBezTo>
                  <a:cubicBezTo>
                    <a:pt x="5970" y="2956"/>
                    <a:pt x="5403" y="2706"/>
                    <a:pt x="5003" y="2273"/>
                  </a:cubicBezTo>
                  <a:cubicBezTo>
                    <a:pt x="4570" y="1822"/>
                    <a:pt x="4403" y="1206"/>
                    <a:pt x="3985" y="739"/>
                  </a:cubicBezTo>
                  <a:cubicBezTo>
                    <a:pt x="3533" y="250"/>
                    <a:pt x="2868" y="0"/>
                    <a:pt x="22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93"/>
            <p:cNvSpPr/>
            <p:nvPr/>
          </p:nvSpPr>
          <p:spPr>
            <a:xfrm>
              <a:off x="1160225" y="4667950"/>
              <a:ext cx="138850" cy="109125"/>
            </a:xfrm>
            <a:custGeom>
              <a:avLst/>
              <a:gdLst/>
              <a:ahLst/>
              <a:cxnLst/>
              <a:rect l="l" t="t" r="r" b="b"/>
              <a:pathLst>
                <a:path w="5554" h="4365" extrusionOk="0">
                  <a:moveTo>
                    <a:pt x="1111" y="0"/>
                  </a:moveTo>
                  <a:cubicBezTo>
                    <a:pt x="719" y="0"/>
                    <a:pt x="333" y="151"/>
                    <a:pt x="0" y="380"/>
                  </a:cubicBezTo>
                  <a:cubicBezTo>
                    <a:pt x="18" y="413"/>
                    <a:pt x="51" y="429"/>
                    <a:pt x="67" y="463"/>
                  </a:cubicBezTo>
                  <a:cubicBezTo>
                    <a:pt x="385" y="255"/>
                    <a:pt x="749" y="117"/>
                    <a:pt x="1116" y="117"/>
                  </a:cubicBezTo>
                  <a:cubicBezTo>
                    <a:pt x="1365" y="117"/>
                    <a:pt x="1615" y="181"/>
                    <a:pt x="1852" y="329"/>
                  </a:cubicBezTo>
                  <a:cubicBezTo>
                    <a:pt x="2419" y="696"/>
                    <a:pt x="2385" y="1530"/>
                    <a:pt x="3002" y="1830"/>
                  </a:cubicBezTo>
                  <a:cubicBezTo>
                    <a:pt x="3203" y="1926"/>
                    <a:pt x="3435" y="1938"/>
                    <a:pt x="3669" y="1938"/>
                  </a:cubicBezTo>
                  <a:cubicBezTo>
                    <a:pt x="3756" y="1938"/>
                    <a:pt x="3843" y="1937"/>
                    <a:pt x="3929" y="1937"/>
                  </a:cubicBezTo>
                  <a:cubicBezTo>
                    <a:pt x="4341" y="1937"/>
                    <a:pt x="4729" y="1977"/>
                    <a:pt x="4936" y="2448"/>
                  </a:cubicBezTo>
                  <a:cubicBezTo>
                    <a:pt x="5169" y="3015"/>
                    <a:pt x="4820" y="3882"/>
                    <a:pt x="4253" y="4298"/>
                  </a:cubicBezTo>
                  <a:cubicBezTo>
                    <a:pt x="4286" y="4315"/>
                    <a:pt x="4320" y="4349"/>
                    <a:pt x="4353" y="4365"/>
                  </a:cubicBezTo>
                  <a:cubicBezTo>
                    <a:pt x="5253" y="3682"/>
                    <a:pt x="5554" y="1847"/>
                    <a:pt x="4020" y="1814"/>
                  </a:cubicBezTo>
                  <a:cubicBezTo>
                    <a:pt x="3877" y="1814"/>
                    <a:pt x="3736" y="1822"/>
                    <a:pt x="3596" y="1822"/>
                  </a:cubicBezTo>
                  <a:cubicBezTo>
                    <a:pt x="3457" y="1822"/>
                    <a:pt x="3319" y="1814"/>
                    <a:pt x="3186" y="1781"/>
                  </a:cubicBezTo>
                  <a:cubicBezTo>
                    <a:pt x="2852" y="1681"/>
                    <a:pt x="2686" y="1414"/>
                    <a:pt x="2552" y="1114"/>
                  </a:cubicBezTo>
                  <a:cubicBezTo>
                    <a:pt x="2368" y="730"/>
                    <a:pt x="2201" y="380"/>
                    <a:pt x="1819" y="180"/>
                  </a:cubicBezTo>
                  <a:cubicBezTo>
                    <a:pt x="1586" y="55"/>
                    <a:pt x="1347" y="0"/>
                    <a:pt x="11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93"/>
            <p:cNvSpPr/>
            <p:nvPr/>
          </p:nvSpPr>
          <p:spPr>
            <a:xfrm>
              <a:off x="1189825" y="4565875"/>
              <a:ext cx="150675" cy="157825"/>
            </a:xfrm>
            <a:custGeom>
              <a:avLst/>
              <a:gdLst/>
              <a:ahLst/>
              <a:cxnLst/>
              <a:rect l="l" t="t" r="r" b="b"/>
              <a:pathLst>
                <a:path w="6027" h="6313" extrusionOk="0">
                  <a:moveTo>
                    <a:pt x="525" y="0"/>
                  </a:moveTo>
                  <a:cubicBezTo>
                    <a:pt x="509" y="0"/>
                    <a:pt x="494" y="8"/>
                    <a:pt x="484" y="28"/>
                  </a:cubicBezTo>
                  <a:cubicBezTo>
                    <a:pt x="84" y="695"/>
                    <a:pt x="1" y="1495"/>
                    <a:pt x="334" y="2195"/>
                  </a:cubicBezTo>
                  <a:cubicBezTo>
                    <a:pt x="701" y="3012"/>
                    <a:pt x="1402" y="3329"/>
                    <a:pt x="2185" y="3596"/>
                  </a:cubicBezTo>
                  <a:cubicBezTo>
                    <a:pt x="2752" y="3796"/>
                    <a:pt x="3185" y="4063"/>
                    <a:pt x="3352" y="4663"/>
                  </a:cubicBezTo>
                  <a:cubicBezTo>
                    <a:pt x="3452" y="4963"/>
                    <a:pt x="3485" y="5313"/>
                    <a:pt x="3703" y="5564"/>
                  </a:cubicBezTo>
                  <a:cubicBezTo>
                    <a:pt x="4270" y="6247"/>
                    <a:pt x="5353" y="5597"/>
                    <a:pt x="5904" y="6297"/>
                  </a:cubicBezTo>
                  <a:cubicBezTo>
                    <a:pt x="5914" y="6308"/>
                    <a:pt x="5927" y="6312"/>
                    <a:pt x="5939" y="6312"/>
                  </a:cubicBezTo>
                  <a:cubicBezTo>
                    <a:pt x="5983" y="6312"/>
                    <a:pt x="6026" y="6253"/>
                    <a:pt x="5986" y="6213"/>
                  </a:cubicBezTo>
                  <a:cubicBezTo>
                    <a:pt x="5537" y="5630"/>
                    <a:pt x="4770" y="5947"/>
                    <a:pt x="4152" y="5746"/>
                  </a:cubicBezTo>
                  <a:cubicBezTo>
                    <a:pt x="3385" y="5480"/>
                    <a:pt x="3603" y="4346"/>
                    <a:pt x="2985" y="3863"/>
                  </a:cubicBezTo>
                  <a:cubicBezTo>
                    <a:pt x="2369" y="3363"/>
                    <a:pt x="1484" y="3379"/>
                    <a:pt x="884" y="2796"/>
                  </a:cubicBezTo>
                  <a:cubicBezTo>
                    <a:pt x="150" y="2078"/>
                    <a:pt x="68" y="944"/>
                    <a:pt x="584" y="94"/>
                  </a:cubicBezTo>
                  <a:cubicBezTo>
                    <a:pt x="607" y="47"/>
                    <a:pt x="564" y="0"/>
                    <a:pt x="5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93"/>
            <p:cNvSpPr/>
            <p:nvPr/>
          </p:nvSpPr>
          <p:spPr>
            <a:xfrm>
              <a:off x="1296550" y="4757475"/>
              <a:ext cx="43375" cy="41725"/>
            </a:xfrm>
            <a:custGeom>
              <a:avLst/>
              <a:gdLst/>
              <a:ahLst/>
              <a:cxnLst/>
              <a:rect l="l" t="t" r="r" b="b"/>
              <a:pathLst>
                <a:path w="1735" h="1669" extrusionOk="0">
                  <a:moveTo>
                    <a:pt x="1635" y="1"/>
                  </a:moveTo>
                  <a:cubicBezTo>
                    <a:pt x="1034" y="34"/>
                    <a:pt x="517" y="417"/>
                    <a:pt x="234" y="934"/>
                  </a:cubicBezTo>
                  <a:cubicBezTo>
                    <a:pt x="117" y="1151"/>
                    <a:pt x="34" y="1368"/>
                    <a:pt x="1" y="1584"/>
                  </a:cubicBezTo>
                  <a:cubicBezTo>
                    <a:pt x="34" y="1617"/>
                    <a:pt x="67" y="1635"/>
                    <a:pt x="101" y="1668"/>
                  </a:cubicBezTo>
                  <a:cubicBezTo>
                    <a:pt x="134" y="1484"/>
                    <a:pt x="183" y="1301"/>
                    <a:pt x="267" y="1135"/>
                  </a:cubicBezTo>
                  <a:cubicBezTo>
                    <a:pt x="501" y="568"/>
                    <a:pt x="1017" y="150"/>
                    <a:pt x="1635" y="117"/>
                  </a:cubicBezTo>
                  <a:lnTo>
                    <a:pt x="1684" y="117"/>
                  </a:lnTo>
                  <a:cubicBezTo>
                    <a:pt x="1717" y="117"/>
                    <a:pt x="1735" y="101"/>
                    <a:pt x="1735" y="83"/>
                  </a:cubicBezTo>
                  <a:lnTo>
                    <a:pt x="1735" y="50"/>
                  </a:lnTo>
                  <a:cubicBezTo>
                    <a:pt x="1735" y="17"/>
                    <a:pt x="1717" y="1"/>
                    <a:pt x="16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93"/>
            <p:cNvSpPr/>
            <p:nvPr/>
          </p:nvSpPr>
          <p:spPr>
            <a:xfrm>
              <a:off x="1194725" y="4464225"/>
              <a:ext cx="92125" cy="95300"/>
            </a:xfrm>
            <a:custGeom>
              <a:avLst/>
              <a:gdLst/>
              <a:ahLst/>
              <a:cxnLst/>
              <a:rect l="l" t="t" r="r" b="b"/>
              <a:pathLst>
                <a:path w="3685" h="3812" extrusionOk="0">
                  <a:moveTo>
                    <a:pt x="78" y="0"/>
                  </a:moveTo>
                  <a:cubicBezTo>
                    <a:pt x="37" y="0"/>
                    <a:pt x="1" y="58"/>
                    <a:pt x="38" y="108"/>
                  </a:cubicBezTo>
                  <a:cubicBezTo>
                    <a:pt x="472" y="641"/>
                    <a:pt x="321" y="1342"/>
                    <a:pt x="354" y="1975"/>
                  </a:cubicBezTo>
                  <a:cubicBezTo>
                    <a:pt x="388" y="2442"/>
                    <a:pt x="521" y="2860"/>
                    <a:pt x="855" y="3193"/>
                  </a:cubicBezTo>
                  <a:cubicBezTo>
                    <a:pt x="1296" y="3644"/>
                    <a:pt x="1881" y="3811"/>
                    <a:pt x="2488" y="3811"/>
                  </a:cubicBezTo>
                  <a:cubicBezTo>
                    <a:pt x="2868" y="3811"/>
                    <a:pt x="3257" y="3746"/>
                    <a:pt x="3623" y="3643"/>
                  </a:cubicBezTo>
                  <a:cubicBezTo>
                    <a:pt x="3685" y="3628"/>
                    <a:pt x="3660" y="3525"/>
                    <a:pt x="3603" y="3525"/>
                  </a:cubicBezTo>
                  <a:cubicBezTo>
                    <a:pt x="3598" y="3525"/>
                    <a:pt x="3594" y="3526"/>
                    <a:pt x="3589" y="3527"/>
                  </a:cubicBezTo>
                  <a:cubicBezTo>
                    <a:pt x="3251" y="3624"/>
                    <a:pt x="2870" y="3686"/>
                    <a:pt x="2494" y="3686"/>
                  </a:cubicBezTo>
                  <a:cubicBezTo>
                    <a:pt x="1704" y="3686"/>
                    <a:pt x="932" y="3412"/>
                    <a:pt x="605" y="2609"/>
                  </a:cubicBezTo>
                  <a:cubicBezTo>
                    <a:pt x="254" y="1775"/>
                    <a:pt x="739" y="792"/>
                    <a:pt x="121" y="25"/>
                  </a:cubicBezTo>
                  <a:cubicBezTo>
                    <a:pt x="108" y="8"/>
                    <a:pt x="93" y="0"/>
                    <a:pt x="7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93"/>
            <p:cNvSpPr/>
            <p:nvPr/>
          </p:nvSpPr>
          <p:spPr>
            <a:xfrm>
              <a:off x="1432450" y="4414375"/>
              <a:ext cx="138825" cy="99675"/>
            </a:xfrm>
            <a:custGeom>
              <a:avLst/>
              <a:gdLst/>
              <a:ahLst/>
              <a:cxnLst/>
              <a:rect l="l" t="t" r="r" b="b"/>
              <a:pathLst>
                <a:path w="5553" h="3987" extrusionOk="0">
                  <a:moveTo>
                    <a:pt x="117" y="1"/>
                  </a:moveTo>
                  <a:cubicBezTo>
                    <a:pt x="83" y="18"/>
                    <a:pt x="34" y="18"/>
                    <a:pt x="1" y="34"/>
                  </a:cubicBezTo>
                  <a:cubicBezTo>
                    <a:pt x="17" y="434"/>
                    <a:pt x="201" y="835"/>
                    <a:pt x="467" y="1152"/>
                  </a:cubicBezTo>
                  <a:cubicBezTo>
                    <a:pt x="850" y="1602"/>
                    <a:pt x="1417" y="1868"/>
                    <a:pt x="1984" y="2035"/>
                  </a:cubicBezTo>
                  <a:cubicBezTo>
                    <a:pt x="2017" y="2052"/>
                    <a:pt x="2051" y="2068"/>
                    <a:pt x="2084" y="2068"/>
                  </a:cubicBezTo>
                  <a:cubicBezTo>
                    <a:pt x="2202" y="2102"/>
                    <a:pt x="2302" y="2135"/>
                    <a:pt x="2402" y="2152"/>
                  </a:cubicBezTo>
                  <a:cubicBezTo>
                    <a:pt x="3251" y="2386"/>
                    <a:pt x="4185" y="2535"/>
                    <a:pt x="4870" y="3120"/>
                  </a:cubicBezTo>
                  <a:cubicBezTo>
                    <a:pt x="5170" y="3369"/>
                    <a:pt x="5386" y="3653"/>
                    <a:pt x="5553" y="3987"/>
                  </a:cubicBezTo>
                  <a:cubicBezTo>
                    <a:pt x="5536" y="3887"/>
                    <a:pt x="5519" y="3787"/>
                    <a:pt x="5486" y="3687"/>
                  </a:cubicBezTo>
                  <a:cubicBezTo>
                    <a:pt x="5103" y="3102"/>
                    <a:pt x="4503" y="2653"/>
                    <a:pt x="3785" y="2419"/>
                  </a:cubicBezTo>
                  <a:cubicBezTo>
                    <a:pt x="2969" y="2135"/>
                    <a:pt x="2084" y="2052"/>
                    <a:pt x="1301" y="1652"/>
                  </a:cubicBezTo>
                  <a:cubicBezTo>
                    <a:pt x="684" y="1319"/>
                    <a:pt x="134" y="701"/>
                    <a:pt x="1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93"/>
            <p:cNvSpPr/>
            <p:nvPr/>
          </p:nvSpPr>
          <p:spPr>
            <a:xfrm>
              <a:off x="1339075" y="4429000"/>
              <a:ext cx="75450" cy="134000"/>
            </a:xfrm>
            <a:custGeom>
              <a:avLst/>
              <a:gdLst/>
              <a:ahLst/>
              <a:cxnLst/>
              <a:rect l="l" t="t" r="r" b="b"/>
              <a:pathLst>
                <a:path w="3018" h="5360" extrusionOk="0">
                  <a:moveTo>
                    <a:pt x="2301" y="0"/>
                  </a:moveTo>
                  <a:lnTo>
                    <a:pt x="2301" y="0"/>
                  </a:lnTo>
                  <a:cubicBezTo>
                    <a:pt x="2268" y="33"/>
                    <a:pt x="2217" y="49"/>
                    <a:pt x="2168" y="83"/>
                  </a:cubicBezTo>
                  <a:cubicBezTo>
                    <a:pt x="2101" y="434"/>
                    <a:pt x="2068" y="800"/>
                    <a:pt x="2068" y="1167"/>
                  </a:cubicBezTo>
                  <a:cubicBezTo>
                    <a:pt x="2101" y="1784"/>
                    <a:pt x="2318" y="2301"/>
                    <a:pt x="2568" y="2851"/>
                  </a:cubicBezTo>
                  <a:cubicBezTo>
                    <a:pt x="2918" y="3602"/>
                    <a:pt x="3018" y="4402"/>
                    <a:pt x="2217" y="4918"/>
                  </a:cubicBezTo>
                  <a:cubicBezTo>
                    <a:pt x="1839" y="5168"/>
                    <a:pt x="1407" y="5244"/>
                    <a:pt x="968" y="5244"/>
                  </a:cubicBezTo>
                  <a:cubicBezTo>
                    <a:pt x="672" y="5244"/>
                    <a:pt x="372" y="5210"/>
                    <a:pt x="83" y="5169"/>
                  </a:cubicBezTo>
                  <a:lnTo>
                    <a:pt x="34" y="5169"/>
                  </a:lnTo>
                  <a:cubicBezTo>
                    <a:pt x="0" y="5185"/>
                    <a:pt x="0" y="5252"/>
                    <a:pt x="34" y="5269"/>
                  </a:cubicBezTo>
                  <a:cubicBezTo>
                    <a:pt x="50" y="5285"/>
                    <a:pt x="50" y="5285"/>
                    <a:pt x="67" y="5285"/>
                  </a:cubicBezTo>
                  <a:lnTo>
                    <a:pt x="83" y="5285"/>
                  </a:lnTo>
                  <a:cubicBezTo>
                    <a:pt x="371" y="5326"/>
                    <a:pt x="670" y="5359"/>
                    <a:pt x="966" y="5359"/>
                  </a:cubicBezTo>
                  <a:cubicBezTo>
                    <a:pt x="1391" y="5359"/>
                    <a:pt x="1811" y="5292"/>
                    <a:pt x="2184" y="5085"/>
                  </a:cubicBezTo>
                  <a:cubicBezTo>
                    <a:pt x="2201" y="5069"/>
                    <a:pt x="2217" y="5069"/>
                    <a:pt x="2235" y="5052"/>
                  </a:cubicBezTo>
                  <a:cubicBezTo>
                    <a:pt x="2284" y="5018"/>
                    <a:pt x="2318" y="5002"/>
                    <a:pt x="2368" y="4969"/>
                  </a:cubicBezTo>
                  <a:cubicBezTo>
                    <a:pt x="2718" y="4702"/>
                    <a:pt x="2968" y="4318"/>
                    <a:pt x="2968" y="3869"/>
                  </a:cubicBezTo>
                  <a:cubicBezTo>
                    <a:pt x="2984" y="3168"/>
                    <a:pt x="2502" y="2568"/>
                    <a:pt x="2301" y="1917"/>
                  </a:cubicBezTo>
                  <a:cubicBezTo>
                    <a:pt x="2117" y="1283"/>
                    <a:pt x="2184" y="634"/>
                    <a:pt x="230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93"/>
            <p:cNvSpPr/>
            <p:nvPr/>
          </p:nvSpPr>
          <p:spPr>
            <a:xfrm>
              <a:off x="1337400" y="4553100"/>
              <a:ext cx="229700" cy="78225"/>
            </a:xfrm>
            <a:custGeom>
              <a:avLst/>
              <a:gdLst/>
              <a:ahLst/>
              <a:cxnLst/>
              <a:rect l="l" t="t" r="r" b="b"/>
              <a:pathLst>
                <a:path w="9188" h="3129" extrusionOk="0">
                  <a:moveTo>
                    <a:pt x="7027" y="0"/>
                  </a:moveTo>
                  <a:cubicBezTo>
                    <a:pt x="6364" y="0"/>
                    <a:pt x="5694" y="250"/>
                    <a:pt x="5253" y="739"/>
                  </a:cubicBezTo>
                  <a:cubicBezTo>
                    <a:pt x="4836" y="1206"/>
                    <a:pt x="4652" y="1822"/>
                    <a:pt x="4236" y="2273"/>
                  </a:cubicBezTo>
                  <a:cubicBezTo>
                    <a:pt x="3819" y="2706"/>
                    <a:pt x="3252" y="2956"/>
                    <a:pt x="2669" y="3007"/>
                  </a:cubicBezTo>
                  <a:cubicBezTo>
                    <a:pt x="2613" y="3011"/>
                    <a:pt x="2558" y="3013"/>
                    <a:pt x="2505" y="3013"/>
                  </a:cubicBezTo>
                  <a:cubicBezTo>
                    <a:pt x="1939" y="3013"/>
                    <a:pt x="1519" y="2783"/>
                    <a:pt x="1001" y="2540"/>
                  </a:cubicBezTo>
                  <a:cubicBezTo>
                    <a:pt x="848" y="2468"/>
                    <a:pt x="685" y="2420"/>
                    <a:pt x="529" y="2420"/>
                  </a:cubicBezTo>
                  <a:cubicBezTo>
                    <a:pt x="395" y="2420"/>
                    <a:pt x="266" y="2455"/>
                    <a:pt x="150" y="2540"/>
                  </a:cubicBezTo>
                  <a:cubicBezTo>
                    <a:pt x="134" y="2556"/>
                    <a:pt x="101" y="2573"/>
                    <a:pt x="83" y="2589"/>
                  </a:cubicBezTo>
                  <a:lnTo>
                    <a:pt x="17" y="2656"/>
                  </a:lnTo>
                  <a:cubicBezTo>
                    <a:pt x="17" y="2673"/>
                    <a:pt x="17" y="2673"/>
                    <a:pt x="1" y="2689"/>
                  </a:cubicBezTo>
                  <a:cubicBezTo>
                    <a:pt x="1" y="2718"/>
                    <a:pt x="37" y="2759"/>
                    <a:pt x="69" y="2759"/>
                  </a:cubicBezTo>
                  <a:cubicBezTo>
                    <a:pt x="74" y="2759"/>
                    <a:pt x="79" y="2758"/>
                    <a:pt x="83" y="2756"/>
                  </a:cubicBezTo>
                  <a:lnTo>
                    <a:pt x="101" y="2740"/>
                  </a:lnTo>
                  <a:lnTo>
                    <a:pt x="150" y="2689"/>
                  </a:lnTo>
                  <a:cubicBezTo>
                    <a:pt x="262" y="2578"/>
                    <a:pt x="388" y="2534"/>
                    <a:pt x="523" y="2534"/>
                  </a:cubicBezTo>
                  <a:cubicBezTo>
                    <a:pt x="912" y="2534"/>
                    <a:pt x="1367" y="2895"/>
                    <a:pt x="1702" y="3007"/>
                  </a:cubicBezTo>
                  <a:cubicBezTo>
                    <a:pt x="1947" y="3088"/>
                    <a:pt x="2209" y="3129"/>
                    <a:pt x="2464" y="3129"/>
                  </a:cubicBezTo>
                  <a:cubicBezTo>
                    <a:pt x="2573" y="3129"/>
                    <a:pt x="2680" y="3121"/>
                    <a:pt x="2785" y="3107"/>
                  </a:cubicBezTo>
                  <a:cubicBezTo>
                    <a:pt x="3636" y="3007"/>
                    <a:pt x="4285" y="2522"/>
                    <a:pt x="4719" y="1806"/>
                  </a:cubicBezTo>
                  <a:cubicBezTo>
                    <a:pt x="4952" y="1372"/>
                    <a:pt x="5170" y="939"/>
                    <a:pt x="5553" y="621"/>
                  </a:cubicBezTo>
                  <a:cubicBezTo>
                    <a:pt x="5570" y="605"/>
                    <a:pt x="5603" y="572"/>
                    <a:pt x="5637" y="555"/>
                  </a:cubicBezTo>
                  <a:lnTo>
                    <a:pt x="5786" y="455"/>
                  </a:lnTo>
                  <a:cubicBezTo>
                    <a:pt x="6166" y="221"/>
                    <a:pt x="6611" y="115"/>
                    <a:pt x="7063" y="115"/>
                  </a:cubicBezTo>
                  <a:cubicBezTo>
                    <a:pt x="7126" y="115"/>
                    <a:pt x="7190" y="117"/>
                    <a:pt x="7254" y="121"/>
                  </a:cubicBezTo>
                  <a:cubicBezTo>
                    <a:pt x="8038" y="205"/>
                    <a:pt x="8688" y="639"/>
                    <a:pt x="9154" y="1239"/>
                  </a:cubicBezTo>
                  <a:cubicBezTo>
                    <a:pt x="9172" y="1206"/>
                    <a:pt x="9188" y="1155"/>
                    <a:pt x="9188" y="1106"/>
                  </a:cubicBezTo>
                  <a:cubicBezTo>
                    <a:pt x="8838" y="655"/>
                    <a:pt x="8371" y="305"/>
                    <a:pt x="7804" y="121"/>
                  </a:cubicBezTo>
                  <a:cubicBezTo>
                    <a:pt x="7557" y="40"/>
                    <a:pt x="7292" y="0"/>
                    <a:pt x="70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93"/>
            <p:cNvSpPr/>
            <p:nvPr/>
          </p:nvSpPr>
          <p:spPr>
            <a:xfrm>
              <a:off x="1381600" y="4667950"/>
              <a:ext cx="136750" cy="108300"/>
            </a:xfrm>
            <a:custGeom>
              <a:avLst/>
              <a:gdLst/>
              <a:ahLst/>
              <a:cxnLst/>
              <a:rect l="l" t="t" r="r" b="b"/>
              <a:pathLst>
                <a:path w="5470" h="4332" extrusionOk="0">
                  <a:moveTo>
                    <a:pt x="4419" y="0"/>
                  </a:moveTo>
                  <a:cubicBezTo>
                    <a:pt x="4180" y="0"/>
                    <a:pt x="3937" y="56"/>
                    <a:pt x="3702" y="180"/>
                  </a:cubicBezTo>
                  <a:cubicBezTo>
                    <a:pt x="3318" y="380"/>
                    <a:pt x="3151" y="730"/>
                    <a:pt x="2984" y="1114"/>
                  </a:cubicBezTo>
                  <a:cubicBezTo>
                    <a:pt x="2835" y="1414"/>
                    <a:pt x="2668" y="1681"/>
                    <a:pt x="2335" y="1781"/>
                  </a:cubicBezTo>
                  <a:cubicBezTo>
                    <a:pt x="2201" y="1814"/>
                    <a:pt x="2064" y="1822"/>
                    <a:pt x="1926" y="1822"/>
                  </a:cubicBezTo>
                  <a:cubicBezTo>
                    <a:pt x="1788" y="1822"/>
                    <a:pt x="1650" y="1814"/>
                    <a:pt x="1517" y="1814"/>
                  </a:cubicBezTo>
                  <a:cubicBezTo>
                    <a:pt x="0" y="1847"/>
                    <a:pt x="267" y="3615"/>
                    <a:pt x="1134" y="4331"/>
                  </a:cubicBezTo>
                  <a:cubicBezTo>
                    <a:pt x="1167" y="4315"/>
                    <a:pt x="1201" y="4282"/>
                    <a:pt x="1234" y="4249"/>
                  </a:cubicBezTo>
                  <a:cubicBezTo>
                    <a:pt x="701" y="3831"/>
                    <a:pt x="367" y="2997"/>
                    <a:pt x="600" y="2448"/>
                  </a:cubicBezTo>
                  <a:cubicBezTo>
                    <a:pt x="807" y="1977"/>
                    <a:pt x="1195" y="1937"/>
                    <a:pt x="1607" y="1937"/>
                  </a:cubicBezTo>
                  <a:cubicBezTo>
                    <a:pt x="1693" y="1937"/>
                    <a:pt x="1780" y="1938"/>
                    <a:pt x="1867" y="1938"/>
                  </a:cubicBezTo>
                  <a:cubicBezTo>
                    <a:pt x="2101" y="1938"/>
                    <a:pt x="2333" y="1926"/>
                    <a:pt x="2535" y="1830"/>
                  </a:cubicBezTo>
                  <a:cubicBezTo>
                    <a:pt x="3135" y="1530"/>
                    <a:pt x="3118" y="696"/>
                    <a:pt x="3669" y="329"/>
                  </a:cubicBezTo>
                  <a:cubicBezTo>
                    <a:pt x="3906" y="176"/>
                    <a:pt x="4156" y="110"/>
                    <a:pt x="4405" y="110"/>
                  </a:cubicBezTo>
                  <a:cubicBezTo>
                    <a:pt x="4750" y="110"/>
                    <a:pt x="5093" y="236"/>
                    <a:pt x="5403" y="429"/>
                  </a:cubicBezTo>
                  <a:cubicBezTo>
                    <a:pt x="5419" y="396"/>
                    <a:pt x="5452" y="363"/>
                    <a:pt x="5469" y="347"/>
                  </a:cubicBezTo>
                  <a:cubicBezTo>
                    <a:pt x="5155" y="133"/>
                    <a:pt x="4791" y="0"/>
                    <a:pt x="4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93"/>
            <p:cNvSpPr/>
            <p:nvPr/>
          </p:nvSpPr>
          <p:spPr>
            <a:xfrm>
              <a:off x="1339650" y="4565875"/>
              <a:ext cx="150350" cy="157825"/>
            </a:xfrm>
            <a:custGeom>
              <a:avLst/>
              <a:gdLst/>
              <a:ahLst/>
              <a:cxnLst/>
              <a:rect l="l" t="t" r="r" b="b"/>
              <a:pathLst>
                <a:path w="6014" h="6313" extrusionOk="0">
                  <a:moveTo>
                    <a:pt x="5495" y="0"/>
                  </a:moveTo>
                  <a:cubicBezTo>
                    <a:pt x="5450" y="0"/>
                    <a:pt x="5411" y="47"/>
                    <a:pt x="5447" y="94"/>
                  </a:cubicBezTo>
                  <a:cubicBezTo>
                    <a:pt x="5963" y="961"/>
                    <a:pt x="5880" y="2078"/>
                    <a:pt x="5129" y="2796"/>
                  </a:cubicBezTo>
                  <a:cubicBezTo>
                    <a:pt x="4546" y="3379"/>
                    <a:pt x="3662" y="3363"/>
                    <a:pt x="3028" y="3863"/>
                  </a:cubicBezTo>
                  <a:cubicBezTo>
                    <a:pt x="2428" y="4346"/>
                    <a:pt x="2645" y="5480"/>
                    <a:pt x="1861" y="5746"/>
                  </a:cubicBezTo>
                  <a:cubicBezTo>
                    <a:pt x="1261" y="5947"/>
                    <a:pt x="494" y="5630"/>
                    <a:pt x="27" y="6213"/>
                  </a:cubicBezTo>
                  <a:cubicBezTo>
                    <a:pt x="1" y="6253"/>
                    <a:pt x="47" y="6312"/>
                    <a:pt x="84" y="6312"/>
                  </a:cubicBezTo>
                  <a:cubicBezTo>
                    <a:pt x="94" y="6312"/>
                    <a:pt x="104" y="6308"/>
                    <a:pt x="111" y="6297"/>
                  </a:cubicBezTo>
                  <a:cubicBezTo>
                    <a:pt x="660" y="5597"/>
                    <a:pt x="1761" y="6247"/>
                    <a:pt x="2312" y="5564"/>
                  </a:cubicBezTo>
                  <a:cubicBezTo>
                    <a:pt x="2528" y="5313"/>
                    <a:pt x="2579" y="4963"/>
                    <a:pt x="2661" y="4663"/>
                  </a:cubicBezTo>
                  <a:cubicBezTo>
                    <a:pt x="2845" y="4063"/>
                    <a:pt x="3262" y="3796"/>
                    <a:pt x="3829" y="3596"/>
                  </a:cubicBezTo>
                  <a:cubicBezTo>
                    <a:pt x="4629" y="3329"/>
                    <a:pt x="5313" y="3012"/>
                    <a:pt x="5696" y="2195"/>
                  </a:cubicBezTo>
                  <a:cubicBezTo>
                    <a:pt x="6014" y="1495"/>
                    <a:pt x="5930" y="695"/>
                    <a:pt x="5547" y="28"/>
                  </a:cubicBezTo>
                  <a:cubicBezTo>
                    <a:pt x="5532" y="8"/>
                    <a:pt x="5513" y="0"/>
                    <a:pt x="54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93"/>
            <p:cNvSpPr/>
            <p:nvPr/>
          </p:nvSpPr>
          <p:spPr>
            <a:xfrm>
              <a:off x="1339900" y="4757475"/>
              <a:ext cx="43375" cy="40050"/>
            </a:xfrm>
            <a:custGeom>
              <a:avLst/>
              <a:gdLst/>
              <a:ahLst/>
              <a:cxnLst/>
              <a:rect l="l" t="t" r="r" b="b"/>
              <a:pathLst>
                <a:path w="1735" h="1602" extrusionOk="0">
                  <a:moveTo>
                    <a:pt x="50" y="1"/>
                  </a:moveTo>
                  <a:cubicBezTo>
                    <a:pt x="17" y="17"/>
                    <a:pt x="17" y="34"/>
                    <a:pt x="1" y="50"/>
                  </a:cubicBezTo>
                  <a:lnTo>
                    <a:pt x="1" y="83"/>
                  </a:lnTo>
                  <a:cubicBezTo>
                    <a:pt x="17" y="101"/>
                    <a:pt x="17" y="117"/>
                    <a:pt x="50" y="117"/>
                  </a:cubicBezTo>
                  <a:cubicBezTo>
                    <a:pt x="701" y="134"/>
                    <a:pt x="1235" y="568"/>
                    <a:pt x="1484" y="1135"/>
                  </a:cubicBezTo>
                  <a:cubicBezTo>
                    <a:pt x="1551" y="1284"/>
                    <a:pt x="1602" y="1451"/>
                    <a:pt x="1635" y="1601"/>
                  </a:cubicBezTo>
                  <a:cubicBezTo>
                    <a:pt x="1668" y="1584"/>
                    <a:pt x="1702" y="1551"/>
                    <a:pt x="1735" y="1535"/>
                  </a:cubicBezTo>
                  <a:cubicBezTo>
                    <a:pt x="1684" y="1317"/>
                    <a:pt x="1618" y="1135"/>
                    <a:pt x="1517" y="934"/>
                  </a:cubicBezTo>
                  <a:cubicBezTo>
                    <a:pt x="1217" y="401"/>
                    <a:pt x="684" y="17"/>
                    <a:pt x="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93"/>
            <p:cNvSpPr/>
            <p:nvPr/>
          </p:nvSpPr>
          <p:spPr>
            <a:xfrm>
              <a:off x="1393375" y="4464225"/>
              <a:ext cx="92125" cy="95300"/>
            </a:xfrm>
            <a:custGeom>
              <a:avLst/>
              <a:gdLst/>
              <a:ahLst/>
              <a:cxnLst/>
              <a:rect l="l" t="t" r="r" b="b"/>
              <a:pathLst>
                <a:path w="3685" h="3812" extrusionOk="0">
                  <a:moveTo>
                    <a:pt x="3607" y="0"/>
                  </a:moveTo>
                  <a:cubicBezTo>
                    <a:pt x="3593" y="0"/>
                    <a:pt x="3577" y="8"/>
                    <a:pt x="3564" y="25"/>
                  </a:cubicBezTo>
                  <a:cubicBezTo>
                    <a:pt x="2947" y="792"/>
                    <a:pt x="3431" y="1775"/>
                    <a:pt x="3080" y="2609"/>
                  </a:cubicBezTo>
                  <a:cubicBezTo>
                    <a:pt x="2741" y="3412"/>
                    <a:pt x="1974" y="3686"/>
                    <a:pt x="1188" y="3686"/>
                  </a:cubicBezTo>
                  <a:cubicBezTo>
                    <a:pt x="813" y="3686"/>
                    <a:pt x="435" y="3624"/>
                    <a:pt x="96" y="3527"/>
                  </a:cubicBezTo>
                  <a:cubicBezTo>
                    <a:pt x="92" y="3526"/>
                    <a:pt x="87" y="3525"/>
                    <a:pt x="83" y="3525"/>
                  </a:cubicBezTo>
                  <a:cubicBezTo>
                    <a:pt x="25" y="3525"/>
                    <a:pt x="1" y="3628"/>
                    <a:pt x="63" y="3643"/>
                  </a:cubicBezTo>
                  <a:cubicBezTo>
                    <a:pt x="423" y="3746"/>
                    <a:pt x="807" y="3811"/>
                    <a:pt x="1186" y="3811"/>
                  </a:cubicBezTo>
                  <a:cubicBezTo>
                    <a:pt x="1790" y="3811"/>
                    <a:pt x="2380" y="3644"/>
                    <a:pt x="2831" y="3193"/>
                  </a:cubicBezTo>
                  <a:cubicBezTo>
                    <a:pt x="3164" y="2860"/>
                    <a:pt x="3298" y="2442"/>
                    <a:pt x="3314" y="1975"/>
                  </a:cubicBezTo>
                  <a:cubicBezTo>
                    <a:pt x="3364" y="1342"/>
                    <a:pt x="3198" y="641"/>
                    <a:pt x="3647" y="108"/>
                  </a:cubicBezTo>
                  <a:cubicBezTo>
                    <a:pt x="3685" y="58"/>
                    <a:pt x="3649" y="0"/>
                    <a:pt x="36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93"/>
            <p:cNvSpPr/>
            <p:nvPr/>
          </p:nvSpPr>
          <p:spPr>
            <a:xfrm>
              <a:off x="1778850" y="4303925"/>
              <a:ext cx="186775" cy="193450"/>
            </a:xfrm>
            <a:custGeom>
              <a:avLst/>
              <a:gdLst/>
              <a:ahLst/>
              <a:cxnLst/>
              <a:rect l="l" t="t" r="r" b="b"/>
              <a:pathLst>
                <a:path w="7471" h="7738" extrusionOk="0">
                  <a:moveTo>
                    <a:pt x="3775" y="2700"/>
                  </a:moveTo>
                  <a:cubicBezTo>
                    <a:pt x="3918" y="2700"/>
                    <a:pt x="4063" y="2727"/>
                    <a:pt x="4202" y="2785"/>
                  </a:cubicBezTo>
                  <a:cubicBezTo>
                    <a:pt x="4787" y="3035"/>
                    <a:pt x="5054" y="3685"/>
                    <a:pt x="4803" y="4252"/>
                  </a:cubicBezTo>
                  <a:cubicBezTo>
                    <a:pt x="4629" y="4687"/>
                    <a:pt x="4214" y="4947"/>
                    <a:pt x="3779" y="4947"/>
                  </a:cubicBezTo>
                  <a:cubicBezTo>
                    <a:pt x="3631" y="4947"/>
                    <a:pt x="3480" y="4916"/>
                    <a:pt x="3335" y="4852"/>
                  </a:cubicBezTo>
                  <a:cubicBezTo>
                    <a:pt x="2768" y="4619"/>
                    <a:pt x="2502" y="3952"/>
                    <a:pt x="2735" y="3385"/>
                  </a:cubicBezTo>
                  <a:cubicBezTo>
                    <a:pt x="2911" y="2957"/>
                    <a:pt x="3334" y="2700"/>
                    <a:pt x="3775" y="2700"/>
                  </a:cubicBezTo>
                  <a:close/>
                  <a:moveTo>
                    <a:pt x="2953" y="1"/>
                  </a:moveTo>
                  <a:lnTo>
                    <a:pt x="1819" y="468"/>
                  </a:lnTo>
                  <a:lnTo>
                    <a:pt x="2252" y="1517"/>
                  </a:lnTo>
                  <a:cubicBezTo>
                    <a:pt x="1952" y="1718"/>
                    <a:pt x="1685" y="1984"/>
                    <a:pt x="1468" y="2302"/>
                  </a:cubicBezTo>
                  <a:lnTo>
                    <a:pt x="485" y="1884"/>
                  </a:lnTo>
                  <a:lnTo>
                    <a:pt x="18" y="3018"/>
                  </a:lnTo>
                  <a:lnTo>
                    <a:pt x="1034" y="3452"/>
                  </a:lnTo>
                  <a:cubicBezTo>
                    <a:pt x="1001" y="3752"/>
                    <a:pt x="1001" y="4052"/>
                    <a:pt x="1068" y="4336"/>
                  </a:cubicBezTo>
                  <a:lnTo>
                    <a:pt x="0" y="4770"/>
                  </a:lnTo>
                  <a:lnTo>
                    <a:pt x="467" y="5904"/>
                  </a:lnTo>
                  <a:lnTo>
                    <a:pt x="1552" y="5470"/>
                  </a:lnTo>
                  <a:cubicBezTo>
                    <a:pt x="1701" y="5670"/>
                    <a:pt x="1885" y="5837"/>
                    <a:pt x="2085" y="6004"/>
                  </a:cubicBezTo>
                  <a:lnTo>
                    <a:pt x="1652" y="7020"/>
                  </a:lnTo>
                  <a:lnTo>
                    <a:pt x="2768" y="7504"/>
                  </a:lnTo>
                  <a:lnTo>
                    <a:pt x="3186" y="6520"/>
                  </a:lnTo>
                  <a:cubicBezTo>
                    <a:pt x="3387" y="6558"/>
                    <a:pt x="3597" y="6576"/>
                    <a:pt x="3795" y="6576"/>
                  </a:cubicBezTo>
                  <a:cubicBezTo>
                    <a:pt x="3860" y="6576"/>
                    <a:pt x="3924" y="6574"/>
                    <a:pt x="3986" y="6570"/>
                  </a:cubicBezTo>
                  <a:lnTo>
                    <a:pt x="4469" y="7738"/>
                  </a:lnTo>
                  <a:lnTo>
                    <a:pt x="5603" y="7271"/>
                  </a:lnTo>
                  <a:lnTo>
                    <a:pt x="5170" y="6204"/>
                  </a:lnTo>
                  <a:cubicBezTo>
                    <a:pt x="5470" y="6020"/>
                    <a:pt x="5721" y="5803"/>
                    <a:pt x="5954" y="5519"/>
                  </a:cubicBezTo>
                  <a:lnTo>
                    <a:pt x="6970" y="5953"/>
                  </a:lnTo>
                  <a:lnTo>
                    <a:pt x="7455" y="4819"/>
                  </a:lnTo>
                  <a:lnTo>
                    <a:pt x="6470" y="4403"/>
                  </a:lnTo>
                  <a:cubicBezTo>
                    <a:pt x="6537" y="4085"/>
                    <a:pt x="6537" y="3769"/>
                    <a:pt x="6504" y="3452"/>
                  </a:cubicBezTo>
                  <a:lnTo>
                    <a:pt x="7471" y="3069"/>
                  </a:lnTo>
                  <a:lnTo>
                    <a:pt x="7004" y="1918"/>
                  </a:lnTo>
                  <a:lnTo>
                    <a:pt x="6070" y="2302"/>
                  </a:lnTo>
                  <a:cubicBezTo>
                    <a:pt x="5870" y="2002"/>
                    <a:pt x="5603" y="1735"/>
                    <a:pt x="5287" y="1517"/>
                  </a:cubicBezTo>
                  <a:lnTo>
                    <a:pt x="5703" y="534"/>
                  </a:lnTo>
                  <a:lnTo>
                    <a:pt x="4587" y="67"/>
                  </a:lnTo>
                  <a:lnTo>
                    <a:pt x="4153" y="1101"/>
                  </a:lnTo>
                  <a:cubicBezTo>
                    <a:pt x="4028" y="1085"/>
                    <a:pt x="3903" y="1076"/>
                    <a:pt x="3778" y="1076"/>
                  </a:cubicBezTo>
                  <a:cubicBezTo>
                    <a:pt x="3653" y="1076"/>
                    <a:pt x="3527" y="1085"/>
                    <a:pt x="3402" y="1101"/>
                  </a:cubicBezTo>
                  <a:lnTo>
                    <a:pt x="295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93"/>
            <p:cNvSpPr/>
            <p:nvPr/>
          </p:nvSpPr>
          <p:spPr>
            <a:xfrm>
              <a:off x="741675" y="4745375"/>
              <a:ext cx="186800" cy="193450"/>
            </a:xfrm>
            <a:custGeom>
              <a:avLst/>
              <a:gdLst/>
              <a:ahLst/>
              <a:cxnLst/>
              <a:rect l="l" t="t" r="r" b="b"/>
              <a:pathLst>
                <a:path w="7472" h="7738" extrusionOk="0">
                  <a:moveTo>
                    <a:pt x="3775" y="2701"/>
                  </a:moveTo>
                  <a:cubicBezTo>
                    <a:pt x="3919" y="2701"/>
                    <a:pt x="4064" y="2728"/>
                    <a:pt x="4203" y="2786"/>
                  </a:cubicBezTo>
                  <a:cubicBezTo>
                    <a:pt x="4787" y="3035"/>
                    <a:pt x="5054" y="3702"/>
                    <a:pt x="4803" y="4269"/>
                  </a:cubicBezTo>
                  <a:cubicBezTo>
                    <a:pt x="4627" y="4697"/>
                    <a:pt x="4204" y="4954"/>
                    <a:pt x="3763" y="4954"/>
                  </a:cubicBezTo>
                  <a:cubicBezTo>
                    <a:pt x="3620" y="4954"/>
                    <a:pt x="3475" y="4927"/>
                    <a:pt x="3336" y="4869"/>
                  </a:cubicBezTo>
                  <a:cubicBezTo>
                    <a:pt x="2769" y="4620"/>
                    <a:pt x="2502" y="3969"/>
                    <a:pt x="2736" y="3386"/>
                  </a:cubicBezTo>
                  <a:cubicBezTo>
                    <a:pt x="2912" y="2958"/>
                    <a:pt x="3335" y="2701"/>
                    <a:pt x="3775" y="2701"/>
                  </a:cubicBezTo>
                  <a:close/>
                  <a:moveTo>
                    <a:pt x="2953" y="0"/>
                  </a:moveTo>
                  <a:lnTo>
                    <a:pt x="1819" y="467"/>
                  </a:lnTo>
                  <a:lnTo>
                    <a:pt x="2253" y="1534"/>
                  </a:lnTo>
                  <a:cubicBezTo>
                    <a:pt x="1953" y="1735"/>
                    <a:pt x="1686" y="1985"/>
                    <a:pt x="1468" y="2302"/>
                  </a:cubicBezTo>
                  <a:lnTo>
                    <a:pt x="485" y="1885"/>
                  </a:lnTo>
                  <a:lnTo>
                    <a:pt x="18" y="3019"/>
                  </a:lnTo>
                  <a:lnTo>
                    <a:pt x="1035" y="3453"/>
                  </a:lnTo>
                  <a:cubicBezTo>
                    <a:pt x="1001" y="3753"/>
                    <a:pt x="1001" y="4053"/>
                    <a:pt x="1068" y="4353"/>
                  </a:cubicBezTo>
                  <a:lnTo>
                    <a:pt x="1" y="4787"/>
                  </a:lnTo>
                  <a:lnTo>
                    <a:pt x="468" y="5921"/>
                  </a:lnTo>
                  <a:lnTo>
                    <a:pt x="1552" y="5470"/>
                  </a:lnTo>
                  <a:cubicBezTo>
                    <a:pt x="1702" y="5670"/>
                    <a:pt x="1886" y="5854"/>
                    <a:pt x="2086" y="6003"/>
                  </a:cubicBezTo>
                  <a:lnTo>
                    <a:pt x="1635" y="7037"/>
                  </a:lnTo>
                  <a:lnTo>
                    <a:pt x="2769" y="7504"/>
                  </a:lnTo>
                  <a:lnTo>
                    <a:pt x="3186" y="6521"/>
                  </a:lnTo>
                  <a:cubicBezTo>
                    <a:pt x="3364" y="6565"/>
                    <a:pt x="3541" y="6587"/>
                    <a:pt x="3718" y="6587"/>
                  </a:cubicBezTo>
                  <a:cubicBezTo>
                    <a:pt x="3807" y="6587"/>
                    <a:pt x="3897" y="6581"/>
                    <a:pt x="3987" y="6570"/>
                  </a:cubicBezTo>
                  <a:lnTo>
                    <a:pt x="4470" y="7737"/>
                  </a:lnTo>
                  <a:lnTo>
                    <a:pt x="5604" y="7271"/>
                  </a:lnTo>
                  <a:lnTo>
                    <a:pt x="5170" y="6203"/>
                  </a:lnTo>
                  <a:cubicBezTo>
                    <a:pt x="5470" y="6037"/>
                    <a:pt x="5721" y="5803"/>
                    <a:pt x="5937" y="5520"/>
                  </a:cubicBezTo>
                  <a:lnTo>
                    <a:pt x="6971" y="5954"/>
                  </a:lnTo>
                  <a:lnTo>
                    <a:pt x="7455" y="4820"/>
                  </a:lnTo>
                  <a:lnTo>
                    <a:pt x="6471" y="4403"/>
                  </a:lnTo>
                  <a:cubicBezTo>
                    <a:pt x="6537" y="4086"/>
                    <a:pt x="6537" y="3769"/>
                    <a:pt x="6504" y="3453"/>
                  </a:cubicBezTo>
                  <a:lnTo>
                    <a:pt x="7471" y="3069"/>
                  </a:lnTo>
                  <a:lnTo>
                    <a:pt x="7004" y="1935"/>
                  </a:lnTo>
                  <a:lnTo>
                    <a:pt x="6071" y="2302"/>
                  </a:lnTo>
                  <a:cubicBezTo>
                    <a:pt x="5870" y="2001"/>
                    <a:pt x="5604" y="1735"/>
                    <a:pt x="5287" y="1534"/>
                  </a:cubicBezTo>
                  <a:lnTo>
                    <a:pt x="5704" y="551"/>
                  </a:lnTo>
                  <a:lnTo>
                    <a:pt x="4587" y="67"/>
                  </a:lnTo>
                  <a:lnTo>
                    <a:pt x="4154" y="1101"/>
                  </a:lnTo>
                  <a:cubicBezTo>
                    <a:pt x="4028" y="1084"/>
                    <a:pt x="3903" y="1076"/>
                    <a:pt x="3778" y="1076"/>
                  </a:cubicBezTo>
                  <a:cubicBezTo>
                    <a:pt x="3653" y="1076"/>
                    <a:pt x="3528" y="1084"/>
                    <a:pt x="3403" y="1101"/>
                  </a:cubicBezTo>
                  <a:lnTo>
                    <a:pt x="295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93"/>
            <p:cNvSpPr/>
            <p:nvPr/>
          </p:nvSpPr>
          <p:spPr>
            <a:xfrm>
              <a:off x="791700" y="4401875"/>
              <a:ext cx="73850" cy="73825"/>
            </a:xfrm>
            <a:custGeom>
              <a:avLst/>
              <a:gdLst/>
              <a:ahLst/>
              <a:cxnLst/>
              <a:rect l="l" t="t" r="r" b="b"/>
              <a:pathLst>
                <a:path w="2954" h="2953" extrusionOk="0">
                  <a:moveTo>
                    <a:pt x="1486" y="1"/>
                  </a:moveTo>
                  <a:cubicBezTo>
                    <a:pt x="1319" y="1"/>
                    <a:pt x="1168" y="134"/>
                    <a:pt x="1168" y="301"/>
                  </a:cubicBezTo>
                  <a:lnTo>
                    <a:pt x="1168" y="1168"/>
                  </a:lnTo>
                  <a:lnTo>
                    <a:pt x="301" y="1168"/>
                  </a:lnTo>
                  <a:cubicBezTo>
                    <a:pt x="134" y="1168"/>
                    <a:pt x="1" y="1319"/>
                    <a:pt x="1" y="1485"/>
                  </a:cubicBezTo>
                  <a:cubicBezTo>
                    <a:pt x="1" y="1652"/>
                    <a:pt x="134" y="1785"/>
                    <a:pt x="301" y="1785"/>
                  </a:cubicBezTo>
                  <a:lnTo>
                    <a:pt x="1168" y="1785"/>
                  </a:lnTo>
                  <a:lnTo>
                    <a:pt x="1168" y="2652"/>
                  </a:lnTo>
                  <a:cubicBezTo>
                    <a:pt x="1168" y="2819"/>
                    <a:pt x="1319" y="2953"/>
                    <a:pt x="1486" y="2953"/>
                  </a:cubicBezTo>
                  <a:cubicBezTo>
                    <a:pt x="1652" y="2953"/>
                    <a:pt x="1786" y="2819"/>
                    <a:pt x="1786" y="2652"/>
                  </a:cubicBezTo>
                  <a:lnTo>
                    <a:pt x="1786" y="1785"/>
                  </a:lnTo>
                  <a:lnTo>
                    <a:pt x="2653" y="1785"/>
                  </a:lnTo>
                  <a:cubicBezTo>
                    <a:pt x="2820" y="1785"/>
                    <a:pt x="2953" y="1652"/>
                    <a:pt x="2953" y="1485"/>
                  </a:cubicBezTo>
                  <a:cubicBezTo>
                    <a:pt x="2953" y="1319"/>
                    <a:pt x="2820" y="1168"/>
                    <a:pt x="2653" y="1168"/>
                  </a:cubicBezTo>
                  <a:lnTo>
                    <a:pt x="1786" y="1168"/>
                  </a:lnTo>
                  <a:lnTo>
                    <a:pt x="1786" y="301"/>
                  </a:lnTo>
                  <a:cubicBezTo>
                    <a:pt x="1786" y="134"/>
                    <a:pt x="1652" y="1"/>
                    <a:pt x="148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93"/>
            <p:cNvSpPr/>
            <p:nvPr/>
          </p:nvSpPr>
          <p:spPr>
            <a:xfrm>
              <a:off x="1868500" y="4657825"/>
              <a:ext cx="73775" cy="74225"/>
            </a:xfrm>
            <a:custGeom>
              <a:avLst/>
              <a:gdLst/>
              <a:ahLst/>
              <a:cxnLst/>
              <a:rect l="l" t="t" r="r" b="b"/>
              <a:pathLst>
                <a:path w="2951" h="2969" extrusionOk="0">
                  <a:moveTo>
                    <a:pt x="1484" y="1"/>
                  </a:moveTo>
                  <a:cubicBezTo>
                    <a:pt x="1317" y="1"/>
                    <a:pt x="1183" y="151"/>
                    <a:pt x="1183" y="318"/>
                  </a:cubicBezTo>
                  <a:lnTo>
                    <a:pt x="1183" y="1185"/>
                  </a:lnTo>
                  <a:lnTo>
                    <a:pt x="316" y="1185"/>
                  </a:lnTo>
                  <a:cubicBezTo>
                    <a:pt x="150" y="1185"/>
                    <a:pt x="0" y="1319"/>
                    <a:pt x="0" y="1485"/>
                  </a:cubicBezTo>
                  <a:cubicBezTo>
                    <a:pt x="0" y="1652"/>
                    <a:pt x="150" y="1786"/>
                    <a:pt x="316" y="1786"/>
                  </a:cubicBezTo>
                  <a:lnTo>
                    <a:pt x="1183" y="1786"/>
                  </a:lnTo>
                  <a:lnTo>
                    <a:pt x="1183" y="2653"/>
                  </a:lnTo>
                  <a:cubicBezTo>
                    <a:pt x="1183" y="2819"/>
                    <a:pt x="1317" y="2969"/>
                    <a:pt x="1484" y="2969"/>
                  </a:cubicBezTo>
                  <a:cubicBezTo>
                    <a:pt x="1650" y="2969"/>
                    <a:pt x="1784" y="2819"/>
                    <a:pt x="1784" y="2653"/>
                  </a:cubicBezTo>
                  <a:lnTo>
                    <a:pt x="1784" y="1786"/>
                  </a:lnTo>
                  <a:lnTo>
                    <a:pt x="2651" y="1786"/>
                  </a:lnTo>
                  <a:cubicBezTo>
                    <a:pt x="2818" y="1786"/>
                    <a:pt x="2951" y="1652"/>
                    <a:pt x="2951" y="1485"/>
                  </a:cubicBezTo>
                  <a:cubicBezTo>
                    <a:pt x="2951" y="1319"/>
                    <a:pt x="2818" y="1185"/>
                    <a:pt x="2651" y="1185"/>
                  </a:cubicBezTo>
                  <a:lnTo>
                    <a:pt x="1784" y="1185"/>
                  </a:lnTo>
                  <a:lnTo>
                    <a:pt x="1784" y="318"/>
                  </a:lnTo>
                  <a:cubicBezTo>
                    <a:pt x="1784" y="151"/>
                    <a:pt x="1650" y="1"/>
                    <a:pt x="148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93"/>
            <p:cNvSpPr/>
            <p:nvPr/>
          </p:nvSpPr>
          <p:spPr>
            <a:xfrm>
              <a:off x="904275" y="5115050"/>
              <a:ext cx="156750" cy="185200"/>
            </a:xfrm>
            <a:custGeom>
              <a:avLst/>
              <a:gdLst/>
              <a:ahLst/>
              <a:cxnLst/>
              <a:rect l="l" t="t" r="r" b="b"/>
              <a:pathLst>
                <a:path w="6270" h="7408" extrusionOk="0">
                  <a:moveTo>
                    <a:pt x="3697" y="1"/>
                  </a:moveTo>
                  <a:cubicBezTo>
                    <a:pt x="2580" y="1"/>
                    <a:pt x="2681" y="2678"/>
                    <a:pt x="3552" y="4740"/>
                  </a:cubicBezTo>
                  <a:cubicBezTo>
                    <a:pt x="3086" y="4240"/>
                    <a:pt x="2501" y="3840"/>
                    <a:pt x="1785" y="3822"/>
                  </a:cubicBezTo>
                  <a:cubicBezTo>
                    <a:pt x="1773" y="3822"/>
                    <a:pt x="1761" y="3822"/>
                    <a:pt x="1749" y="3822"/>
                  </a:cubicBezTo>
                  <a:cubicBezTo>
                    <a:pt x="1" y="3822"/>
                    <a:pt x="1261" y="6282"/>
                    <a:pt x="2701" y="7408"/>
                  </a:cubicBezTo>
                  <a:lnTo>
                    <a:pt x="6270" y="7408"/>
                  </a:lnTo>
                  <a:cubicBezTo>
                    <a:pt x="6270" y="7408"/>
                    <a:pt x="5970" y="788"/>
                    <a:pt x="4035" y="71"/>
                  </a:cubicBezTo>
                  <a:cubicBezTo>
                    <a:pt x="3912" y="23"/>
                    <a:pt x="3799" y="1"/>
                    <a:pt x="36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93"/>
            <p:cNvSpPr/>
            <p:nvPr/>
          </p:nvSpPr>
          <p:spPr>
            <a:xfrm>
              <a:off x="1596700" y="5115050"/>
              <a:ext cx="157175" cy="185200"/>
            </a:xfrm>
            <a:custGeom>
              <a:avLst/>
              <a:gdLst/>
              <a:ahLst/>
              <a:cxnLst/>
              <a:rect l="l" t="t" r="r" b="b"/>
              <a:pathLst>
                <a:path w="6287" h="7408" extrusionOk="0">
                  <a:moveTo>
                    <a:pt x="2577" y="1"/>
                  </a:moveTo>
                  <a:cubicBezTo>
                    <a:pt x="2473" y="1"/>
                    <a:pt x="2359" y="23"/>
                    <a:pt x="2235" y="71"/>
                  </a:cubicBezTo>
                  <a:cubicBezTo>
                    <a:pt x="300" y="788"/>
                    <a:pt x="0" y="7408"/>
                    <a:pt x="0" y="7408"/>
                  </a:cubicBezTo>
                  <a:lnTo>
                    <a:pt x="3585" y="7408"/>
                  </a:lnTo>
                  <a:cubicBezTo>
                    <a:pt x="5009" y="6282"/>
                    <a:pt x="6286" y="3822"/>
                    <a:pt x="4521" y="3822"/>
                  </a:cubicBezTo>
                  <a:cubicBezTo>
                    <a:pt x="4509" y="3822"/>
                    <a:pt x="4497" y="3822"/>
                    <a:pt x="4485" y="3822"/>
                  </a:cubicBezTo>
                  <a:cubicBezTo>
                    <a:pt x="3785" y="3840"/>
                    <a:pt x="3185" y="4240"/>
                    <a:pt x="2718" y="4740"/>
                  </a:cubicBezTo>
                  <a:cubicBezTo>
                    <a:pt x="3589" y="2678"/>
                    <a:pt x="3703" y="1"/>
                    <a:pt x="25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1" name="Google Shape;1611;p93"/>
          <p:cNvSpPr/>
          <p:nvPr/>
        </p:nvSpPr>
        <p:spPr>
          <a:xfrm>
            <a:off x="1265350" y="4008027"/>
            <a:ext cx="568138" cy="424829"/>
          </a:xfrm>
          <a:custGeom>
            <a:avLst/>
            <a:gdLst/>
            <a:ahLst/>
            <a:cxnLst/>
            <a:rect l="l" t="t" r="r" b="b"/>
            <a:pathLst>
              <a:path w="12026" h="8993" extrusionOk="0">
                <a:moveTo>
                  <a:pt x="3929" y="0"/>
                </a:moveTo>
                <a:cubicBezTo>
                  <a:pt x="1691" y="0"/>
                  <a:pt x="0" y="2322"/>
                  <a:pt x="1167" y="4763"/>
                </a:cubicBezTo>
                <a:lnTo>
                  <a:pt x="453" y="4763"/>
                </a:lnTo>
                <a:cubicBezTo>
                  <a:pt x="369" y="4763"/>
                  <a:pt x="298" y="4834"/>
                  <a:pt x="298" y="4929"/>
                </a:cubicBezTo>
                <a:cubicBezTo>
                  <a:pt x="298" y="5013"/>
                  <a:pt x="369" y="5096"/>
                  <a:pt x="453" y="5096"/>
                </a:cubicBezTo>
                <a:lnTo>
                  <a:pt x="1346" y="5096"/>
                </a:lnTo>
                <a:cubicBezTo>
                  <a:pt x="2334" y="6727"/>
                  <a:pt x="4382" y="7918"/>
                  <a:pt x="5977" y="8965"/>
                </a:cubicBezTo>
                <a:cubicBezTo>
                  <a:pt x="6007" y="8983"/>
                  <a:pt x="6040" y="8992"/>
                  <a:pt x="6071" y="8992"/>
                </a:cubicBezTo>
                <a:cubicBezTo>
                  <a:pt x="6102" y="8992"/>
                  <a:pt x="6132" y="8983"/>
                  <a:pt x="6156" y="8965"/>
                </a:cubicBezTo>
                <a:cubicBezTo>
                  <a:pt x="7751" y="7930"/>
                  <a:pt x="9799" y="6739"/>
                  <a:pt x="10787" y="5096"/>
                </a:cubicBezTo>
                <a:lnTo>
                  <a:pt x="11680" y="5096"/>
                </a:lnTo>
                <a:cubicBezTo>
                  <a:pt x="11764" y="5096"/>
                  <a:pt x="11847" y="5013"/>
                  <a:pt x="11847" y="4929"/>
                </a:cubicBezTo>
                <a:cubicBezTo>
                  <a:pt x="11883" y="4774"/>
                  <a:pt x="11811" y="4703"/>
                  <a:pt x="11704" y="4703"/>
                </a:cubicBezTo>
                <a:lnTo>
                  <a:pt x="10990" y="4703"/>
                </a:lnTo>
                <a:cubicBezTo>
                  <a:pt x="12025" y="2572"/>
                  <a:pt x="10859" y="452"/>
                  <a:pt x="8930" y="12"/>
                </a:cubicBezTo>
                <a:cubicBezTo>
                  <a:pt x="8922" y="11"/>
                  <a:pt x="8914" y="10"/>
                  <a:pt x="8906" y="10"/>
                </a:cubicBezTo>
                <a:cubicBezTo>
                  <a:pt x="8821" y="10"/>
                  <a:pt x="8748" y="68"/>
                  <a:pt x="8716" y="155"/>
                </a:cubicBezTo>
                <a:cubicBezTo>
                  <a:pt x="8704" y="238"/>
                  <a:pt x="8763" y="333"/>
                  <a:pt x="8847" y="357"/>
                </a:cubicBezTo>
                <a:cubicBezTo>
                  <a:pt x="10609" y="762"/>
                  <a:pt x="11668" y="2738"/>
                  <a:pt x="10621" y="4715"/>
                </a:cubicBezTo>
                <a:lnTo>
                  <a:pt x="10001" y="4715"/>
                </a:lnTo>
                <a:lnTo>
                  <a:pt x="9418" y="3548"/>
                </a:lnTo>
                <a:cubicBezTo>
                  <a:pt x="9385" y="3483"/>
                  <a:pt x="9325" y="3452"/>
                  <a:pt x="9266" y="3452"/>
                </a:cubicBezTo>
                <a:cubicBezTo>
                  <a:pt x="9196" y="3452"/>
                  <a:pt x="9128" y="3495"/>
                  <a:pt x="9108" y="3572"/>
                </a:cubicBezTo>
                <a:lnTo>
                  <a:pt x="8573" y="5251"/>
                </a:lnTo>
                <a:lnTo>
                  <a:pt x="7954" y="3870"/>
                </a:lnTo>
                <a:cubicBezTo>
                  <a:pt x="7927" y="3808"/>
                  <a:pt x="7868" y="3772"/>
                  <a:pt x="7806" y="3772"/>
                </a:cubicBezTo>
                <a:cubicBezTo>
                  <a:pt x="7784" y="3772"/>
                  <a:pt x="7761" y="3777"/>
                  <a:pt x="7739" y="3786"/>
                </a:cubicBezTo>
                <a:cubicBezTo>
                  <a:pt x="7644" y="3822"/>
                  <a:pt x="7620" y="3917"/>
                  <a:pt x="7644" y="4001"/>
                </a:cubicBezTo>
                <a:lnTo>
                  <a:pt x="8430" y="5810"/>
                </a:lnTo>
                <a:cubicBezTo>
                  <a:pt x="8458" y="5877"/>
                  <a:pt x="8520" y="5910"/>
                  <a:pt x="8583" y="5910"/>
                </a:cubicBezTo>
                <a:cubicBezTo>
                  <a:pt x="8654" y="5910"/>
                  <a:pt x="8726" y="5869"/>
                  <a:pt x="8751" y="5786"/>
                </a:cubicBezTo>
                <a:lnTo>
                  <a:pt x="9299" y="4084"/>
                </a:lnTo>
                <a:lnTo>
                  <a:pt x="9739" y="4989"/>
                </a:lnTo>
                <a:cubicBezTo>
                  <a:pt x="9775" y="5048"/>
                  <a:pt x="9835" y="5072"/>
                  <a:pt x="9894" y="5072"/>
                </a:cubicBezTo>
                <a:lnTo>
                  <a:pt x="10418" y="5072"/>
                </a:lnTo>
                <a:cubicBezTo>
                  <a:pt x="9323" y="6715"/>
                  <a:pt x="6989" y="7965"/>
                  <a:pt x="6084" y="8584"/>
                </a:cubicBezTo>
                <a:cubicBezTo>
                  <a:pt x="4644" y="7656"/>
                  <a:pt x="2715" y="6537"/>
                  <a:pt x="1750" y="5072"/>
                </a:cubicBezTo>
                <a:lnTo>
                  <a:pt x="2572" y="5072"/>
                </a:lnTo>
                <a:cubicBezTo>
                  <a:pt x="2631" y="5072"/>
                  <a:pt x="2691" y="5036"/>
                  <a:pt x="2715" y="4989"/>
                </a:cubicBezTo>
                <a:lnTo>
                  <a:pt x="3453" y="3500"/>
                </a:lnTo>
                <a:lnTo>
                  <a:pt x="4358" y="6167"/>
                </a:lnTo>
                <a:cubicBezTo>
                  <a:pt x="4387" y="6243"/>
                  <a:pt x="4456" y="6279"/>
                  <a:pt x="4523" y="6279"/>
                </a:cubicBezTo>
                <a:cubicBezTo>
                  <a:pt x="4593" y="6279"/>
                  <a:pt x="4661" y="6240"/>
                  <a:pt x="4679" y="6167"/>
                </a:cubicBezTo>
                <a:lnTo>
                  <a:pt x="5394" y="3739"/>
                </a:lnTo>
                <a:lnTo>
                  <a:pt x="6049" y="4822"/>
                </a:lnTo>
                <a:cubicBezTo>
                  <a:pt x="6087" y="4877"/>
                  <a:pt x="6146" y="4904"/>
                  <a:pt x="6202" y="4904"/>
                </a:cubicBezTo>
                <a:cubicBezTo>
                  <a:pt x="6267" y="4904"/>
                  <a:pt x="6327" y="4868"/>
                  <a:pt x="6346" y="4798"/>
                </a:cubicBezTo>
                <a:lnTo>
                  <a:pt x="7120" y="2893"/>
                </a:lnTo>
                <a:lnTo>
                  <a:pt x="7358" y="3429"/>
                </a:lnTo>
                <a:cubicBezTo>
                  <a:pt x="7393" y="3491"/>
                  <a:pt x="7455" y="3526"/>
                  <a:pt x="7518" y="3526"/>
                </a:cubicBezTo>
                <a:cubicBezTo>
                  <a:pt x="7540" y="3526"/>
                  <a:pt x="7563" y="3522"/>
                  <a:pt x="7584" y="3512"/>
                </a:cubicBezTo>
                <a:cubicBezTo>
                  <a:pt x="7680" y="3465"/>
                  <a:pt x="7704" y="3381"/>
                  <a:pt x="7680" y="3286"/>
                </a:cubicBezTo>
                <a:lnTo>
                  <a:pt x="7287" y="2393"/>
                </a:lnTo>
                <a:cubicBezTo>
                  <a:pt x="7257" y="2328"/>
                  <a:pt x="7195" y="2295"/>
                  <a:pt x="7132" y="2295"/>
                </a:cubicBezTo>
                <a:cubicBezTo>
                  <a:pt x="7070" y="2295"/>
                  <a:pt x="7007" y="2328"/>
                  <a:pt x="6977" y="2393"/>
                </a:cubicBezTo>
                <a:lnTo>
                  <a:pt x="6168" y="4358"/>
                </a:lnTo>
                <a:lnTo>
                  <a:pt x="5501" y="3227"/>
                </a:lnTo>
                <a:cubicBezTo>
                  <a:pt x="5470" y="3171"/>
                  <a:pt x="5419" y="3145"/>
                  <a:pt x="5365" y="3145"/>
                </a:cubicBezTo>
                <a:cubicBezTo>
                  <a:pt x="5293" y="3145"/>
                  <a:pt x="5219" y="3192"/>
                  <a:pt x="5191" y="3274"/>
                </a:cubicBezTo>
                <a:lnTo>
                  <a:pt x="4501" y="5572"/>
                </a:lnTo>
                <a:lnTo>
                  <a:pt x="3643" y="3024"/>
                </a:lnTo>
                <a:cubicBezTo>
                  <a:pt x="3618" y="2942"/>
                  <a:pt x="3550" y="2900"/>
                  <a:pt x="3482" y="2900"/>
                </a:cubicBezTo>
                <a:cubicBezTo>
                  <a:pt x="3421" y="2900"/>
                  <a:pt x="3362" y="2933"/>
                  <a:pt x="3334" y="3000"/>
                </a:cubicBezTo>
                <a:lnTo>
                  <a:pt x="2465" y="4774"/>
                </a:lnTo>
                <a:lnTo>
                  <a:pt x="1548" y="4774"/>
                </a:lnTo>
                <a:cubicBezTo>
                  <a:pt x="357" y="2548"/>
                  <a:pt x="1869" y="345"/>
                  <a:pt x="3929" y="345"/>
                </a:cubicBezTo>
                <a:cubicBezTo>
                  <a:pt x="4703" y="345"/>
                  <a:pt x="5418" y="655"/>
                  <a:pt x="5953" y="1203"/>
                </a:cubicBezTo>
                <a:cubicBezTo>
                  <a:pt x="5989" y="1238"/>
                  <a:pt x="6034" y="1256"/>
                  <a:pt x="6078" y="1256"/>
                </a:cubicBezTo>
                <a:cubicBezTo>
                  <a:pt x="6123" y="1256"/>
                  <a:pt x="6168" y="1238"/>
                  <a:pt x="6203" y="1203"/>
                </a:cubicBezTo>
                <a:cubicBezTo>
                  <a:pt x="6668" y="714"/>
                  <a:pt x="7287" y="417"/>
                  <a:pt x="7954" y="357"/>
                </a:cubicBezTo>
                <a:cubicBezTo>
                  <a:pt x="8049" y="345"/>
                  <a:pt x="8120" y="262"/>
                  <a:pt x="8108" y="167"/>
                </a:cubicBezTo>
                <a:cubicBezTo>
                  <a:pt x="8097" y="78"/>
                  <a:pt x="8025" y="11"/>
                  <a:pt x="7939" y="11"/>
                </a:cubicBezTo>
                <a:cubicBezTo>
                  <a:pt x="7932" y="11"/>
                  <a:pt x="7925" y="11"/>
                  <a:pt x="7918" y="12"/>
                </a:cubicBezTo>
                <a:cubicBezTo>
                  <a:pt x="7215" y="83"/>
                  <a:pt x="6572" y="369"/>
                  <a:pt x="6072" y="845"/>
                </a:cubicBezTo>
                <a:cubicBezTo>
                  <a:pt x="5489" y="298"/>
                  <a:pt x="4727" y="0"/>
                  <a:pt x="392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12" name="Google Shape;1612;p93"/>
          <p:cNvGrpSpPr/>
          <p:nvPr/>
        </p:nvGrpSpPr>
        <p:grpSpPr>
          <a:xfrm>
            <a:off x="3768716" y="3980120"/>
            <a:ext cx="458858" cy="457272"/>
            <a:chOff x="6203579" y="3348981"/>
            <a:chExt cx="351615" cy="350373"/>
          </a:xfrm>
        </p:grpSpPr>
        <p:sp>
          <p:nvSpPr>
            <p:cNvPr id="1613" name="Google Shape;1613;p93"/>
            <p:cNvSpPr/>
            <p:nvPr/>
          </p:nvSpPr>
          <p:spPr>
            <a:xfrm>
              <a:off x="6377667" y="3404249"/>
              <a:ext cx="93686" cy="58072"/>
            </a:xfrm>
            <a:custGeom>
              <a:avLst/>
              <a:gdLst/>
              <a:ahLst/>
              <a:cxnLst/>
              <a:rect l="l" t="t" r="r" b="b"/>
              <a:pathLst>
                <a:path w="2941" h="1823" extrusionOk="0">
                  <a:moveTo>
                    <a:pt x="644" y="0"/>
                  </a:moveTo>
                  <a:cubicBezTo>
                    <a:pt x="467" y="0"/>
                    <a:pt x="288" y="39"/>
                    <a:pt x="119" y="120"/>
                  </a:cubicBezTo>
                  <a:cubicBezTo>
                    <a:pt x="36" y="155"/>
                    <a:pt x="0" y="251"/>
                    <a:pt x="36" y="322"/>
                  </a:cubicBezTo>
                  <a:cubicBezTo>
                    <a:pt x="70" y="374"/>
                    <a:pt x="129" y="413"/>
                    <a:pt x="186" y="413"/>
                  </a:cubicBezTo>
                  <a:cubicBezTo>
                    <a:pt x="208" y="413"/>
                    <a:pt x="230" y="407"/>
                    <a:pt x="250" y="394"/>
                  </a:cubicBezTo>
                  <a:cubicBezTo>
                    <a:pt x="370" y="337"/>
                    <a:pt x="498" y="310"/>
                    <a:pt x="625" y="310"/>
                  </a:cubicBezTo>
                  <a:cubicBezTo>
                    <a:pt x="950" y="310"/>
                    <a:pt x="1269" y="487"/>
                    <a:pt x="1441" y="786"/>
                  </a:cubicBezTo>
                  <a:cubicBezTo>
                    <a:pt x="1215" y="1036"/>
                    <a:pt x="1143" y="1406"/>
                    <a:pt x="1286" y="1739"/>
                  </a:cubicBezTo>
                  <a:cubicBezTo>
                    <a:pt x="1322" y="1798"/>
                    <a:pt x="1381" y="1822"/>
                    <a:pt x="1441" y="1822"/>
                  </a:cubicBezTo>
                  <a:cubicBezTo>
                    <a:pt x="1560" y="1822"/>
                    <a:pt x="1631" y="1703"/>
                    <a:pt x="1584" y="1608"/>
                  </a:cubicBezTo>
                  <a:cubicBezTo>
                    <a:pt x="1453" y="1322"/>
                    <a:pt x="1572" y="989"/>
                    <a:pt x="1858" y="858"/>
                  </a:cubicBezTo>
                  <a:cubicBezTo>
                    <a:pt x="1936" y="822"/>
                    <a:pt x="2017" y="805"/>
                    <a:pt x="2096" y="805"/>
                  </a:cubicBezTo>
                  <a:cubicBezTo>
                    <a:pt x="2305" y="805"/>
                    <a:pt x="2501" y="924"/>
                    <a:pt x="2596" y="1132"/>
                  </a:cubicBezTo>
                  <a:cubicBezTo>
                    <a:pt x="2631" y="1193"/>
                    <a:pt x="2699" y="1229"/>
                    <a:pt x="2760" y="1229"/>
                  </a:cubicBezTo>
                  <a:cubicBezTo>
                    <a:pt x="2782" y="1229"/>
                    <a:pt x="2803" y="1224"/>
                    <a:pt x="2822" y="1215"/>
                  </a:cubicBezTo>
                  <a:cubicBezTo>
                    <a:pt x="2893" y="1167"/>
                    <a:pt x="2941" y="1084"/>
                    <a:pt x="2893" y="1013"/>
                  </a:cubicBezTo>
                  <a:cubicBezTo>
                    <a:pt x="2757" y="696"/>
                    <a:pt x="2448" y="503"/>
                    <a:pt x="2108" y="503"/>
                  </a:cubicBezTo>
                  <a:cubicBezTo>
                    <a:pt x="1975" y="503"/>
                    <a:pt x="1837" y="532"/>
                    <a:pt x="1703" y="596"/>
                  </a:cubicBezTo>
                  <a:cubicBezTo>
                    <a:pt x="1476" y="218"/>
                    <a:pt x="1066" y="0"/>
                    <a:pt x="64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93"/>
            <p:cNvSpPr/>
            <p:nvPr/>
          </p:nvSpPr>
          <p:spPr>
            <a:xfrm>
              <a:off x="6260090" y="3449611"/>
              <a:ext cx="76643" cy="44947"/>
            </a:xfrm>
            <a:custGeom>
              <a:avLst/>
              <a:gdLst/>
              <a:ahLst/>
              <a:cxnLst/>
              <a:rect l="l" t="t" r="r" b="b"/>
              <a:pathLst>
                <a:path w="2406" h="1411" extrusionOk="0">
                  <a:moveTo>
                    <a:pt x="1868" y="0"/>
                  </a:moveTo>
                  <a:cubicBezTo>
                    <a:pt x="1523" y="0"/>
                    <a:pt x="1190" y="178"/>
                    <a:pt x="1012" y="541"/>
                  </a:cubicBezTo>
                  <a:cubicBezTo>
                    <a:pt x="891" y="501"/>
                    <a:pt x="765" y="480"/>
                    <a:pt x="638" y="480"/>
                  </a:cubicBezTo>
                  <a:cubicBezTo>
                    <a:pt x="466" y="480"/>
                    <a:pt x="291" y="518"/>
                    <a:pt x="119" y="601"/>
                  </a:cubicBezTo>
                  <a:cubicBezTo>
                    <a:pt x="36" y="636"/>
                    <a:pt x="0" y="732"/>
                    <a:pt x="36" y="803"/>
                  </a:cubicBezTo>
                  <a:cubicBezTo>
                    <a:pt x="70" y="855"/>
                    <a:pt x="129" y="894"/>
                    <a:pt x="186" y="894"/>
                  </a:cubicBezTo>
                  <a:cubicBezTo>
                    <a:pt x="209" y="894"/>
                    <a:pt x="230" y="888"/>
                    <a:pt x="250" y="875"/>
                  </a:cubicBezTo>
                  <a:cubicBezTo>
                    <a:pt x="375" y="820"/>
                    <a:pt x="506" y="794"/>
                    <a:pt x="636" y="794"/>
                  </a:cubicBezTo>
                  <a:cubicBezTo>
                    <a:pt x="990" y="794"/>
                    <a:pt x="1332" y="987"/>
                    <a:pt x="1489" y="1327"/>
                  </a:cubicBezTo>
                  <a:cubicBezTo>
                    <a:pt x="1512" y="1386"/>
                    <a:pt x="1572" y="1410"/>
                    <a:pt x="1631" y="1410"/>
                  </a:cubicBezTo>
                  <a:cubicBezTo>
                    <a:pt x="1750" y="1410"/>
                    <a:pt x="1822" y="1291"/>
                    <a:pt x="1786" y="1196"/>
                  </a:cubicBezTo>
                  <a:cubicBezTo>
                    <a:pt x="1679" y="970"/>
                    <a:pt x="1500" y="779"/>
                    <a:pt x="1310" y="660"/>
                  </a:cubicBezTo>
                  <a:cubicBezTo>
                    <a:pt x="1435" y="426"/>
                    <a:pt x="1654" y="315"/>
                    <a:pt x="1877" y="315"/>
                  </a:cubicBezTo>
                  <a:cubicBezTo>
                    <a:pt x="1971" y="315"/>
                    <a:pt x="2067" y="335"/>
                    <a:pt x="2155" y="374"/>
                  </a:cubicBezTo>
                  <a:cubicBezTo>
                    <a:pt x="2175" y="388"/>
                    <a:pt x="2198" y="394"/>
                    <a:pt x="2221" y="394"/>
                  </a:cubicBezTo>
                  <a:cubicBezTo>
                    <a:pt x="2280" y="394"/>
                    <a:pt x="2341" y="355"/>
                    <a:pt x="2358" y="303"/>
                  </a:cubicBezTo>
                  <a:cubicBezTo>
                    <a:pt x="2405" y="220"/>
                    <a:pt x="2358" y="124"/>
                    <a:pt x="2286" y="89"/>
                  </a:cubicBezTo>
                  <a:cubicBezTo>
                    <a:pt x="2151" y="30"/>
                    <a:pt x="2009" y="0"/>
                    <a:pt x="186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93"/>
            <p:cNvSpPr/>
            <p:nvPr/>
          </p:nvSpPr>
          <p:spPr>
            <a:xfrm>
              <a:off x="6415574" y="3498349"/>
              <a:ext cx="49343" cy="21598"/>
            </a:xfrm>
            <a:custGeom>
              <a:avLst/>
              <a:gdLst/>
              <a:ahLst/>
              <a:cxnLst/>
              <a:rect l="l" t="t" r="r" b="b"/>
              <a:pathLst>
                <a:path w="1549" h="678" extrusionOk="0">
                  <a:moveTo>
                    <a:pt x="642" y="1"/>
                  </a:moveTo>
                  <a:cubicBezTo>
                    <a:pt x="446" y="1"/>
                    <a:pt x="250" y="58"/>
                    <a:pt x="84" y="178"/>
                  </a:cubicBezTo>
                  <a:cubicBezTo>
                    <a:pt x="13" y="237"/>
                    <a:pt x="1" y="333"/>
                    <a:pt x="37" y="404"/>
                  </a:cubicBezTo>
                  <a:cubicBezTo>
                    <a:pt x="75" y="450"/>
                    <a:pt x="128" y="477"/>
                    <a:pt x="180" y="477"/>
                  </a:cubicBezTo>
                  <a:cubicBezTo>
                    <a:pt x="209" y="477"/>
                    <a:pt x="237" y="469"/>
                    <a:pt x="263" y="452"/>
                  </a:cubicBezTo>
                  <a:cubicBezTo>
                    <a:pt x="382" y="366"/>
                    <a:pt x="521" y="324"/>
                    <a:pt x="659" y="324"/>
                  </a:cubicBezTo>
                  <a:cubicBezTo>
                    <a:pt x="865" y="324"/>
                    <a:pt x="1068" y="417"/>
                    <a:pt x="1203" y="595"/>
                  </a:cubicBezTo>
                  <a:cubicBezTo>
                    <a:pt x="1227" y="642"/>
                    <a:pt x="1275" y="678"/>
                    <a:pt x="1334" y="678"/>
                  </a:cubicBezTo>
                  <a:cubicBezTo>
                    <a:pt x="1465" y="678"/>
                    <a:pt x="1549" y="523"/>
                    <a:pt x="1465" y="416"/>
                  </a:cubicBezTo>
                  <a:cubicBezTo>
                    <a:pt x="1268" y="146"/>
                    <a:pt x="954" y="1"/>
                    <a:pt x="64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93"/>
            <p:cNvSpPr/>
            <p:nvPr/>
          </p:nvSpPr>
          <p:spPr>
            <a:xfrm>
              <a:off x="6344283" y="3473247"/>
              <a:ext cx="41380" cy="32301"/>
            </a:xfrm>
            <a:custGeom>
              <a:avLst/>
              <a:gdLst/>
              <a:ahLst/>
              <a:cxnLst/>
              <a:rect l="l" t="t" r="r" b="b"/>
              <a:pathLst>
                <a:path w="1299" h="1014" extrusionOk="0">
                  <a:moveTo>
                    <a:pt x="1122" y="0"/>
                  </a:moveTo>
                  <a:cubicBezTo>
                    <a:pt x="1048" y="0"/>
                    <a:pt x="986" y="56"/>
                    <a:pt x="953" y="133"/>
                  </a:cubicBezTo>
                  <a:cubicBezTo>
                    <a:pt x="899" y="455"/>
                    <a:pt x="612" y="701"/>
                    <a:pt x="293" y="701"/>
                  </a:cubicBezTo>
                  <a:cubicBezTo>
                    <a:pt x="259" y="701"/>
                    <a:pt x="225" y="698"/>
                    <a:pt x="191" y="692"/>
                  </a:cubicBezTo>
                  <a:cubicBezTo>
                    <a:pt x="178" y="689"/>
                    <a:pt x="166" y="687"/>
                    <a:pt x="155" y="687"/>
                  </a:cubicBezTo>
                  <a:cubicBezTo>
                    <a:pt x="87" y="687"/>
                    <a:pt x="33" y="742"/>
                    <a:pt x="12" y="823"/>
                  </a:cubicBezTo>
                  <a:cubicBezTo>
                    <a:pt x="0" y="906"/>
                    <a:pt x="60" y="990"/>
                    <a:pt x="155" y="1002"/>
                  </a:cubicBezTo>
                  <a:cubicBezTo>
                    <a:pt x="215" y="1014"/>
                    <a:pt x="250" y="1014"/>
                    <a:pt x="310" y="1014"/>
                  </a:cubicBezTo>
                  <a:cubicBezTo>
                    <a:pt x="774" y="1014"/>
                    <a:pt x="1203" y="668"/>
                    <a:pt x="1286" y="180"/>
                  </a:cubicBezTo>
                  <a:cubicBezTo>
                    <a:pt x="1298" y="97"/>
                    <a:pt x="1239" y="13"/>
                    <a:pt x="1143" y="2"/>
                  </a:cubicBezTo>
                  <a:cubicBezTo>
                    <a:pt x="1136" y="1"/>
                    <a:pt x="1129" y="0"/>
                    <a:pt x="11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93"/>
            <p:cNvSpPr/>
            <p:nvPr/>
          </p:nvSpPr>
          <p:spPr>
            <a:xfrm>
              <a:off x="6203579" y="3348981"/>
              <a:ext cx="351615" cy="350373"/>
            </a:xfrm>
            <a:custGeom>
              <a:avLst/>
              <a:gdLst/>
              <a:ahLst/>
              <a:cxnLst/>
              <a:rect l="l" t="t" r="r" b="b"/>
              <a:pathLst>
                <a:path w="11038" h="10999" extrusionOk="0">
                  <a:moveTo>
                    <a:pt x="4995" y="1"/>
                  </a:moveTo>
                  <a:cubicBezTo>
                    <a:pt x="4687" y="1"/>
                    <a:pt x="4370" y="111"/>
                    <a:pt x="4132" y="331"/>
                  </a:cubicBezTo>
                  <a:cubicBezTo>
                    <a:pt x="3987" y="258"/>
                    <a:pt x="3828" y="224"/>
                    <a:pt x="3666" y="224"/>
                  </a:cubicBezTo>
                  <a:cubicBezTo>
                    <a:pt x="3298" y="224"/>
                    <a:pt x="2919" y="402"/>
                    <a:pt x="2679" y="700"/>
                  </a:cubicBezTo>
                  <a:cubicBezTo>
                    <a:pt x="2642" y="695"/>
                    <a:pt x="2604" y="692"/>
                    <a:pt x="2566" y="692"/>
                  </a:cubicBezTo>
                  <a:cubicBezTo>
                    <a:pt x="2064" y="692"/>
                    <a:pt x="1551" y="1122"/>
                    <a:pt x="1429" y="1676"/>
                  </a:cubicBezTo>
                  <a:cubicBezTo>
                    <a:pt x="881" y="1795"/>
                    <a:pt x="488" y="2462"/>
                    <a:pt x="643" y="3081"/>
                  </a:cubicBezTo>
                  <a:cubicBezTo>
                    <a:pt x="84" y="3379"/>
                    <a:pt x="0" y="4248"/>
                    <a:pt x="441" y="4784"/>
                  </a:cubicBezTo>
                  <a:cubicBezTo>
                    <a:pt x="336" y="5477"/>
                    <a:pt x="852" y="6142"/>
                    <a:pt x="1432" y="6142"/>
                  </a:cubicBezTo>
                  <a:cubicBezTo>
                    <a:pt x="1510" y="6142"/>
                    <a:pt x="1589" y="6130"/>
                    <a:pt x="1667" y="6105"/>
                  </a:cubicBezTo>
                  <a:cubicBezTo>
                    <a:pt x="1827" y="6308"/>
                    <a:pt x="2150" y="6444"/>
                    <a:pt x="2456" y="6444"/>
                  </a:cubicBezTo>
                  <a:cubicBezTo>
                    <a:pt x="2491" y="6444"/>
                    <a:pt x="2526" y="6442"/>
                    <a:pt x="2560" y="6439"/>
                  </a:cubicBezTo>
                  <a:cubicBezTo>
                    <a:pt x="3002" y="7378"/>
                    <a:pt x="3681" y="7769"/>
                    <a:pt x="4568" y="7769"/>
                  </a:cubicBezTo>
                  <a:cubicBezTo>
                    <a:pt x="4805" y="7769"/>
                    <a:pt x="5056" y="7741"/>
                    <a:pt x="5322" y="7689"/>
                  </a:cubicBezTo>
                  <a:cubicBezTo>
                    <a:pt x="5429" y="8070"/>
                    <a:pt x="5715" y="8534"/>
                    <a:pt x="6382" y="8915"/>
                  </a:cubicBezTo>
                  <a:cubicBezTo>
                    <a:pt x="7454" y="9534"/>
                    <a:pt x="7965" y="10022"/>
                    <a:pt x="8037" y="10487"/>
                  </a:cubicBezTo>
                  <a:cubicBezTo>
                    <a:pt x="8085" y="10796"/>
                    <a:pt x="8346" y="10999"/>
                    <a:pt x="8644" y="10999"/>
                  </a:cubicBezTo>
                  <a:cubicBezTo>
                    <a:pt x="9049" y="10999"/>
                    <a:pt x="9323" y="10630"/>
                    <a:pt x="9251" y="10260"/>
                  </a:cubicBezTo>
                  <a:lnTo>
                    <a:pt x="8835" y="8355"/>
                  </a:lnTo>
                  <a:cubicBezTo>
                    <a:pt x="9275" y="8260"/>
                    <a:pt x="9573" y="7927"/>
                    <a:pt x="9620" y="7593"/>
                  </a:cubicBezTo>
                  <a:cubicBezTo>
                    <a:pt x="9656" y="7308"/>
                    <a:pt x="9763" y="7177"/>
                    <a:pt x="9644" y="6867"/>
                  </a:cubicBezTo>
                  <a:cubicBezTo>
                    <a:pt x="10299" y="6808"/>
                    <a:pt x="10752" y="6081"/>
                    <a:pt x="10609" y="5427"/>
                  </a:cubicBezTo>
                  <a:cubicBezTo>
                    <a:pt x="11025" y="5034"/>
                    <a:pt x="11037" y="4212"/>
                    <a:pt x="10585" y="3831"/>
                  </a:cubicBezTo>
                  <a:cubicBezTo>
                    <a:pt x="10656" y="3307"/>
                    <a:pt x="10323" y="2760"/>
                    <a:pt x="9823" y="2545"/>
                  </a:cubicBezTo>
                  <a:cubicBezTo>
                    <a:pt x="9835" y="2355"/>
                    <a:pt x="9787" y="2164"/>
                    <a:pt x="9704" y="1974"/>
                  </a:cubicBezTo>
                  <a:cubicBezTo>
                    <a:pt x="9673" y="1919"/>
                    <a:pt x="9616" y="1890"/>
                    <a:pt x="9560" y="1890"/>
                  </a:cubicBezTo>
                  <a:cubicBezTo>
                    <a:pt x="9531" y="1890"/>
                    <a:pt x="9502" y="1898"/>
                    <a:pt x="9478" y="1914"/>
                  </a:cubicBezTo>
                  <a:cubicBezTo>
                    <a:pt x="9406" y="1950"/>
                    <a:pt x="9370" y="2057"/>
                    <a:pt x="9418" y="2129"/>
                  </a:cubicBezTo>
                  <a:cubicBezTo>
                    <a:pt x="9513" y="2295"/>
                    <a:pt x="9537" y="2474"/>
                    <a:pt x="9489" y="2605"/>
                  </a:cubicBezTo>
                  <a:cubicBezTo>
                    <a:pt x="9466" y="2700"/>
                    <a:pt x="9525" y="2783"/>
                    <a:pt x="9609" y="2819"/>
                  </a:cubicBezTo>
                  <a:cubicBezTo>
                    <a:pt x="10061" y="2926"/>
                    <a:pt x="10371" y="3438"/>
                    <a:pt x="10251" y="3855"/>
                  </a:cubicBezTo>
                  <a:cubicBezTo>
                    <a:pt x="10240" y="3938"/>
                    <a:pt x="10263" y="4010"/>
                    <a:pt x="10323" y="4034"/>
                  </a:cubicBezTo>
                  <a:cubicBezTo>
                    <a:pt x="10609" y="4212"/>
                    <a:pt x="10716" y="4724"/>
                    <a:pt x="10490" y="5105"/>
                  </a:cubicBezTo>
                  <a:cubicBezTo>
                    <a:pt x="10418" y="4950"/>
                    <a:pt x="10299" y="4748"/>
                    <a:pt x="10085" y="4557"/>
                  </a:cubicBezTo>
                  <a:cubicBezTo>
                    <a:pt x="10051" y="4529"/>
                    <a:pt x="10014" y="4514"/>
                    <a:pt x="9978" y="4514"/>
                  </a:cubicBezTo>
                  <a:cubicBezTo>
                    <a:pt x="9939" y="4514"/>
                    <a:pt x="9902" y="4532"/>
                    <a:pt x="9870" y="4569"/>
                  </a:cubicBezTo>
                  <a:cubicBezTo>
                    <a:pt x="9799" y="4653"/>
                    <a:pt x="9799" y="4736"/>
                    <a:pt x="9882" y="4796"/>
                  </a:cubicBezTo>
                  <a:cubicBezTo>
                    <a:pt x="10085" y="4974"/>
                    <a:pt x="10216" y="5200"/>
                    <a:pt x="10287" y="5462"/>
                  </a:cubicBezTo>
                  <a:lnTo>
                    <a:pt x="10287" y="5498"/>
                  </a:lnTo>
                  <a:cubicBezTo>
                    <a:pt x="10463" y="6016"/>
                    <a:pt x="10035" y="6624"/>
                    <a:pt x="9592" y="6624"/>
                  </a:cubicBezTo>
                  <a:cubicBezTo>
                    <a:pt x="9526" y="6624"/>
                    <a:pt x="9459" y="6611"/>
                    <a:pt x="9394" y="6581"/>
                  </a:cubicBezTo>
                  <a:lnTo>
                    <a:pt x="9359" y="6581"/>
                  </a:lnTo>
                  <a:cubicBezTo>
                    <a:pt x="9251" y="6510"/>
                    <a:pt x="9120" y="6462"/>
                    <a:pt x="8989" y="6462"/>
                  </a:cubicBezTo>
                  <a:lnTo>
                    <a:pt x="8180" y="6462"/>
                  </a:lnTo>
                  <a:cubicBezTo>
                    <a:pt x="8096" y="6462"/>
                    <a:pt x="8013" y="6534"/>
                    <a:pt x="8013" y="6629"/>
                  </a:cubicBezTo>
                  <a:cubicBezTo>
                    <a:pt x="8013" y="6712"/>
                    <a:pt x="8096" y="6796"/>
                    <a:pt x="8180" y="6796"/>
                  </a:cubicBezTo>
                  <a:lnTo>
                    <a:pt x="8989" y="6796"/>
                  </a:lnTo>
                  <a:cubicBezTo>
                    <a:pt x="9251" y="6796"/>
                    <a:pt x="9442" y="7046"/>
                    <a:pt x="9370" y="7296"/>
                  </a:cubicBezTo>
                  <a:cubicBezTo>
                    <a:pt x="9370" y="7308"/>
                    <a:pt x="9359" y="7367"/>
                    <a:pt x="9311" y="7605"/>
                  </a:cubicBezTo>
                  <a:cubicBezTo>
                    <a:pt x="9228" y="7927"/>
                    <a:pt x="8942" y="8141"/>
                    <a:pt x="8632" y="8141"/>
                  </a:cubicBezTo>
                  <a:lnTo>
                    <a:pt x="7596" y="8141"/>
                  </a:lnTo>
                  <a:cubicBezTo>
                    <a:pt x="7275" y="8141"/>
                    <a:pt x="6989" y="7927"/>
                    <a:pt x="6918" y="7605"/>
                  </a:cubicBezTo>
                  <a:cubicBezTo>
                    <a:pt x="6870" y="7355"/>
                    <a:pt x="6858" y="7296"/>
                    <a:pt x="6858" y="7296"/>
                  </a:cubicBezTo>
                  <a:cubicBezTo>
                    <a:pt x="6799" y="7046"/>
                    <a:pt x="6977" y="6796"/>
                    <a:pt x="7239" y="6796"/>
                  </a:cubicBezTo>
                  <a:lnTo>
                    <a:pt x="7501" y="6796"/>
                  </a:lnTo>
                  <a:cubicBezTo>
                    <a:pt x="7584" y="6796"/>
                    <a:pt x="7656" y="6712"/>
                    <a:pt x="7656" y="6629"/>
                  </a:cubicBezTo>
                  <a:cubicBezTo>
                    <a:pt x="7656" y="6534"/>
                    <a:pt x="7584" y="6462"/>
                    <a:pt x="7501" y="6462"/>
                  </a:cubicBezTo>
                  <a:lnTo>
                    <a:pt x="7239" y="6462"/>
                  </a:lnTo>
                  <a:cubicBezTo>
                    <a:pt x="6763" y="6462"/>
                    <a:pt x="6430" y="6915"/>
                    <a:pt x="6549" y="7355"/>
                  </a:cubicBezTo>
                  <a:cubicBezTo>
                    <a:pt x="6584" y="7593"/>
                    <a:pt x="6608" y="7665"/>
                    <a:pt x="6608" y="7665"/>
                  </a:cubicBezTo>
                  <a:cubicBezTo>
                    <a:pt x="6727" y="8129"/>
                    <a:pt x="7144" y="8439"/>
                    <a:pt x="7596" y="8439"/>
                  </a:cubicBezTo>
                  <a:lnTo>
                    <a:pt x="8525" y="8439"/>
                  </a:lnTo>
                  <a:lnTo>
                    <a:pt x="8942" y="10380"/>
                  </a:lnTo>
                  <a:cubicBezTo>
                    <a:pt x="8954" y="10463"/>
                    <a:pt x="8942" y="10558"/>
                    <a:pt x="8882" y="10630"/>
                  </a:cubicBezTo>
                  <a:cubicBezTo>
                    <a:pt x="8818" y="10703"/>
                    <a:pt x="8733" y="10737"/>
                    <a:pt x="8650" y="10737"/>
                  </a:cubicBezTo>
                  <a:cubicBezTo>
                    <a:pt x="8517" y="10737"/>
                    <a:pt x="8388" y="10648"/>
                    <a:pt x="8358" y="10487"/>
                  </a:cubicBezTo>
                  <a:cubicBezTo>
                    <a:pt x="8275" y="9903"/>
                    <a:pt x="7739" y="9368"/>
                    <a:pt x="6561" y="8677"/>
                  </a:cubicBezTo>
                  <a:cubicBezTo>
                    <a:pt x="5751" y="8225"/>
                    <a:pt x="5513" y="7570"/>
                    <a:pt x="5620" y="6998"/>
                  </a:cubicBezTo>
                  <a:lnTo>
                    <a:pt x="5620" y="6998"/>
                  </a:lnTo>
                  <a:cubicBezTo>
                    <a:pt x="5918" y="7129"/>
                    <a:pt x="5870" y="7272"/>
                    <a:pt x="6025" y="7272"/>
                  </a:cubicBezTo>
                  <a:cubicBezTo>
                    <a:pt x="6156" y="7272"/>
                    <a:pt x="6227" y="7117"/>
                    <a:pt x="6156" y="7010"/>
                  </a:cubicBezTo>
                  <a:cubicBezTo>
                    <a:pt x="6025" y="6820"/>
                    <a:pt x="5834" y="6712"/>
                    <a:pt x="5620" y="6653"/>
                  </a:cubicBezTo>
                  <a:lnTo>
                    <a:pt x="5584" y="6617"/>
                  </a:lnTo>
                  <a:cubicBezTo>
                    <a:pt x="5560" y="6605"/>
                    <a:pt x="5537" y="6599"/>
                    <a:pt x="5516" y="6599"/>
                  </a:cubicBezTo>
                  <a:cubicBezTo>
                    <a:pt x="5495" y="6599"/>
                    <a:pt x="5477" y="6605"/>
                    <a:pt x="5465" y="6617"/>
                  </a:cubicBezTo>
                  <a:cubicBezTo>
                    <a:pt x="5422" y="6610"/>
                    <a:pt x="5377" y="6607"/>
                    <a:pt x="5333" y="6607"/>
                  </a:cubicBezTo>
                  <a:cubicBezTo>
                    <a:pt x="5145" y="6607"/>
                    <a:pt x="4950" y="6666"/>
                    <a:pt x="4787" y="6772"/>
                  </a:cubicBezTo>
                  <a:cubicBezTo>
                    <a:pt x="4715" y="6831"/>
                    <a:pt x="4703" y="6927"/>
                    <a:pt x="4751" y="6998"/>
                  </a:cubicBezTo>
                  <a:cubicBezTo>
                    <a:pt x="4789" y="7044"/>
                    <a:pt x="4838" y="7071"/>
                    <a:pt x="4886" y="7071"/>
                  </a:cubicBezTo>
                  <a:cubicBezTo>
                    <a:pt x="4913" y="7071"/>
                    <a:pt x="4940" y="7063"/>
                    <a:pt x="4965" y="7046"/>
                  </a:cubicBezTo>
                  <a:cubicBezTo>
                    <a:pt x="5072" y="6974"/>
                    <a:pt x="5191" y="6939"/>
                    <a:pt x="5310" y="6939"/>
                  </a:cubicBezTo>
                  <a:cubicBezTo>
                    <a:pt x="5298" y="7058"/>
                    <a:pt x="5287" y="7224"/>
                    <a:pt x="5298" y="7403"/>
                  </a:cubicBezTo>
                  <a:cubicBezTo>
                    <a:pt x="5049" y="7450"/>
                    <a:pt x="4820" y="7475"/>
                    <a:pt x="4609" y="7475"/>
                  </a:cubicBezTo>
                  <a:cubicBezTo>
                    <a:pt x="3761" y="7475"/>
                    <a:pt x="3208" y="7082"/>
                    <a:pt x="2846" y="6224"/>
                  </a:cubicBezTo>
                  <a:cubicBezTo>
                    <a:pt x="2798" y="6058"/>
                    <a:pt x="2762" y="5796"/>
                    <a:pt x="2798" y="5688"/>
                  </a:cubicBezTo>
                  <a:cubicBezTo>
                    <a:pt x="2822" y="5605"/>
                    <a:pt x="2786" y="5510"/>
                    <a:pt x="2691" y="5486"/>
                  </a:cubicBezTo>
                  <a:cubicBezTo>
                    <a:pt x="2672" y="5478"/>
                    <a:pt x="2652" y="5474"/>
                    <a:pt x="2633" y="5474"/>
                  </a:cubicBezTo>
                  <a:cubicBezTo>
                    <a:pt x="2568" y="5474"/>
                    <a:pt x="2507" y="5517"/>
                    <a:pt x="2489" y="5581"/>
                  </a:cubicBezTo>
                  <a:cubicBezTo>
                    <a:pt x="2429" y="5748"/>
                    <a:pt x="2453" y="5974"/>
                    <a:pt x="2489" y="6141"/>
                  </a:cubicBezTo>
                  <a:cubicBezTo>
                    <a:pt x="2469" y="6142"/>
                    <a:pt x="2450" y="6143"/>
                    <a:pt x="2431" y="6143"/>
                  </a:cubicBezTo>
                  <a:cubicBezTo>
                    <a:pt x="2141" y="6143"/>
                    <a:pt x="1950" y="5980"/>
                    <a:pt x="1905" y="5879"/>
                  </a:cubicBezTo>
                  <a:cubicBezTo>
                    <a:pt x="1893" y="5843"/>
                    <a:pt x="1858" y="5808"/>
                    <a:pt x="1810" y="5796"/>
                  </a:cubicBezTo>
                  <a:cubicBezTo>
                    <a:pt x="1789" y="5787"/>
                    <a:pt x="1771" y="5783"/>
                    <a:pt x="1753" y="5783"/>
                  </a:cubicBezTo>
                  <a:cubicBezTo>
                    <a:pt x="1701" y="5783"/>
                    <a:pt x="1658" y="5816"/>
                    <a:pt x="1596" y="5843"/>
                  </a:cubicBezTo>
                  <a:cubicBezTo>
                    <a:pt x="1552" y="5855"/>
                    <a:pt x="1509" y="5861"/>
                    <a:pt x="1466" y="5861"/>
                  </a:cubicBezTo>
                  <a:cubicBezTo>
                    <a:pt x="1050" y="5861"/>
                    <a:pt x="679" y="5315"/>
                    <a:pt x="798" y="4807"/>
                  </a:cubicBezTo>
                  <a:cubicBezTo>
                    <a:pt x="846" y="4653"/>
                    <a:pt x="643" y="4653"/>
                    <a:pt x="536" y="4260"/>
                  </a:cubicBezTo>
                  <a:cubicBezTo>
                    <a:pt x="417" y="3855"/>
                    <a:pt x="584" y="3462"/>
                    <a:pt x="893" y="3367"/>
                  </a:cubicBezTo>
                  <a:cubicBezTo>
                    <a:pt x="977" y="3343"/>
                    <a:pt x="1036" y="3248"/>
                    <a:pt x="1000" y="3164"/>
                  </a:cubicBezTo>
                  <a:cubicBezTo>
                    <a:pt x="798" y="2664"/>
                    <a:pt x="1131" y="2045"/>
                    <a:pt x="1596" y="2009"/>
                  </a:cubicBezTo>
                  <a:cubicBezTo>
                    <a:pt x="1667" y="2009"/>
                    <a:pt x="1739" y="1950"/>
                    <a:pt x="1739" y="1867"/>
                  </a:cubicBezTo>
                  <a:cubicBezTo>
                    <a:pt x="1781" y="1436"/>
                    <a:pt x="2175" y="1060"/>
                    <a:pt x="2570" y="1060"/>
                  </a:cubicBezTo>
                  <a:cubicBezTo>
                    <a:pt x="2623" y="1060"/>
                    <a:pt x="2675" y="1067"/>
                    <a:pt x="2727" y="1081"/>
                  </a:cubicBezTo>
                  <a:cubicBezTo>
                    <a:pt x="2736" y="1082"/>
                    <a:pt x="2745" y="1083"/>
                    <a:pt x="2754" y="1083"/>
                  </a:cubicBezTo>
                  <a:cubicBezTo>
                    <a:pt x="2816" y="1083"/>
                    <a:pt x="2874" y="1049"/>
                    <a:pt x="2905" y="997"/>
                  </a:cubicBezTo>
                  <a:cubicBezTo>
                    <a:pt x="3065" y="744"/>
                    <a:pt x="3387" y="579"/>
                    <a:pt x="3692" y="579"/>
                  </a:cubicBezTo>
                  <a:cubicBezTo>
                    <a:pt x="3773" y="579"/>
                    <a:pt x="3854" y="591"/>
                    <a:pt x="3929" y="616"/>
                  </a:cubicBezTo>
                  <a:cubicBezTo>
                    <a:pt x="3870" y="700"/>
                    <a:pt x="3810" y="819"/>
                    <a:pt x="3810" y="962"/>
                  </a:cubicBezTo>
                  <a:cubicBezTo>
                    <a:pt x="3774" y="962"/>
                    <a:pt x="3739" y="974"/>
                    <a:pt x="3703" y="974"/>
                  </a:cubicBezTo>
                  <a:cubicBezTo>
                    <a:pt x="3465" y="1045"/>
                    <a:pt x="3298" y="1212"/>
                    <a:pt x="3298" y="1212"/>
                  </a:cubicBezTo>
                  <a:cubicBezTo>
                    <a:pt x="3239" y="1271"/>
                    <a:pt x="3239" y="1378"/>
                    <a:pt x="3298" y="1438"/>
                  </a:cubicBezTo>
                  <a:cubicBezTo>
                    <a:pt x="3328" y="1468"/>
                    <a:pt x="3370" y="1483"/>
                    <a:pt x="3411" y="1483"/>
                  </a:cubicBezTo>
                  <a:cubicBezTo>
                    <a:pt x="3453" y="1483"/>
                    <a:pt x="3495" y="1468"/>
                    <a:pt x="3524" y="1438"/>
                  </a:cubicBezTo>
                  <a:cubicBezTo>
                    <a:pt x="3532" y="1422"/>
                    <a:pt x="3715" y="1247"/>
                    <a:pt x="3964" y="1247"/>
                  </a:cubicBezTo>
                  <a:cubicBezTo>
                    <a:pt x="4094" y="1247"/>
                    <a:pt x="4243" y="1295"/>
                    <a:pt x="4394" y="1438"/>
                  </a:cubicBezTo>
                  <a:cubicBezTo>
                    <a:pt x="4417" y="1462"/>
                    <a:pt x="4465" y="1474"/>
                    <a:pt x="4513" y="1474"/>
                  </a:cubicBezTo>
                  <a:cubicBezTo>
                    <a:pt x="4656" y="1474"/>
                    <a:pt x="4715" y="1295"/>
                    <a:pt x="4632" y="1200"/>
                  </a:cubicBezTo>
                  <a:cubicBezTo>
                    <a:pt x="4465" y="1033"/>
                    <a:pt x="4286" y="962"/>
                    <a:pt x="4132" y="926"/>
                  </a:cubicBezTo>
                  <a:cubicBezTo>
                    <a:pt x="4155" y="819"/>
                    <a:pt x="4251" y="688"/>
                    <a:pt x="4298" y="664"/>
                  </a:cubicBezTo>
                  <a:lnTo>
                    <a:pt x="4298" y="640"/>
                  </a:lnTo>
                  <a:cubicBezTo>
                    <a:pt x="4502" y="424"/>
                    <a:pt x="4770" y="329"/>
                    <a:pt x="5016" y="329"/>
                  </a:cubicBezTo>
                  <a:cubicBezTo>
                    <a:pt x="5257" y="329"/>
                    <a:pt x="5478" y="421"/>
                    <a:pt x="5596" y="581"/>
                  </a:cubicBezTo>
                  <a:cubicBezTo>
                    <a:pt x="5620" y="628"/>
                    <a:pt x="5668" y="640"/>
                    <a:pt x="5715" y="664"/>
                  </a:cubicBezTo>
                  <a:cubicBezTo>
                    <a:pt x="5763" y="664"/>
                    <a:pt x="5799" y="640"/>
                    <a:pt x="5834" y="616"/>
                  </a:cubicBezTo>
                  <a:cubicBezTo>
                    <a:pt x="5984" y="476"/>
                    <a:pt x="6190" y="411"/>
                    <a:pt x="6397" y="411"/>
                  </a:cubicBezTo>
                  <a:cubicBezTo>
                    <a:pt x="6700" y="411"/>
                    <a:pt x="7005" y="552"/>
                    <a:pt x="7132" y="807"/>
                  </a:cubicBezTo>
                  <a:cubicBezTo>
                    <a:pt x="7153" y="869"/>
                    <a:pt x="7210" y="904"/>
                    <a:pt x="7287" y="904"/>
                  </a:cubicBezTo>
                  <a:cubicBezTo>
                    <a:pt x="7299" y="904"/>
                    <a:pt x="7310" y="904"/>
                    <a:pt x="7323" y="902"/>
                  </a:cubicBezTo>
                  <a:cubicBezTo>
                    <a:pt x="7391" y="883"/>
                    <a:pt x="7462" y="874"/>
                    <a:pt x="7533" y="874"/>
                  </a:cubicBezTo>
                  <a:cubicBezTo>
                    <a:pt x="7908" y="874"/>
                    <a:pt x="8292" y="1123"/>
                    <a:pt x="8382" y="1474"/>
                  </a:cubicBezTo>
                  <a:cubicBezTo>
                    <a:pt x="8392" y="1544"/>
                    <a:pt x="8445" y="1598"/>
                    <a:pt x="8519" y="1598"/>
                  </a:cubicBezTo>
                  <a:cubicBezTo>
                    <a:pt x="8533" y="1598"/>
                    <a:pt x="8546" y="1596"/>
                    <a:pt x="8561" y="1593"/>
                  </a:cubicBezTo>
                  <a:cubicBezTo>
                    <a:pt x="8578" y="1591"/>
                    <a:pt x="8595" y="1590"/>
                    <a:pt x="8612" y="1590"/>
                  </a:cubicBezTo>
                  <a:cubicBezTo>
                    <a:pt x="8726" y="1590"/>
                    <a:pt x="8843" y="1624"/>
                    <a:pt x="8978" y="1676"/>
                  </a:cubicBezTo>
                  <a:cubicBezTo>
                    <a:pt x="8994" y="1682"/>
                    <a:pt x="9013" y="1685"/>
                    <a:pt x="9033" y="1685"/>
                  </a:cubicBezTo>
                  <a:cubicBezTo>
                    <a:pt x="9095" y="1685"/>
                    <a:pt x="9162" y="1654"/>
                    <a:pt x="9180" y="1581"/>
                  </a:cubicBezTo>
                  <a:cubicBezTo>
                    <a:pt x="9216" y="1497"/>
                    <a:pt x="9180" y="1402"/>
                    <a:pt x="9097" y="1378"/>
                  </a:cubicBezTo>
                  <a:cubicBezTo>
                    <a:pt x="8942" y="1319"/>
                    <a:pt x="8799" y="1271"/>
                    <a:pt x="8644" y="1271"/>
                  </a:cubicBezTo>
                  <a:cubicBezTo>
                    <a:pt x="8472" y="841"/>
                    <a:pt x="7989" y="547"/>
                    <a:pt x="7502" y="547"/>
                  </a:cubicBezTo>
                  <a:cubicBezTo>
                    <a:pt x="7450" y="547"/>
                    <a:pt x="7398" y="550"/>
                    <a:pt x="7346" y="557"/>
                  </a:cubicBezTo>
                  <a:cubicBezTo>
                    <a:pt x="7145" y="251"/>
                    <a:pt x="6767" y="81"/>
                    <a:pt x="6386" y="81"/>
                  </a:cubicBezTo>
                  <a:cubicBezTo>
                    <a:pt x="6159" y="81"/>
                    <a:pt x="5931" y="142"/>
                    <a:pt x="5739" y="271"/>
                  </a:cubicBezTo>
                  <a:cubicBezTo>
                    <a:pt x="5542" y="91"/>
                    <a:pt x="5272" y="1"/>
                    <a:pt x="499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8" name="Google Shape;1618;p93"/>
          <p:cNvSpPr/>
          <p:nvPr/>
        </p:nvSpPr>
        <p:spPr>
          <a:xfrm>
            <a:off x="317144" y="149191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93"/>
          <p:cNvSpPr/>
          <p:nvPr/>
        </p:nvSpPr>
        <p:spPr>
          <a:xfrm>
            <a:off x="3438572" y="2472663"/>
            <a:ext cx="611559" cy="19816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93"/>
          <p:cNvSpPr/>
          <p:nvPr/>
        </p:nvSpPr>
        <p:spPr>
          <a:xfrm>
            <a:off x="3661425" y="1975568"/>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21" name="Google Shape;1621;p93"/>
          <p:cNvGrpSpPr/>
          <p:nvPr/>
        </p:nvGrpSpPr>
        <p:grpSpPr>
          <a:xfrm>
            <a:off x="2544518" y="1770522"/>
            <a:ext cx="458844" cy="457313"/>
            <a:chOff x="3071914" y="3364431"/>
            <a:chExt cx="343652" cy="342505"/>
          </a:xfrm>
        </p:grpSpPr>
        <p:sp>
          <p:nvSpPr>
            <p:cNvPr id="1622" name="Google Shape;1622;p93"/>
            <p:cNvSpPr/>
            <p:nvPr/>
          </p:nvSpPr>
          <p:spPr>
            <a:xfrm>
              <a:off x="3157636" y="3408390"/>
              <a:ext cx="12519" cy="11054"/>
            </a:xfrm>
            <a:custGeom>
              <a:avLst/>
              <a:gdLst/>
              <a:ahLst/>
              <a:cxnLst/>
              <a:rect l="l" t="t" r="r" b="b"/>
              <a:pathLst>
                <a:path w="393" h="347" extrusionOk="0">
                  <a:moveTo>
                    <a:pt x="212" y="0"/>
                  </a:moveTo>
                  <a:cubicBezTo>
                    <a:pt x="205" y="0"/>
                    <a:pt x="198" y="1"/>
                    <a:pt x="191" y="2"/>
                  </a:cubicBezTo>
                  <a:lnTo>
                    <a:pt x="143" y="13"/>
                  </a:lnTo>
                  <a:cubicBezTo>
                    <a:pt x="60" y="25"/>
                    <a:pt x="0" y="121"/>
                    <a:pt x="12" y="204"/>
                  </a:cubicBezTo>
                  <a:cubicBezTo>
                    <a:pt x="24" y="287"/>
                    <a:pt x="83" y="347"/>
                    <a:pt x="179" y="347"/>
                  </a:cubicBezTo>
                  <a:lnTo>
                    <a:pt x="203" y="347"/>
                  </a:lnTo>
                  <a:lnTo>
                    <a:pt x="250" y="323"/>
                  </a:lnTo>
                  <a:cubicBezTo>
                    <a:pt x="333" y="311"/>
                    <a:pt x="393" y="216"/>
                    <a:pt x="381" y="133"/>
                  </a:cubicBezTo>
                  <a:cubicBezTo>
                    <a:pt x="370" y="56"/>
                    <a:pt x="290" y="0"/>
                    <a:pt x="21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93"/>
            <p:cNvSpPr/>
            <p:nvPr/>
          </p:nvSpPr>
          <p:spPr>
            <a:xfrm>
              <a:off x="3072679" y="3696678"/>
              <a:ext cx="11404" cy="10257"/>
            </a:xfrm>
            <a:custGeom>
              <a:avLst/>
              <a:gdLst/>
              <a:ahLst/>
              <a:cxnLst/>
              <a:rect l="l" t="t" r="r" b="b"/>
              <a:pathLst>
                <a:path w="358" h="322" extrusionOk="0">
                  <a:moveTo>
                    <a:pt x="167" y="0"/>
                  </a:moveTo>
                  <a:cubicBezTo>
                    <a:pt x="72" y="0"/>
                    <a:pt x="0" y="72"/>
                    <a:pt x="0" y="167"/>
                  </a:cubicBezTo>
                  <a:cubicBezTo>
                    <a:pt x="0" y="250"/>
                    <a:pt x="72" y="322"/>
                    <a:pt x="167" y="322"/>
                  </a:cubicBezTo>
                  <a:lnTo>
                    <a:pt x="191" y="322"/>
                  </a:lnTo>
                  <a:cubicBezTo>
                    <a:pt x="286" y="322"/>
                    <a:pt x="357" y="250"/>
                    <a:pt x="357" y="167"/>
                  </a:cubicBezTo>
                  <a:cubicBezTo>
                    <a:pt x="357" y="84"/>
                    <a:pt x="274" y="0"/>
                    <a:pt x="1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93"/>
            <p:cNvSpPr/>
            <p:nvPr/>
          </p:nvSpPr>
          <p:spPr>
            <a:xfrm>
              <a:off x="3231571" y="3530937"/>
              <a:ext cx="11404" cy="10640"/>
            </a:xfrm>
            <a:custGeom>
              <a:avLst/>
              <a:gdLst/>
              <a:ahLst/>
              <a:cxnLst/>
              <a:rect l="l" t="t" r="r" b="b"/>
              <a:pathLst>
                <a:path w="358" h="334" extrusionOk="0">
                  <a:moveTo>
                    <a:pt x="156" y="0"/>
                  </a:moveTo>
                  <a:cubicBezTo>
                    <a:pt x="72" y="0"/>
                    <a:pt x="1" y="84"/>
                    <a:pt x="1" y="167"/>
                  </a:cubicBezTo>
                  <a:cubicBezTo>
                    <a:pt x="1" y="262"/>
                    <a:pt x="72" y="334"/>
                    <a:pt x="156" y="334"/>
                  </a:cubicBezTo>
                  <a:lnTo>
                    <a:pt x="191" y="334"/>
                  </a:lnTo>
                  <a:cubicBezTo>
                    <a:pt x="275" y="334"/>
                    <a:pt x="358" y="262"/>
                    <a:pt x="358" y="167"/>
                  </a:cubicBezTo>
                  <a:cubicBezTo>
                    <a:pt x="358" y="84"/>
                    <a:pt x="275" y="0"/>
                    <a:pt x="1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93"/>
            <p:cNvSpPr/>
            <p:nvPr/>
          </p:nvSpPr>
          <p:spPr>
            <a:xfrm>
              <a:off x="3317293" y="3653005"/>
              <a:ext cx="12933" cy="10703"/>
            </a:xfrm>
            <a:custGeom>
              <a:avLst/>
              <a:gdLst/>
              <a:ahLst/>
              <a:cxnLst/>
              <a:rect l="l" t="t" r="r" b="b"/>
              <a:pathLst>
                <a:path w="406" h="336" extrusionOk="0">
                  <a:moveTo>
                    <a:pt x="215" y="1"/>
                  </a:moveTo>
                  <a:cubicBezTo>
                    <a:pt x="207" y="1"/>
                    <a:pt x="199" y="1"/>
                    <a:pt x="191" y="2"/>
                  </a:cubicBezTo>
                  <a:lnTo>
                    <a:pt x="144" y="14"/>
                  </a:lnTo>
                  <a:cubicBezTo>
                    <a:pt x="60" y="26"/>
                    <a:pt x="1" y="121"/>
                    <a:pt x="13" y="205"/>
                  </a:cubicBezTo>
                  <a:cubicBezTo>
                    <a:pt x="24" y="288"/>
                    <a:pt x="108" y="335"/>
                    <a:pt x="179" y="335"/>
                  </a:cubicBezTo>
                  <a:lnTo>
                    <a:pt x="203" y="335"/>
                  </a:lnTo>
                  <a:lnTo>
                    <a:pt x="251" y="324"/>
                  </a:lnTo>
                  <a:cubicBezTo>
                    <a:pt x="346" y="312"/>
                    <a:pt x="405" y="216"/>
                    <a:pt x="382" y="133"/>
                  </a:cubicBezTo>
                  <a:cubicBezTo>
                    <a:pt x="371" y="57"/>
                    <a:pt x="300" y="1"/>
                    <a:pt x="21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93"/>
            <p:cNvSpPr/>
            <p:nvPr/>
          </p:nvSpPr>
          <p:spPr>
            <a:xfrm>
              <a:off x="3071914" y="3364431"/>
              <a:ext cx="343652" cy="342505"/>
            </a:xfrm>
            <a:custGeom>
              <a:avLst/>
              <a:gdLst/>
              <a:ahLst/>
              <a:cxnLst/>
              <a:rect l="l" t="t" r="r" b="b"/>
              <a:pathLst>
                <a:path w="10788" h="10752" extrusionOk="0">
                  <a:moveTo>
                    <a:pt x="5394" y="334"/>
                  </a:moveTo>
                  <a:cubicBezTo>
                    <a:pt x="6632" y="334"/>
                    <a:pt x="7775" y="786"/>
                    <a:pt x="8656" y="1524"/>
                  </a:cubicBezTo>
                  <a:cubicBezTo>
                    <a:pt x="7644" y="1263"/>
                    <a:pt x="6525" y="1132"/>
                    <a:pt x="5394" y="1132"/>
                  </a:cubicBezTo>
                  <a:cubicBezTo>
                    <a:pt x="4775" y="1132"/>
                    <a:pt x="4156" y="1167"/>
                    <a:pt x="3560" y="1239"/>
                  </a:cubicBezTo>
                  <a:cubicBezTo>
                    <a:pt x="3477" y="1263"/>
                    <a:pt x="3405" y="1346"/>
                    <a:pt x="3417" y="1441"/>
                  </a:cubicBezTo>
                  <a:cubicBezTo>
                    <a:pt x="3428" y="1518"/>
                    <a:pt x="3511" y="1585"/>
                    <a:pt x="3589" y="1585"/>
                  </a:cubicBezTo>
                  <a:cubicBezTo>
                    <a:pt x="3596" y="1585"/>
                    <a:pt x="3602" y="1585"/>
                    <a:pt x="3608" y="1584"/>
                  </a:cubicBezTo>
                  <a:cubicBezTo>
                    <a:pt x="4191" y="1513"/>
                    <a:pt x="4799" y="1465"/>
                    <a:pt x="5394" y="1465"/>
                  </a:cubicBezTo>
                  <a:cubicBezTo>
                    <a:pt x="6739" y="1465"/>
                    <a:pt x="8025" y="1655"/>
                    <a:pt x="9156" y="2036"/>
                  </a:cubicBezTo>
                  <a:cubicBezTo>
                    <a:pt x="9740" y="2691"/>
                    <a:pt x="10156" y="3501"/>
                    <a:pt x="10335" y="4394"/>
                  </a:cubicBezTo>
                  <a:cubicBezTo>
                    <a:pt x="10049" y="4096"/>
                    <a:pt x="9644" y="3846"/>
                    <a:pt x="9144" y="3608"/>
                  </a:cubicBezTo>
                  <a:cubicBezTo>
                    <a:pt x="8132" y="3179"/>
                    <a:pt x="6811" y="2929"/>
                    <a:pt x="5394" y="2929"/>
                  </a:cubicBezTo>
                  <a:cubicBezTo>
                    <a:pt x="3977" y="2929"/>
                    <a:pt x="2643" y="3168"/>
                    <a:pt x="1643" y="3608"/>
                  </a:cubicBezTo>
                  <a:cubicBezTo>
                    <a:pt x="1119" y="3834"/>
                    <a:pt x="715" y="4096"/>
                    <a:pt x="453" y="4394"/>
                  </a:cubicBezTo>
                  <a:cubicBezTo>
                    <a:pt x="893" y="2096"/>
                    <a:pt x="2953" y="334"/>
                    <a:pt x="5394" y="334"/>
                  </a:cubicBezTo>
                  <a:close/>
                  <a:moveTo>
                    <a:pt x="5394" y="3287"/>
                  </a:moveTo>
                  <a:cubicBezTo>
                    <a:pt x="6763" y="3287"/>
                    <a:pt x="8037" y="3525"/>
                    <a:pt x="9013" y="3941"/>
                  </a:cubicBezTo>
                  <a:cubicBezTo>
                    <a:pt x="9918" y="4322"/>
                    <a:pt x="10442" y="4858"/>
                    <a:pt x="10442" y="5382"/>
                  </a:cubicBezTo>
                  <a:cubicBezTo>
                    <a:pt x="10442" y="5906"/>
                    <a:pt x="9918" y="6442"/>
                    <a:pt x="9013" y="6823"/>
                  </a:cubicBezTo>
                  <a:cubicBezTo>
                    <a:pt x="8037" y="7239"/>
                    <a:pt x="6763" y="7478"/>
                    <a:pt x="5394" y="7478"/>
                  </a:cubicBezTo>
                  <a:cubicBezTo>
                    <a:pt x="4025" y="7478"/>
                    <a:pt x="2751" y="7239"/>
                    <a:pt x="1774" y="6823"/>
                  </a:cubicBezTo>
                  <a:cubicBezTo>
                    <a:pt x="977" y="6466"/>
                    <a:pt x="465" y="6025"/>
                    <a:pt x="357" y="5549"/>
                  </a:cubicBezTo>
                  <a:lnTo>
                    <a:pt x="4489" y="5549"/>
                  </a:lnTo>
                  <a:cubicBezTo>
                    <a:pt x="4572" y="5549"/>
                    <a:pt x="4656" y="5477"/>
                    <a:pt x="4656" y="5382"/>
                  </a:cubicBezTo>
                  <a:cubicBezTo>
                    <a:pt x="4668" y="5299"/>
                    <a:pt x="4596" y="5215"/>
                    <a:pt x="4489" y="5215"/>
                  </a:cubicBezTo>
                  <a:lnTo>
                    <a:pt x="357" y="5215"/>
                  </a:lnTo>
                  <a:cubicBezTo>
                    <a:pt x="465" y="4763"/>
                    <a:pt x="953" y="4299"/>
                    <a:pt x="1774" y="3941"/>
                  </a:cubicBezTo>
                  <a:cubicBezTo>
                    <a:pt x="2751" y="3525"/>
                    <a:pt x="4025" y="3287"/>
                    <a:pt x="5394" y="3287"/>
                  </a:cubicBezTo>
                  <a:close/>
                  <a:moveTo>
                    <a:pt x="453" y="6370"/>
                  </a:moveTo>
                  <a:lnTo>
                    <a:pt x="453" y="6370"/>
                  </a:lnTo>
                  <a:cubicBezTo>
                    <a:pt x="738" y="6668"/>
                    <a:pt x="1143" y="6918"/>
                    <a:pt x="1643" y="7156"/>
                  </a:cubicBezTo>
                  <a:cubicBezTo>
                    <a:pt x="2655" y="7585"/>
                    <a:pt x="3977" y="7835"/>
                    <a:pt x="5394" y="7835"/>
                  </a:cubicBezTo>
                  <a:cubicBezTo>
                    <a:pt x="6811" y="7835"/>
                    <a:pt x="8144" y="7597"/>
                    <a:pt x="9144" y="7156"/>
                  </a:cubicBezTo>
                  <a:cubicBezTo>
                    <a:pt x="9668" y="6930"/>
                    <a:pt x="10073" y="6668"/>
                    <a:pt x="10335" y="6370"/>
                  </a:cubicBezTo>
                  <a:lnTo>
                    <a:pt x="10335" y="6370"/>
                  </a:lnTo>
                  <a:cubicBezTo>
                    <a:pt x="9894" y="8692"/>
                    <a:pt x="7847" y="10430"/>
                    <a:pt x="5394" y="10430"/>
                  </a:cubicBezTo>
                  <a:cubicBezTo>
                    <a:pt x="4156" y="10430"/>
                    <a:pt x="3024" y="9978"/>
                    <a:pt x="2155" y="9240"/>
                  </a:cubicBezTo>
                  <a:lnTo>
                    <a:pt x="2155" y="9240"/>
                  </a:lnTo>
                  <a:cubicBezTo>
                    <a:pt x="3167" y="9502"/>
                    <a:pt x="4263" y="9645"/>
                    <a:pt x="5394" y="9645"/>
                  </a:cubicBezTo>
                  <a:cubicBezTo>
                    <a:pt x="6025" y="9645"/>
                    <a:pt x="6632" y="9597"/>
                    <a:pt x="7227" y="9525"/>
                  </a:cubicBezTo>
                  <a:cubicBezTo>
                    <a:pt x="7311" y="9502"/>
                    <a:pt x="7394" y="9418"/>
                    <a:pt x="7370" y="9323"/>
                  </a:cubicBezTo>
                  <a:cubicBezTo>
                    <a:pt x="7359" y="9246"/>
                    <a:pt x="7277" y="9179"/>
                    <a:pt x="7198" y="9179"/>
                  </a:cubicBezTo>
                  <a:cubicBezTo>
                    <a:pt x="7192" y="9179"/>
                    <a:pt x="7186" y="9179"/>
                    <a:pt x="7180" y="9180"/>
                  </a:cubicBezTo>
                  <a:cubicBezTo>
                    <a:pt x="6596" y="9252"/>
                    <a:pt x="5989" y="9299"/>
                    <a:pt x="5394" y="9299"/>
                  </a:cubicBezTo>
                  <a:cubicBezTo>
                    <a:pt x="4072" y="9299"/>
                    <a:pt x="2763" y="9109"/>
                    <a:pt x="1631" y="8728"/>
                  </a:cubicBezTo>
                  <a:cubicBezTo>
                    <a:pt x="1048" y="8073"/>
                    <a:pt x="631" y="7263"/>
                    <a:pt x="453" y="6370"/>
                  </a:cubicBezTo>
                  <a:close/>
                  <a:moveTo>
                    <a:pt x="5394" y="0"/>
                  </a:moveTo>
                  <a:cubicBezTo>
                    <a:pt x="3953" y="0"/>
                    <a:pt x="2596" y="560"/>
                    <a:pt x="1584" y="1572"/>
                  </a:cubicBezTo>
                  <a:cubicBezTo>
                    <a:pt x="572" y="2584"/>
                    <a:pt x="0" y="3941"/>
                    <a:pt x="0" y="5382"/>
                  </a:cubicBezTo>
                  <a:cubicBezTo>
                    <a:pt x="0" y="6704"/>
                    <a:pt x="488" y="7978"/>
                    <a:pt x="1358" y="8954"/>
                  </a:cubicBezTo>
                  <a:cubicBezTo>
                    <a:pt x="1381" y="8990"/>
                    <a:pt x="1393" y="9002"/>
                    <a:pt x="1417" y="9013"/>
                  </a:cubicBezTo>
                  <a:cubicBezTo>
                    <a:pt x="1477" y="9073"/>
                    <a:pt x="1524" y="9133"/>
                    <a:pt x="1584" y="9192"/>
                  </a:cubicBezTo>
                  <a:cubicBezTo>
                    <a:pt x="2132" y="9740"/>
                    <a:pt x="2786" y="10156"/>
                    <a:pt x="3501" y="10430"/>
                  </a:cubicBezTo>
                  <a:lnTo>
                    <a:pt x="1096" y="10430"/>
                  </a:lnTo>
                  <a:cubicBezTo>
                    <a:pt x="1000" y="10430"/>
                    <a:pt x="929" y="10502"/>
                    <a:pt x="929" y="10597"/>
                  </a:cubicBezTo>
                  <a:cubicBezTo>
                    <a:pt x="929" y="10680"/>
                    <a:pt x="1000" y="10752"/>
                    <a:pt x="1096" y="10752"/>
                  </a:cubicBezTo>
                  <a:lnTo>
                    <a:pt x="9025" y="10752"/>
                  </a:lnTo>
                  <a:cubicBezTo>
                    <a:pt x="9109" y="10752"/>
                    <a:pt x="9192" y="10680"/>
                    <a:pt x="9192" y="10597"/>
                  </a:cubicBezTo>
                  <a:cubicBezTo>
                    <a:pt x="9192" y="10502"/>
                    <a:pt x="9109" y="10430"/>
                    <a:pt x="9025" y="10430"/>
                  </a:cubicBezTo>
                  <a:lnTo>
                    <a:pt x="7287" y="10430"/>
                  </a:lnTo>
                  <a:cubicBezTo>
                    <a:pt x="8001" y="10156"/>
                    <a:pt x="8656" y="9740"/>
                    <a:pt x="9204" y="9192"/>
                  </a:cubicBezTo>
                  <a:cubicBezTo>
                    <a:pt x="10228" y="8180"/>
                    <a:pt x="10787" y="6823"/>
                    <a:pt x="10787" y="5382"/>
                  </a:cubicBezTo>
                  <a:cubicBezTo>
                    <a:pt x="10787" y="3941"/>
                    <a:pt x="10216" y="2584"/>
                    <a:pt x="9204" y="1572"/>
                  </a:cubicBezTo>
                  <a:cubicBezTo>
                    <a:pt x="8192" y="560"/>
                    <a:pt x="6834" y="0"/>
                    <a:pt x="539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pression Breakthrough by Slidesgo">
  <a:themeElements>
    <a:clrScheme name="Simple Light">
      <a:dk1>
        <a:srgbClr val="000000"/>
      </a:dk1>
      <a:lt1>
        <a:srgbClr val="FFFFFF"/>
      </a:lt1>
      <a:dk2>
        <a:srgbClr val="FFECDE"/>
      </a:dk2>
      <a:lt2>
        <a:srgbClr val="FDDEC7"/>
      </a:lt2>
      <a:accent1>
        <a:srgbClr val="F9BB75"/>
      </a:accent1>
      <a:accent2>
        <a:srgbClr val="E96571"/>
      </a:accent2>
      <a:accent3>
        <a:srgbClr val="F79A90"/>
      </a:accent3>
      <a:accent4>
        <a:srgbClr val="61878C"/>
      </a:accent4>
      <a:accent5>
        <a:srgbClr val="413243"/>
      </a:accent5>
      <a:accent6>
        <a:srgbClr val="F78A3F"/>
      </a:accent6>
      <a:hlink>
        <a:srgbClr val="61878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pression Breakthrough by Slidesgo">
  <a:themeElements>
    <a:clrScheme name="Simple Light">
      <a:dk1>
        <a:srgbClr val="000000"/>
      </a:dk1>
      <a:lt1>
        <a:srgbClr val="FFFFFF"/>
      </a:lt1>
      <a:dk2>
        <a:srgbClr val="FFECDE"/>
      </a:dk2>
      <a:lt2>
        <a:srgbClr val="FDDEC7"/>
      </a:lt2>
      <a:accent1>
        <a:srgbClr val="F9BB75"/>
      </a:accent1>
      <a:accent2>
        <a:srgbClr val="E96571"/>
      </a:accent2>
      <a:accent3>
        <a:srgbClr val="F79A90"/>
      </a:accent3>
      <a:accent4>
        <a:srgbClr val="61878C"/>
      </a:accent4>
      <a:accent5>
        <a:srgbClr val="413243"/>
      </a:accent5>
      <a:accent6>
        <a:srgbClr val="F78A3F"/>
      </a:accent6>
      <a:hlink>
        <a:srgbClr val="61878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TotalTime>
  <Words>968</Words>
  <Application>Microsoft Macintosh PowerPoint</Application>
  <PresentationFormat>On-screen Show (16:9)</PresentationFormat>
  <Paragraphs>72</Paragraphs>
  <Slides>9</Slides>
  <Notes>9</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9</vt:i4>
      </vt:variant>
    </vt:vector>
  </HeadingPairs>
  <TitlesOfParts>
    <vt:vector size="20" baseType="lpstr">
      <vt:lpstr>Calibri</vt:lpstr>
      <vt:lpstr>Arial</vt:lpstr>
      <vt:lpstr>Jost Medium</vt:lpstr>
      <vt:lpstr>Darker Grotesque</vt:lpstr>
      <vt:lpstr>Darker Grotesque ExtraBold</vt:lpstr>
      <vt:lpstr>Amatic SC</vt:lpstr>
      <vt:lpstr>Neucha</vt:lpstr>
      <vt:lpstr>Roboto</vt:lpstr>
      <vt:lpstr>Simple Light</vt:lpstr>
      <vt:lpstr>Depression Breakthrough by Slidesgo</vt:lpstr>
      <vt:lpstr>Depression Breakthrough by Slidesgo</vt:lpstr>
      <vt:lpstr>wellbeing</vt:lpstr>
      <vt:lpstr>Learning objectives</vt:lpstr>
      <vt:lpstr>Failure</vt:lpstr>
      <vt:lpstr>Reframing Failure</vt:lpstr>
      <vt:lpstr>Stress</vt:lpstr>
      <vt:lpstr>Strategies to cope with stress</vt:lpstr>
      <vt:lpstr> - Identify what triggers stress for you - Be prepared for situations you cannot avoid - Organise your time based on your energy levels  - Take regular breaks and take things slowly - Set smaller more manageable goals - Practice saying how you feel - Develop your interests and hobbies  - Look after your physical health  - Try getting enough sleep - Eating regular meals  - Find ways to relax e.g. listening to music or being creative  - Give yourself a break reward yourself for achievements e.g. take a walk, read a book  - Reflect and be proud of what you've achieved - Forgive yourself if things didn't go to plan  - Build your support network (you don't have to cope alone) </vt:lpstr>
      <vt:lpstr>Relaxation techniques</vt:lpstr>
      <vt:lpstr>De-stress support plan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wellbeing</dc:title>
  <cp:lastModifiedBy>Dan Spencer</cp:lastModifiedBy>
  <cp:revision>14</cp:revision>
  <dcterms:modified xsi:type="dcterms:W3CDTF">2022-11-03T14:08:06Z</dcterms:modified>
</cp:coreProperties>
</file>