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embeddedFontLst>
    <p:embeddedFont>
      <p:font typeface="Arial Narrow"/>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502">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502"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ArialNarrow-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ArialNarrow-regular.fntdata"/><Relationship Id="rId16" Type="http://schemas.openxmlformats.org/officeDocument/2006/relationships/slide" Target="slides/slide11.xml"/><Relationship Id="rId19" Type="http://schemas.openxmlformats.org/officeDocument/2006/relationships/font" Target="fonts/ArialNarrow-italic.fntdata"/><Relationship Id="rId18" Type="http://schemas.openxmlformats.org/officeDocument/2006/relationships/font" Target="fonts/ArialNarrow-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hs.uk/oneyou/every-mind-matters/youth-mental-health/"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 name="Google Shape;37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5" name="Google Shape;375;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4" name="Google Shape;50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GB" sz="1200" u="none" cap="none" strike="noStrike">
                <a:latin typeface="Calibri"/>
                <a:ea typeface="Calibri"/>
                <a:cs typeface="Calibri"/>
                <a:sym typeface="Calibri"/>
              </a:rPr>
              <a:t>Signposting (1 min) </a:t>
            </a:r>
            <a:endParaRPr b="0" i="0" sz="1200" u="none" cap="none" strike="noStrike">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Share this slide with students and remind them that everybody feels stressed or worried at times. It is always good to try out the different actions they have learned in the lesson, but if worries or stress get too much it is important that they speak to a trusted adult and get some more help. </a:t>
            </a:r>
            <a:endParaRPr/>
          </a:p>
          <a:p>
            <a:pPr indent="0" lvl="0" marL="0" marR="0" rtl="0" algn="l">
              <a:lnSpc>
                <a:spcPct val="100000"/>
              </a:lnSpc>
              <a:spcBef>
                <a:spcPts val="0"/>
              </a:spcBef>
              <a:spcAft>
                <a:spcPts val="0"/>
              </a:spcAft>
              <a:buClr>
                <a:schemeClr val="dk1"/>
              </a:buClr>
              <a:buSzPts val="1100"/>
              <a:buFont typeface="Arial"/>
              <a:buNone/>
            </a:pPr>
            <a:r>
              <a:t/>
            </a:r>
            <a:endParaRPr b="0" i="0" sz="1200" u="none" cap="none" strike="noStrike">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n-GB" sz="1200" u="none" cap="none" strike="noStrike">
                <a:latin typeface="Calibri"/>
                <a:ea typeface="Calibri"/>
                <a:cs typeface="Calibri"/>
                <a:sym typeface="Calibri"/>
              </a:rPr>
              <a:t>If things become difficult, they should speak to a trusted adult in school, at home or contact Childline (0800 1111 or https://www.childline.org.uk/) or Shout. Childline runs free telephone helplines for children and young people, while Shout offers free text messaging support.</a:t>
            </a:r>
            <a:endParaRPr/>
          </a:p>
          <a:p>
            <a:pPr indent="0" lvl="0" marL="0" marR="0" rtl="0" algn="l">
              <a:lnSpc>
                <a:spcPct val="100000"/>
              </a:lnSpc>
              <a:spcBef>
                <a:spcPts val="0"/>
              </a:spcBef>
              <a:spcAft>
                <a:spcPts val="0"/>
              </a:spcAft>
              <a:buClr>
                <a:schemeClr val="dk1"/>
              </a:buClr>
              <a:buSzPts val="1100"/>
              <a:buFont typeface="Arial"/>
              <a:buNone/>
            </a:pPr>
            <a:r>
              <a:t/>
            </a:r>
            <a:endParaRPr b="0" i="0" sz="1200" u="none" cap="none" strike="noStrike">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1" i="0" lang="en-GB" sz="1200" u="none" cap="none" strike="noStrike">
                <a:latin typeface="Calibri"/>
                <a:ea typeface="Calibri"/>
                <a:cs typeface="Calibri"/>
                <a:sym typeface="Calibri"/>
              </a:rPr>
              <a:t>Optional personal reflection (2-3 mins)</a:t>
            </a:r>
            <a:endParaRPr/>
          </a:p>
          <a:p>
            <a:pPr indent="0" lvl="0" marL="0" marR="0" rtl="0" algn="l">
              <a:lnSpc>
                <a:spcPct val="100000"/>
              </a:lnSpc>
              <a:spcBef>
                <a:spcPts val="0"/>
              </a:spcBef>
              <a:spcAft>
                <a:spcPts val="0"/>
              </a:spcAft>
              <a:buClr>
                <a:schemeClr val="dk1"/>
              </a:buClr>
              <a:buSzPts val="1100"/>
              <a:buFont typeface="Arial"/>
              <a:buNone/>
            </a:pPr>
            <a:r>
              <a:rPr b="0" i="0" lang="en-GB" sz="1200" u="none" cap="none" strike="noStrike">
                <a:latin typeface="Calibri"/>
                <a:ea typeface="Calibri"/>
                <a:cs typeface="Calibri"/>
                <a:sym typeface="Calibri"/>
              </a:rPr>
              <a:t>If time allows, students could be given a few minutes to think about one thing that will try and do the next time they notice a worry and decide on one person to talk to if they are feeling worried. </a:t>
            </a:r>
            <a:endParaRPr b="0"/>
          </a:p>
          <a:p>
            <a:pPr indent="0" lvl="0" marL="0" rtl="0" algn="l">
              <a:spcBef>
                <a:spcPts val="0"/>
              </a:spcBef>
              <a:spcAft>
                <a:spcPts val="0"/>
              </a:spcAft>
              <a:buNone/>
            </a:pPr>
            <a:r>
              <a:t/>
            </a:r>
            <a:endParaRPr/>
          </a:p>
        </p:txBody>
      </p:sp>
      <p:sp>
        <p:nvSpPr>
          <p:cNvPr id="505" name="Google Shape;50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3" name="Google Shape;513;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Calibri"/>
              <a:buNone/>
            </a:pPr>
            <a:r>
              <a:rPr b="1" lang="en-GB" sz="1100">
                <a:solidFill>
                  <a:schemeClr val="dk1"/>
                </a:solidFill>
                <a:latin typeface="Calibri"/>
                <a:ea typeface="Calibri"/>
                <a:cs typeface="Calibri"/>
                <a:sym typeface="Calibri"/>
              </a:rPr>
              <a:t>Optional printable worksheet for students who may need extra support</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lang="en-GB" sz="1100">
                <a:solidFill>
                  <a:schemeClr val="dk1"/>
                </a:solidFill>
                <a:latin typeface="Calibri"/>
                <a:ea typeface="Calibri"/>
                <a:cs typeface="Calibri"/>
                <a:sym typeface="Calibri"/>
              </a:rPr>
              <a:t>You may wish to explain to students that in identifying what worry looks a feels like, they will also be thinking about how it is different from excitement.</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514" name="Google Shape;514;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3" name="Google Shape;38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1" lang="en-GB" sz="1200" u="none">
                <a:solidFill>
                  <a:schemeClr val="dk1"/>
                </a:solidFill>
                <a:latin typeface="Calibri"/>
                <a:ea typeface="Calibri"/>
                <a:cs typeface="Calibri"/>
                <a:sym typeface="Calibri"/>
              </a:rPr>
              <a:t>Stimulus: The signs of worry… (4 mins) </a:t>
            </a:r>
            <a:endParaRPr u="none"/>
          </a:p>
          <a:p>
            <a:pPr indent="0" lvl="0" marL="0" marR="0" rtl="0" algn="l">
              <a:lnSpc>
                <a:spcPct val="100000"/>
              </a:lnSpc>
              <a:spcBef>
                <a:spcPts val="0"/>
              </a:spcBef>
              <a:spcAft>
                <a:spcPts val="0"/>
              </a:spcAft>
              <a:buClr>
                <a:schemeClr val="dk1"/>
              </a:buClr>
              <a:buSzPts val="1200"/>
              <a:buFont typeface="Calibri"/>
              <a:buNone/>
            </a:pPr>
            <a:r>
              <a:rPr lang="en-GB"/>
              <a:t>Ask students to discuss the three different ways that worry might present itself. Collate a list of examples as a class.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Examples include:</a:t>
            </a:r>
            <a:endParaRPr/>
          </a:p>
          <a:p>
            <a:pPr indent="-171450" lvl="0" marL="171450" marR="0" rtl="0" algn="l">
              <a:lnSpc>
                <a:spcPct val="100000"/>
              </a:lnSpc>
              <a:spcBef>
                <a:spcPts val="0"/>
              </a:spcBef>
              <a:spcAft>
                <a:spcPts val="0"/>
              </a:spcAft>
              <a:buClr>
                <a:schemeClr val="dk1"/>
              </a:buClr>
              <a:buSzPts val="1200"/>
              <a:buFont typeface="Arial"/>
              <a:buChar char="•"/>
            </a:pPr>
            <a:r>
              <a:rPr b="1" lang="en-GB"/>
              <a:t>Thoughts – </a:t>
            </a:r>
            <a:r>
              <a:rPr lang="en-GB"/>
              <a:t>I can’t cope, what will happen if…, repetitive thoughts about possible negative outcomes</a:t>
            </a:r>
            <a:endParaRPr/>
          </a:p>
          <a:p>
            <a:pPr indent="-171450" lvl="0" marL="171450" rtl="0" algn="l">
              <a:spcBef>
                <a:spcPts val="0"/>
              </a:spcBef>
              <a:spcAft>
                <a:spcPts val="0"/>
              </a:spcAft>
              <a:buClr>
                <a:schemeClr val="dk1"/>
              </a:buClr>
              <a:buSzPts val="1200"/>
              <a:buFont typeface="Arial"/>
              <a:buChar char="•"/>
            </a:pPr>
            <a:r>
              <a:rPr b="1" lang="en-GB"/>
              <a:t>Physical signs – </a:t>
            </a:r>
            <a:r>
              <a:rPr b="0" i="0" lang="en-GB" sz="1200" u="none" strike="noStrike">
                <a:solidFill>
                  <a:schemeClr val="dk1"/>
                </a:solidFill>
                <a:latin typeface="Calibri"/>
                <a:ea typeface="Calibri"/>
                <a:cs typeface="Calibri"/>
                <a:sym typeface="Calibri"/>
              </a:rPr>
              <a:t>worry might be felt in the stomach, chest, head or throat. Physical signs of worry might include a faster heartbeat, dry mouth, sweaty palms, fidgeting, difficulty concentrating, feeling sick or wanting to go to the toilet. Physical signs like a stomachache or headache can be common if the worrying goes on for a long period of time.</a:t>
            </a:r>
            <a:endParaRPr/>
          </a:p>
          <a:p>
            <a:pPr indent="-171450" lvl="0" marL="171450" marR="0" rtl="0" algn="l">
              <a:lnSpc>
                <a:spcPct val="100000"/>
              </a:lnSpc>
              <a:spcBef>
                <a:spcPts val="0"/>
              </a:spcBef>
              <a:spcAft>
                <a:spcPts val="0"/>
              </a:spcAft>
              <a:buClr>
                <a:schemeClr val="dk1"/>
              </a:buClr>
              <a:buSzPts val="1200"/>
              <a:buFont typeface="Arial"/>
              <a:buChar char="•"/>
            </a:pPr>
            <a:r>
              <a:rPr b="1" lang="en-GB"/>
              <a:t>Actions (or behaviours) </a:t>
            </a:r>
            <a:r>
              <a:rPr lang="en-GB"/>
              <a:t>– seeming especially quiet or especially loud, seeming distant or distracted, changes in sleep or appetite, avoiding the situation or the people that are worrying her or seeking lots of reassurance from those around her</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b="1" lang="en-GB"/>
              <a:t>Support: </a:t>
            </a:r>
            <a:r>
              <a:rPr b="0" lang="en-GB"/>
              <a:t>Print out slide 15 as a scaffold for students who need additional support, such as those with </a:t>
            </a:r>
            <a:r>
              <a:rPr lang="en-GB"/>
              <a:t>SEND. This scaffold allows them to match up some examples and then try and come up with one of their own examples. You may also wish to share this slide with the class.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b="1" lang="en-GB"/>
              <a:t>Challenge: </a:t>
            </a:r>
            <a:r>
              <a:rPr b="0" lang="en-GB"/>
              <a:t>Do you think these signs of worry can be connected? Give some different examples to support your answer. </a:t>
            </a:r>
            <a:r>
              <a:rPr lang="en-GB"/>
              <a:t>(Students might consider how worrying thoughts can influence feelings which in turn can influence a young person’s behaviour. For example, if someone is worrying about an exam, they might start to feel adrenaline/feel unwell which could result in changes in sleep patterns).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Reassure students that it is perfectly normal to feel worried or stressed at times, and that the first step to managing worries is to recognise how worry can manifest in thoughts, physical signs or actions/behaviours – like we just have!</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This activity will help students begin to identify worry and learn some simple strategies that can help them to respond when they notice they are experiencing worries, as well as knowing when and how to seek support. </a:t>
            </a:r>
            <a:endParaRPr/>
          </a:p>
        </p:txBody>
      </p:sp>
      <p:sp>
        <p:nvSpPr>
          <p:cNvPr id="384" name="Google Shape;38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1" lang="en-GB" sz="1200" u="none">
                <a:solidFill>
                  <a:schemeClr val="dk1"/>
                </a:solidFill>
                <a:latin typeface="Calibri"/>
                <a:ea typeface="Calibri"/>
                <a:cs typeface="Calibri"/>
                <a:sym typeface="Calibri"/>
              </a:rPr>
              <a:t>Activity: The worry tree (10 mins, slides 8-10) </a:t>
            </a:r>
            <a:endParaRPr u="none"/>
          </a:p>
          <a:p>
            <a:pPr indent="0" lvl="0" marL="0" rtl="0" algn="l">
              <a:spcBef>
                <a:spcPts val="0"/>
              </a:spcBef>
              <a:spcAft>
                <a:spcPts val="0"/>
              </a:spcAft>
              <a:buNone/>
            </a:pPr>
            <a:r>
              <a:rPr lang="en-GB"/>
              <a:t>Explain to students that they are going to learn one key strategy for managing worries called ‘</a:t>
            </a:r>
            <a:r>
              <a:rPr b="1" lang="en-GB"/>
              <a:t>The Worry Tree</a:t>
            </a:r>
            <a:r>
              <a:rPr lang="en-GB"/>
              <a:t>’. They will watch a short film and then complete an activity on the next slide to help Daniola through her worries.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sz="1200">
                <a:solidFill>
                  <a:schemeClr val="lt1"/>
                </a:solidFill>
              </a:rPr>
              <a:t>Note, you can play the film by clicking on the play button (when the PowerPoint is in presentation mode) or by copying and pasting this link into your web browser: </a:t>
            </a:r>
            <a:r>
              <a:rPr lang="en-GB" sz="1200" u="sng">
                <a:solidFill>
                  <a:schemeClr val="dk1"/>
                </a:solidFill>
                <a:latin typeface="Calibri"/>
                <a:ea typeface="Calibri"/>
                <a:cs typeface="Calibri"/>
                <a:sym typeface="Calibri"/>
                <a:hlinkClick r:id="rId2">
                  <a:extLst>
                    <a:ext uri="{A12FA001-AC4F-418D-AE19-62706E023703}">
                      <ahyp:hlinkClr val="tx"/>
                    </a:ext>
                  </a:extLst>
                </a:hlinkClick>
              </a:rPr>
              <a:t>https://www.nhs.uk/oneyou/every-mind-matters/youth-mental-health/</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lt1"/>
              </a:buClr>
              <a:buSzPts val="1200"/>
              <a:buFont typeface="Arial"/>
              <a:buNone/>
            </a:pPr>
            <a:r>
              <a:rPr b="0" i="0" lang="en-GB" sz="1200">
                <a:solidFill>
                  <a:schemeClr val="lt1"/>
                </a:solidFill>
                <a:latin typeface="Arial"/>
                <a:ea typeface="Arial"/>
                <a:cs typeface="Arial"/>
                <a:sym typeface="Arial"/>
              </a:rPr>
              <a:t>On this web page, you will need to select the film titled ‘</a:t>
            </a:r>
            <a:r>
              <a:rPr b="1" i="0" lang="en-GB" sz="1200">
                <a:solidFill>
                  <a:schemeClr val="lt1"/>
                </a:solidFill>
                <a:latin typeface="Arial"/>
                <a:ea typeface="Arial"/>
                <a:cs typeface="Arial"/>
                <a:sym typeface="Arial"/>
              </a:rPr>
              <a:t>The Worry Tree</a:t>
            </a:r>
            <a:r>
              <a:rPr b="0" i="0" lang="en-GB" sz="1200">
                <a:solidFill>
                  <a:schemeClr val="lt1"/>
                </a:solidFill>
                <a:latin typeface="Arial"/>
                <a:ea typeface="Arial"/>
                <a:cs typeface="Arial"/>
                <a:sym typeface="Arial"/>
              </a:rPr>
              <a:t>’.</a:t>
            </a:r>
            <a:endParaRPr/>
          </a:p>
          <a:p>
            <a:pPr indent="0" lvl="0" marL="0" rtl="0" algn="l">
              <a:spcBef>
                <a:spcPts val="0"/>
              </a:spcBef>
              <a:spcAft>
                <a:spcPts val="0"/>
              </a:spcAft>
              <a:buNone/>
            </a:pPr>
            <a:r>
              <a:t/>
            </a:r>
            <a:endParaRPr i="1"/>
          </a:p>
          <a:p>
            <a:pPr indent="0" lvl="0" marL="0" rtl="0" algn="l">
              <a:spcBef>
                <a:spcPts val="0"/>
              </a:spcBef>
              <a:spcAft>
                <a:spcPts val="0"/>
              </a:spcAft>
              <a:buNone/>
            </a:pPr>
            <a:r>
              <a:rPr i="0" lang="en-GB"/>
              <a:t>Show students the clip above and ask them to look out for the strategies for managing worry. </a:t>
            </a:r>
            <a:endParaRPr i="0"/>
          </a:p>
          <a:p>
            <a:pPr indent="0" lvl="0" marL="0" rtl="0" algn="l">
              <a:spcBef>
                <a:spcPts val="0"/>
              </a:spcBef>
              <a:spcAft>
                <a:spcPts val="0"/>
              </a:spcAft>
              <a:buNone/>
            </a:pPr>
            <a:r>
              <a:t/>
            </a:r>
            <a:endParaRPr/>
          </a:p>
        </p:txBody>
      </p:sp>
      <p:sp>
        <p:nvSpPr>
          <p:cNvPr id="395" name="Google Shape;395;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 name="Google Shape;40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1" lang="en-GB" sz="1200" u="none">
                <a:solidFill>
                  <a:schemeClr val="dk1"/>
                </a:solidFill>
                <a:latin typeface="Calibri"/>
                <a:ea typeface="Calibri"/>
                <a:cs typeface="Calibri"/>
                <a:sym typeface="Calibri"/>
              </a:rPr>
              <a:t>Activity: The worry tree (10 mins) continued </a:t>
            </a:r>
            <a:endParaRPr/>
          </a:p>
          <a:p>
            <a:pPr indent="0" lvl="0" marL="0" marR="0" rtl="0" algn="l">
              <a:lnSpc>
                <a:spcPct val="100000"/>
              </a:lnSpc>
              <a:spcBef>
                <a:spcPts val="0"/>
              </a:spcBef>
              <a:spcAft>
                <a:spcPts val="0"/>
              </a:spcAft>
              <a:buClr>
                <a:schemeClr val="dk1"/>
              </a:buClr>
              <a:buSzPts val="1200"/>
              <a:buFont typeface="Calibri"/>
              <a:buNone/>
            </a:pPr>
            <a:r>
              <a:rPr b="0" lang="en-GB" sz="1200">
                <a:solidFill>
                  <a:schemeClr val="dk1"/>
                </a:solidFill>
                <a:latin typeface="Calibri"/>
                <a:ea typeface="Calibri"/>
                <a:cs typeface="Calibri"/>
                <a:sym typeface="Calibri"/>
              </a:rPr>
              <a:t>The worry tree can be a useful tool to work through worries. This slide and the next offer example worries – click to reveal the different stages within the worry tree and encourage students to work through to help Daniola. </a:t>
            </a:r>
            <a:endParaRPr/>
          </a:p>
          <a:p>
            <a:pPr indent="0" lvl="0" marL="0" marR="0" rtl="0" algn="l">
              <a:lnSpc>
                <a:spcPct val="100000"/>
              </a:lnSpc>
              <a:spcBef>
                <a:spcPts val="0"/>
              </a:spcBef>
              <a:spcAft>
                <a:spcPts val="0"/>
              </a:spcAft>
              <a:buClr>
                <a:schemeClr val="dk1"/>
              </a:buClr>
              <a:buSzPts val="1200"/>
              <a:buFont typeface="Calibri"/>
              <a:buNone/>
            </a:pPr>
            <a:r>
              <a:t/>
            </a:r>
            <a:endParaRPr b="0"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lang="en-GB" sz="1200">
                <a:solidFill>
                  <a:schemeClr val="dk1"/>
                </a:solidFill>
                <a:latin typeface="Calibri"/>
                <a:ea typeface="Calibri"/>
                <a:cs typeface="Calibri"/>
                <a:sym typeface="Calibri"/>
              </a:rPr>
              <a:t>When you reach the question ‘Can she do something about it?’ explain that with this question is really useful in helping Daniola to understand whether:</a:t>
            </a:r>
            <a:endParaRPr/>
          </a:p>
          <a:p>
            <a:pPr indent="-171450" lvl="0" marL="171450" marR="0" rtl="0" algn="l">
              <a:lnSpc>
                <a:spcPct val="100000"/>
              </a:lnSpc>
              <a:spcBef>
                <a:spcPts val="0"/>
              </a:spcBef>
              <a:spcAft>
                <a:spcPts val="0"/>
              </a:spcAft>
              <a:buClr>
                <a:schemeClr val="dk1"/>
              </a:buClr>
              <a:buSzPts val="1200"/>
              <a:buFont typeface="Arial"/>
              <a:buChar char="•"/>
            </a:pPr>
            <a:r>
              <a:rPr b="0" lang="en-GB" sz="1200">
                <a:solidFill>
                  <a:schemeClr val="dk1"/>
                </a:solidFill>
                <a:latin typeface="Calibri"/>
                <a:ea typeface="Calibri"/>
                <a:cs typeface="Calibri"/>
                <a:sym typeface="Calibri"/>
              </a:rPr>
              <a:t>it is a worry about something that she </a:t>
            </a:r>
            <a:r>
              <a:rPr b="0" i="1" lang="en-GB" sz="1200">
                <a:solidFill>
                  <a:schemeClr val="dk1"/>
                </a:solidFill>
                <a:latin typeface="Calibri"/>
                <a:ea typeface="Calibri"/>
                <a:cs typeface="Calibri"/>
                <a:sym typeface="Calibri"/>
              </a:rPr>
              <a:t>can’t</a:t>
            </a:r>
            <a:r>
              <a:rPr b="0" lang="en-GB" sz="1200">
                <a:solidFill>
                  <a:schemeClr val="dk1"/>
                </a:solidFill>
                <a:latin typeface="Calibri"/>
                <a:ea typeface="Calibri"/>
                <a:cs typeface="Calibri"/>
                <a:sym typeface="Calibri"/>
              </a:rPr>
              <a:t> control</a:t>
            </a:r>
            <a:endParaRPr/>
          </a:p>
          <a:p>
            <a:pPr indent="-171450" lvl="0" marL="171450" marR="0" rtl="0" algn="l">
              <a:lnSpc>
                <a:spcPct val="100000"/>
              </a:lnSpc>
              <a:spcBef>
                <a:spcPts val="0"/>
              </a:spcBef>
              <a:spcAft>
                <a:spcPts val="0"/>
              </a:spcAft>
              <a:buClr>
                <a:schemeClr val="dk1"/>
              </a:buClr>
              <a:buSzPts val="1200"/>
              <a:buFont typeface="Arial"/>
              <a:buChar char="•"/>
            </a:pPr>
            <a:r>
              <a:rPr b="0" lang="en-GB" sz="1200">
                <a:solidFill>
                  <a:schemeClr val="dk1"/>
                </a:solidFill>
                <a:latin typeface="Calibri"/>
                <a:ea typeface="Calibri"/>
                <a:cs typeface="Calibri"/>
                <a:sym typeface="Calibri"/>
              </a:rPr>
              <a:t>this is a worry she </a:t>
            </a:r>
            <a:r>
              <a:rPr b="0" i="1" lang="en-GB" sz="1200">
                <a:solidFill>
                  <a:schemeClr val="dk1"/>
                </a:solidFill>
                <a:latin typeface="Calibri"/>
                <a:ea typeface="Calibri"/>
                <a:cs typeface="Calibri"/>
                <a:sym typeface="Calibri"/>
              </a:rPr>
              <a:t>can</a:t>
            </a:r>
            <a:r>
              <a:rPr b="0" lang="en-GB" sz="1200">
                <a:solidFill>
                  <a:schemeClr val="dk1"/>
                </a:solidFill>
                <a:latin typeface="Calibri"/>
                <a:ea typeface="Calibri"/>
                <a:cs typeface="Calibri"/>
                <a:sym typeface="Calibri"/>
              </a:rPr>
              <a:t> do something about</a:t>
            </a:r>
            <a:endParaRPr/>
          </a:p>
          <a:p>
            <a:pPr indent="0" lvl="0" marL="0" rtl="0" algn="l">
              <a:spcBef>
                <a:spcPts val="0"/>
              </a:spcBef>
              <a:spcAft>
                <a:spcPts val="0"/>
              </a:spcAft>
              <a:buNone/>
            </a:pPr>
            <a:r>
              <a:t/>
            </a:r>
            <a:endParaRPr/>
          </a:p>
          <a:p>
            <a:pPr indent="0" lvl="0" marL="0" rtl="0" algn="l">
              <a:spcBef>
                <a:spcPts val="0"/>
              </a:spcBef>
              <a:spcAft>
                <a:spcPts val="0"/>
              </a:spcAft>
              <a:buNone/>
            </a:pPr>
            <a:r>
              <a:rPr b="0" lang="en-GB"/>
              <a:t>Note</a:t>
            </a:r>
            <a:r>
              <a:rPr b="1" lang="en-GB"/>
              <a:t> </a:t>
            </a:r>
            <a:r>
              <a:rPr b="0" lang="en-GB"/>
              <a:t>that</a:t>
            </a:r>
            <a:r>
              <a:rPr b="1" lang="en-GB"/>
              <a:t> </a:t>
            </a:r>
            <a:r>
              <a:rPr b="0" lang="en-GB"/>
              <a:t>worrying about failing a test is something Daniola can plan for (revise, speak to a teacher, etc.) whereas worrying that other people don’t think she is attractive or that another pandemic will happen are both out of her control. </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GB"/>
              <a:t>If needed, reinforce to students that ‘attractiveness’ is subjective (it’s other people’s opinion – not a fact) and so it’s not something that Daniola can control.</a:t>
            </a:r>
            <a:endParaRPr b="1"/>
          </a:p>
        </p:txBody>
      </p:sp>
      <p:sp>
        <p:nvSpPr>
          <p:cNvPr id="406" name="Google Shape;40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1" lang="en-GB" sz="1200" u="none">
                <a:solidFill>
                  <a:schemeClr val="dk1"/>
                </a:solidFill>
                <a:latin typeface="Calibri"/>
                <a:ea typeface="Calibri"/>
                <a:cs typeface="Calibri"/>
                <a:sym typeface="Calibri"/>
              </a:rPr>
              <a:t>Activity: The worry tree (10 mins) continued</a:t>
            </a:r>
            <a:endParaRPr/>
          </a:p>
          <a:p>
            <a:pPr indent="0" lvl="0" marL="0" marR="0" rtl="0" algn="l">
              <a:lnSpc>
                <a:spcPct val="100000"/>
              </a:lnSpc>
              <a:spcBef>
                <a:spcPts val="0"/>
              </a:spcBef>
              <a:spcAft>
                <a:spcPts val="0"/>
              </a:spcAft>
              <a:buClr>
                <a:schemeClr val="dk1"/>
              </a:buClr>
              <a:buSzPts val="1200"/>
              <a:buFont typeface="Calibri"/>
              <a:buNone/>
            </a:pPr>
            <a:r>
              <a:rPr b="0" lang="en-GB" sz="1200">
                <a:solidFill>
                  <a:schemeClr val="dk1"/>
                </a:solidFill>
                <a:latin typeface="Calibri"/>
                <a:ea typeface="Calibri"/>
                <a:cs typeface="Calibri"/>
                <a:sym typeface="Calibri"/>
              </a:rPr>
              <a:t>Click to reveal the final stage of the worry tree, and explain that:</a:t>
            </a:r>
            <a:endParaRPr/>
          </a:p>
          <a:p>
            <a:pPr indent="-171450" lvl="1" marL="628650" marR="0" rtl="0" algn="l">
              <a:lnSpc>
                <a:spcPct val="100000"/>
              </a:lnSpc>
              <a:spcBef>
                <a:spcPts val="0"/>
              </a:spcBef>
              <a:spcAft>
                <a:spcPts val="0"/>
              </a:spcAft>
              <a:buClr>
                <a:schemeClr val="dk1"/>
              </a:buClr>
              <a:buSzPts val="1200"/>
              <a:buFont typeface="Arial"/>
              <a:buChar char="•"/>
            </a:pPr>
            <a:r>
              <a:rPr b="0" lang="en-GB" sz="1200">
                <a:solidFill>
                  <a:schemeClr val="dk1"/>
                </a:solidFill>
                <a:latin typeface="Calibri"/>
                <a:ea typeface="Calibri"/>
                <a:cs typeface="Calibri"/>
                <a:sym typeface="Calibri"/>
              </a:rPr>
              <a:t>if it is a worry that </a:t>
            </a:r>
            <a:r>
              <a:rPr b="0" i="1" lang="en-GB" sz="1200">
                <a:solidFill>
                  <a:schemeClr val="dk1"/>
                </a:solidFill>
                <a:latin typeface="Calibri"/>
                <a:ea typeface="Calibri"/>
                <a:cs typeface="Calibri"/>
                <a:sym typeface="Calibri"/>
              </a:rPr>
              <a:t>might</a:t>
            </a:r>
            <a:r>
              <a:rPr b="0" lang="en-GB" sz="1200">
                <a:solidFill>
                  <a:schemeClr val="dk1"/>
                </a:solidFill>
                <a:latin typeface="Calibri"/>
                <a:ea typeface="Calibri"/>
                <a:cs typeface="Calibri"/>
                <a:sym typeface="Calibri"/>
              </a:rPr>
              <a:t> happen or that Daniola </a:t>
            </a:r>
            <a:r>
              <a:rPr b="0" i="1" lang="en-GB" sz="1200">
                <a:solidFill>
                  <a:schemeClr val="dk1"/>
                </a:solidFill>
                <a:latin typeface="Calibri"/>
                <a:ea typeface="Calibri"/>
                <a:cs typeface="Calibri"/>
                <a:sym typeface="Calibri"/>
              </a:rPr>
              <a:t>can’t</a:t>
            </a:r>
            <a:r>
              <a:rPr b="0" lang="en-GB" sz="1200">
                <a:solidFill>
                  <a:schemeClr val="dk1"/>
                </a:solidFill>
                <a:latin typeface="Calibri"/>
                <a:ea typeface="Calibri"/>
                <a:cs typeface="Calibri"/>
                <a:sym typeface="Calibri"/>
              </a:rPr>
              <a:t> control, the best thing for her to do is try to let the worry go</a:t>
            </a:r>
            <a:endParaRPr/>
          </a:p>
          <a:p>
            <a:pPr indent="-171450" lvl="1" marL="628650" marR="0" rtl="0" algn="l">
              <a:lnSpc>
                <a:spcPct val="100000"/>
              </a:lnSpc>
              <a:spcBef>
                <a:spcPts val="0"/>
              </a:spcBef>
              <a:spcAft>
                <a:spcPts val="0"/>
              </a:spcAft>
              <a:buClr>
                <a:schemeClr val="dk1"/>
              </a:buClr>
              <a:buSzPts val="1200"/>
              <a:buFont typeface="Arial"/>
              <a:buChar char="•"/>
            </a:pPr>
            <a:r>
              <a:rPr b="0" lang="en-GB" sz="1200">
                <a:solidFill>
                  <a:schemeClr val="dk1"/>
                </a:solidFill>
                <a:latin typeface="Calibri"/>
                <a:ea typeface="Calibri"/>
                <a:cs typeface="Calibri"/>
                <a:sym typeface="Calibri"/>
              </a:rPr>
              <a:t>if it is a worry that Daniola </a:t>
            </a:r>
            <a:r>
              <a:rPr b="0" i="1" lang="en-GB" sz="1200">
                <a:solidFill>
                  <a:schemeClr val="dk1"/>
                </a:solidFill>
                <a:latin typeface="Calibri"/>
                <a:ea typeface="Calibri"/>
                <a:cs typeface="Calibri"/>
                <a:sym typeface="Calibri"/>
              </a:rPr>
              <a:t>can</a:t>
            </a:r>
            <a:r>
              <a:rPr b="0" lang="en-GB" sz="1200">
                <a:solidFill>
                  <a:schemeClr val="dk1"/>
                </a:solidFill>
                <a:latin typeface="Calibri"/>
                <a:ea typeface="Calibri"/>
                <a:cs typeface="Calibri"/>
                <a:sym typeface="Calibri"/>
              </a:rPr>
              <a:t> do something about, then she can make a plan – and decide what to do, how and when, before trying to let the worry go</a:t>
            </a:r>
            <a:endParaRPr/>
          </a:p>
          <a:p>
            <a:pPr indent="0" lvl="1" marL="457200" marR="0" rtl="0" algn="l">
              <a:lnSpc>
                <a:spcPct val="100000"/>
              </a:lnSpc>
              <a:spcBef>
                <a:spcPts val="0"/>
              </a:spcBef>
              <a:spcAft>
                <a:spcPts val="0"/>
              </a:spcAft>
              <a:buClr>
                <a:schemeClr val="dk1"/>
              </a:buClr>
              <a:buSzPts val="1200"/>
              <a:buFont typeface="Arial"/>
              <a:buNone/>
            </a:pPr>
            <a:r>
              <a:t/>
            </a:r>
            <a:endParaRPr b="0"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lang="en-GB" sz="1200">
                <a:solidFill>
                  <a:schemeClr val="dk1"/>
                </a:solidFill>
                <a:latin typeface="Calibri"/>
                <a:ea typeface="Calibri"/>
                <a:cs typeface="Calibri"/>
                <a:sym typeface="Calibri"/>
              </a:rPr>
              <a:t>Once students understand the tree, encourage them to pick one or two of the worries from the slide and work through the worry tree with them.</a:t>
            </a:r>
            <a:endParaRPr/>
          </a:p>
          <a:p>
            <a:pPr indent="0" lvl="0" marL="0" marR="0" rtl="0" algn="l">
              <a:lnSpc>
                <a:spcPct val="100000"/>
              </a:lnSpc>
              <a:spcBef>
                <a:spcPts val="0"/>
              </a:spcBef>
              <a:spcAft>
                <a:spcPts val="0"/>
              </a:spcAft>
              <a:buClr>
                <a:schemeClr val="dk1"/>
              </a:buClr>
              <a:buSzPts val="1200"/>
              <a:buFont typeface="Calibri"/>
              <a:buNone/>
            </a:pPr>
            <a:r>
              <a:t/>
            </a:r>
            <a:endParaRPr b="0"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lang="en-GB" sz="1200">
                <a:solidFill>
                  <a:schemeClr val="dk1"/>
                </a:solidFill>
                <a:latin typeface="Calibri"/>
                <a:ea typeface="Calibri"/>
                <a:cs typeface="Calibri"/>
                <a:sym typeface="Calibri"/>
              </a:rPr>
              <a:t>Students could also come up with their own examples of what they think are relevant worries for people in their age group. </a:t>
            </a:r>
            <a:r>
              <a:rPr b="1" lang="en-GB" sz="1200">
                <a:solidFill>
                  <a:schemeClr val="dk1"/>
                </a:solidFill>
                <a:latin typeface="Calibri"/>
                <a:ea typeface="Calibri"/>
                <a:cs typeface="Calibri"/>
                <a:sym typeface="Calibri"/>
              </a:rPr>
              <a:t>Note that </a:t>
            </a:r>
            <a:r>
              <a:rPr b="1" lang="en-GB" sz="1200">
                <a:latin typeface="Calibri"/>
                <a:ea typeface="Calibri"/>
                <a:cs typeface="Calibri"/>
                <a:sym typeface="Calibri"/>
              </a:rPr>
              <a:t>students should not be encouraged to share their own personal worries in the classroom. </a:t>
            </a:r>
            <a:endParaRPr/>
          </a:p>
          <a:p>
            <a:pPr indent="0" lvl="0" marL="0" marR="0" rtl="0" algn="l">
              <a:lnSpc>
                <a:spcPct val="100000"/>
              </a:lnSpc>
              <a:spcBef>
                <a:spcPts val="0"/>
              </a:spcBef>
              <a:spcAft>
                <a:spcPts val="0"/>
              </a:spcAft>
              <a:buClr>
                <a:schemeClr val="dk1"/>
              </a:buClr>
              <a:buSzPts val="1200"/>
              <a:buFont typeface="Calibri"/>
              <a:buNone/>
            </a:pPr>
            <a:r>
              <a:t/>
            </a:r>
            <a:endParaRPr b="0" sz="1200">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lang="en-GB" sz="1200">
                <a:latin typeface="Calibri"/>
                <a:ea typeface="Calibri"/>
                <a:cs typeface="Calibri"/>
                <a:sym typeface="Calibri"/>
              </a:rPr>
              <a:t>Note that the next slide prompts discussion on how young people might let the worry go and strategies to help with letting worry go are on slide 12.</a:t>
            </a:r>
            <a:endParaRPr/>
          </a:p>
          <a:p>
            <a:pPr indent="0" lvl="0" marL="0" marR="0" rtl="0" algn="l">
              <a:lnSpc>
                <a:spcPct val="100000"/>
              </a:lnSpc>
              <a:spcBef>
                <a:spcPts val="0"/>
              </a:spcBef>
              <a:spcAft>
                <a:spcPts val="0"/>
              </a:spcAft>
              <a:buClr>
                <a:schemeClr val="dk1"/>
              </a:buClr>
              <a:buSzPts val="1200"/>
              <a:buFont typeface="Calibri"/>
              <a:buNone/>
            </a:pPr>
            <a:r>
              <a:t/>
            </a:r>
            <a:endParaRPr b="0" sz="1200">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1" lang="en-GB" sz="1200">
                <a:latin typeface="Calibri"/>
                <a:ea typeface="Calibri"/>
                <a:cs typeface="Calibri"/>
                <a:sym typeface="Calibri"/>
              </a:rPr>
              <a:t>Support: </a:t>
            </a:r>
            <a:r>
              <a:rPr b="0" lang="en-GB" sz="1200">
                <a:latin typeface="Calibri"/>
                <a:ea typeface="Calibri"/>
                <a:cs typeface="Calibri"/>
                <a:sym typeface="Calibri"/>
              </a:rPr>
              <a:t>The worry tree is available as a print-out PDF and can be given to individuals or small groups as they are working through the tree, although again students should not be encouraged to publicise their worries or add them to the class display. Instead, it can serve as a visual reminder of the strategy.</a:t>
            </a:r>
            <a:endParaRPr/>
          </a:p>
          <a:p>
            <a:pPr indent="0" lvl="0" marL="0" marR="0" rtl="0" algn="l">
              <a:lnSpc>
                <a:spcPct val="100000"/>
              </a:lnSpc>
              <a:spcBef>
                <a:spcPts val="0"/>
              </a:spcBef>
              <a:spcAft>
                <a:spcPts val="0"/>
              </a:spcAft>
              <a:buClr>
                <a:schemeClr val="dk1"/>
              </a:buClr>
              <a:buSzPts val="1200"/>
              <a:buFont typeface="Calibri"/>
              <a:buNone/>
            </a:pPr>
            <a:r>
              <a:t/>
            </a:r>
            <a:endParaRPr b="0" sz="1200">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1" lang="en-GB" sz="1200">
                <a:latin typeface="Calibri"/>
                <a:ea typeface="Calibri"/>
                <a:cs typeface="Calibri"/>
                <a:sym typeface="Calibri"/>
              </a:rPr>
              <a:t>Challenge</a:t>
            </a:r>
            <a:r>
              <a:rPr b="0" lang="en-GB" sz="1200">
                <a:latin typeface="Calibri"/>
                <a:ea typeface="Calibri"/>
                <a:cs typeface="Calibri"/>
                <a:sym typeface="Calibri"/>
              </a:rPr>
              <a:t>: One helpful way to practise letting go of worries is visualisation. Come up with a list of visualisations that could help to let go of worries, e.g. watching the worry float away down a river, throwing the worry in a bin.</a:t>
            </a:r>
            <a:endParaRPr/>
          </a:p>
          <a:p>
            <a:pPr indent="0" lvl="0" marL="0" marR="0" rtl="0" algn="l">
              <a:lnSpc>
                <a:spcPct val="100000"/>
              </a:lnSpc>
              <a:spcBef>
                <a:spcPts val="0"/>
              </a:spcBef>
              <a:spcAft>
                <a:spcPts val="0"/>
              </a:spcAft>
              <a:buClr>
                <a:schemeClr val="dk1"/>
              </a:buClr>
              <a:buSzPts val="1200"/>
              <a:buFont typeface="Calibri"/>
              <a:buNone/>
            </a:pPr>
            <a:r>
              <a:t/>
            </a:r>
            <a:endParaRPr b="0" sz="1200">
              <a:solidFill>
                <a:schemeClr val="dk1"/>
              </a:solidFill>
              <a:latin typeface="Arial"/>
              <a:ea typeface="Arial"/>
              <a:cs typeface="Arial"/>
              <a:sym typeface="Arial"/>
            </a:endParaRPr>
          </a:p>
        </p:txBody>
      </p:sp>
      <p:sp>
        <p:nvSpPr>
          <p:cNvPr id="431" name="Google Shape;431;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5" name="Google Shape;46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1" lang="en-GB" sz="1200" u="none">
                <a:solidFill>
                  <a:schemeClr val="dk1"/>
                </a:solidFill>
                <a:latin typeface="Calibri"/>
                <a:ea typeface="Calibri"/>
                <a:cs typeface="Calibri"/>
                <a:sym typeface="Calibri"/>
              </a:rPr>
              <a:t>Activity: The worry tree (10 mins) continued</a:t>
            </a:r>
            <a:endParaRPr/>
          </a:p>
          <a:p>
            <a:pPr indent="0" lvl="0" marL="0" rtl="0" algn="l">
              <a:spcBef>
                <a:spcPts val="0"/>
              </a:spcBef>
              <a:spcAft>
                <a:spcPts val="0"/>
              </a:spcAft>
              <a:buNone/>
            </a:pPr>
            <a:r>
              <a:rPr b="0" i="0" lang="en-GB"/>
              <a:t>Give students a minute to reflect on this question before asking the class for their thoughts (e.g. speaking to a trusted adult, speaking to friends, having fun, distraction).</a:t>
            </a:r>
            <a:endParaRPr/>
          </a:p>
          <a:p>
            <a:pPr indent="0" lvl="0" marL="0" rtl="0" algn="l">
              <a:spcBef>
                <a:spcPts val="0"/>
              </a:spcBef>
              <a:spcAft>
                <a:spcPts val="0"/>
              </a:spcAft>
              <a:buNone/>
            </a:pPr>
            <a:r>
              <a:t/>
            </a:r>
            <a:endParaRPr b="0" i="0"/>
          </a:p>
          <a:p>
            <a:pPr indent="0" lvl="0" marL="0" rtl="0" algn="l">
              <a:spcBef>
                <a:spcPts val="0"/>
              </a:spcBef>
              <a:spcAft>
                <a:spcPts val="0"/>
              </a:spcAft>
              <a:buNone/>
            </a:pPr>
            <a:r>
              <a:rPr b="0" i="0" lang="en-GB"/>
              <a:t>Explain that it can also be helpful to write worries down. Students could also try having 'worry time' where they keep any worries they have for a specific part of the day or week, and try to remind themselves when worries arise at other times, that they have a dedicated worrying session to deal with them.</a:t>
            </a:r>
            <a:endParaRPr b="0" i="0"/>
          </a:p>
          <a:p>
            <a:pPr indent="0" lvl="0" marL="0" rtl="0" algn="l">
              <a:spcBef>
                <a:spcPts val="0"/>
              </a:spcBef>
              <a:spcAft>
                <a:spcPts val="0"/>
              </a:spcAft>
              <a:buNone/>
            </a:pPr>
            <a:r>
              <a:t/>
            </a:r>
            <a:endParaRPr b="1"/>
          </a:p>
          <a:p>
            <a:pPr indent="0" lvl="0" marL="0" rtl="0" algn="l">
              <a:spcBef>
                <a:spcPts val="0"/>
              </a:spcBef>
              <a:spcAft>
                <a:spcPts val="0"/>
              </a:spcAft>
              <a:buNone/>
            </a:pPr>
            <a:r>
              <a:rPr b="0" lang="en-GB"/>
              <a:t>Highlight that sometimes there are worries that are outside of our control and that we find it hard to let go of, and that it is always advised to speak to a trusted adult about it. Explain that when someone is worried, it is even more important to try and look after our wellbeing (how we feel).</a:t>
            </a:r>
            <a:endParaRPr/>
          </a:p>
        </p:txBody>
      </p:sp>
      <p:sp>
        <p:nvSpPr>
          <p:cNvPr id="466" name="Google Shape;466;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5" name="Google Shape;475;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t>What else can help? (2-3 mins) </a:t>
            </a:r>
            <a:endParaRPr/>
          </a:p>
          <a:p>
            <a:pPr indent="0" lvl="0" marL="0" rtl="0" algn="l">
              <a:spcBef>
                <a:spcPts val="0"/>
              </a:spcBef>
              <a:spcAft>
                <a:spcPts val="0"/>
              </a:spcAft>
              <a:buNone/>
            </a:pPr>
            <a:r>
              <a:rPr lang="en-GB"/>
              <a:t>Explain that alongside the worry tree there are other things that help some young people to let go of worries. Read through the list with the class:</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200"/>
              <a:buFont typeface="Calibri"/>
              <a:buNone/>
            </a:pPr>
            <a:r>
              <a:rPr b="1" lang="en-GB" sz="1200"/>
              <a:t>1. Connecting with other people</a:t>
            </a:r>
            <a:endParaRPr/>
          </a:p>
          <a:p>
            <a:pPr indent="0" lvl="0" marL="0" rtl="0" algn="l">
              <a:spcBef>
                <a:spcPts val="0"/>
              </a:spcBef>
              <a:spcAft>
                <a:spcPts val="0"/>
              </a:spcAft>
              <a:buClr>
                <a:schemeClr val="dk1"/>
              </a:buClr>
              <a:buSzPts val="1200"/>
              <a:buFont typeface="Calibri"/>
              <a:buNone/>
            </a:pPr>
            <a:r>
              <a:rPr lang="en-GB" sz="1200"/>
              <a:t>Speak to someone trusted about worries. This could be a friend, a teacher or a family member. By sharing our worries they can become easier to let go of. Sometime its useful to ask someone trusted to help make a plan about what to do about the worry. </a:t>
            </a:r>
            <a:endParaRPr/>
          </a:p>
          <a:p>
            <a:pPr indent="0" lvl="0" marL="0" rtl="0" algn="l">
              <a:spcBef>
                <a:spcPts val="0"/>
              </a:spcBef>
              <a:spcAft>
                <a:spcPts val="0"/>
              </a:spcAft>
              <a:buClr>
                <a:schemeClr val="dk1"/>
              </a:buClr>
              <a:buSzPts val="1200"/>
              <a:buFont typeface="Calibri"/>
              <a:buNone/>
            </a:pPr>
            <a:r>
              <a:t/>
            </a:r>
            <a:endParaRPr sz="1200"/>
          </a:p>
          <a:p>
            <a:pPr indent="0" lvl="0" marL="0" rtl="0" algn="l">
              <a:spcBef>
                <a:spcPts val="0"/>
              </a:spcBef>
              <a:spcAft>
                <a:spcPts val="0"/>
              </a:spcAft>
              <a:buClr>
                <a:schemeClr val="dk1"/>
              </a:buClr>
              <a:buSzPts val="1200"/>
              <a:buFont typeface="Calibri"/>
              <a:buNone/>
            </a:pPr>
            <a:r>
              <a:rPr b="1" lang="en-GB" sz="1200"/>
              <a:t>2. Being physically active</a:t>
            </a:r>
            <a:endParaRPr/>
          </a:p>
          <a:p>
            <a:pPr indent="0" lvl="0" marL="0" rtl="0" algn="l">
              <a:spcBef>
                <a:spcPts val="0"/>
              </a:spcBef>
              <a:spcAft>
                <a:spcPts val="0"/>
              </a:spcAft>
              <a:buClr>
                <a:schemeClr val="dk1"/>
              </a:buClr>
              <a:buSzPts val="1200"/>
              <a:buFont typeface="Calibri"/>
              <a:buNone/>
            </a:pPr>
            <a:r>
              <a:rPr lang="en-GB" sz="1200"/>
              <a:t>This could be running, yoga, dancing or even just going for a walk. Exercise is very helpful in managing worry and stress. </a:t>
            </a:r>
            <a:endParaRPr/>
          </a:p>
          <a:p>
            <a:pPr indent="0" lvl="0" marL="0" rtl="0" algn="l">
              <a:spcBef>
                <a:spcPts val="0"/>
              </a:spcBef>
              <a:spcAft>
                <a:spcPts val="0"/>
              </a:spcAft>
              <a:buClr>
                <a:schemeClr val="dk1"/>
              </a:buClr>
              <a:buSzPts val="1200"/>
              <a:buFont typeface="Calibri"/>
              <a:buNone/>
            </a:pPr>
            <a:r>
              <a:t/>
            </a:r>
            <a:endParaRPr sz="1200"/>
          </a:p>
          <a:p>
            <a:pPr indent="0" lvl="0" marL="0" rtl="0" algn="l">
              <a:spcBef>
                <a:spcPts val="0"/>
              </a:spcBef>
              <a:spcAft>
                <a:spcPts val="0"/>
              </a:spcAft>
              <a:buClr>
                <a:schemeClr val="dk1"/>
              </a:buClr>
              <a:buSzPts val="1200"/>
              <a:buFont typeface="Calibri"/>
              <a:buNone/>
            </a:pPr>
            <a:r>
              <a:rPr b="1" lang="en-GB" sz="1200"/>
              <a:t>3. Learning something new or getting creative!</a:t>
            </a:r>
            <a:endParaRPr/>
          </a:p>
          <a:p>
            <a:pPr indent="0" lvl="0" marL="0" rtl="0" algn="l">
              <a:spcBef>
                <a:spcPts val="0"/>
              </a:spcBef>
              <a:spcAft>
                <a:spcPts val="0"/>
              </a:spcAft>
              <a:buClr>
                <a:schemeClr val="dk1"/>
              </a:buClr>
              <a:buSzPts val="1200"/>
              <a:buFont typeface="Calibri"/>
              <a:buNone/>
            </a:pPr>
            <a:r>
              <a:rPr lang="en-GB" sz="1200"/>
              <a:t>Sometimes trying something new or creative can help to make worry and stress go away. This could be learning a new skill, like playing an instrument or playing a new game or puzzle. Creative activities like dancing, singing and writing can also be great ways to express worries which in turn can help them to pass. </a:t>
            </a:r>
            <a:endParaRPr/>
          </a:p>
          <a:p>
            <a:pPr indent="0" lvl="0" marL="0" rtl="0" algn="l">
              <a:spcBef>
                <a:spcPts val="0"/>
              </a:spcBef>
              <a:spcAft>
                <a:spcPts val="0"/>
              </a:spcAft>
              <a:buClr>
                <a:schemeClr val="dk1"/>
              </a:buClr>
              <a:buSzPts val="1200"/>
              <a:buFont typeface="Calibri"/>
              <a:buNone/>
            </a:pPr>
            <a:r>
              <a:t/>
            </a:r>
            <a:endParaRPr sz="1200"/>
          </a:p>
          <a:p>
            <a:pPr indent="0" lvl="0" marL="0" rtl="0" algn="l">
              <a:spcBef>
                <a:spcPts val="0"/>
              </a:spcBef>
              <a:spcAft>
                <a:spcPts val="0"/>
              </a:spcAft>
              <a:buClr>
                <a:schemeClr val="dk1"/>
              </a:buClr>
              <a:buSzPts val="1200"/>
              <a:buFont typeface="Calibri"/>
              <a:buNone/>
            </a:pPr>
            <a:r>
              <a:rPr b="1" lang="en-GB" sz="1200"/>
              <a:t>4. Showing kindness to others</a:t>
            </a:r>
            <a:endParaRPr/>
          </a:p>
          <a:p>
            <a:pPr indent="0" lvl="0" marL="0" rtl="0" algn="l">
              <a:spcBef>
                <a:spcPts val="0"/>
              </a:spcBef>
              <a:spcAft>
                <a:spcPts val="0"/>
              </a:spcAft>
              <a:buClr>
                <a:schemeClr val="dk1"/>
              </a:buClr>
              <a:buSzPts val="1200"/>
              <a:buFont typeface="Calibri"/>
              <a:buNone/>
            </a:pPr>
            <a:r>
              <a:rPr b="0" lang="en-GB" sz="1200"/>
              <a:t>Helping others out, for example through listening, writing a card, acts of kindness or just lending a hand to others can make young people feel good, help them let go of their own worries and create more positive self-worth. </a:t>
            </a:r>
            <a:endParaRPr/>
          </a:p>
          <a:p>
            <a:pPr indent="0" lvl="0" marL="0" rtl="0" algn="l">
              <a:spcBef>
                <a:spcPts val="0"/>
              </a:spcBef>
              <a:spcAft>
                <a:spcPts val="0"/>
              </a:spcAft>
              <a:buClr>
                <a:schemeClr val="dk1"/>
              </a:buClr>
              <a:buSzPts val="1200"/>
              <a:buFont typeface="Calibri"/>
              <a:buNone/>
            </a:pPr>
            <a:r>
              <a:t/>
            </a:r>
            <a:endParaRPr b="1" sz="1200"/>
          </a:p>
          <a:p>
            <a:pPr indent="0" lvl="0" marL="0" rtl="0" algn="l">
              <a:spcBef>
                <a:spcPts val="0"/>
              </a:spcBef>
              <a:spcAft>
                <a:spcPts val="0"/>
              </a:spcAft>
              <a:buClr>
                <a:schemeClr val="dk1"/>
              </a:buClr>
              <a:buSzPts val="1200"/>
              <a:buFont typeface="Calibri"/>
              <a:buNone/>
            </a:pPr>
            <a:r>
              <a:rPr b="1" lang="en-GB" sz="1200"/>
              <a:t>5. Paying attention to the present moment (mindfulness)</a:t>
            </a:r>
            <a:endParaRPr/>
          </a:p>
          <a:p>
            <a:pPr indent="0" lvl="0" marL="0" rtl="0" algn="l">
              <a:spcBef>
                <a:spcPts val="0"/>
              </a:spcBef>
              <a:spcAft>
                <a:spcPts val="0"/>
              </a:spcAft>
              <a:buClr>
                <a:schemeClr val="dk1"/>
              </a:buClr>
              <a:buSzPts val="1200"/>
              <a:buFont typeface="Calibri"/>
              <a:buNone/>
            </a:pPr>
            <a:r>
              <a:rPr lang="en-GB" sz="1200"/>
              <a:t>This can include noticing thoughts and feelings, meditation or relaxation such as having a bath or shower or going for a walk in nature and noticing things. Paying attention to feelings can help calm the mind and relaxation can also help young people to let go of worries and stresses. </a:t>
            </a:r>
            <a:endParaRPr/>
          </a:p>
          <a:p>
            <a:pPr indent="0" lvl="0" marL="0" rtl="0" algn="l">
              <a:spcBef>
                <a:spcPts val="0"/>
              </a:spcBef>
              <a:spcAft>
                <a:spcPts val="0"/>
              </a:spcAft>
              <a:buClr>
                <a:schemeClr val="dk1"/>
              </a:buClr>
              <a:buSzPts val="1200"/>
              <a:buFont typeface="Calibri"/>
              <a:buNone/>
            </a:pPr>
            <a:r>
              <a:t/>
            </a:r>
            <a:endParaRPr sz="1200"/>
          </a:p>
          <a:p>
            <a:pPr indent="0" lvl="0" marL="0" rtl="0" algn="l">
              <a:spcBef>
                <a:spcPts val="0"/>
              </a:spcBef>
              <a:spcAft>
                <a:spcPts val="0"/>
              </a:spcAft>
              <a:buNone/>
            </a:pPr>
            <a:r>
              <a:t/>
            </a:r>
            <a:endParaRPr/>
          </a:p>
        </p:txBody>
      </p:sp>
      <p:sp>
        <p:nvSpPr>
          <p:cNvPr id="476" name="Google Shape;476;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3" name="Google Shape;483;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u="none"/>
              <a:t>Plenary: Pass the worry (2-3 mins)</a:t>
            </a:r>
            <a:endParaRPr/>
          </a:p>
          <a:p>
            <a:pPr indent="0" lvl="0" marL="0" rtl="0" algn="l">
              <a:spcBef>
                <a:spcPts val="0"/>
              </a:spcBef>
              <a:spcAft>
                <a:spcPts val="0"/>
              </a:spcAft>
              <a:buNone/>
            </a:pPr>
            <a:r>
              <a:rPr lang="en-GB"/>
              <a:t>Ask each individual student, or pair, to decide on one common worry that faces teenagers (remind them not to use personal examples). Write down some examples for all to see. </a:t>
            </a:r>
            <a:endParaRPr/>
          </a:p>
          <a:p>
            <a:pPr indent="-152400" lvl="0" marL="22860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Throw a scrunched up ball of paper (a worry ball) to one of the students/pairs. When they catch it, can they name one sign of worry and one thing that could be done to help with the worry. When they name the strategy, they can identify a worry on the board to be cancelled out and either the teacher or student can cross it off the list. </a:t>
            </a:r>
            <a:endParaRPr/>
          </a:p>
          <a:p>
            <a:pPr indent="-152400" lvl="0" marL="22860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After the list of worries has been crossed off, unfold the scrunched up paper and explain to students that often, worries can make us feel scrunched up like the paper, but the strategies learned in the lesson can be really helpful in un-scrunching.</a:t>
            </a:r>
            <a:endParaRPr/>
          </a:p>
          <a:p>
            <a:pPr indent="-152400" lvl="0" marL="22860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b="1" i="0" lang="en-GB" sz="1200"/>
              <a:t>Alternative options for social distancing/home learning:</a:t>
            </a:r>
            <a:endParaRPr/>
          </a:p>
          <a:p>
            <a:pPr indent="-228600" lvl="0" marL="228600" marR="0" rtl="0" algn="l">
              <a:lnSpc>
                <a:spcPct val="100000"/>
              </a:lnSpc>
              <a:spcBef>
                <a:spcPts val="0"/>
              </a:spcBef>
              <a:spcAft>
                <a:spcPts val="0"/>
              </a:spcAft>
              <a:buClr>
                <a:schemeClr val="dk1"/>
              </a:buClr>
              <a:buSzPts val="1200"/>
              <a:buFont typeface="Arial"/>
              <a:buChar char="•"/>
            </a:pPr>
            <a:r>
              <a:rPr lang="en-GB"/>
              <a:t>If students are learning from home, show them the scrunched up ball of paper (either do this live or show this slide) and ask them to identify three common worries young people face. For each of those worries, students should write down one sign and one strategy that might help. </a:t>
            </a:r>
            <a:endParaRPr/>
          </a:p>
          <a:p>
            <a:pPr indent="-228600" lvl="0" marL="228600" marR="0" rtl="0" algn="l">
              <a:lnSpc>
                <a:spcPct val="100000"/>
              </a:lnSpc>
              <a:spcBef>
                <a:spcPts val="0"/>
              </a:spcBef>
              <a:spcAft>
                <a:spcPts val="0"/>
              </a:spcAft>
              <a:buClr>
                <a:schemeClr val="dk1"/>
              </a:buClr>
              <a:buSzPts val="1200"/>
              <a:buFont typeface="Arial"/>
              <a:buChar char="•"/>
            </a:pPr>
            <a:r>
              <a:rPr lang="en-GB"/>
              <a:t>In a socially distanced classroom, students could think of common worries independently and write these on a sticky note. On the other side they could write down the signs of worry and then scrunch it up into a ball.  As they are leaving the classroom they have to name a strategy that might help with the worry and then throw the worry into a recycling bin. </a:t>
            </a:r>
            <a:endParaRPr/>
          </a:p>
          <a:p>
            <a:pPr indent="0" lvl="0" marL="0" rtl="0" algn="l">
              <a:spcBef>
                <a:spcPts val="0"/>
              </a:spcBef>
              <a:spcAft>
                <a:spcPts val="0"/>
              </a:spcAft>
              <a:buNone/>
            </a:pPr>
            <a:r>
              <a:t/>
            </a:r>
            <a:endParaRPr/>
          </a:p>
        </p:txBody>
      </p:sp>
      <p:sp>
        <p:nvSpPr>
          <p:cNvPr id="484" name="Google Shape;484;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17a7ea5b5b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17a7ea5b5ba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5" name="Google Shape;495;g17a7ea5b5ba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2.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3.pn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2.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png"/><Relationship Id="rId3" Type="http://schemas.openxmlformats.org/officeDocument/2006/relationships/image" Target="../media/image3.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 Id="rId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3.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 Id="rId3" Type="http://schemas.openxmlformats.org/officeDocument/2006/relationships/image" Target="../media/image6.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5.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0.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 Id="rId4"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0.png"/><Relationship Id="rId4"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 Id="rId4" Type="http://schemas.openxmlformats.org/officeDocument/2006/relationships/image" Target="../media/image1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5.png"/><Relationship Id="rId4"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8.png"/><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0.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0.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1.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 Id="rId4" Type="http://schemas.openxmlformats.org/officeDocument/2006/relationships/image" Target="../media/image3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rgbClr val="3155A5"/>
        </a:solidFill>
      </p:bgPr>
    </p:bg>
    <p:spTree>
      <p:nvGrpSpPr>
        <p:cNvPr id="15" name="Shape 15"/>
        <p:cNvGrpSpPr/>
        <p:nvPr/>
      </p:nvGrpSpPr>
      <p:grpSpPr>
        <a:xfrm>
          <a:off x="0" y="0"/>
          <a:ext cx="0" cy="0"/>
          <a:chOff x="0" y="0"/>
          <a:chExt cx="0" cy="0"/>
        </a:xfrm>
      </p:grpSpPr>
      <p:pic>
        <p:nvPicPr>
          <p:cNvPr descr="A close up of a logo&#10;&#10;Description automatically generated" id="16" name="Google Shape;16;p2"/>
          <p:cNvPicPr preferRelativeResize="0"/>
          <p:nvPr/>
        </p:nvPicPr>
        <p:blipFill rotWithShape="1">
          <a:blip r:embed="rId2">
            <a:alphaModFix amt="20000"/>
          </a:blip>
          <a:srcRect b="0" l="0" r="0" t="0"/>
          <a:stretch/>
        </p:blipFill>
        <p:spPr>
          <a:xfrm>
            <a:off x="2268737" y="-1845300"/>
            <a:ext cx="12587686" cy="12559745"/>
          </a:xfrm>
          <a:prstGeom prst="rect">
            <a:avLst/>
          </a:prstGeom>
          <a:noFill/>
          <a:ln>
            <a:noFill/>
          </a:ln>
        </p:spPr>
      </p:pic>
      <p:pic>
        <p:nvPicPr>
          <p:cNvPr descr="A picture containing drawing&#10;&#10;Description automatically generated" id="17" name="Google Shape;17;p2"/>
          <p:cNvPicPr preferRelativeResize="0"/>
          <p:nvPr/>
        </p:nvPicPr>
        <p:blipFill rotWithShape="1">
          <a:blip r:embed="rId3">
            <a:alphaModFix/>
          </a:blip>
          <a:srcRect b="8136" l="3610" r="4204" t="7187"/>
          <a:stretch/>
        </p:blipFill>
        <p:spPr>
          <a:xfrm>
            <a:off x="10870766" y="371286"/>
            <a:ext cx="936888" cy="382475"/>
          </a:xfrm>
          <a:prstGeom prst="rect">
            <a:avLst/>
          </a:prstGeom>
          <a:noFill/>
          <a:ln>
            <a:noFill/>
          </a:ln>
        </p:spPr>
      </p:pic>
      <p:sp>
        <p:nvSpPr>
          <p:cNvPr id="18" name="Google Shape;18;p2"/>
          <p:cNvSpPr txBox="1"/>
          <p:nvPr>
            <p:ph type="ctrTitle"/>
          </p:nvPr>
        </p:nvSpPr>
        <p:spPr>
          <a:xfrm>
            <a:off x="1328352" y="1362422"/>
            <a:ext cx="5762220" cy="1590179"/>
          </a:xfrm>
          <a:prstGeom prst="rect">
            <a:avLst/>
          </a:prstGeom>
          <a:noFill/>
          <a:ln>
            <a:noFill/>
          </a:ln>
        </p:spPr>
        <p:txBody>
          <a:bodyPr anchorCtr="0" anchor="b" bIns="0" lIns="0" spcFirstLastPara="1" rIns="0" wrap="square" tIns="0">
            <a:spAutoFit/>
          </a:bodyPr>
          <a:lstStyle>
            <a:lvl1pPr lvl="0" algn="r">
              <a:lnSpc>
                <a:spcPct val="88571"/>
              </a:lnSpc>
              <a:spcBef>
                <a:spcPts val="0"/>
              </a:spcBef>
              <a:spcAft>
                <a:spcPts val="0"/>
              </a:spcAft>
              <a:buClr>
                <a:schemeClr val="lt1"/>
              </a:buClr>
              <a:buSzPts val="7000"/>
              <a:buFont typeface="Arial Narrow"/>
              <a:buNone/>
              <a:defRPr b="1" sz="7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2"/>
          <p:cNvSpPr/>
          <p:nvPr>
            <p:ph idx="2" type="pic"/>
          </p:nvPr>
        </p:nvSpPr>
        <p:spPr>
          <a:xfrm>
            <a:off x="4559300" y="0"/>
            <a:ext cx="7007225" cy="6858000"/>
          </a:xfrm>
          <a:prstGeom prst="rect">
            <a:avLst/>
          </a:prstGeom>
          <a:noFill/>
          <a:ln>
            <a:noFill/>
          </a:ln>
        </p:spPr>
      </p:sp>
      <p:pic>
        <p:nvPicPr>
          <p:cNvPr descr="A picture containing drawing&#10;&#10;Description automatically generated" id="20" name="Google Shape;20;p2"/>
          <p:cNvPicPr preferRelativeResize="0"/>
          <p:nvPr/>
        </p:nvPicPr>
        <p:blipFill rotWithShape="1">
          <a:blip r:embed="rId4">
            <a:alphaModFix/>
          </a:blip>
          <a:srcRect b="0" l="0" r="0" t="0"/>
          <a:stretch/>
        </p:blipFill>
        <p:spPr>
          <a:xfrm>
            <a:off x="86499" y="5311452"/>
            <a:ext cx="2483709" cy="1481788"/>
          </a:xfrm>
          <a:prstGeom prst="rect">
            <a:avLst/>
          </a:prstGeom>
          <a:noFill/>
          <a:ln>
            <a:noFill/>
          </a:ln>
        </p:spPr>
      </p:pic>
      <p:sp>
        <p:nvSpPr>
          <p:cNvPr id="21" name="Google Shape;21;p2"/>
          <p:cNvSpPr/>
          <p:nvPr>
            <p:ph idx="3" type="pic"/>
          </p:nvPr>
        </p:nvSpPr>
        <p:spPr>
          <a:xfrm>
            <a:off x="4571503" y="0"/>
            <a:ext cx="7007225" cy="6858000"/>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124" name="Shape 124"/>
        <p:cNvGrpSpPr/>
        <p:nvPr/>
      </p:nvGrpSpPr>
      <p:grpSpPr>
        <a:xfrm>
          <a:off x="0" y="0"/>
          <a:ext cx="0" cy="0"/>
          <a:chOff x="0" y="0"/>
          <a:chExt cx="0" cy="0"/>
        </a:xfrm>
      </p:grpSpPr>
      <p:sp>
        <p:nvSpPr>
          <p:cNvPr id="125" name="Google Shape;125;p11"/>
          <p:cNvSpPr txBox="1"/>
          <p:nvPr>
            <p:ph type="title"/>
          </p:nvPr>
        </p:nvSpPr>
        <p:spPr>
          <a:xfrm>
            <a:off x="1114117" y="1168461"/>
            <a:ext cx="4842510" cy="1158050"/>
          </a:xfrm>
          <a:prstGeom prst="rect">
            <a:avLst/>
          </a:prstGeom>
          <a:noFill/>
          <a:ln>
            <a:noFill/>
          </a:ln>
        </p:spPr>
        <p:txBody>
          <a:bodyPr anchorCtr="0" anchor="t" bIns="0" lIns="0" spcFirstLastPara="1" rIns="0" wrap="square" tIns="0">
            <a:noAutofit/>
          </a:bodyPr>
          <a:lstStyle>
            <a:lvl1pPr lvl="0" algn="l">
              <a:lnSpc>
                <a:spcPct val="96000"/>
              </a:lnSpc>
              <a:spcBef>
                <a:spcPts val="0"/>
              </a:spcBef>
              <a:spcAft>
                <a:spcPts val="0"/>
              </a:spcAft>
              <a:buClr>
                <a:schemeClr val="dk1"/>
              </a:buClr>
              <a:buSzPts val="5000"/>
              <a:buFont typeface="Arial"/>
              <a:buNone/>
              <a:defRPr b="1" i="0" sz="5000" u="none" strike="noStrike">
                <a:solidFill>
                  <a:schemeClr val="dk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6" name="Google Shape;126;p11"/>
          <p:cNvSpPr/>
          <p:nvPr/>
        </p:nvSpPr>
        <p:spPr>
          <a:xfrm>
            <a:off x="7186815" y="609157"/>
            <a:ext cx="713912" cy="5032877"/>
          </a:xfrm>
          <a:prstGeom prst="roundRect">
            <a:avLst>
              <a:gd fmla="val 47778"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 name="Google Shape;127;p11"/>
          <p:cNvSpPr txBox="1"/>
          <p:nvPr>
            <p:ph idx="1" type="body"/>
          </p:nvPr>
        </p:nvSpPr>
        <p:spPr>
          <a:xfrm>
            <a:off x="1851243" y="2781617"/>
            <a:ext cx="4421875" cy="2414363"/>
          </a:xfrm>
          <a:prstGeom prst="rect">
            <a:avLst/>
          </a:prstGeom>
          <a:noFill/>
          <a:ln>
            <a:noFill/>
          </a:ln>
        </p:spPr>
        <p:txBody>
          <a:bodyPr anchorCtr="0" anchor="t" bIns="0" lIns="0" spcFirstLastPara="1" rIns="0" wrap="square" tIns="0">
            <a:noAutofit/>
          </a:bodyPr>
          <a:lstStyle>
            <a:lvl1pPr indent="-368300" lvl="0" marL="457200" marR="0" algn="l">
              <a:lnSpc>
                <a:spcPct val="104545"/>
              </a:lnSpc>
              <a:spcBef>
                <a:spcPts val="1000"/>
              </a:spcBef>
              <a:spcAft>
                <a:spcPts val="0"/>
              </a:spcAft>
              <a:buClr>
                <a:schemeClr val="dk1"/>
              </a:buClr>
              <a:buSzPts val="2200"/>
              <a:buFont typeface="Arial"/>
              <a:buChar char="•"/>
              <a:defRPr b="0" i="0" sz="22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11"/>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grpSp>
        <p:nvGrpSpPr>
          <p:cNvPr id="129" name="Google Shape;129;p11"/>
          <p:cNvGrpSpPr/>
          <p:nvPr/>
        </p:nvGrpSpPr>
        <p:grpSpPr>
          <a:xfrm>
            <a:off x="0" y="364421"/>
            <a:ext cx="12192000" cy="6493579"/>
            <a:chOff x="0" y="364421"/>
            <a:chExt cx="12192000" cy="6493579"/>
          </a:xfrm>
        </p:grpSpPr>
        <p:sp>
          <p:nvSpPr>
            <p:cNvPr id="130" name="Google Shape;130;p11"/>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131" name="Google Shape;131;p11"/>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132" name="Google Shape;132;p11"/>
          <p:cNvSpPr txBox="1"/>
          <p:nvPr>
            <p:ph idx="2" type="body"/>
          </p:nvPr>
        </p:nvSpPr>
        <p:spPr>
          <a:xfrm>
            <a:off x="7329006" y="5035160"/>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3" name="Google Shape;133;p11"/>
          <p:cNvSpPr txBox="1"/>
          <p:nvPr>
            <p:ph idx="3" type="body"/>
          </p:nvPr>
        </p:nvSpPr>
        <p:spPr>
          <a:xfrm>
            <a:off x="7329006" y="4622254"/>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4" name="Google Shape;134;p11"/>
          <p:cNvSpPr txBox="1"/>
          <p:nvPr>
            <p:ph idx="4" type="body"/>
          </p:nvPr>
        </p:nvSpPr>
        <p:spPr>
          <a:xfrm>
            <a:off x="7329006" y="4209345"/>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5" name="Google Shape;135;p11"/>
          <p:cNvSpPr txBox="1"/>
          <p:nvPr>
            <p:ph idx="5" type="body"/>
          </p:nvPr>
        </p:nvSpPr>
        <p:spPr>
          <a:xfrm>
            <a:off x="7329006" y="3796436"/>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11"/>
          <p:cNvSpPr txBox="1"/>
          <p:nvPr>
            <p:ph idx="6" type="body"/>
          </p:nvPr>
        </p:nvSpPr>
        <p:spPr>
          <a:xfrm>
            <a:off x="7329006" y="3383527"/>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11"/>
          <p:cNvSpPr txBox="1"/>
          <p:nvPr>
            <p:ph idx="7" type="body"/>
          </p:nvPr>
        </p:nvSpPr>
        <p:spPr>
          <a:xfrm>
            <a:off x="7329006" y="2970618"/>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 name="Google Shape;138;p11"/>
          <p:cNvSpPr txBox="1"/>
          <p:nvPr>
            <p:ph idx="8" type="body"/>
          </p:nvPr>
        </p:nvSpPr>
        <p:spPr>
          <a:xfrm>
            <a:off x="7329006" y="2557709"/>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11"/>
          <p:cNvSpPr txBox="1"/>
          <p:nvPr>
            <p:ph idx="9" type="body"/>
          </p:nvPr>
        </p:nvSpPr>
        <p:spPr>
          <a:xfrm>
            <a:off x="7329006" y="2144800"/>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11"/>
          <p:cNvSpPr txBox="1"/>
          <p:nvPr>
            <p:ph idx="13" type="body"/>
          </p:nvPr>
        </p:nvSpPr>
        <p:spPr>
          <a:xfrm>
            <a:off x="7329006" y="1731891"/>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p11"/>
          <p:cNvSpPr txBox="1"/>
          <p:nvPr>
            <p:ph idx="14" type="body"/>
          </p:nvPr>
        </p:nvSpPr>
        <p:spPr>
          <a:xfrm>
            <a:off x="7329006" y="1318982"/>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 name="Google Shape;142;p11"/>
          <p:cNvSpPr txBox="1"/>
          <p:nvPr>
            <p:ph idx="15" type="body"/>
          </p:nvPr>
        </p:nvSpPr>
        <p:spPr>
          <a:xfrm>
            <a:off x="7329006" y="906073"/>
            <a:ext cx="429531" cy="318771"/>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43" name="Google Shape;143;p11"/>
          <p:cNvCxnSpPr/>
          <p:nvPr/>
        </p:nvCxnSpPr>
        <p:spPr>
          <a:xfrm rot="10800000">
            <a:off x="7758537" y="1072788"/>
            <a:ext cx="1429851" cy="0"/>
          </a:xfrm>
          <a:prstGeom prst="straightConnector1">
            <a:avLst/>
          </a:prstGeom>
          <a:noFill/>
          <a:ln cap="flat" cmpd="sng" w="19050">
            <a:solidFill>
              <a:schemeClr val="dk1"/>
            </a:solidFill>
            <a:prstDash val="solid"/>
            <a:miter lim="800000"/>
            <a:headEnd len="sm" w="sm" type="none"/>
            <a:tailEnd len="sm" w="sm" type="none"/>
          </a:ln>
        </p:spPr>
      </p:cxnSp>
      <p:sp>
        <p:nvSpPr>
          <p:cNvPr id="144" name="Google Shape;144;p11"/>
          <p:cNvSpPr/>
          <p:nvPr/>
        </p:nvSpPr>
        <p:spPr>
          <a:xfrm>
            <a:off x="9118005" y="882094"/>
            <a:ext cx="2582764" cy="36364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5" name="Google Shape;145;p11"/>
          <p:cNvSpPr txBox="1"/>
          <p:nvPr>
            <p:ph idx="16" type="body"/>
          </p:nvPr>
        </p:nvSpPr>
        <p:spPr>
          <a:xfrm>
            <a:off x="9118006" y="914447"/>
            <a:ext cx="2582764" cy="298934"/>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lt1"/>
              </a:buClr>
              <a:buSzPts val="2000"/>
              <a:buFont typeface="Arial"/>
              <a:buNone/>
              <a:defRPr b="1"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46" name="Google Shape;146;p11"/>
          <p:cNvCxnSpPr/>
          <p:nvPr/>
        </p:nvCxnSpPr>
        <p:spPr>
          <a:xfrm rot="10800000">
            <a:off x="7758537" y="5207806"/>
            <a:ext cx="1429851" cy="0"/>
          </a:xfrm>
          <a:prstGeom prst="straightConnector1">
            <a:avLst/>
          </a:prstGeom>
          <a:noFill/>
          <a:ln cap="flat" cmpd="sng" w="19050">
            <a:solidFill>
              <a:schemeClr val="dk1"/>
            </a:solidFill>
            <a:prstDash val="solid"/>
            <a:miter lim="800000"/>
            <a:headEnd len="sm" w="sm" type="none"/>
            <a:tailEnd len="sm" w="sm" type="none"/>
          </a:ln>
        </p:spPr>
      </p:cxnSp>
      <p:sp>
        <p:nvSpPr>
          <p:cNvPr id="147" name="Google Shape;147;p11"/>
          <p:cNvSpPr/>
          <p:nvPr/>
        </p:nvSpPr>
        <p:spPr>
          <a:xfrm>
            <a:off x="9118005" y="5025985"/>
            <a:ext cx="1890305" cy="36364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8" name="Google Shape;148;p11"/>
          <p:cNvSpPr txBox="1"/>
          <p:nvPr>
            <p:ph idx="17" type="body"/>
          </p:nvPr>
        </p:nvSpPr>
        <p:spPr>
          <a:xfrm>
            <a:off x="9118006" y="5058338"/>
            <a:ext cx="1890305" cy="298934"/>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lt1"/>
              </a:buClr>
              <a:buSzPts val="2000"/>
              <a:buFont typeface="Arial"/>
              <a:buNone/>
              <a:defRPr b="1"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11"/>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pic>
        <p:nvPicPr>
          <p:cNvPr descr="A picture containing drawing&#10;&#10;Description automatically generated" id="150" name="Google Shape;150;p11"/>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Title and Content">
  <p:cSld name="16_Title and Content">
    <p:bg>
      <p:bgPr>
        <a:solidFill>
          <a:srgbClr val="3155A5"/>
        </a:solidFill>
      </p:bgPr>
    </p:bg>
    <p:spTree>
      <p:nvGrpSpPr>
        <p:cNvPr id="151" name="Shape 151"/>
        <p:cNvGrpSpPr/>
        <p:nvPr/>
      </p:nvGrpSpPr>
      <p:grpSpPr>
        <a:xfrm>
          <a:off x="0" y="0"/>
          <a:ext cx="0" cy="0"/>
          <a:chOff x="0" y="0"/>
          <a:chExt cx="0" cy="0"/>
        </a:xfrm>
      </p:grpSpPr>
      <p:pic>
        <p:nvPicPr>
          <p:cNvPr descr="A close up of a logo&#10;&#10;Description automatically generated" id="152" name="Google Shape;152;p12"/>
          <p:cNvPicPr preferRelativeResize="0"/>
          <p:nvPr/>
        </p:nvPicPr>
        <p:blipFill rotWithShape="1">
          <a:blip r:embed="rId2">
            <a:alphaModFix amt="40000"/>
          </a:blip>
          <a:srcRect b="0" l="0" r="0" t="0"/>
          <a:stretch/>
        </p:blipFill>
        <p:spPr>
          <a:xfrm>
            <a:off x="2286000" y="-298156"/>
            <a:ext cx="13139978" cy="13110810"/>
          </a:xfrm>
          <a:prstGeom prst="rect">
            <a:avLst/>
          </a:prstGeom>
          <a:noFill/>
          <a:ln>
            <a:noFill/>
          </a:ln>
        </p:spPr>
      </p:pic>
      <p:sp>
        <p:nvSpPr>
          <p:cNvPr id="153" name="Google Shape;153;p12"/>
          <p:cNvSpPr txBox="1"/>
          <p:nvPr>
            <p:ph type="title"/>
          </p:nvPr>
        </p:nvSpPr>
        <p:spPr>
          <a:xfrm>
            <a:off x="2762264" y="954831"/>
            <a:ext cx="4860404" cy="992188"/>
          </a:xfrm>
          <a:prstGeom prst="rect">
            <a:avLst/>
          </a:prstGeom>
          <a:noFill/>
          <a:ln>
            <a:noFill/>
          </a:ln>
        </p:spPr>
        <p:txBody>
          <a:bodyPr anchorCtr="0" anchor="t" bIns="0" lIns="0" spcFirstLastPara="1" rIns="0" wrap="square" tIns="0">
            <a:noAutofit/>
          </a:bodyPr>
          <a:lstStyle>
            <a:lvl1pPr lvl="0" algn="l">
              <a:lnSpc>
                <a:spcPct val="96000"/>
              </a:lnSpc>
              <a:spcBef>
                <a:spcPts val="0"/>
              </a:spcBef>
              <a:spcAft>
                <a:spcPts val="0"/>
              </a:spcAft>
              <a:buClr>
                <a:schemeClr val="lt1"/>
              </a:buClr>
              <a:buSzPts val="5000"/>
              <a:buFont typeface="Arial Narrow"/>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4" name="Google Shape;154;p12"/>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pic>
        <p:nvPicPr>
          <p:cNvPr descr="A picture containing drawing&#10;&#10;Description automatically generated" id="155" name="Google Shape;155;p12"/>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
        <p:nvSpPr>
          <p:cNvPr id="156" name="Google Shape;156;p12"/>
          <p:cNvSpPr txBox="1"/>
          <p:nvPr>
            <p:ph idx="1" type="body"/>
          </p:nvPr>
        </p:nvSpPr>
        <p:spPr>
          <a:xfrm>
            <a:off x="1634490" y="2432545"/>
            <a:ext cx="4392805" cy="1097733"/>
          </a:xfrm>
          <a:prstGeom prst="rect">
            <a:avLst/>
          </a:prstGeom>
          <a:noFill/>
          <a:ln>
            <a:noFill/>
          </a:ln>
        </p:spPr>
        <p:txBody>
          <a:bodyPr anchorCtr="0" anchor="t" bIns="0" lIns="0" spcFirstLastPara="1" rIns="0" wrap="square" tIns="0">
            <a:noAutofit/>
          </a:bodyPr>
          <a:lstStyle>
            <a:lvl1pPr indent="-228600" lvl="0" marL="457200" marR="0" algn="r">
              <a:lnSpc>
                <a:spcPct val="100000"/>
              </a:lnSpc>
              <a:spcBef>
                <a:spcPts val="1000"/>
              </a:spcBef>
              <a:spcAft>
                <a:spcPts val="0"/>
              </a:spcAft>
              <a:buClr>
                <a:schemeClr val="lt1"/>
              </a:buClr>
              <a:buSzPts val="2400"/>
              <a:buFont typeface="Arial"/>
              <a:buNone/>
              <a:defRPr b="0" i="0" sz="24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12"/>
          <p:cNvSpPr txBox="1"/>
          <p:nvPr>
            <p:ph idx="2" type="body"/>
          </p:nvPr>
        </p:nvSpPr>
        <p:spPr>
          <a:xfrm>
            <a:off x="1354238" y="3849081"/>
            <a:ext cx="4673057" cy="557705"/>
          </a:xfrm>
          <a:prstGeom prst="rect">
            <a:avLst/>
          </a:prstGeom>
          <a:noFill/>
          <a:ln>
            <a:noFill/>
          </a:ln>
        </p:spPr>
        <p:txBody>
          <a:bodyPr anchorCtr="0" anchor="t" bIns="0" lIns="0" spcFirstLastPara="1" rIns="0" wrap="square" tIns="0">
            <a:noAutofit/>
          </a:bodyPr>
          <a:lstStyle>
            <a:lvl1pPr indent="-228600" lvl="0" marL="457200" marR="0" algn="r">
              <a:lnSpc>
                <a:spcPct val="100000"/>
              </a:lnSpc>
              <a:spcBef>
                <a:spcPts val="100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12"/>
          <p:cNvSpPr/>
          <p:nvPr>
            <p:ph idx="3" type="pic"/>
          </p:nvPr>
        </p:nvSpPr>
        <p:spPr>
          <a:xfrm>
            <a:off x="6493397" y="1673225"/>
            <a:ext cx="5698603" cy="5159375"/>
          </a:xfrm>
          <a:prstGeom prst="rect">
            <a:avLst/>
          </a:prstGeom>
          <a:noFill/>
          <a:ln>
            <a:noFill/>
          </a:ln>
        </p:spPr>
      </p:sp>
      <p:pic>
        <p:nvPicPr>
          <p:cNvPr descr="A picture containing drawing&#10;&#10;Description automatically generated" id="159" name="Google Shape;159;p12"/>
          <p:cNvPicPr preferRelativeResize="0"/>
          <p:nvPr/>
        </p:nvPicPr>
        <p:blipFill rotWithShape="1">
          <a:blip r:embed="rId4">
            <a:alphaModFix/>
          </a:blip>
          <a:srcRect b="0" l="0" r="0" t="0"/>
          <a:stretch/>
        </p:blipFill>
        <p:spPr>
          <a:xfrm>
            <a:off x="11365949" y="364421"/>
            <a:ext cx="472812" cy="19302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bg>
      <p:bgPr>
        <a:solidFill>
          <a:schemeClr val="lt1"/>
        </a:solidFill>
      </p:bgPr>
    </p:bg>
    <p:spTree>
      <p:nvGrpSpPr>
        <p:cNvPr id="160" name="Shape 160"/>
        <p:cNvGrpSpPr/>
        <p:nvPr/>
      </p:nvGrpSpPr>
      <p:grpSpPr>
        <a:xfrm>
          <a:off x="0" y="0"/>
          <a:ext cx="0" cy="0"/>
          <a:chOff x="0" y="0"/>
          <a:chExt cx="0" cy="0"/>
        </a:xfrm>
      </p:grpSpPr>
      <p:grpSp>
        <p:nvGrpSpPr>
          <p:cNvPr id="161" name="Google Shape;161;p13"/>
          <p:cNvGrpSpPr/>
          <p:nvPr/>
        </p:nvGrpSpPr>
        <p:grpSpPr>
          <a:xfrm>
            <a:off x="0" y="0"/>
            <a:ext cx="12192000" cy="6858000"/>
            <a:chOff x="0" y="0"/>
            <a:chExt cx="12192000" cy="6858000"/>
          </a:xfrm>
        </p:grpSpPr>
        <p:sp>
          <p:nvSpPr>
            <p:cNvPr id="162" name="Google Shape;162;p13"/>
            <p:cNvSpPr/>
            <p:nvPr/>
          </p:nvSpPr>
          <p:spPr>
            <a:xfrm>
              <a:off x="0" y="0"/>
              <a:ext cx="6096000" cy="683259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3" name="Google Shape;163;p13"/>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164" name="Google Shape;164;p13"/>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165" name="Google Shape;165;p13"/>
          <p:cNvSpPr txBox="1"/>
          <p:nvPr>
            <p:ph type="title"/>
          </p:nvPr>
        </p:nvSpPr>
        <p:spPr>
          <a:xfrm>
            <a:off x="548639" y="1203086"/>
            <a:ext cx="3429277" cy="1766230"/>
          </a:xfrm>
          <a:prstGeom prst="rect">
            <a:avLst/>
          </a:prstGeom>
          <a:noFill/>
          <a:ln>
            <a:noFill/>
          </a:ln>
        </p:spPr>
        <p:txBody>
          <a:bodyPr anchorCtr="0" anchor="t" bIns="0" lIns="0" spcFirstLastPara="1" rIns="0" wrap="square" tIns="0">
            <a:noAutofit/>
          </a:bodyPr>
          <a:lstStyle>
            <a:lvl1pPr lvl="0" algn="r">
              <a:lnSpc>
                <a:spcPct val="96000"/>
              </a:lnSpc>
              <a:spcBef>
                <a:spcPts val="0"/>
              </a:spcBef>
              <a:spcAft>
                <a:spcPts val="0"/>
              </a:spcAft>
              <a:buClr>
                <a:schemeClr val="lt1"/>
              </a:buClr>
              <a:buSzPts val="5000"/>
              <a:buFont typeface="Arial"/>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p13"/>
          <p:cNvSpPr txBox="1"/>
          <p:nvPr>
            <p:ph idx="1" type="body"/>
          </p:nvPr>
        </p:nvSpPr>
        <p:spPr>
          <a:xfrm>
            <a:off x="7770126" y="1362703"/>
            <a:ext cx="4073164" cy="431373"/>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logo&#10;&#10;Description automatically generated" id="167" name="Google Shape;167;p13"/>
          <p:cNvPicPr preferRelativeResize="0"/>
          <p:nvPr/>
        </p:nvPicPr>
        <p:blipFill rotWithShape="1">
          <a:blip r:embed="rId3">
            <a:alphaModFix amt="40000"/>
          </a:blip>
          <a:srcRect b="0" l="0" r="0" t="0"/>
          <a:stretch/>
        </p:blipFill>
        <p:spPr>
          <a:xfrm>
            <a:off x="-721653" y="-1710097"/>
            <a:ext cx="13139978" cy="13110810"/>
          </a:xfrm>
          <a:prstGeom prst="rect">
            <a:avLst/>
          </a:prstGeom>
          <a:noFill/>
          <a:ln>
            <a:noFill/>
          </a:ln>
        </p:spPr>
      </p:pic>
      <p:sp>
        <p:nvSpPr>
          <p:cNvPr id="168" name="Google Shape;168;p13"/>
          <p:cNvSpPr txBox="1"/>
          <p:nvPr>
            <p:ph idx="2" type="body"/>
          </p:nvPr>
        </p:nvSpPr>
        <p:spPr>
          <a:xfrm>
            <a:off x="7770126" y="1991625"/>
            <a:ext cx="4073164" cy="1353459"/>
          </a:xfrm>
          <a:prstGeom prst="rect">
            <a:avLst/>
          </a:prstGeom>
          <a:noFill/>
          <a:ln>
            <a:noFill/>
          </a:ln>
        </p:spPr>
        <p:txBody>
          <a:bodyPr anchorCtr="0" anchor="t" bIns="0" lIns="0" spcFirstLastPara="1" rIns="0" wrap="square" tIns="0">
            <a:noAutofit/>
          </a:bodyPr>
          <a:lstStyle>
            <a:lvl1pPr indent="-228600" lvl="0" marL="457200" marR="0" algn="l">
              <a:lnSpc>
                <a:spcPct val="115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9" name="Google Shape;169;p13"/>
          <p:cNvSpPr txBox="1"/>
          <p:nvPr>
            <p:ph idx="3" type="body"/>
          </p:nvPr>
        </p:nvSpPr>
        <p:spPr>
          <a:xfrm>
            <a:off x="7770126" y="3781811"/>
            <a:ext cx="4073164" cy="431373"/>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0" name="Google Shape;170;p13"/>
          <p:cNvSpPr txBox="1"/>
          <p:nvPr>
            <p:ph idx="4" type="body"/>
          </p:nvPr>
        </p:nvSpPr>
        <p:spPr>
          <a:xfrm>
            <a:off x="7770126" y="4410733"/>
            <a:ext cx="4073164" cy="566381"/>
          </a:xfrm>
          <a:prstGeom prst="rect">
            <a:avLst/>
          </a:prstGeom>
          <a:noFill/>
          <a:ln>
            <a:noFill/>
          </a:ln>
        </p:spPr>
        <p:txBody>
          <a:bodyPr anchorCtr="0" anchor="t" bIns="0" lIns="0" spcFirstLastPara="1" rIns="0" wrap="square" tIns="0">
            <a:noAutofit/>
          </a:bodyPr>
          <a:lstStyle>
            <a:lvl1pPr indent="-228600" lvl="0" marL="457200" marR="0" algn="l">
              <a:lnSpc>
                <a:spcPct val="115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1" name="Google Shape;171;p13"/>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pic>
        <p:nvPicPr>
          <p:cNvPr descr="A picture containing drawing&#10;&#10;Description automatically generated" id="172" name="Google Shape;172;p13"/>
          <p:cNvPicPr preferRelativeResize="0"/>
          <p:nvPr/>
        </p:nvPicPr>
        <p:blipFill rotWithShape="1">
          <a:blip r:embed="rId4">
            <a:alphaModFix/>
          </a:blip>
          <a:srcRect b="0" l="0" r="0" t="0"/>
          <a:stretch/>
        </p:blipFill>
        <p:spPr>
          <a:xfrm>
            <a:off x="205119" y="5979900"/>
            <a:ext cx="1429371" cy="852767"/>
          </a:xfrm>
          <a:prstGeom prst="rect">
            <a:avLst/>
          </a:prstGeom>
          <a:noFill/>
          <a:ln>
            <a:noFill/>
          </a:ln>
        </p:spPr>
      </p:pic>
      <p:sp>
        <p:nvSpPr>
          <p:cNvPr id="173" name="Google Shape;173;p13"/>
          <p:cNvSpPr/>
          <p:nvPr>
            <p:ph idx="5" type="pic"/>
          </p:nvPr>
        </p:nvSpPr>
        <p:spPr>
          <a:xfrm>
            <a:off x="2961564" y="1228487"/>
            <a:ext cx="4477767" cy="5633246"/>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Title and Content">
  <p:cSld name="18_Title and Content">
    <p:bg>
      <p:bgPr>
        <a:solidFill>
          <a:srgbClr val="3155A5"/>
        </a:solidFill>
      </p:bgPr>
    </p:bg>
    <p:spTree>
      <p:nvGrpSpPr>
        <p:cNvPr id="174" name="Shape 174"/>
        <p:cNvGrpSpPr/>
        <p:nvPr/>
      </p:nvGrpSpPr>
      <p:grpSpPr>
        <a:xfrm>
          <a:off x="0" y="0"/>
          <a:ext cx="0" cy="0"/>
          <a:chOff x="0" y="0"/>
          <a:chExt cx="0" cy="0"/>
        </a:xfrm>
      </p:grpSpPr>
      <p:pic>
        <p:nvPicPr>
          <p:cNvPr descr="A close up of a logo&#10;&#10;Description automatically generated" id="175" name="Google Shape;175;p14"/>
          <p:cNvPicPr preferRelativeResize="0"/>
          <p:nvPr/>
        </p:nvPicPr>
        <p:blipFill rotWithShape="1">
          <a:blip r:embed="rId2">
            <a:alphaModFix amt="40000"/>
          </a:blip>
          <a:srcRect b="0" l="0" r="0" t="0"/>
          <a:stretch/>
        </p:blipFill>
        <p:spPr>
          <a:xfrm>
            <a:off x="537882" y="-1473284"/>
            <a:ext cx="14912787" cy="14879684"/>
          </a:xfrm>
          <a:prstGeom prst="rect">
            <a:avLst/>
          </a:prstGeom>
          <a:noFill/>
          <a:ln>
            <a:noFill/>
          </a:ln>
        </p:spPr>
      </p:pic>
      <p:sp>
        <p:nvSpPr>
          <p:cNvPr id="176" name="Google Shape;176;p14"/>
          <p:cNvSpPr txBox="1"/>
          <p:nvPr>
            <p:ph type="title"/>
          </p:nvPr>
        </p:nvSpPr>
        <p:spPr>
          <a:xfrm>
            <a:off x="3086356" y="1217224"/>
            <a:ext cx="3074926"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5000"/>
              <a:buFont typeface="Arial Narrow"/>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7" name="Google Shape;177;p14"/>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pic>
        <p:nvPicPr>
          <p:cNvPr descr="A picture containing drawing&#10;&#10;Description automatically generated" id="178" name="Google Shape;178;p14"/>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
        <p:nvSpPr>
          <p:cNvPr id="179" name="Google Shape;179;p14"/>
          <p:cNvSpPr txBox="1"/>
          <p:nvPr>
            <p:ph idx="1" type="body"/>
          </p:nvPr>
        </p:nvSpPr>
        <p:spPr>
          <a:xfrm>
            <a:off x="1250067" y="2274923"/>
            <a:ext cx="5046561" cy="3107305"/>
          </a:xfrm>
          <a:prstGeom prst="rect">
            <a:avLst/>
          </a:prstGeom>
          <a:noFill/>
          <a:ln>
            <a:noFill/>
          </a:ln>
        </p:spPr>
        <p:txBody>
          <a:bodyPr anchorCtr="0" anchor="t" bIns="0" lIns="0" spcFirstLastPara="1" rIns="0" wrap="square" tIns="0">
            <a:noAutofit/>
          </a:bodyPr>
          <a:lstStyle>
            <a:lvl1pPr indent="-355600" lvl="0" marL="457200" marR="0" algn="l">
              <a:lnSpc>
                <a:spcPct val="100000"/>
              </a:lnSpc>
              <a:spcBef>
                <a:spcPts val="50"/>
              </a:spcBef>
              <a:spcAft>
                <a:spcPts val="0"/>
              </a:spcAft>
              <a:buClr>
                <a:schemeClr val="lt1"/>
              </a:buClr>
              <a:buSzPts val="2000"/>
              <a:buFont typeface="Arial"/>
              <a:buChar char="•"/>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14"/>
          <p:cNvSpPr/>
          <p:nvPr>
            <p:ph idx="2" type="pic"/>
          </p:nvPr>
        </p:nvSpPr>
        <p:spPr>
          <a:xfrm>
            <a:off x="6493397" y="1673225"/>
            <a:ext cx="5698603" cy="5159375"/>
          </a:xfrm>
          <a:prstGeom prst="rect">
            <a:avLst/>
          </a:prstGeom>
          <a:noFill/>
          <a:ln>
            <a:noFill/>
          </a:ln>
        </p:spPr>
      </p:sp>
      <p:pic>
        <p:nvPicPr>
          <p:cNvPr descr="A picture containing drawing&#10;&#10;Description automatically generated" id="181" name="Google Shape;181;p14"/>
          <p:cNvPicPr preferRelativeResize="0"/>
          <p:nvPr/>
        </p:nvPicPr>
        <p:blipFill rotWithShape="1">
          <a:blip r:embed="rId4">
            <a:alphaModFix/>
          </a:blip>
          <a:srcRect b="0" l="0" r="0" t="0"/>
          <a:stretch/>
        </p:blipFill>
        <p:spPr>
          <a:xfrm>
            <a:off x="11365949" y="364421"/>
            <a:ext cx="472812" cy="19302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Title and Content">
  <p:cSld name="19_Title and Content">
    <p:bg>
      <p:bgPr>
        <a:solidFill>
          <a:srgbClr val="3155A5"/>
        </a:solidFill>
      </p:bgPr>
    </p:bg>
    <p:spTree>
      <p:nvGrpSpPr>
        <p:cNvPr id="182" name="Shape 182"/>
        <p:cNvGrpSpPr/>
        <p:nvPr/>
      </p:nvGrpSpPr>
      <p:grpSpPr>
        <a:xfrm>
          <a:off x="0" y="0"/>
          <a:ext cx="0" cy="0"/>
          <a:chOff x="0" y="0"/>
          <a:chExt cx="0" cy="0"/>
        </a:xfrm>
      </p:grpSpPr>
      <p:sp>
        <p:nvSpPr>
          <p:cNvPr id="183" name="Google Shape;183;p15"/>
          <p:cNvSpPr txBox="1"/>
          <p:nvPr>
            <p:ph type="title"/>
          </p:nvPr>
        </p:nvSpPr>
        <p:spPr>
          <a:xfrm>
            <a:off x="468143" y="2557427"/>
            <a:ext cx="2605851"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5000"/>
              <a:buFont typeface="Arial Narrow"/>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4" name="Google Shape;184;p15"/>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pic>
        <p:nvPicPr>
          <p:cNvPr descr="A picture containing drawing&#10;&#10;Description automatically generated" id="185" name="Google Shape;185;p15"/>
          <p:cNvPicPr preferRelativeResize="0"/>
          <p:nvPr/>
        </p:nvPicPr>
        <p:blipFill rotWithShape="1">
          <a:blip r:embed="rId2">
            <a:alphaModFix/>
          </a:blip>
          <a:srcRect b="0" l="0" r="0" t="0"/>
          <a:stretch/>
        </p:blipFill>
        <p:spPr>
          <a:xfrm>
            <a:off x="11365949" y="364421"/>
            <a:ext cx="472812" cy="193021"/>
          </a:xfrm>
          <a:prstGeom prst="rect">
            <a:avLst/>
          </a:prstGeom>
          <a:noFill/>
          <a:ln>
            <a:noFill/>
          </a:ln>
        </p:spPr>
      </p:pic>
      <p:pic>
        <p:nvPicPr>
          <p:cNvPr descr="A picture containing drawing&#10;&#10;Description automatically generated" id="186" name="Google Shape;186;p15"/>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
        <p:nvSpPr>
          <p:cNvPr id="187" name="Google Shape;187;p15"/>
          <p:cNvSpPr/>
          <p:nvPr>
            <p:ph idx="2" type="pic"/>
          </p:nvPr>
        </p:nvSpPr>
        <p:spPr>
          <a:xfrm>
            <a:off x="3246698" y="849312"/>
            <a:ext cx="5698603" cy="5159375"/>
          </a:xfrm>
          <a:prstGeom prst="rect">
            <a:avLst/>
          </a:prstGeom>
          <a:noFill/>
          <a:ln>
            <a:noFill/>
          </a:ln>
        </p:spPr>
      </p:sp>
      <p:sp>
        <p:nvSpPr>
          <p:cNvPr id="188" name="Google Shape;188;p15"/>
          <p:cNvSpPr txBox="1"/>
          <p:nvPr>
            <p:ph idx="1" type="body"/>
          </p:nvPr>
        </p:nvSpPr>
        <p:spPr>
          <a:xfrm>
            <a:off x="8205188" y="2557427"/>
            <a:ext cx="3533446" cy="1603093"/>
          </a:xfrm>
          <a:prstGeom prst="rect">
            <a:avLst/>
          </a:prstGeom>
          <a:noFill/>
          <a:ln>
            <a:noFill/>
          </a:ln>
        </p:spPr>
        <p:txBody>
          <a:bodyPr anchorCtr="0" anchor="t" bIns="0" lIns="0" spcFirstLastPara="1" rIns="0" wrap="square" tIns="0">
            <a:noAutofit/>
          </a:bodyPr>
          <a:lstStyle>
            <a:lvl1pPr indent="-228600" lvl="0" marL="457200" marR="0" algn="l">
              <a:lnSpc>
                <a:spcPct val="115000"/>
              </a:lnSpc>
              <a:spcBef>
                <a:spcPts val="100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logo&#10;&#10;Description automatically generated" id="189" name="Google Shape;189;p15"/>
          <p:cNvPicPr preferRelativeResize="0"/>
          <p:nvPr/>
        </p:nvPicPr>
        <p:blipFill rotWithShape="1">
          <a:blip r:embed="rId4">
            <a:alphaModFix amt="40000"/>
          </a:blip>
          <a:srcRect b="0" l="0" r="0" t="0"/>
          <a:stretch/>
        </p:blipFill>
        <p:spPr>
          <a:xfrm>
            <a:off x="1914213" y="-813530"/>
            <a:ext cx="8363571" cy="8345006"/>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Title and Content">
  <p:cSld name="20_Title and Content">
    <p:bg>
      <p:bgPr>
        <a:solidFill>
          <a:schemeClr val="lt1"/>
        </a:solidFill>
      </p:bgPr>
    </p:bg>
    <p:spTree>
      <p:nvGrpSpPr>
        <p:cNvPr id="190" name="Shape 190"/>
        <p:cNvGrpSpPr/>
        <p:nvPr/>
      </p:nvGrpSpPr>
      <p:grpSpPr>
        <a:xfrm>
          <a:off x="0" y="0"/>
          <a:ext cx="0" cy="0"/>
          <a:chOff x="0" y="0"/>
          <a:chExt cx="0" cy="0"/>
        </a:xfrm>
      </p:grpSpPr>
      <p:grpSp>
        <p:nvGrpSpPr>
          <p:cNvPr id="191" name="Google Shape;191;p16"/>
          <p:cNvGrpSpPr/>
          <p:nvPr/>
        </p:nvGrpSpPr>
        <p:grpSpPr>
          <a:xfrm>
            <a:off x="0" y="0"/>
            <a:ext cx="12192000" cy="6858000"/>
            <a:chOff x="0" y="0"/>
            <a:chExt cx="12192000" cy="6858000"/>
          </a:xfrm>
        </p:grpSpPr>
        <p:sp>
          <p:nvSpPr>
            <p:cNvPr id="192" name="Google Shape;192;p16"/>
            <p:cNvSpPr/>
            <p:nvPr/>
          </p:nvSpPr>
          <p:spPr>
            <a:xfrm>
              <a:off x="0" y="0"/>
              <a:ext cx="6096000" cy="683259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3" name="Google Shape;193;p16"/>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194" name="Google Shape;194;p16"/>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195" name="Google Shape;195;p16"/>
          <p:cNvSpPr txBox="1"/>
          <p:nvPr>
            <p:ph type="title"/>
          </p:nvPr>
        </p:nvSpPr>
        <p:spPr>
          <a:xfrm>
            <a:off x="362902" y="908945"/>
            <a:ext cx="4289108" cy="1898140"/>
          </a:xfrm>
          <a:prstGeom prst="rect">
            <a:avLst/>
          </a:prstGeom>
          <a:noFill/>
          <a:ln>
            <a:noFill/>
          </a:ln>
        </p:spPr>
        <p:txBody>
          <a:bodyPr anchorCtr="0" anchor="t" bIns="0" lIns="0" spcFirstLastPara="1" rIns="0" wrap="square" tIns="0">
            <a:noAutofit/>
          </a:bodyPr>
          <a:lstStyle>
            <a:lvl1pPr lvl="0" algn="l">
              <a:lnSpc>
                <a:spcPct val="96000"/>
              </a:lnSpc>
              <a:spcBef>
                <a:spcPts val="0"/>
              </a:spcBef>
              <a:spcAft>
                <a:spcPts val="0"/>
              </a:spcAft>
              <a:buClr>
                <a:schemeClr val="lt1"/>
              </a:buClr>
              <a:buSzPts val="5000"/>
              <a:buFont typeface="Arial"/>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16"/>
          <p:cNvSpPr txBox="1"/>
          <p:nvPr>
            <p:ph idx="1" type="body"/>
          </p:nvPr>
        </p:nvSpPr>
        <p:spPr>
          <a:xfrm>
            <a:off x="6902025" y="934346"/>
            <a:ext cx="4477766" cy="1872739"/>
          </a:xfrm>
          <a:prstGeom prst="rect">
            <a:avLst/>
          </a:prstGeom>
          <a:noFill/>
          <a:ln>
            <a:noFill/>
          </a:ln>
        </p:spPr>
        <p:txBody>
          <a:bodyPr anchorCtr="0" anchor="t" bIns="0" lIns="0" spcFirstLastPara="1" rIns="0" wrap="square" tIns="0">
            <a:noAutofit/>
          </a:bodyPr>
          <a:lstStyle>
            <a:lvl1pPr indent="-355600" lvl="0" marL="457200" marR="0" algn="l">
              <a:lnSpc>
                <a:spcPct val="115000"/>
              </a:lnSpc>
              <a:spcBef>
                <a:spcPts val="1000"/>
              </a:spcBef>
              <a:spcAft>
                <a:spcPts val="0"/>
              </a:spcAft>
              <a:buClr>
                <a:schemeClr val="dk1"/>
              </a:buClr>
              <a:buSzPts val="2000"/>
              <a:buFont typeface="Arial"/>
              <a:buChar char="•"/>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7" name="Google Shape;197;p16"/>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sp>
        <p:nvSpPr>
          <p:cNvPr id="198" name="Google Shape;198;p16"/>
          <p:cNvSpPr txBox="1"/>
          <p:nvPr>
            <p:ph idx="2" type="body"/>
          </p:nvPr>
        </p:nvSpPr>
        <p:spPr>
          <a:xfrm>
            <a:off x="6928157" y="2807084"/>
            <a:ext cx="4611801" cy="2610735"/>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drawing&#10;&#10;Description automatically generated" id="199" name="Google Shape;199;p16"/>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
        <p:nvSpPr>
          <p:cNvPr id="200" name="Google Shape;200;p16"/>
          <p:cNvSpPr/>
          <p:nvPr>
            <p:ph idx="3" type="pic"/>
          </p:nvPr>
        </p:nvSpPr>
        <p:spPr>
          <a:xfrm>
            <a:off x="2961564" y="1228487"/>
            <a:ext cx="4477767" cy="5633246"/>
          </a:xfrm>
          <a:prstGeom prst="rect">
            <a:avLst/>
          </a:prstGeom>
          <a:noFill/>
          <a:ln>
            <a:noFill/>
          </a:ln>
        </p:spPr>
      </p:sp>
      <p:pic>
        <p:nvPicPr>
          <p:cNvPr descr="A close up of a logo&#10;&#10;Description automatically generated" id="201" name="Google Shape;201;p16"/>
          <p:cNvPicPr preferRelativeResize="0"/>
          <p:nvPr/>
        </p:nvPicPr>
        <p:blipFill rotWithShape="1">
          <a:blip r:embed="rId4">
            <a:alphaModFix amt="40000"/>
          </a:blip>
          <a:srcRect b="0" l="0" r="0" t="0"/>
          <a:stretch/>
        </p:blipFill>
        <p:spPr>
          <a:xfrm>
            <a:off x="-159019" y="1351684"/>
            <a:ext cx="9277024" cy="925643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and Content">
  <p:cSld name="13_Title and Content">
    <p:spTree>
      <p:nvGrpSpPr>
        <p:cNvPr id="202" name="Shape 202"/>
        <p:cNvGrpSpPr/>
        <p:nvPr/>
      </p:nvGrpSpPr>
      <p:grpSpPr>
        <a:xfrm>
          <a:off x="0" y="0"/>
          <a:ext cx="0" cy="0"/>
          <a:chOff x="0" y="0"/>
          <a:chExt cx="0" cy="0"/>
        </a:xfrm>
      </p:grpSpPr>
      <p:sp>
        <p:nvSpPr>
          <p:cNvPr id="203" name="Google Shape;203;p17"/>
          <p:cNvSpPr/>
          <p:nvPr/>
        </p:nvSpPr>
        <p:spPr>
          <a:xfrm>
            <a:off x="0" y="0"/>
            <a:ext cx="6096000" cy="683260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04" name="Google Shape;204;p17"/>
          <p:cNvGrpSpPr/>
          <p:nvPr/>
        </p:nvGrpSpPr>
        <p:grpSpPr>
          <a:xfrm>
            <a:off x="0" y="364421"/>
            <a:ext cx="12192000" cy="6493579"/>
            <a:chOff x="0" y="364421"/>
            <a:chExt cx="12192000" cy="6493579"/>
          </a:xfrm>
        </p:grpSpPr>
        <p:sp>
          <p:nvSpPr>
            <p:cNvPr id="205" name="Google Shape;205;p17"/>
            <p:cNvSpPr/>
            <p:nvPr/>
          </p:nvSpPr>
          <p:spPr>
            <a:xfrm>
              <a:off x="0" y="5951840"/>
              <a:ext cx="6096000" cy="88075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6" name="Google Shape;206;p17"/>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207" name="Google Shape;207;p17"/>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pic>
        <p:nvPicPr>
          <p:cNvPr descr="A close up of a logo&#10;&#10;Description automatically generated" id="208" name="Google Shape;208;p17"/>
          <p:cNvPicPr preferRelativeResize="0"/>
          <p:nvPr/>
        </p:nvPicPr>
        <p:blipFill rotWithShape="1">
          <a:blip r:embed="rId3">
            <a:alphaModFix amt="40000"/>
          </a:blip>
          <a:srcRect b="0" l="0" r="0" t="0"/>
          <a:stretch/>
        </p:blipFill>
        <p:spPr>
          <a:xfrm>
            <a:off x="2060501" y="-60439"/>
            <a:ext cx="9154593" cy="9134271"/>
          </a:xfrm>
          <a:prstGeom prst="rect">
            <a:avLst/>
          </a:prstGeom>
          <a:noFill/>
          <a:ln>
            <a:noFill/>
          </a:ln>
        </p:spPr>
      </p:pic>
      <p:pic>
        <p:nvPicPr>
          <p:cNvPr descr="A picture containing drawing&#10;&#10;Description automatically generated" id="209" name="Google Shape;209;p17"/>
          <p:cNvPicPr preferRelativeResize="0"/>
          <p:nvPr/>
        </p:nvPicPr>
        <p:blipFill rotWithShape="1">
          <a:blip r:embed="rId4">
            <a:alphaModFix/>
          </a:blip>
          <a:srcRect b="0" l="0" r="0" t="0"/>
          <a:stretch/>
        </p:blipFill>
        <p:spPr>
          <a:xfrm>
            <a:off x="205119" y="5979900"/>
            <a:ext cx="1429371" cy="852767"/>
          </a:xfrm>
          <a:prstGeom prst="rect">
            <a:avLst/>
          </a:prstGeom>
          <a:noFill/>
          <a:ln>
            <a:noFill/>
          </a:ln>
        </p:spPr>
      </p:pic>
      <p:sp>
        <p:nvSpPr>
          <p:cNvPr id="210" name="Google Shape;210;p17"/>
          <p:cNvSpPr/>
          <p:nvPr>
            <p:ph idx="2" type="pic"/>
          </p:nvPr>
        </p:nvSpPr>
        <p:spPr>
          <a:xfrm>
            <a:off x="5583383" y="2355273"/>
            <a:ext cx="6608618" cy="4477327"/>
          </a:xfrm>
          <a:prstGeom prst="rect">
            <a:avLst/>
          </a:prstGeom>
          <a:noFill/>
          <a:ln>
            <a:noFill/>
          </a:ln>
        </p:spPr>
      </p:sp>
      <p:sp>
        <p:nvSpPr>
          <p:cNvPr id="211" name="Google Shape;211;p17"/>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sp>
        <p:nvSpPr>
          <p:cNvPr id="212" name="Google Shape;212;p17"/>
          <p:cNvSpPr txBox="1"/>
          <p:nvPr>
            <p:ph idx="1" type="body"/>
          </p:nvPr>
        </p:nvSpPr>
        <p:spPr>
          <a:xfrm>
            <a:off x="348710" y="2570266"/>
            <a:ext cx="5234671" cy="1333003"/>
          </a:xfrm>
          <a:prstGeom prst="rect">
            <a:avLst/>
          </a:prstGeom>
          <a:noFill/>
          <a:ln>
            <a:noFill/>
          </a:ln>
        </p:spPr>
        <p:txBody>
          <a:bodyPr anchorCtr="0" anchor="t" bIns="0" lIns="0" spcFirstLastPara="1" rIns="0" wrap="square" tIns="0">
            <a:noAutofit/>
          </a:bodyPr>
          <a:lstStyle>
            <a:lvl1pPr indent="-228600" lvl="0" marL="457200" marR="0" algn="l">
              <a:lnSpc>
                <a:spcPct val="104999"/>
              </a:lnSpc>
              <a:spcBef>
                <a:spcPts val="100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3" name="Google Shape;213;p17"/>
          <p:cNvSpPr txBox="1"/>
          <p:nvPr>
            <p:ph idx="3" type="body"/>
          </p:nvPr>
        </p:nvSpPr>
        <p:spPr>
          <a:xfrm>
            <a:off x="348710" y="4118204"/>
            <a:ext cx="1189979" cy="279525"/>
          </a:xfrm>
          <a:prstGeom prst="rect">
            <a:avLst/>
          </a:prstGeom>
          <a:solidFill>
            <a:srgbClr val="131D39"/>
          </a:solidFill>
          <a:ln>
            <a:noFill/>
          </a:ln>
        </p:spPr>
        <p:txBody>
          <a:bodyPr anchorCtr="0" anchor="ctr" bIns="0" lIns="72000" spcFirstLastPara="1" rIns="0" wrap="square" tIns="0">
            <a:noAutofit/>
          </a:bodyPr>
          <a:lstStyle>
            <a:lvl1pPr indent="-228600" lvl="0" marL="457200" marR="0" algn="l">
              <a:lnSpc>
                <a:spcPct val="100000"/>
              </a:lnSpc>
              <a:spcBef>
                <a:spcPts val="1000"/>
              </a:spcBef>
              <a:spcAft>
                <a:spcPts val="0"/>
              </a:spcAft>
              <a:buClr>
                <a:schemeClr val="lt1"/>
              </a:buClr>
              <a:buSzPts val="2000"/>
              <a:buFont typeface="Arial"/>
              <a:buNone/>
              <a:defRPr b="1"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4" name="Google Shape;214;p17"/>
          <p:cNvSpPr txBox="1"/>
          <p:nvPr>
            <p:ph idx="4" type="body"/>
          </p:nvPr>
        </p:nvSpPr>
        <p:spPr>
          <a:xfrm>
            <a:off x="348710" y="4397729"/>
            <a:ext cx="3103242" cy="306473"/>
          </a:xfrm>
          <a:prstGeom prst="rect">
            <a:avLst/>
          </a:prstGeom>
          <a:solidFill>
            <a:srgbClr val="131D39"/>
          </a:solidFill>
          <a:ln>
            <a:noFill/>
          </a:ln>
        </p:spPr>
        <p:txBody>
          <a:bodyPr anchorCtr="0" anchor="ctr" bIns="0" lIns="72000" spcFirstLastPara="1" rIns="0" wrap="square" tIns="0">
            <a:noAutofit/>
          </a:bodyPr>
          <a:lstStyle>
            <a:lvl1pPr indent="-228600" lvl="0" marL="457200" marR="0" algn="l">
              <a:lnSpc>
                <a:spcPct val="100000"/>
              </a:lnSpc>
              <a:spcBef>
                <a:spcPts val="1000"/>
              </a:spcBef>
              <a:spcAft>
                <a:spcPts val="0"/>
              </a:spcAft>
              <a:buClr>
                <a:schemeClr val="lt1"/>
              </a:buClr>
              <a:buSzPts val="2000"/>
              <a:buFont typeface="Arial"/>
              <a:buNone/>
              <a:defRPr b="1"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5" name="Google Shape;215;p17"/>
          <p:cNvSpPr txBox="1"/>
          <p:nvPr>
            <p:ph idx="5" type="body"/>
          </p:nvPr>
        </p:nvSpPr>
        <p:spPr>
          <a:xfrm>
            <a:off x="348710" y="4688615"/>
            <a:ext cx="1950143" cy="306473"/>
          </a:xfrm>
          <a:prstGeom prst="rect">
            <a:avLst/>
          </a:prstGeom>
          <a:solidFill>
            <a:srgbClr val="131D39"/>
          </a:solidFill>
          <a:ln>
            <a:noFill/>
          </a:ln>
        </p:spPr>
        <p:txBody>
          <a:bodyPr anchorCtr="0" anchor="ctr" bIns="0" lIns="72000" spcFirstLastPara="1" rIns="0" wrap="square" tIns="0">
            <a:noAutofit/>
          </a:bodyPr>
          <a:lstStyle>
            <a:lvl1pPr indent="-228600" lvl="0" marL="457200" marR="0" algn="l">
              <a:lnSpc>
                <a:spcPct val="100000"/>
              </a:lnSpc>
              <a:spcBef>
                <a:spcPts val="1000"/>
              </a:spcBef>
              <a:spcAft>
                <a:spcPts val="0"/>
              </a:spcAft>
              <a:buClr>
                <a:schemeClr val="lt1"/>
              </a:buClr>
              <a:buSzPts val="2000"/>
              <a:buFont typeface="Arial"/>
              <a:buNone/>
              <a:defRPr b="1"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17"/>
          <p:cNvSpPr txBox="1"/>
          <p:nvPr>
            <p:ph idx="6" type="body"/>
          </p:nvPr>
        </p:nvSpPr>
        <p:spPr>
          <a:xfrm>
            <a:off x="348711" y="5183074"/>
            <a:ext cx="1076138" cy="306473"/>
          </a:xfrm>
          <a:prstGeom prst="rect">
            <a:avLst/>
          </a:prstGeom>
          <a:solidFill>
            <a:srgbClr val="131D39"/>
          </a:solidFill>
          <a:ln>
            <a:noFill/>
          </a:ln>
        </p:spPr>
        <p:txBody>
          <a:bodyPr anchorCtr="0" anchor="ctr" bIns="0" lIns="72000" spcFirstLastPara="1" rIns="0" wrap="square" tIns="0">
            <a:noAutofit/>
          </a:bodyPr>
          <a:lstStyle>
            <a:lvl1pPr indent="-228600" lvl="0" marL="457200" marR="0" algn="l">
              <a:lnSpc>
                <a:spcPct val="100000"/>
              </a:lnSpc>
              <a:spcBef>
                <a:spcPts val="1000"/>
              </a:spcBef>
              <a:spcAft>
                <a:spcPts val="0"/>
              </a:spcAft>
              <a:buClr>
                <a:schemeClr val="lt1"/>
              </a:buClr>
              <a:buSzPts val="2000"/>
              <a:buFont typeface="Arial"/>
              <a:buNone/>
              <a:defRPr b="1"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7" name="Google Shape;217;p17"/>
          <p:cNvSpPr txBox="1"/>
          <p:nvPr>
            <p:ph idx="7" type="body"/>
          </p:nvPr>
        </p:nvSpPr>
        <p:spPr>
          <a:xfrm>
            <a:off x="348710" y="5489547"/>
            <a:ext cx="1285779" cy="306473"/>
          </a:xfrm>
          <a:prstGeom prst="rect">
            <a:avLst/>
          </a:prstGeom>
          <a:solidFill>
            <a:srgbClr val="131D39"/>
          </a:solidFill>
          <a:ln>
            <a:noFill/>
          </a:ln>
        </p:spPr>
        <p:txBody>
          <a:bodyPr anchorCtr="0" anchor="ctr" bIns="0" lIns="72000" spcFirstLastPara="1" rIns="0" wrap="square" tIns="0">
            <a:noAutofit/>
          </a:bodyPr>
          <a:lstStyle>
            <a:lvl1pPr indent="-228600" lvl="0" marL="457200" marR="0" algn="l">
              <a:lnSpc>
                <a:spcPct val="100000"/>
              </a:lnSpc>
              <a:spcBef>
                <a:spcPts val="1000"/>
              </a:spcBef>
              <a:spcAft>
                <a:spcPts val="0"/>
              </a:spcAft>
              <a:buClr>
                <a:schemeClr val="lt1"/>
              </a:buClr>
              <a:buSzPts val="2000"/>
              <a:buFont typeface="Arial"/>
              <a:buNone/>
              <a:defRPr b="1"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8" name="Google Shape;218;p17"/>
          <p:cNvSpPr txBox="1"/>
          <p:nvPr>
            <p:ph type="title"/>
          </p:nvPr>
        </p:nvSpPr>
        <p:spPr>
          <a:xfrm>
            <a:off x="205120" y="557442"/>
            <a:ext cx="5389826" cy="2189529"/>
          </a:xfrm>
          <a:prstGeom prst="rect">
            <a:avLst/>
          </a:prstGeom>
          <a:noFill/>
          <a:ln>
            <a:noFill/>
          </a:ln>
        </p:spPr>
        <p:txBody>
          <a:bodyPr anchorCtr="0" anchor="t" bIns="0" lIns="0" spcFirstLastPara="1" rIns="0" wrap="square" tIns="0">
            <a:noAutofit/>
          </a:bodyPr>
          <a:lstStyle>
            <a:lvl1pPr lvl="0" algn="r">
              <a:lnSpc>
                <a:spcPct val="96000"/>
              </a:lnSpc>
              <a:spcBef>
                <a:spcPts val="0"/>
              </a:spcBef>
              <a:spcAft>
                <a:spcPts val="0"/>
              </a:spcAft>
              <a:buClr>
                <a:schemeClr val="lt1"/>
              </a:buClr>
              <a:buSzPts val="5000"/>
              <a:buFont typeface="Arial Narrow"/>
              <a:buNone/>
              <a:defRPr sz="5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Title and Content">
  <p:cSld name="22_Title and Content">
    <p:bg>
      <p:bgPr>
        <a:solidFill>
          <a:srgbClr val="3155A5"/>
        </a:solidFill>
      </p:bgPr>
    </p:bg>
    <p:spTree>
      <p:nvGrpSpPr>
        <p:cNvPr id="219" name="Shape 219"/>
        <p:cNvGrpSpPr/>
        <p:nvPr/>
      </p:nvGrpSpPr>
      <p:grpSpPr>
        <a:xfrm>
          <a:off x="0" y="0"/>
          <a:ext cx="0" cy="0"/>
          <a:chOff x="0" y="0"/>
          <a:chExt cx="0" cy="0"/>
        </a:xfrm>
      </p:grpSpPr>
      <p:pic>
        <p:nvPicPr>
          <p:cNvPr descr="A close up of a logo&#10;&#10;Description automatically generated" id="220" name="Google Shape;220;p18"/>
          <p:cNvPicPr preferRelativeResize="0"/>
          <p:nvPr/>
        </p:nvPicPr>
        <p:blipFill rotWithShape="1">
          <a:blip r:embed="rId2">
            <a:alphaModFix amt="40000"/>
          </a:blip>
          <a:srcRect b="0" l="0" r="0" t="0"/>
          <a:stretch/>
        </p:blipFill>
        <p:spPr>
          <a:xfrm>
            <a:off x="0" y="-1741931"/>
            <a:ext cx="14801849" cy="14768993"/>
          </a:xfrm>
          <a:prstGeom prst="rect">
            <a:avLst/>
          </a:prstGeom>
          <a:noFill/>
          <a:ln>
            <a:noFill/>
          </a:ln>
        </p:spPr>
      </p:pic>
      <p:sp>
        <p:nvSpPr>
          <p:cNvPr id="221" name="Google Shape;221;p18"/>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pic>
        <p:nvPicPr>
          <p:cNvPr descr="A picture containing drawing&#10;&#10;Description automatically generated" id="222" name="Google Shape;222;p18"/>
          <p:cNvPicPr preferRelativeResize="0"/>
          <p:nvPr/>
        </p:nvPicPr>
        <p:blipFill rotWithShape="1">
          <a:blip r:embed="rId3">
            <a:alphaModFix/>
          </a:blip>
          <a:srcRect b="0" l="0" r="0" t="0"/>
          <a:stretch/>
        </p:blipFill>
        <p:spPr>
          <a:xfrm>
            <a:off x="11365949" y="364421"/>
            <a:ext cx="472812" cy="193021"/>
          </a:xfrm>
          <a:prstGeom prst="rect">
            <a:avLst/>
          </a:prstGeom>
          <a:noFill/>
          <a:ln>
            <a:noFill/>
          </a:ln>
        </p:spPr>
      </p:pic>
      <p:pic>
        <p:nvPicPr>
          <p:cNvPr descr="A picture containing drawing&#10;&#10;Description automatically generated" id="223" name="Google Shape;223;p18"/>
          <p:cNvPicPr preferRelativeResize="0"/>
          <p:nvPr/>
        </p:nvPicPr>
        <p:blipFill rotWithShape="1">
          <a:blip r:embed="rId4">
            <a:alphaModFix/>
          </a:blip>
          <a:srcRect b="0" l="0" r="0" t="0"/>
          <a:stretch/>
        </p:blipFill>
        <p:spPr>
          <a:xfrm>
            <a:off x="205119" y="5979900"/>
            <a:ext cx="1429371" cy="852767"/>
          </a:xfrm>
          <a:prstGeom prst="rect">
            <a:avLst/>
          </a:prstGeom>
          <a:noFill/>
          <a:ln>
            <a:noFill/>
          </a:ln>
        </p:spPr>
      </p:pic>
      <p:sp>
        <p:nvSpPr>
          <p:cNvPr id="224" name="Google Shape;224;p18"/>
          <p:cNvSpPr txBox="1"/>
          <p:nvPr>
            <p:ph type="title"/>
          </p:nvPr>
        </p:nvSpPr>
        <p:spPr>
          <a:xfrm>
            <a:off x="3699508" y="1115377"/>
            <a:ext cx="3295651"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5000"/>
              <a:buFont typeface="Arial Narrow"/>
              <a:buNone/>
              <a:defRPr sz="5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5" name="Google Shape;225;p18"/>
          <p:cNvSpPr txBox="1"/>
          <p:nvPr>
            <p:ph idx="1" type="body"/>
          </p:nvPr>
        </p:nvSpPr>
        <p:spPr>
          <a:xfrm>
            <a:off x="570288" y="1800911"/>
            <a:ext cx="4389755" cy="1049855"/>
          </a:xfrm>
          <a:prstGeom prst="rect">
            <a:avLst/>
          </a:prstGeom>
          <a:noFill/>
          <a:ln>
            <a:noFill/>
          </a:ln>
        </p:spPr>
        <p:txBody>
          <a:bodyPr anchorCtr="0" anchor="t" bIns="0" lIns="0" spcFirstLastPara="1" rIns="0" wrap="square" tIns="0">
            <a:noAutofit/>
          </a:bodyPr>
          <a:lstStyle>
            <a:lvl1pPr indent="-228600" lvl="0" marL="457200" algn="r">
              <a:lnSpc>
                <a:spcPct val="96000"/>
              </a:lnSpc>
              <a:spcBef>
                <a:spcPts val="0"/>
              </a:spcBef>
              <a:spcAft>
                <a:spcPts val="0"/>
              </a:spcAft>
              <a:buClr>
                <a:schemeClr val="lt1"/>
              </a:buClr>
              <a:buSzPts val="5000"/>
              <a:buNone/>
              <a:defRPr b="1" i="0" sz="5000">
                <a:solidFill>
                  <a:schemeClr val="lt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6" name="Google Shape;226;p18"/>
          <p:cNvSpPr/>
          <p:nvPr>
            <p:ph idx="2" type="pic"/>
          </p:nvPr>
        </p:nvSpPr>
        <p:spPr>
          <a:xfrm>
            <a:off x="5257800" y="1934832"/>
            <a:ext cx="6934199" cy="4897835"/>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Title and Content">
  <p:cSld name="24_Title and Content">
    <p:bg>
      <p:bgPr>
        <a:solidFill>
          <a:schemeClr val="lt1"/>
        </a:solidFill>
      </p:bgPr>
    </p:bg>
    <p:spTree>
      <p:nvGrpSpPr>
        <p:cNvPr id="227" name="Shape 227"/>
        <p:cNvGrpSpPr/>
        <p:nvPr/>
      </p:nvGrpSpPr>
      <p:grpSpPr>
        <a:xfrm>
          <a:off x="0" y="0"/>
          <a:ext cx="0" cy="0"/>
          <a:chOff x="0" y="0"/>
          <a:chExt cx="0" cy="0"/>
        </a:xfrm>
      </p:grpSpPr>
      <p:grpSp>
        <p:nvGrpSpPr>
          <p:cNvPr id="228" name="Google Shape;228;p19"/>
          <p:cNvGrpSpPr/>
          <p:nvPr/>
        </p:nvGrpSpPr>
        <p:grpSpPr>
          <a:xfrm>
            <a:off x="0" y="0"/>
            <a:ext cx="12192000" cy="6858000"/>
            <a:chOff x="0" y="0"/>
            <a:chExt cx="12192000" cy="6858000"/>
          </a:xfrm>
        </p:grpSpPr>
        <p:sp>
          <p:nvSpPr>
            <p:cNvPr id="229" name="Google Shape;229;p19"/>
            <p:cNvSpPr/>
            <p:nvPr/>
          </p:nvSpPr>
          <p:spPr>
            <a:xfrm>
              <a:off x="0" y="0"/>
              <a:ext cx="6096000" cy="683259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0" name="Google Shape;230;p19"/>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231" name="Google Shape;231;p19"/>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pic>
        <p:nvPicPr>
          <p:cNvPr descr="A close up of a logo&#10;&#10;Description automatically generated" id="232" name="Google Shape;232;p19"/>
          <p:cNvPicPr preferRelativeResize="0"/>
          <p:nvPr/>
        </p:nvPicPr>
        <p:blipFill rotWithShape="1">
          <a:blip r:embed="rId3">
            <a:alphaModFix amt="40000"/>
          </a:blip>
          <a:srcRect b="0" l="0" r="0" t="0"/>
          <a:stretch/>
        </p:blipFill>
        <p:spPr>
          <a:xfrm>
            <a:off x="-1727158" y="-838736"/>
            <a:ext cx="12040739" cy="12014012"/>
          </a:xfrm>
          <a:prstGeom prst="rect">
            <a:avLst/>
          </a:prstGeom>
          <a:noFill/>
          <a:ln>
            <a:noFill/>
          </a:ln>
        </p:spPr>
      </p:pic>
      <p:sp>
        <p:nvSpPr>
          <p:cNvPr id="233" name="Google Shape;233;p19"/>
          <p:cNvSpPr txBox="1"/>
          <p:nvPr>
            <p:ph type="title"/>
          </p:nvPr>
        </p:nvSpPr>
        <p:spPr>
          <a:xfrm>
            <a:off x="830579" y="1124271"/>
            <a:ext cx="4421875"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5000"/>
              <a:buFont typeface="Arial Narrow"/>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4" name="Google Shape;234;p19"/>
          <p:cNvSpPr/>
          <p:nvPr>
            <p:ph idx="2" type="pic"/>
          </p:nvPr>
        </p:nvSpPr>
        <p:spPr>
          <a:xfrm>
            <a:off x="1431350" y="2547818"/>
            <a:ext cx="6255305" cy="4328447"/>
          </a:xfrm>
          <a:prstGeom prst="rect">
            <a:avLst/>
          </a:prstGeom>
          <a:noFill/>
          <a:ln>
            <a:noFill/>
          </a:ln>
        </p:spPr>
      </p:sp>
      <p:sp>
        <p:nvSpPr>
          <p:cNvPr id="235" name="Google Shape;235;p19"/>
          <p:cNvSpPr txBox="1"/>
          <p:nvPr>
            <p:ph idx="1" type="body"/>
          </p:nvPr>
        </p:nvSpPr>
        <p:spPr>
          <a:xfrm>
            <a:off x="6939546" y="1124271"/>
            <a:ext cx="4421875" cy="339972"/>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6" name="Google Shape;236;p19"/>
          <p:cNvSpPr txBox="1"/>
          <p:nvPr>
            <p:ph idx="3" type="body"/>
          </p:nvPr>
        </p:nvSpPr>
        <p:spPr>
          <a:xfrm>
            <a:off x="6939546" y="1752874"/>
            <a:ext cx="4421875" cy="1352837"/>
          </a:xfrm>
          <a:prstGeom prst="rect">
            <a:avLst/>
          </a:prstGeom>
          <a:noFill/>
          <a:ln>
            <a:noFill/>
          </a:ln>
        </p:spPr>
        <p:txBody>
          <a:bodyPr anchorCtr="0" anchor="t" bIns="0" lIns="0" spcFirstLastPara="1" rIns="0" wrap="square" tIns="0">
            <a:noAutofit/>
          </a:bodyPr>
          <a:lstStyle>
            <a:lvl1pPr indent="-228600" lvl="0" marL="457200" marR="0" algn="l">
              <a:lnSpc>
                <a:spcPct val="115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drawing&#10;&#10;Description automatically generated" id="237" name="Google Shape;237;p19"/>
          <p:cNvPicPr preferRelativeResize="0"/>
          <p:nvPr/>
        </p:nvPicPr>
        <p:blipFill rotWithShape="1">
          <a:blip r:embed="rId4">
            <a:alphaModFix/>
          </a:blip>
          <a:srcRect b="0" l="0" r="0" t="0"/>
          <a:stretch/>
        </p:blipFill>
        <p:spPr>
          <a:xfrm>
            <a:off x="205119" y="5979900"/>
            <a:ext cx="1429371" cy="852767"/>
          </a:xfrm>
          <a:prstGeom prst="rect">
            <a:avLst/>
          </a:prstGeom>
          <a:noFill/>
          <a:ln>
            <a:noFill/>
          </a:ln>
        </p:spPr>
      </p:pic>
      <p:sp>
        <p:nvSpPr>
          <p:cNvPr id="238" name="Google Shape;238;p19"/>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_Title and Content">
  <p:cSld name="25_Title and Content">
    <p:bg>
      <p:bgPr>
        <a:solidFill>
          <a:schemeClr val="lt1"/>
        </a:solidFill>
      </p:bgPr>
    </p:bg>
    <p:spTree>
      <p:nvGrpSpPr>
        <p:cNvPr id="239" name="Shape 239"/>
        <p:cNvGrpSpPr/>
        <p:nvPr/>
      </p:nvGrpSpPr>
      <p:grpSpPr>
        <a:xfrm>
          <a:off x="0" y="0"/>
          <a:ext cx="0" cy="0"/>
          <a:chOff x="0" y="0"/>
          <a:chExt cx="0" cy="0"/>
        </a:xfrm>
      </p:grpSpPr>
      <p:grpSp>
        <p:nvGrpSpPr>
          <p:cNvPr id="240" name="Google Shape;240;p20"/>
          <p:cNvGrpSpPr/>
          <p:nvPr/>
        </p:nvGrpSpPr>
        <p:grpSpPr>
          <a:xfrm>
            <a:off x="0" y="0"/>
            <a:ext cx="12192000" cy="6858000"/>
            <a:chOff x="0" y="0"/>
            <a:chExt cx="12192000" cy="6858000"/>
          </a:xfrm>
        </p:grpSpPr>
        <p:sp>
          <p:nvSpPr>
            <p:cNvPr id="241" name="Google Shape;241;p20"/>
            <p:cNvSpPr/>
            <p:nvPr/>
          </p:nvSpPr>
          <p:spPr>
            <a:xfrm>
              <a:off x="0" y="0"/>
              <a:ext cx="6096000" cy="683259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2" name="Google Shape;242;p20"/>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243" name="Google Shape;243;p20"/>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grpSp>
        <p:nvGrpSpPr>
          <p:cNvPr id="244" name="Google Shape;244;p20"/>
          <p:cNvGrpSpPr/>
          <p:nvPr/>
        </p:nvGrpSpPr>
        <p:grpSpPr>
          <a:xfrm>
            <a:off x="-5192495" y="109145"/>
            <a:ext cx="14958570" cy="10835466"/>
            <a:chOff x="-5192495" y="109145"/>
            <a:chExt cx="14958570" cy="10835466"/>
          </a:xfrm>
        </p:grpSpPr>
        <p:pic>
          <p:nvPicPr>
            <p:cNvPr descr="A close up of a logo&#10;&#10;Description automatically generated" id="245" name="Google Shape;245;p20"/>
            <p:cNvPicPr preferRelativeResize="0"/>
            <p:nvPr/>
          </p:nvPicPr>
          <p:blipFill rotWithShape="1">
            <a:blip r:embed="rId3">
              <a:alphaModFix amt="40000"/>
            </a:blip>
            <a:srcRect b="0" l="0" r="0" t="0"/>
            <a:stretch/>
          </p:blipFill>
          <p:spPr>
            <a:xfrm>
              <a:off x="-678874" y="522847"/>
              <a:ext cx="10444949" cy="10421764"/>
            </a:xfrm>
            <a:prstGeom prst="rect">
              <a:avLst/>
            </a:prstGeom>
            <a:noFill/>
            <a:ln>
              <a:noFill/>
            </a:ln>
          </p:spPr>
        </p:pic>
        <p:pic>
          <p:nvPicPr>
            <p:cNvPr descr="A close up of a logo&#10;&#10;Description automatically generated" id="246" name="Google Shape;246;p20"/>
            <p:cNvPicPr preferRelativeResize="0"/>
            <p:nvPr/>
          </p:nvPicPr>
          <p:blipFill rotWithShape="1">
            <a:blip r:embed="rId3">
              <a:alphaModFix amt="40000"/>
            </a:blip>
            <a:srcRect b="0" l="0" r="0" t="0"/>
            <a:stretch/>
          </p:blipFill>
          <p:spPr>
            <a:xfrm>
              <a:off x="-5192495" y="109145"/>
              <a:ext cx="10444949" cy="10421764"/>
            </a:xfrm>
            <a:prstGeom prst="rect">
              <a:avLst/>
            </a:prstGeom>
            <a:noFill/>
            <a:ln>
              <a:noFill/>
            </a:ln>
          </p:spPr>
        </p:pic>
      </p:grpSp>
      <p:sp>
        <p:nvSpPr>
          <p:cNvPr id="247" name="Google Shape;247;p20"/>
          <p:cNvSpPr txBox="1"/>
          <p:nvPr>
            <p:ph type="title"/>
          </p:nvPr>
        </p:nvSpPr>
        <p:spPr>
          <a:xfrm>
            <a:off x="830579" y="1124271"/>
            <a:ext cx="4421875"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5000"/>
              <a:buFont typeface="Arial Narrow"/>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8" name="Google Shape;248;p20"/>
          <p:cNvSpPr/>
          <p:nvPr>
            <p:ph idx="2" type="pic"/>
          </p:nvPr>
        </p:nvSpPr>
        <p:spPr>
          <a:xfrm>
            <a:off x="1431350" y="2547818"/>
            <a:ext cx="6255305" cy="4328447"/>
          </a:xfrm>
          <a:prstGeom prst="rect">
            <a:avLst/>
          </a:prstGeom>
          <a:noFill/>
          <a:ln>
            <a:noFill/>
          </a:ln>
        </p:spPr>
      </p:sp>
      <p:sp>
        <p:nvSpPr>
          <p:cNvPr id="249" name="Google Shape;249;p20"/>
          <p:cNvSpPr txBox="1"/>
          <p:nvPr>
            <p:ph idx="1" type="body"/>
          </p:nvPr>
        </p:nvSpPr>
        <p:spPr>
          <a:xfrm>
            <a:off x="6939546" y="1124271"/>
            <a:ext cx="4421875" cy="339972"/>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0" name="Google Shape;250;p20"/>
          <p:cNvSpPr txBox="1"/>
          <p:nvPr>
            <p:ph idx="3" type="body"/>
          </p:nvPr>
        </p:nvSpPr>
        <p:spPr>
          <a:xfrm>
            <a:off x="6939546" y="1752874"/>
            <a:ext cx="4421875" cy="1352837"/>
          </a:xfrm>
          <a:prstGeom prst="rect">
            <a:avLst/>
          </a:prstGeom>
          <a:noFill/>
          <a:ln>
            <a:noFill/>
          </a:ln>
        </p:spPr>
        <p:txBody>
          <a:bodyPr anchorCtr="0" anchor="t" bIns="0" lIns="0" spcFirstLastPara="1" rIns="0" wrap="square" tIns="0">
            <a:noAutofit/>
          </a:bodyPr>
          <a:lstStyle>
            <a:lvl1pPr indent="-228600" lvl="0" marL="457200" marR="0" algn="l">
              <a:lnSpc>
                <a:spcPct val="115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drawing&#10;&#10;Description automatically generated" id="251" name="Google Shape;251;p20"/>
          <p:cNvPicPr preferRelativeResize="0"/>
          <p:nvPr/>
        </p:nvPicPr>
        <p:blipFill rotWithShape="1">
          <a:blip r:embed="rId4">
            <a:alphaModFix/>
          </a:blip>
          <a:srcRect b="0" l="0" r="0" t="0"/>
          <a:stretch/>
        </p:blipFill>
        <p:spPr>
          <a:xfrm>
            <a:off x="205119" y="5979900"/>
            <a:ext cx="1429371" cy="852767"/>
          </a:xfrm>
          <a:prstGeom prst="rect">
            <a:avLst/>
          </a:prstGeom>
          <a:noFill/>
          <a:ln>
            <a:noFill/>
          </a:ln>
        </p:spPr>
      </p:pic>
      <p:sp>
        <p:nvSpPr>
          <p:cNvPr id="252" name="Google Shape;252;p20"/>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lt1"/>
                </a:solidFill>
                <a:latin typeface="Arial Narrow"/>
                <a:ea typeface="Arial Narrow"/>
                <a:cs typeface="Arial Narrow"/>
                <a:sym typeface="Arial Narrow"/>
              </a:rPr>
              <a:t>‹#›</a:t>
            </a:fld>
            <a:endParaRPr b="1" i="0" sz="1600">
              <a:solidFill>
                <a:schemeClr val="lt1"/>
              </a:solidFill>
              <a:latin typeface="Arial Narrow"/>
              <a:ea typeface="Arial Narrow"/>
              <a:cs typeface="Arial Narrow"/>
              <a:sym typeface="Arial Narrow"/>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2" name="Shape 22"/>
        <p:cNvGrpSpPr/>
        <p:nvPr/>
      </p:nvGrpSpPr>
      <p:grpSpPr>
        <a:xfrm>
          <a:off x="0" y="0"/>
          <a:ext cx="0" cy="0"/>
          <a:chOff x="0" y="0"/>
          <a:chExt cx="0" cy="0"/>
        </a:xfrm>
      </p:grpSpPr>
      <p:sp>
        <p:nvSpPr>
          <p:cNvPr id="23" name="Google Shape;23;p3"/>
          <p:cNvSpPr txBox="1"/>
          <p:nvPr>
            <p:ph type="title"/>
          </p:nvPr>
        </p:nvSpPr>
        <p:spPr>
          <a:xfrm>
            <a:off x="337281" y="352453"/>
            <a:ext cx="10515600"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5000"/>
              <a:buFont typeface="Arial Narrow"/>
              <a:buNone/>
              <a:defRPr b="1" i="0" sz="5000" u="none" strike="noStrike">
                <a:solidFill>
                  <a:schemeClr val="dk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3"/>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5" name="Google Shape;25;p3"/>
          <p:cNvSpPr txBox="1"/>
          <p:nvPr>
            <p:ph idx="1" type="body"/>
          </p:nvPr>
        </p:nvSpPr>
        <p:spPr>
          <a:xfrm>
            <a:off x="348711" y="1218747"/>
            <a:ext cx="11150562" cy="2553153"/>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1400"/>
              <a:buFont typeface="Arial"/>
              <a:buNone/>
              <a:defRPr b="0" i="0" sz="14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3"/>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u="none" cap="none" strike="noStrike">
                <a:solidFill>
                  <a:schemeClr val="lt1"/>
                </a:solidFill>
                <a:latin typeface="Arial Narrow"/>
                <a:ea typeface="Arial Narrow"/>
                <a:cs typeface="Arial Narrow"/>
                <a:sym typeface="Arial Narrow"/>
              </a:rPr>
              <a:t>‹#›</a:t>
            </a:fld>
            <a:endParaRPr b="1" i="0" sz="1600" u="none" cap="none" strike="noStrike">
              <a:solidFill>
                <a:schemeClr val="lt1"/>
              </a:solidFill>
              <a:latin typeface="Arial Narrow"/>
              <a:ea typeface="Arial Narrow"/>
              <a:cs typeface="Arial Narrow"/>
              <a:sym typeface="Arial Narrow"/>
            </a:endParaRPr>
          </a:p>
        </p:txBody>
      </p:sp>
      <p:pic>
        <p:nvPicPr>
          <p:cNvPr descr="A picture containing drawing&#10;&#10;Description automatically generated" id="27" name="Google Shape;27;p3"/>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pic>
        <p:nvPicPr>
          <p:cNvPr descr="A picture containing drawing&#10;&#10;Description automatically generated" id="28" name="Google Shape;28;p3"/>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253" name="Shape 253"/>
        <p:cNvGrpSpPr/>
        <p:nvPr/>
      </p:nvGrpSpPr>
      <p:grpSpPr>
        <a:xfrm>
          <a:off x="0" y="0"/>
          <a:ext cx="0" cy="0"/>
          <a:chOff x="0" y="0"/>
          <a:chExt cx="0" cy="0"/>
        </a:xfrm>
      </p:grpSpPr>
      <p:sp>
        <p:nvSpPr>
          <p:cNvPr id="254" name="Google Shape;254;p21"/>
          <p:cNvSpPr txBox="1"/>
          <p:nvPr>
            <p:ph idx="1" type="body"/>
          </p:nvPr>
        </p:nvSpPr>
        <p:spPr>
          <a:xfrm>
            <a:off x="362360" y="1749320"/>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5" name="Google Shape;255;p21"/>
          <p:cNvSpPr txBox="1"/>
          <p:nvPr>
            <p:ph idx="2" type="body"/>
          </p:nvPr>
        </p:nvSpPr>
        <p:spPr>
          <a:xfrm>
            <a:off x="362360" y="2316149"/>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6" name="Google Shape;256;p21"/>
          <p:cNvSpPr txBox="1"/>
          <p:nvPr>
            <p:ph idx="3" type="body"/>
          </p:nvPr>
        </p:nvSpPr>
        <p:spPr>
          <a:xfrm>
            <a:off x="362360" y="2882978"/>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7" name="Google Shape;257;p21"/>
          <p:cNvSpPr/>
          <p:nvPr>
            <p:ph idx="4" type="pic"/>
          </p:nvPr>
        </p:nvSpPr>
        <p:spPr>
          <a:xfrm>
            <a:off x="6070005" y="0"/>
            <a:ext cx="6096000" cy="5951840"/>
          </a:xfrm>
          <a:prstGeom prst="rect">
            <a:avLst/>
          </a:prstGeom>
          <a:noFill/>
          <a:ln>
            <a:noFill/>
          </a:ln>
        </p:spPr>
      </p:sp>
      <p:sp>
        <p:nvSpPr>
          <p:cNvPr id="258" name="Google Shape;258;p21"/>
          <p:cNvSpPr txBox="1"/>
          <p:nvPr>
            <p:ph idx="5" type="body"/>
          </p:nvPr>
        </p:nvSpPr>
        <p:spPr>
          <a:xfrm>
            <a:off x="2553889" y="3704369"/>
            <a:ext cx="3068989" cy="1992909"/>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400"/>
              <a:buFont typeface="Arial"/>
              <a:buNone/>
              <a:defRPr b="0" i="0" sz="24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9" name="Google Shape;259;p21"/>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grpSp>
        <p:nvGrpSpPr>
          <p:cNvPr id="260" name="Google Shape;260;p21"/>
          <p:cNvGrpSpPr/>
          <p:nvPr/>
        </p:nvGrpSpPr>
        <p:grpSpPr>
          <a:xfrm>
            <a:off x="0" y="364421"/>
            <a:ext cx="12192000" cy="6493579"/>
            <a:chOff x="0" y="364421"/>
            <a:chExt cx="12192000" cy="6493579"/>
          </a:xfrm>
        </p:grpSpPr>
        <p:sp>
          <p:nvSpPr>
            <p:cNvPr id="261" name="Google Shape;261;p21"/>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262" name="Google Shape;262;p21"/>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pic>
          <p:nvPicPr>
            <p:cNvPr id="263" name="Google Shape;263;p21"/>
            <p:cNvPicPr preferRelativeResize="0"/>
            <p:nvPr/>
          </p:nvPicPr>
          <p:blipFill rotWithShape="1">
            <a:blip r:embed="rId3">
              <a:alphaModFix/>
            </a:blip>
            <a:srcRect b="0" l="0" r="0" t="0"/>
            <a:stretch/>
          </p:blipFill>
          <p:spPr>
            <a:xfrm>
              <a:off x="205120" y="5979900"/>
              <a:ext cx="1429370" cy="852767"/>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p:cSld name="5_Title and Content">
    <p:spTree>
      <p:nvGrpSpPr>
        <p:cNvPr id="264" name="Shape 264"/>
        <p:cNvGrpSpPr/>
        <p:nvPr/>
      </p:nvGrpSpPr>
      <p:grpSpPr>
        <a:xfrm>
          <a:off x="0" y="0"/>
          <a:ext cx="0" cy="0"/>
          <a:chOff x="0" y="0"/>
          <a:chExt cx="0" cy="0"/>
        </a:xfrm>
      </p:grpSpPr>
      <p:grpSp>
        <p:nvGrpSpPr>
          <p:cNvPr id="265" name="Google Shape;265;p22"/>
          <p:cNvGrpSpPr/>
          <p:nvPr/>
        </p:nvGrpSpPr>
        <p:grpSpPr>
          <a:xfrm>
            <a:off x="0" y="-25400"/>
            <a:ext cx="12192000" cy="6883400"/>
            <a:chOff x="0" y="-25400"/>
            <a:chExt cx="12192000" cy="6883400"/>
          </a:xfrm>
        </p:grpSpPr>
        <p:sp>
          <p:nvSpPr>
            <p:cNvPr id="266" name="Google Shape;266;p22"/>
            <p:cNvSpPr/>
            <p:nvPr/>
          </p:nvSpPr>
          <p:spPr>
            <a:xfrm>
              <a:off x="0" y="-25400"/>
              <a:ext cx="6096000" cy="685800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7" name="Google Shape;267;p22"/>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268" name="Google Shape;268;p22"/>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pic>
          <p:nvPicPr>
            <p:cNvPr id="269" name="Google Shape;269;p22"/>
            <p:cNvPicPr preferRelativeResize="0"/>
            <p:nvPr/>
          </p:nvPicPr>
          <p:blipFill rotWithShape="1">
            <a:blip r:embed="rId3">
              <a:alphaModFix/>
            </a:blip>
            <a:srcRect b="0" l="0" r="0" t="0"/>
            <a:stretch/>
          </p:blipFill>
          <p:spPr>
            <a:xfrm>
              <a:off x="205120" y="5979900"/>
              <a:ext cx="1429370" cy="852767"/>
            </a:xfrm>
            <a:prstGeom prst="rect">
              <a:avLst/>
            </a:prstGeom>
            <a:noFill/>
            <a:ln>
              <a:noFill/>
            </a:ln>
          </p:spPr>
        </p:pic>
      </p:grpSp>
      <p:sp>
        <p:nvSpPr>
          <p:cNvPr id="270" name="Google Shape;270;p22"/>
          <p:cNvSpPr txBox="1"/>
          <p:nvPr>
            <p:ph idx="1" type="body"/>
          </p:nvPr>
        </p:nvSpPr>
        <p:spPr>
          <a:xfrm>
            <a:off x="472982" y="2006651"/>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1" name="Google Shape;271;p22"/>
          <p:cNvSpPr/>
          <p:nvPr>
            <p:ph idx="2" type="pic"/>
          </p:nvPr>
        </p:nvSpPr>
        <p:spPr>
          <a:xfrm>
            <a:off x="2859314" y="364421"/>
            <a:ext cx="4747688" cy="6493579"/>
          </a:xfrm>
          <a:prstGeom prst="rect">
            <a:avLst/>
          </a:prstGeom>
          <a:noFill/>
          <a:ln>
            <a:noFill/>
          </a:ln>
        </p:spPr>
      </p:sp>
      <p:sp>
        <p:nvSpPr>
          <p:cNvPr id="272" name="Google Shape;272;p22"/>
          <p:cNvSpPr txBox="1"/>
          <p:nvPr>
            <p:ph idx="3" type="body"/>
          </p:nvPr>
        </p:nvSpPr>
        <p:spPr>
          <a:xfrm>
            <a:off x="7180480" y="2747393"/>
            <a:ext cx="4421875" cy="2572930"/>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400"/>
              <a:buFont typeface="Arial"/>
              <a:buNone/>
              <a:defRPr b="0" i="0" sz="24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3" name="Google Shape;273;p22"/>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grpSp>
        <p:nvGrpSpPr>
          <p:cNvPr id="274" name="Google Shape;274;p22"/>
          <p:cNvGrpSpPr/>
          <p:nvPr/>
        </p:nvGrpSpPr>
        <p:grpSpPr>
          <a:xfrm>
            <a:off x="7012621" y="1431804"/>
            <a:ext cx="1420919" cy="1075583"/>
            <a:chOff x="2251178" y="3416300"/>
            <a:chExt cx="1420919" cy="1075583"/>
          </a:xfrm>
        </p:grpSpPr>
        <p:sp>
          <p:nvSpPr>
            <p:cNvPr id="275" name="Google Shape;275;p22"/>
            <p:cNvSpPr/>
            <p:nvPr/>
          </p:nvSpPr>
          <p:spPr>
            <a:xfrm>
              <a:off x="2419037" y="3416300"/>
              <a:ext cx="1085053" cy="1075583"/>
            </a:xfrm>
            <a:prstGeom prst="rect">
              <a:avLst/>
            </a:prstGeom>
            <a:solidFill>
              <a:srgbClr val="FFCC3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76" name="Google Shape;276;p22"/>
            <p:cNvPicPr preferRelativeResize="0"/>
            <p:nvPr/>
          </p:nvPicPr>
          <p:blipFill rotWithShape="1">
            <a:blip r:embed="rId4">
              <a:alphaModFix/>
            </a:blip>
            <a:srcRect b="0" l="0" r="0" t="0"/>
            <a:stretch/>
          </p:blipFill>
          <p:spPr>
            <a:xfrm>
              <a:off x="2251178" y="3522173"/>
              <a:ext cx="1420919" cy="868757"/>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spTree>
      <p:nvGrpSpPr>
        <p:cNvPr id="277" name="Shape 277"/>
        <p:cNvGrpSpPr/>
        <p:nvPr/>
      </p:nvGrpSpPr>
      <p:grpSpPr>
        <a:xfrm>
          <a:off x="0" y="0"/>
          <a:ext cx="0" cy="0"/>
          <a:chOff x="0" y="0"/>
          <a:chExt cx="0" cy="0"/>
        </a:xfrm>
      </p:grpSpPr>
      <p:grpSp>
        <p:nvGrpSpPr>
          <p:cNvPr id="278" name="Google Shape;278;p23"/>
          <p:cNvGrpSpPr/>
          <p:nvPr/>
        </p:nvGrpSpPr>
        <p:grpSpPr>
          <a:xfrm>
            <a:off x="0" y="0"/>
            <a:ext cx="12192000" cy="6858000"/>
            <a:chOff x="0" y="0"/>
            <a:chExt cx="12192000" cy="6858000"/>
          </a:xfrm>
        </p:grpSpPr>
        <p:sp>
          <p:nvSpPr>
            <p:cNvPr id="279" name="Google Shape;279;p23"/>
            <p:cNvSpPr/>
            <p:nvPr/>
          </p:nvSpPr>
          <p:spPr>
            <a:xfrm>
              <a:off x="0" y="0"/>
              <a:ext cx="6096000" cy="683260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0" name="Google Shape;280;p23"/>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281" name="Google Shape;281;p23"/>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282" name="Google Shape;282;p23"/>
          <p:cNvSpPr txBox="1"/>
          <p:nvPr>
            <p:ph idx="1" type="body"/>
          </p:nvPr>
        </p:nvSpPr>
        <p:spPr>
          <a:xfrm>
            <a:off x="1727137" y="557442"/>
            <a:ext cx="3841150" cy="566829"/>
          </a:xfrm>
          <a:prstGeom prst="rect">
            <a:avLst/>
          </a:prstGeom>
          <a:noFill/>
          <a:ln>
            <a:noFill/>
          </a:ln>
        </p:spPr>
        <p:txBody>
          <a:bodyPr anchorCtr="0" anchor="t" bIns="0" lIns="0" spcFirstLastPara="1" rIns="0" wrap="square" tIns="0">
            <a:noAutofit/>
          </a:bodyPr>
          <a:lstStyle>
            <a:lvl1pPr indent="-228600" lvl="0" marL="457200" algn="r">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3" name="Google Shape;283;p23"/>
          <p:cNvSpPr txBox="1"/>
          <p:nvPr>
            <p:ph idx="2" type="body"/>
          </p:nvPr>
        </p:nvSpPr>
        <p:spPr>
          <a:xfrm>
            <a:off x="1727137" y="1124271"/>
            <a:ext cx="3841150" cy="566829"/>
          </a:xfrm>
          <a:prstGeom prst="rect">
            <a:avLst/>
          </a:prstGeom>
          <a:noFill/>
          <a:ln>
            <a:noFill/>
          </a:ln>
        </p:spPr>
        <p:txBody>
          <a:bodyPr anchorCtr="0" anchor="t" bIns="0" lIns="0" spcFirstLastPara="1" rIns="0" wrap="square" tIns="0">
            <a:noAutofit/>
          </a:bodyPr>
          <a:lstStyle>
            <a:lvl1pPr indent="-228600" lvl="0" marL="457200" algn="r">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4" name="Google Shape;284;p23"/>
          <p:cNvSpPr/>
          <p:nvPr>
            <p:ph idx="3" type="pic"/>
          </p:nvPr>
        </p:nvSpPr>
        <p:spPr>
          <a:xfrm>
            <a:off x="0" y="2141661"/>
            <a:ext cx="6849685" cy="4703639"/>
          </a:xfrm>
          <a:prstGeom prst="rect">
            <a:avLst/>
          </a:prstGeom>
          <a:noFill/>
          <a:ln>
            <a:noFill/>
          </a:ln>
        </p:spPr>
      </p:sp>
      <p:sp>
        <p:nvSpPr>
          <p:cNvPr id="285" name="Google Shape;285;p23"/>
          <p:cNvSpPr txBox="1"/>
          <p:nvPr>
            <p:ph idx="4" type="body"/>
          </p:nvPr>
        </p:nvSpPr>
        <p:spPr>
          <a:xfrm>
            <a:off x="7837651" y="1691100"/>
            <a:ext cx="3409898" cy="681607"/>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6" name="Google Shape;286;p23"/>
          <p:cNvSpPr txBox="1"/>
          <p:nvPr>
            <p:ph idx="5" type="body"/>
          </p:nvPr>
        </p:nvSpPr>
        <p:spPr>
          <a:xfrm>
            <a:off x="7837649" y="2244256"/>
            <a:ext cx="4187707" cy="557705"/>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7" name="Google Shape;287;p23"/>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grpSp>
        <p:nvGrpSpPr>
          <p:cNvPr id="288" name="Google Shape;288;p23"/>
          <p:cNvGrpSpPr/>
          <p:nvPr/>
        </p:nvGrpSpPr>
        <p:grpSpPr>
          <a:xfrm>
            <a:off x="6501051" y="1698880"/>
            <a:ext cx="1252912" cy="1075583"/>
            <a:chOff x="2335350" y="3416300"/>
            <a:chExt cx="1252912" cy="1075583"/>
          </a:xfrm>
        </p:grpSpPr>
        <p:sp>
          <p:nvSpPr>
            <p:cNvPr id="289" name="Google Shape;289;p23"/>
            <p:cNvSpPr/>
            <p:nvPr/>
          </p:nvSpPr>
          <p:spPr>
            <a:xfrm>
              <a:off x="2419037" y="3416300"/>
              <a:ext cx="1085053" cy="1075583"/>
            </a:xfrm>
            <a:prstGeom prst="rect">
              <a:avLst/>
            </a:prstGeom>
            <a:solidFill>
              <a:srgbClr val="FFCC3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90" name="Google Shape;290;p23"/>
            <p:cNvPicPr preferRelativeResize="0"/>
            <p:nvPr/>
          </p:nvPicPr>
          <p:blipFill rotWithShape="1">
            <a:blip r:embed="rId3">
              <a:alphaModFix/>
            </a:blip>
            <a:srcRect b="0" l="0" r="0" t="0"/>
            <a:stretch/>
          </p:blipFill>
          <p:spPr>
            <a:xfrm>
              <a:off x="2335350" y="3578657"/>
              <a:ext cx="1252912" cy="766037"/>
            </a:xfrm>
            <a:prstGeom prst="rect">
              <a:avLst/>
            </a:prstGeom>
            <a:noFill/>
            <a:ln>
              <a:noFill/>
            </a:ln>
          </p:spPr>
        </p:pic>
      </p:grpSp>
      <p:sp>
        <p:nvSpPr>
          <p:cNvPr id="291" name="Google Shape;291;p23"/>
          <p:cNvSpPr txBox="1"/>
          <p:nvPr>
            <p:ph idx="6" type="body"/>
          </p:nvPr>
        </p:nvSpPr>
        <p:spPr>
          <a:xfrm>
            <a:off x="7837651" y="3244128"/>
            <a:ext cx="3409898" cy="681607"/>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2" name="Google Shape;292;p23"/>
          <p:cNvSpPr txBox="1"/>
          <p:nvPr>
            <p:ph idx="7" type="body"/>
          </p:nvPr>
        </p:nvSpPr>
        <p:spPr>
          <a:xfrm>
            <a:off x="7837650" y="3797284"/>
            <a:ext cx="3409898" cy="557705"/>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293" name="Google Shape;293;p23"/>
          <p:cNvGrpSpPr/>
          <p:nvPr/>
        </p:nvGrpSpPr>
        <p:grpSpPr>
          <a:xfrm>
            <a:off x="6584737" y="3251908"/>
            <a:ext cx="1114821" cy="1075583"/>
            <a:chOff x="2419036" y="3416300"/>
            <a:chExt cx="1114821" cy="1075583"/>
          </a:xfrm>
        </p:grpSpPr>
        <p:sp>
          <p:nvSpPr>
            <p:cNvPr id="294" name="Google Shape;294;p23"/>
            <p:cNvSpPr/>
            <p:nvPr/>
          </p:nvSpPr>
          <p:spPr>
            <a:xfrm>
              <a:off x="2419037" y="3416300"/>
              <a:ext cx="1085053" cy="1075583"/>
            </a:xfrm>
            <a:prstGeom prst="rect">
              <a:avLst/>
            </a:prstGeom>
            <a:solidFill>
              <a:srgbClr val="FFCC3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95" name="Google Shape;295;p23"/>
            <p:cNvPicPr preferRelativeResize="0"/>
            <p:nvPr/>
          </p:nvPicPr>
          <p:blipFill rotWithShape="1">
            <a:blip r:embed="rId4">
              <a:alphaModFix/>
            </a:blip>
            <a:srcRect b="0" l="0" r="0" t="0"/>
            <a:stretch/>
          </p:blipFill>
          <p:spPr>
            <a:xfrm>
              <a:off x="2419036" y="3645058"/>
              <a:ext cx="1114821" cy="681607"/>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and Content">
  <p:cSld name="8_Title and Content">
    <p:spTree>
      <p:nvGrpSpPr>
        <p:cNvPr id="296" name="Shape 296"/>
        <p:cNvGrpSpPr/>
        <p:nvPr/>
      </p:nvGrpSpPr>
      <p:grpSpPr>
        <a:xfrm>
          <a:off x="0" y="0"/>
          <a:ext cx="0" cy="0"/>
          <a:chOff x="0" y="0"/>
          <a:chExt cx="0" cy="0"/>
        </a:xfrm>
      </p:grpSpPr>
      <p:grpSp>
        <p:nvGrpSpPr>
          <p:cNvPr id="297" name="Google Shape;297;p24"/>
          <p:cNvGrpSpPr/>
          <p:nvPr/>
        </p:nvGrpSpPr>
        <p:grpSpPr>
          <a:xfrm>
            <a:off x="0" y="364421"/>
            <a:ext cx="12192000" cy="6493579"/>
            <a:chOff x="0" y="364421"/>
            <a:chExt cx="12192000" cy="6493579"/>
          </a:xfrm>
        </p:grpSpPr>
        <p:sp>
          <p:nvSpPr>
            <p:cNvPr id="298" name="Google Shape;298;p24"/>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299" name="Google Shape;299;p24"/>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pic>
          <p:nvPicPr>
            <p:cNvPr id="300" name="Google Shape;300;p24"/>
            <p:cNvPicPr preferRelativeResize="0"/>
            <p:nvPr/>
          </p:nvPicPr>
          <p:blipFill rotWithShape="1">
            <a:blip r:embed="rId3">
              <a:alphaModFix/>
            </a:blip>
            <a:srcRect b="0" l="0" r="0" t="0"/>
            <a:stretch/>
          </p:blipFill>
          <p:spPr>
            <a:xfrm>
              <a:off x="205120" y="5979900"/>
              <a:ext cx="1429370" cy="852767"/>
            </a:xfrm>
            <a:prstGeom prst="rect">
              <a:avLst/>
            </a:prstGeom>
            <a:noFill/>
            <a:ln>
              <a:noFill/>
            </a:ln>
          </p:spPr>
        </p:pic>
      </p:grpSp>
      <p:sp>
        <p:nvSpPr>
          <p:cNvPr id="301" name="Google Shape;301;p24"/>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sp>
        <p:nvSpPr>
          <p:cNvPr id="302" name="Google Shape;302;p24"/>
          <p:cNvSpPr txBox="1"/>
          <p:nvPr>
            <p:ph idx="1" type="body"/>
          </p:nvPr>
        </p:nvSpPr>
        <p:spPr>
          <a:xfrm>
            <a:off x="348711" y="557442"/>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3" name="Google Shape;303;p24"/>
          <p:cNvSpPr txBox="1"/>
          <p:nvPr>
            <p:ph idx="2" type="body"/>
          </p:nvPr>
        </p:nvSpPr>
        <p:spPr>
          <a:xfrm>
            <a:off x="348711" y="1124271"/>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4" name="Google Shape;304;p24"/>
          <p:cNvSpPr txBox="1"/>
          <p:nvPr>
            <p:ph idx="3" type="body"/>
          </p:nvPr>
        </p:nvSpPr>
        <p:spPr>
          <a:xfrm>
            <a:off x="348711" y="2232230"/>
            <a:ext cx="4600660" cy="1196770"/>
          </a:xfrm>
          <a:prstGeom prst="rect">
            <a:avLst/>
          </a:prstGeom>
          <a:noFill/>
          <a:ln>
            <a:noFill/>
          </a:ln>
        </p:spPr>
        <p:txBody>
          <a:bodyPr anchorCtr="0" anchor="t" bIns="0" lIns="0" spcFirstLastPara="1" rIns="0" wrap="square" tIns="0">
            <a:noAutofit/>
          </a:bodyPr>
          <a:lstStyle>
            <a:lvl1pPr indent="-228600" lvl="0" marL="457200" marR="0" algn="l">
              <a:lnSpc>
                <a:spcPct val="104615"/>
              </a:lnSpc>
              <a:spcBef>
                <a:spcPts val="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5" name="Google Shape;305;p24"/>
          <p:cNvSpPr/>
          <p:nvPr/>
        </p:nvSpPr>
        <p:spPr>
          <a:xfrm>
            <a:off x="348711" y="3592043"/>
            <a:ext cx="1122002" cy="36364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6" name="Google Shape;306;p24"/>
          <p:cNvSpPr txBox="1"/>
          <p:nvPr>
            <p:ph idx="4" type="body"/>
          </p:nvPr>
        </p:nvSpPr>
        <p:spPr>
          <a:xfrm>
            <a:off x="348712" y="3624396"/>
            <a:ext cx="1122002" cy="298934"/>
          </a:xfrm>
          <a:prstGeom prst="rect">
            <a:avLst/>
          </a:prstGeom>
          <a:noFill/>
          <a:ln>
            <a:noFill/>
          </a:ln>
        </p:spPr>
        <p:txBody>
          <a:bodyPr anchorCtr="0" anchor="t" bIns="0" lIns="0" spcFirstLastPara="1" rIns="0" wrap="square" tIns="0">
            <a:noAutofit/>
          </a:bodyPr>
          <a:lstStyle>
            <a:lvl1pPr indent="-228600" lvl="0" marL="457200" marR="0" algn="ctr">
              <a:lnSpc>
                <a:spcPct val="100000"/>
              </a:lnSpc>
              <a:spcBef>
                <a:spcPts val="1000"/>
              </a:spcBef>
              <a:spcAft>
                <a:spcPts val="0"/>
              </a:spcAft>
              <a:buClr>
                <a:schemeClr val="lt1"/>
              </a:buClr>
              <a:buSzPts val="2000"/>
              <a:buFont typeface="Arial"/>
              <a:buNone/>
              <a:defRPr b="1"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7" name="Google Shape;307;p24"/>
          <p:cNvSpPr txBox="1"/>
          <p:nvPr>
            <p:ph idx="5" type="body"/>
          </p:nvPr>
        </p:nvSpPr>
        <p:spPr>
          <a:xfrm>
            <a:off x="348711" y="4104307"/>
            <a:ext cx="4394739" cy="1353204"/>
          </a:xfrm>
          <a:prstGeom prst="rect">
            <a:avLst/>
          </a:prstGeom>
          <a:noFill/>
          <a:ln>
            <a:noFill/>
          </a:ln>
        </p:spPr>
        <p:txBody>
          <a:bodyPr anchorCtr="0" anchor="t" bIns="0" lIns="0" spcFirstLastPara="1" rIns="0" wrap="square" tIns="0">
            <a:noAutofit/>
          </a:bodyPr>
          <a:lstStyle>
            <a:lvl1pPr indent="-355600" lvl="0" marL="457200" marR="0" algn="l">
              <a:lnSpc>
                <a:spcPct val="104999"/>
              </a:lnSpc>
              <a:spcBef>
                <a:spcPts val="1000"/>
              </a:spcBef>
              <a:spcAft>
                <a:spcPts val="0"/>
              </a:spcAft>
              <a:buClr>
                <a:schemeClr val="dk1"/>
              </a:buClr>
              <a:buSzPts val="2000"/>
              <a:buFont typeface="Arial"/>
              <a:buChar char="•"/>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8" name="Google Shape;308;p24"/>
          <p:cNvSpPr txBox="1"/>
          <p:nvPr>
            <p:ph idx="6" type="body"/>
          </p:nvPr>
        </p:nvSpPr>
        <p:spPr>
          <a:xfrm>
            <a:off x="5263792" y="868680"/>
            <a:ext cx="3160118" cy="136355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9" name="Google Shape;309;p24"/>
          <p:cNvSpPr txBox="1"/>
          <p:nvPr>
            <p:ph idx="7" type="body"/>
          </p:nvPr>
        </p:nvSpPr>
        <p:spPr>
          <a:xfrm>
            <a:off x="8683171" y="868680"/>
            <a:ext cx="3160118" cy="136355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0" name="Google Shape;310;p24"/>
          <p:cNvSpPr txBox="1"/>
          <p:nvPr>
            <p:ph idx="8" type="body"/>
          </p:nvPr>
        </p:nvSpPr>
        <p:spPr>
          <a:xfrm>
            <a:off x="5298082" y="2467674"/>
            <a:ext cx="3160118" cy="136355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1" name="Google Shape;311;p24"/>
          <p:cNvSpPr txBox="1"/>
          <p:nvPr>
            <p:ph idx="9" type="body"/>
          </p:nvPr>
        </p:nvSpPr>
        <p:spPr>
          <a:xfrm>
            <a:off x="8683171" y="2472397"/>
            <a:ext cx="3160118" cy="136355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2" name="Google Shape;312;p24"/>
          <p:cNvSpPr txBox="1"/>
          <p:nvPr>
            <p:ph idx="13" type="body"/>
          </p:nvPr>
        </p:nvSpPr>
        <p:spPr>
          <a:xfrm>
            <a:off x="5263792" y="4104307"/>
            <a:ext cx="3160118" cy="136355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3" name="Google Shape;313;p24"/>
          <p:cNvSpPr txBox="1"/>
          <p:nvPr>
            <p:ph idx="14" type="body"/>
          </p:nvPr>
        </p:nvSpPr>
        <p:spPr>
          <a:xfrm>
            <a:off x="8683171" y="4093641"/>
            <a:ext cx="3160118" cy="136355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and Content">
  <p:cSld name="9_Title and Content">
    <p:spTree>
      <p:nvGrpSpPr>
        <p:cNvPr id="314" name="Shape 314"/>
        <p:cNvGrpSpPr/>
        <p:nvPr/>
      </p:nvGrpSpPr>
      <p:grpSpPr>
        <a:xfrm>
          <a:off x="0" y="0"/>
          <a:ext cx="0" cy="0"/>
          <a:chOff x="0" y="0"/>
          <a:chExt cx="0" cy="0"/>
        </a:xfrm>
      </p:grpSpPr>
      <p:grpSp>
        <p:nvGrpSpPr>
          <p:cNvPr id="315" name="Google Shape;315;p25"/>
          <p:cNvGrpSpPr/>
          <p:nvPr/>
        </p:nvGrpSpPr>
        <p:grpSpPr>
          <a:xfrm>
            <a:off x="0" y="364421"/>
            <a:ext cx="12192000" cy="6493579"/>
            <a:chOff x="0" y="364421"/>
            <a:chExt cx="12192000" cy="6493579"/>
          </a:xfrm>
        </p:grpSpPr>
        <p:sp>
          <p:nvSpPr>
            <p:cNvPr id="316" name="Google Shape;316;p25"/>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317" name="Google Shape;317;p25"/>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pic>
          <p:nvPicPr>
            <p:cNvPr id="318" name="Google Shape;318;p25"/>
            <p:cNvPicPr preferRelativeResize="0"/>
            <p:nvPr/>
          </p:nvPicPr>
          <p:blipFill rotWithShape="1">
            <a:blip r:embed="rId3">
              <a:alphaModFix/>
            </a:blip>
            <a:srcRect b="0" l="0" r="0" t="0"/>
            <a:stretch/>
          </p:blipFill>
          <p:spPr>
            <a:xfrm>
              <a:off x="205120" y="5979900"/>
              <a:ext cx="1429370" cy="852767"/>
            </a:xfrm>
            <a:prstGeom prst="rect">
              <a:avLst/>
            </a:prstGeom>
            <a:noFill/>
            <a:ln>
              <a:noFill/>
            </a:ln>
          </p:spPr>
        </p:pic>
      </p:grpSp>
      <p:sp>
        <p:nvSpPr>
          <p:cNvPr id="319" name="Google Shape;319;p25"/>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sp>
        <p:nvSpPr>
          <p:cNvPr id="320" name="Google Shape;320;p25"/>
          <p:cNvSpPr txBox="1"/>
          <p:nvPr>
            <p:ph idx="1" type="body"/>
          </p:nvPr>
        </p:nvSpPr>
        <p:spPr>
          <a:xfrm>
            <a:off x="348711" y="557442"/>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1" name="Google Shape;321;p25"/>
          <p:cNvSpPr txBox="1"/>
          <p:nvPr>
            <p:ph idx="2" type="body"/>
          </p:nvPr>
        </p:nvSpPr>
        <p:spPr>
          <a:xfrm>
            <a:off x="1354732" y="1549880"/>
            <a:ext cx="4611728" cy="216487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2" name="Google Shape;322;p25"/>
          <p:cNvSpPr txBox="1"/>
          <p:nvPr>
            <p:ph idx="3" type="body"/>
          </p:nvPr>
        </p:nvSpPr>
        <p:spPr>
          <a:xfrm>
            <a:off x="6225542" y="1549880"/>
            <a:ext cx="4611728" cy="216487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3" name="Google Shape;323;p25"/>
          <p:cNvSpPr txBox="1"/>
          <p:nvPr>
            <p:ph idx="4" type="body"/>
          </p:nvPr>
        </p:nvSpPr>
        <p:spPr>
          <a:xfrm>
            <a:off x="1354732" y="3973040"/>
            <a:ext cx="4611728" cy="155908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4" name="Google Shape;324;p25"/>
          <p:cNvSpPr txBox="1"/>
          <p:nvPr>
            <p:ph idx="5" type="body"/>
          </p:nvPr>
        </p:nvSpPr>
        <p:spPr>
          <a:xfrm>
            <a:off x="6225540" y="3973040"/>
            <a:ext cx="4611728" cy="1559080"/>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and Content">
  <p:cSld name="10_Title and Content">
    <p:spTree>
      <p:nvGrpSpPr>
        <p:cNvPr id="325" name="Shape 325"/>
        <p:cNvGrpSpPr/>
        <p:nvPr/>
      </p:nvGrpSpPr>
      <p:grpSpPr>
        <a:xfrm>
          <a:off x="0" y="0"/>
          <a:ext cx="0" cy="0"/>
          <a:chOff x="0" y="0"/>
          <a:chExt cx="0" cy="0"/>
        </a:xfrm>
      </p:grpSpPr>
      <p:grpSp>
        <p:nvGrpSpPr>
          <p:cNvPr id="326" name="Google Shape;326;p26"/>
          <p:cNvGrpSpPr/>
          <p:nvPr/>
        </p:nvGrpSpPr>
        <p:grpSpPr>
          <a:xfrm>
            <a:off x="0" y="0"/>
            <a:ext cx="12192000" cy="6858000"/>
            <a:chOff x="0" y="0"/>
            <a:chExt cx="12192000" cy="6858000"/>
          </a:xfrm>
        </p:grpSpPr>
        <p:sp>
          <p:nvSpPr>
            <p:cNvPr id="327" name="Google Shape;327;p26"/>
            <p:cNvSpPr/>
            <p:nvPr/>
          </p:nvSpPr>
          <p:spPr>
            <a:xfrm>
              <a:off x="0" y="0"/>
              <a:ext cx="6096000" cy="683260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8" name="Google Shape;328;p26"/>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329" name="Google Shape;329;p26"/>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330" name="Google Shape;330;p26"/>
          <p:cNvSpPr txBox="1"/>
          <p:nvPr>
            <p:ph idx="1" type="body"/>
          </p:nvPr>
        </p:nvSpPr>
        <p:spPr>
          <a:xfrm>
            <a:off x="348711" y="557442"/>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1" name="Google Shape;331;p26"/>
          <p:cNvSpPr txBox="1"/>
          <p:nvPr>
            <p:ph idx="2" type="body"/>
          </p:nvPr>
        </p:nvSpPr>
        <p:spPr>
          <a:xfrm>
            <a:off x="348711" y="1124271"/>
            <a:ext cx="384115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2" name="Google Shape;332;p26"/>
          <p:cNvSpPr/>
          <p:nvPr>
            <p:ph idx="3" type="pic"/>
          </p:nvPr>
        </p:nvSpPr>
        <p:spPr>
          <a:xfrm>
            <a:off x="5726537" y="3619281"/>
            <a:ext cx="5270973" cy="2865697"/>
          </a:xfrm>
          <a:prstGeom prst="rect">
            <a:avLst/>
          </a:prstGeom>
          <a:noFill/>
          <a:ln>
            <a:noFill/>
          </a:ln>
        </p:spPr>
      </p:sp>
      <p:sp>
        <p:nvSpPr>
          <p:cNvPr id="333" name="Google Shape;333;p26"/>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sp>
        <p:nvSpPr>
          <p:cNvPr id="334" name="Google Shape;334;p26"/>
          <p:cNvSpPr txBox="1"/>
          <p:nvPr>
            <p:ph idx="4" type="body"/>
          </p:nvPr>
        </p:nvSpPr>
        <p:spPr>
          <a:xfrm>
            <a:off x="354708" y="2004209"/>
            <a:ext cx="5371829" cy="4081548"/>
          </a:xfrm>
          <a:prstGeom prst="rect">
            <a:avLst/>
          </a:prstGeom>
          <a:noFill/>
          <a:ln>
            <a:noFill/>
          </a:ln>
        </p:spPr>
        <p:txBody>
          <a:bodyPr anchorCtr="0" anchor="t" bIns="0" lIns="0" spcFirstLastPara="1" rIns="0" wrap="square" tIns="0">
            <a:noAutofit/>
          </a:bodyPr>
          <a:lstStyle>
            <a:lvl1pPr indent="-355600" lvl="0" marL="457200" marR="0" algn="l">
              <a:lnSpc>
                <a:spcPct val="104999"/>
              </a:lnSpc>
              <a:spcBef>
                <a:spcPts val="1000"/>
              </a:spcBef>
              <a:spcAft>
                <a:spcPts val="0"/>
              </a:spcAft>
              <a:buClr>
                <a:schemeClr val="dk1"/>
              </a:buClr>
              <a:buSzPts val="2000"/>
              <a:buFont typeface="Arial"/>
              <a:buChar char="•"/>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5" name="Google Shape;335;p26"/>
          <p:cNvSpPr txBox="1"/>
          <p:nvPr>
            <p:ph idx="5" type="body"/>
          </p:nvPr>
        </p:nvSpPr>
        <p:spPr>
          <a:xfrm>
            <a:off x="8185146" y="1992594"/>
            <a:ext cx="3652146" cy="1845775"/>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36" name="Google Shape;336;p26"/>
          <p:cNvGrpSpPr/>
          <p:nvPr/>
        </p:nvGrpSpPr>
        <p:grpSpPr>
          <a:xfrm>
            <a:off x="6941105" y="928626"/>
            <a:ext cx="1420919" cy="1075583"/>
            <a:chOff x="2251178" y="3416300"/>
            <a:chExt cx="1420919" cy="1075583"/>
          </a:xfrm>
        </p:grpSpPr>
        <p:sp>
          <p:nvSpPr>
            <p:cNvPr id="337" name="Google Shape;337;p26"/>
            <p:cNvSpPr/>
            <p:nvPr/>
          </p:nvSpPr>
          <p:spPr>
            <a:xfrm>
              <a:off x="2419037" y="3416300"/>
              <a:ext cx="1085053" cy="1075583"/>
            </a:xfrm>
            <a:prstGeom prst="rect">
              <a:avLst/>
            </a:prstGeom>
            <a:solidFill>
              <a:srgbClr val="FFCC3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38" name="Google Shape;338;p26"/>
            <p:cNvPicPr preferRelativeResize="0"/>
            <p:nvPr/>
          </p:nvPicPr>
          <p:blipFill rotWithShape="1">
            <a:blip r:embed="rId3">
              <a:alphaModFix/>
            </a:blip>
            <a:srcRect b="0" l="0" r="0" t="0"/>
            <a:stretch/>
          </p:blipFill>
          <p:spPr>
            <a:xfrm>
              <a:off x="2251178" y="3522173"/>
              <a:ext cx="1420919" cy="868757"/>
            </a:xfrm>
            <a:prstGeom prst="rect">
              <a:avLst/>
            </a:prstGeom>
            <a:noFill/>
            <a:ln>
              <a:noFill/>
            </a:ln>
          </p:spPr>
        </p:pic>
      </p:grpSp>
      <p:pic>
        <p:nvPicPr>
          <p:cNvPr id="339" name="Google Shape;339;p26"/>
          <p:cNvPicPr preferRelativeResize="0"/>
          <p:nvPr/>
        </p:nvPicPr>
        <p:blipFill rotWithShape="1">
          <a:blip r:embed="rId4">
            <a:alphaModFix/>
          </a:blip>
          <a:srcRect b="0" l="0" r="0" t="0"/>
          <a:stretch/>
        </p:blipFill>
        <p:spPr>
          <a:xfrm>
            <a:off x="205120" y="5979900"/>
            <a:ext cx="1429370" cy="852767"/>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and Content">
  <p:cSld name="11_Title and Content">
    <p:spTree>
      <p:nvGrpSpPr>
        <p:cNvPr id="340" name="Shape 340"/>
        <p:cNvGrpSpPr/>
        <p:nvPr/>
      </p:nvGrpSpPr>
      <p:grpSpPr>
        <a:xfrm>
          <a:off x="0" y="0"/>
          <a:ext cx="0" cy="0"/>
          <a:chOff x="0" y="0"/>
          <a:chExt cx="0" cy="0"/>
        </a:xfrm>
      </p:grpSpPr>
      <p:grpSp>
        <p:nvGrpSpPr>
          <p:cNvPr id="341" name="Google Shape;341;p27"/>
          <p:cNvGrpSpPr/>
          <p:nvPr/>
        </p:nvGrpSpPr>
        <p:grpSpPr>
          <a:xfrm>
            <a:off x="0" y="0"/>
            <a:ext cx="12192000" cy="6858000"/>
            <a:chOff x="0" y="0"/>
            <a:chExt cx="12192000" cy="6858000"/>
          </a:xfrm>
        </p:grpSpPr>
        <p:sp>
          <p:nvSpPr>
            <p:cNvPr id="342" name="Google Shape;342;p27"/>
            <p:cNvSpPr/>
            <p:nvPr/>
          </p:nvSpPr>
          <p:spPr>
            <a:xfrm>
              <a:off x="0" y="0"/>
              <a:ext cx="6096000" cy="683260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3" name="Google Shape;343;p27"/>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344" name="Google Shape;344;p27"/>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345" name="Google Shape;345;p27"/>
          <p:cNvSpPr txBox="1"/>
          <p:nvPr>
            <p:ph idx="1" type="body"/>
          </p:nvPr>
        </p:nvSpPr>
        <p:spPr>
          <a:xfrm>
            <a:off x="205120" y="1720794"/>
            <a:ext cx="3349362" cy="566829"/>
          </a:xfrm>
          <a:prstGeom prst="rect">
            <a:avLst/>
          </a:prstGeom>
          <a:noFill/>
          <a:ln>
            <a:noFill/>
          </a:ln>
        </p:spPr>
        <p:txBody>
          <a:bodyPr anchorCtr="0" anchor="t" bIns="0" lIns="0" spcFirstLastPara="1" rIns="0" wrap="square" tIns="0">
            <a:noAutofit/>
          </a:bodyPr>
          <a:lstStyle>
            <a:lvl1pPr indent="-228600" lvl="0" marL="457200" algn="r">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6" name="Google Shape;346;p27"/>
          <p:cNvSpPr txBox="1"/>
          <p:nvPr>
            <p:ph idx="2" type="body"/>
          </p:nvPr>
        </p:nvSpPr>
        <p:spPr>
          <a:xfrm>
            <a:off x="205120" y="2287623"/>
            <a:ext cx="3349362" cy="566829"/>
          </a:xfrm>
          <a:prstGeom prst="rect">
            <a:avLst/>
          </a:prstGeom>
          <a:noFill/>
          <a:ln>
            <a:noFill/>
          </a:ln>
        </p:spPr>
        <p:txBody>
          <a:bodyPr anchorCtr="0" anchor="t" bIns="0" lIns="0" spcFirstLastPara="1" rIns="0" wrap="square" tIns="0">
            <a:noAutofit/>
          </a:bodyPr>
          <a:lstStyle>
            <a:lvl1pPr indent="-228600" lvl="0" marL="457200" algn="r">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7" name="Google Shape;347;p27"/>
          <p:cNvSpPr/>
          <p:nvPr>
            <p:ph idx="3" type="pic"/>
          </p:nvPr>
        </p:nvSpPr>
        <p:spPr>
          <a:xfrm>
            <a:off x="2526137" y="3567795"/>
            <a:ext cx="5270973" cy="2865697"/>
          </a:xfrm>
          <a:prstGeom prst="rect">
            <a:avLst/>
          </a:prstGeom>
          <a:noFill/>
          <a:ln>
            <a:noFill/>
          </a:ln>
        </p:spPr>
      </p:sp>
      <p:sp>
        <p:nvSpPr>
          <p:cNvPr id="348" name="Google Shape;348;p27"/>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grpSp>
        <p:nvGrpSpPr>
          <p:cNvPr id="349" name="Google Shape;349;p27"/>
          <p:cNvGrpSpPr/>
          <p:nvPr/>
        </p:nvGrpSpPr>
        <p:grpSpPr>
          <a:xfrm>
            <a:off x="7101987" y="1641267"/>
            <a:ext cx="1242038" cy="1075583"/>
            <a:chOff x="2340544" y="3416300"/>
            <a:chExt cx="1242038" cy="1075583"/>
          </a:xfrm>
        </p:grpSpPr>
        <p:sp>
          <p:nvSpPr>
            <p:cNvPr id="350" name="Google Shape;350;p27"/>
            <p:cNvSpPr/>
            <p:nvPr/>
          </p:nvSpPr>
          <p:spPr>
            <a:xfrm>
              <a:off x="2419037" y="3416300"/>
              <a:ext cx="1085053" cy="1075583"/>
            </a:xfrm>
            <a:prstGeom prst="rect">
              <a:avLst/>
            </a:prstGeom>
            <a:solidFill>
              <a:srgbClr val="FFCC3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51" name="Google Shape;351;p27"/>
            <p:cNvPicPr preferRelativeResize="0"/>
            <p:nvPr/>
          </p:nvPicPr>
          <p:blipFill rotWithShape="1">
            <a:blip r:embed="rId3">
              <a:alphaModFix/>
            </a:blip>
            <a:srcRect b="0" l="0" r="0" t="0"/>
            <a:stretch/>
          </p:blipFill>
          <p:spPr>
            <a:xfrm>
              <a:off x="2340544" y="3491904"/>
              <a:ext cx="1242038" cy="996056"/>
            </a:xfrm>
            <a:prstGeom prst="rect">
              <a:avLst/>
            </a:prstGeom>
            <a:noFill/>
            <a:ln>
              <a:noFill/>
            </a:ln>
          </p:spPr>
        </p:pic>
      </p:grpSp>
      <p:pic>
        <p:nvPicPr>
          <p:cNvPr id="352" name="Google Shape;352;p27"/>
          <p:cNvPicPr preferRelativeResize="0"/>
          <p:nvPr/>
        </p:nvPicPr>
        <p:blipFill rotWithShape="1">
          <a:blip r:embed="rId4">
            <a:alphaModFix/>
          </a:blip>
          <a:srcRect b="0" l="0" r="0" t="0"/>
          <a:stretch/>
        </p:blipFill>
        <p:spPr>
          <a:xfrm>
            <a:off x="205120" y="5979900"/>
            <a:ext cx="1429370" cy="852767"/>
          </a:xfrm>
          <a:prstGeom prst="rect">
            <a:avLst/>
          </a:prstGeom>
          <a:noFill/>
          <a:ln>
            <a:noFill/>
          </a:ln>
        </p:spPr>
      </p:pic>
      <p:sp>
        <p:nvSpPr>
          <p:cNvPr id="353" name="Google Shape;353;p27"/>
          <p:cNvSpPr txBox="1"/>
          <p:nvPr>
            <p:ph idx="4" type="body"/>
          </p:nvPr>
        </p:nvSpPr>
        <p:spPr>
          <a:xfrm>
            <a:off x="7180480" y="3045334"/>
            <a:ext cx="4600660" cy="1196770"/>
          </a:xfrm>
          <a:prstGeom prst="rect">
            <a:avLst/>
          </a:prstGeom>
          <a:noFill/>
          <a:ln>
            <a:noFill/>
          </a:ln>
        </p:spPr>
        <p:txBody>
          <a:bodyPr anchorCtr="0" anchor="t" bIns="0" lIns="0" spcFirstLastPara="1" rIns="0" wrap="square" tIns="0">
            <a:noAutofit/>
          </a:bodyPr>
          <a:lstStyle>
            <a:lvl1pPr indent="-228600" lvl="0" marL="457200" marR="0" algn="l">
              <a:lnSpc>
                <a:spcPct val="104615"/>
              </a:lnSpc>
              <a:spcBef>
                <a:spcPts val="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and Content">
  <p:cSld name="12_Title and Content">
    <p:spTree>
      <p:nvGrpSpPr>
        <p:cNvPr id="354" name="Shape 354"/>
        <p:cNvGrpSpPr/>
        <p:nvPr/>
      </p:nvGrpSpPr>
      <p:grpSpPr>
        <a:xfrm>
          <a:off x="0" y="0"/>
          <a:ext cx="0" cy="0"/>
          <a:chOff x="0" y="0"/>
          <a:chExt cx="0" cy="0"/>
        </a:xfrm>
      </p:grpSpPr>
      <p:grpSp>
        <p:nvGrpSpPr>
          <p:cNvPr id="355" name="Google Shape;355;p28"/>
          <p:cNvGrpSpPr/>
          <p:nvPr/>
        </p:nvGrpSpPr>
        <p:grpSpPr>
          <a:xfrm>
            <a:off x="0" y="-25400"/>
            <a:ext cx="12192000" cy="6883400"/>
            <a:chOff x="0" y="-25400"/>
            <a:chExt cx="12192000" cy="6883400"/>
          </a:xfrm>
        </p:grpSpPr>
        <p:sp>
          <p:nvSpPr>
            <p:cNvPr id="356" name="Google Shape;356;p28"/>
            <p:cNvSpPr/>
            <p:nvPr/>
          </p:nvSpPr>
          <p:spPr>
            <a:xfrm>
              <a:off x="0" y="-25400"/>
              <a:ext cx="6096000" cy="685800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7" name="Google Shape;357;p28"/>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drawing&#10;&#10;Description automatically generated" id="358" name="Google Shape;358;p28"/>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359" name="Google Shape;359;p28"/>
          <p:cNvSpPr txBox="1"/>
          <p:nvPr>
            <p:ph idx="1" type="body"/>
          </p:nvPr>
        </p:nvSpPr>
        <p:spPr>
          <a:xfrm>
            <a:off x="1050247" y="1459562"/>
            <a:ext cx="3349362"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0" name="Google Shape;360;p28"/>
          <p:cNvSpPr/>
          <p:nvPr>
            <p:ph idx="2" type="pic"/>
          </p:nvPr>
        </p:nvSpPr>
        <p:spPr>
          <a:xfrm>
            <a:off x="2526137" y="2272145"/>
            <a:ext cx="5270973" cy="4161347"/>
          </a:xfrm>
          <a:prstGeom prst="rect">
            <a:avLst/>
          </a:prstGeom>
          <a:noFill/>
          <a:ln>
            <a:noFill/>
          </a:ln>
        </p:spPr>
      </p:sp>
      <p:sp>
        <p:nvSpPr>
          <p:cNvPr id="361" name="Google Shape;361;p28"/>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pic>
        <p:nvPicPr>
          <p:cNvPr id="362" name="Google Shape;362;p28"/>
          <p:cNvPicPr preferRelativeResize="0"/>
          <p:nvPr/>
        </p:nvPicPr>
        <p:blipFill rotWithShape="1">
          <a:blip r:embed="rId3">
            <a:alphaModFix/>
          </a:blip>
          <a:srcRect b="0" l="0" r="0" t="0"/>
          <a:stretch/>
        </p:blipFill>
        <p:spPr>
          <a:xfrm>
            <a:off x="205120" y="5979900"/>
            <a:ext cx="1429370" cy="852767"/>
          </a:xfrm>
          <a:prstGeom prst="rect">
            <a:avLst/>
          </a:prstGeom>
          <a:noFill/>
          <a:ln>
            <a:noFill/>
          </a:ln>
        </p:spPr>
      </p:pic>
      <p:sp>
        <p:nvSpPr>
          <p:cNvPr id="363" name="Google Shape;363;p28"/>
          <p:cNvSpPr txBox="1"/>
          <p:nvPr>
            <p:ph idx="3" type="body"/>
          </p:nvPr>
        </p:nvSpPr>
        <p:spPr>
          <a:xfrm>
            <a:off x="7923720" y="1742975"/>
            <a:ext cx="3603262" cy="2441097"/>
          </a:xfrm>
          <a:prstGeom prst="rect">
            <a:avLst/>
          </a:prstGeom>
          <a:noFill/>
          <a:ln>
            <a:noFill/>
          </a:ln>
        </p:spPr>
        <p:txBody>
          <a:bodyPr anchorCtr="0" anchor="t" bIns="0" lIns="0" spcFirstLastPara="1" rIns="0" wrap="square" tIns="0">
            <a:noAutofit/>
          </a:bodyPr>
          <a:lstStyle>
            <a:lvl1pPr indent="-228600" lvl="0" marL="457200" marR="0" algn="l">
              <a:lnSpc>
                <a:spcPct val="104615"/>
              </a:lnSpc>
              <a:spcBef>
                <a:spcPts val="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6_Title and Content">
  <p:cSld name="26_Title and Content">
    <p:spTree>
      <p:nvGrpSpPr>
        <p:cNvPr id="364" name="Shape 364"/>
        <p:cNvGrpSpPr/>
        <p:nvPr/>
      </p:nvGrpSpPr>
      <p:grpSpPr>
        <a:xfrm>
          <a:off x="0" y="0"/>
          <a:ext cx="0" cy="0"/>
          <a:chOff x="0" y="0"/>
          <a:chExt cx="0" cy="0"/>
        </a:xfrm>
      </p:grpSpPr>
      <p:sp>
        <p:nvSpPr>
          <p:cNvPr id="365" name="Google Shape;365;p29"/>
          <p:cNvSpPr/>
          <p:nvPr/>
        </p:nvSpPr>
        <p:spPr>
          <a:xfrm>
            <a:off x="0" y="5951840"/>
            <a:ext cx="12192000" cy="906160"/>
          </a:xfrm>
          <a:prstGeom prst="rect">
            <a:avLst/>
          </a:prstGeom>
          <a:solidFill>
            <a:srgbClr val="54A4D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6" name="Google Shape;366;p29"/>
          <p:cNvSpPr txBox="1"/>
          <p:nvPr>
            <p:ph idx="1" type="body"/>
          </p:nvPr>
        </p:nvSpPr>
        <p:spPr>
          <a:xfrm>
            <a:off x="348712" y="352453"/>
            <a:ext cx="7553470" cy="566829"/>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1000"/>
              </a:spcBef>
              <a:spcAft>
                <a:spcPts val="0"/>
              </a:spcAft>
              <a:buClr>
                <a:schemeClr val="dk1"/>
              </a:buClr>
              <a:buSzPts val="5000"/>
              <a:buNone/>
              <a:defRPr b="1" i="0" sz="5000" u="none" strike="noStrike">
                <a:solidFill>
                  <a:schemeClr val="dk1"/>
                </a:solidFill>
                <a:latin typeface="Arial Narrow"/>
                <a:ea typeface="Arial Narrow"/>
                <a:cs typeface="Arial Narrow"/>
                <a:sym typeface="Arial Narrow"/>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7" name="Google Shape;367;p29"/>
          <p:cNvSpPr txBox="1"/>
          <p:nvPr>
            <p:ph idx="2" type="body"/>
          </p:nvPr>
        </p:nvSpPr>
        <p:spPr>
          <a:xfrm>
            <a:off x="348711" y="1218747"/>
            <a:ext cx="11150562" cy="2553153"/>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1400"/>
              <a:buFont typeface="Arial"/>
              <a:buNone/>
              <a:defRPr b="0" i="0" sz="14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8" name="Google Shape;368;p29"/>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pic>
        <p:nvPicPr>
          <p:cNvPr descr="A picture containing drawing&#10;&#10;Description automatically generated" id="369" name="Google Shape;369;p29"/>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pic>
        <p:nvPicPr>
          <p:cNvPr descr="A close up of a sign&#10;&#10;Description automatically generated" id="370" name="Google Shape;370;p29"/>
          <p:cNvPicPr preferRelativeResize="0"/>
          <p:nvPr/>
        </p:nvPicPr>
        <p:blipFill rotWithShape="1">
          <a:blip r:embed="rId3">
            <a:alphaModFix/>
          </a:blip>
          <a:srcRect b="0" l="0" r="0" t="0"/>
          <a:stretch/>
        </p:blipFill>
        <p:spPr>
          <a:xfrm>
            <a:off x="9925205" y="224777"/>
            <a:ext cx="947875" cy="566829"/>
          </a:xfrm>
          <a:prstGeom prst="rect">
            <a:avLst/>
          </a:prstGeom>
          <a:noFill/>
          <a:ln>
            <a:noFill/>
          </a:ln>
        </p:spPr>
      </p:pic>
      <p:pic>
        <p:nvPicPr>
          <p:cNvPr id="371" name="Google Shape;371;p29"/>
          <p:cNvPicPr preferRelativeResize="0"/>
          <p:nvPr/>
        </p:nvPicPr>
        <p:blipFill rotWithShape="1">
          <a:blip r:embed="rId4">
            <a:alphaModFix/>
          </a:blip>
          <a:srcRect b="0" l="0" r="0" t="0"/>
          <a:stretch/>
        </p:blipFill>
        <p:spPr>
          <a:xfrm>
            <a:off x="205120" y="5979900"/>
            <a:ext cx="1429370" cy="8527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29" name="Shape 29"/>
        <p:cNvGrpSpPr/>
        <p:nvPr/>
      </p:nvGrpSpPr>
      <p:grpSpPr>
        <a:xfrm>
          <a:off x="0" y="0"/>
          <a:ext cx="0" cy="0"/>
          <a:chOff x="0" y="0"/>
          <a:chExt cx="0" cy="0"/>
        </a:xfrm>
      </p:grpSpPr>
      <p:grpSp>
        <p:nvGrpSpPr>
          <p:cNvPr id="30" name="Google Shape;30;p4"/>
          <p:cNvGrpSpPr/>
          <p:nvPr/>
        </p:nvGrpSpPr>
        <p:grpSpPr>
          <a:xfrm>
            <a:off x="0" y="0"/>
            <a:ext cx="12192000" cy="6858000"/>
            <a:chOff x="0" y="0"/>
            <a:chExt cx="12192000" cy="6858000"/>
          </a:xfrm>
        </p:grpSpPr>
        <p:sp>
          <p:nvSpPr>
            <p:cNvPr id="31" name="Google Shape;31;p4"/>
            <p:cNvSpPr/>
            <p:nvPr/>
          </p:nvSpPr>
          <p:spPr>
            <a:xfrm>
              <a:off x="0" y="0"/>
              <a:ext cx="6096000" cy="683260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4"/>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33" name="Google Shape;33;p4"/>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pic>
        <p:nvPicPr>
          <p:cNvPr descr="A close up of a logo&#10;&#10;Description automatically generated" id="34" name="Google Shape;34;p4"/>
          <p:cNvPicPr preferRelativeResize="0"/>
          <p:nvPr/>
        </p:nvPicPr>
        <p:blipFill rotWithShape="1">
          <a:blip r:embed="rId3">
            <a:alphaModFix amt="40000"/>
          </a:blip>
          <a:srcRect b="0" l="0" r="0" t="0"/>
          <a:stretch/>
        </p:blipFill>
        <p:spPr>
          <a:xfrm>
            <a:off x="397832" y="208280"/>
            <a:ext cx="10444949" cy="10421764"/>
          </a:xfrm>
          <a:prstGeom prst="rect">
            <a:avLst/>
          </a:prstGeom>
          <a:noFill/>
          <a:ln>
            <a:noFill/>
          </a:ln>
        </p:spPr>
      </p:pic>
      <p:sp>
        <p:nvSpPr>
          <p:cNvPr id="35" name="Google Shape;35;p4"/>
          <p:cNvSpPr txBox="1"/>
          <p:nvPr>
            <p:ph type="title"/>
          </p:nvPr>
        </p:nvSpPr>
        <p:spPr>
          <a:xfrm>
            <a:off x="-85147" y="954831"/>
            <a:ext cx="4145280" cy="1266987"/>
          </a:xfrm>
          <a:prstGeom prst="rect">
            <a:avLst/>
          </a:prstGeom>
          <a:noFill/>
          <a:ln>
            <a:noFill/>
          </a:ln>
        </p:spPr>
        <p:txBody>
          <a:bodyPr anchorCtr="0" anchor="t" bIns="0" lIns="0" spcFirstLastPara="1" rIns="0" wrap="square" tIns="0">
            <a:noAutofit/>
          </a:bodyPr>
          <a:lstStyle>
            <a:lvl1pPr lvl="0" algn="r">
              <a:lnSpc>
                <a:spcPct val="90000"/>
              </a:lnSpc>
              <a:spcBef>
                <a:spcPts val="0"/>
              </a:spcBef>
              <a:spcAft>
                <a:spcPts val="0"/>
              </a:spcAft>
              <a:buClr>
                <a:schemeClr val="lt1"/>
              </a:buClr>
              <a:buSzPts val="5000"/>
              <a:buFont typeface="Arial Narrow"/>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4"/>
          <p:cNvSpPr/>
          <p:nvPr>
            <p:ph idx="2" type="pic"/>
          </p:nvPr>
        </p:nvSpPr>
        <p:spPr>
          <a:xfrm>
            <a:off x="2890857" y="1881505"/>
            <a:ext cx="6946900" cy="5159375"/>
          </a:xfrm>
          <a:prstGeom prst="rect">
            <a:avLst/>
          </a:prstGeom>
          <a:noFill/>
          <a:ln>
            <a:noFill/>
          </a:ln>
        </p:spPr>
      </p:sp>
      <p:sp>
        <p:nvSpPr>
          <p:cNvPr id="37" name="Google Shape;37;p4"/>
          <p:cNvSpPr txBox="1"/>
          <p:nvPr>
            <p:ph idx="1" type="body"/>
          </p:nvPr>
        </p:nvSpPr>
        <p:spPr>
          <a:xfrm>
            <a:off x="7180480" y="1672467"/>
            <a:ext cx="4421875" cy="360268"/>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 name="Google Shape;38;p4"/>
          <p:cNvSpPr txBox="1"/>
          <p:nvPr>
            <p:ph idx="3" type="body"/>
          </p:nvPr>
        </p:nvSpPr>
        <p:spPr>
          <a:xfrm>
            <a:off x="7180480" y="2221818"/>
            <a:ext cx="4421875" cy="2414363"/>
          </a:xfrm>
          <a:prstGeom prst="rect">
            <a:avLst/>
          </a:prstGeom>
          <a:noFill/>
          <a:ln>
            <a:noFill/>
          </a:ln>
        </p:spPr>
        <p:txBody>
          <a:bodyPr anchorCtr="0" anchor="t" bIns="0" lIns="0" spcFirstLastPara="1" rIns="0" wrap="square" tIns="0">
            <a:noAutofit/>
          </a:bodyPr>
          <a:lstStyle>
            <a:lvl1pPr indent="-368300" lvl="0" marL="457200" marR="0" algn="l">
              <a:lnSpc>
                <a:spcPct val="104545"/>
              </a:lnSpc>
              <a:spcBef>
                <a:spcPts val="1000"/>
              </a:spcBef>
              <a:spcAft>
                <a:spcPts val="0"/>
              </a:spcAft>
              <a:buClr>
                <a:schemeClr val="dk1"/>
              </a:buClr>
              <a:buSzPts val="2200"/>
              <a:buFont typeface="Arial"/>
              <a:buChar char="•"/>
              <a:defRPr b="0" i="0" sz="22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4"/>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u="none" cap="none" strike="noStrike">
                <a:solidFill>
                  <a:schemeClr val="lt1"/>
                </a:solidFill>
                <a:latin typeface="Arial Narrow"/>
                <a:ea typeface="Arial Narrow"/>
                <a:cs typeface="Arial Narrow"/>
                <a:sym typeface="Arial Narrow"/>
              </a:rPr>
              <a:t>‹#›</a:t>
            </a:fld>
            <a:endParaRPr b="1" i="0" sz="1600" u="none" cap="none" strike="noStrike">
              <a:solidFill>
                <a:schemeClr val="lt1"/>
              </a:solidFill>
              <a:latin typeface="Arial Narrow"/>
              <a:ea typeface="Arial Narrow"/>
              <a:cs typeface="Arial Narrow"/>
              <a:sym typeface="Arial Narrow"/>
            </a:endParaRPr>
          </a:p>
        </p:txBody>
      </p:sp>
      <p:pic>
        <p:nvPicPr>
          <p:cNvPr descr="A picture containing drawing&#10;&#10;Description automatically generated" id="40" name="Google Shape;40;p4"/>
          <p:cNvPicPr preferRelativeResize="0"/>
          <p:nvPr/>
        </p:nvPicPr>
        <p:blipFill rotWithShape="1">
          <a:blip r:embed="rId4">
            <a:alphaModFix/>
          </a:blip>
          <a:srcRect b="0" l="0" r="0" t="0"/>
          <a:stretch/>
        </p:blipFill>
        <p:spPr>
          <a:xfrm>
            <a:off x="205119" y="5979900"/>
            <a:ext cx="1429371" cy="85276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Title and Content">
  <p:cSld name="15_Title and Content">
    <p:spTree>
      <p:nvGrpSpPr>
        <p:cNvPr id="41" name="Shape 41"/>
        <p:cNvGrpSpPr/>
        <p:nvPr/>
      </p:nvGrpSpPr>
      <p:grpSpPr>
        <a:xfrm>
          <a:off x="0" y="0"/>
          <a:ext cx="0" cy="0"/>
          <a:chOff x="0" y="0"/>
          <a:chExt cx="0" cy="0"/>
        </a:xfrm>
      </p:grpSpPr>
      <p:grpSp>
        <p:nvGrpSpPr>
          <p:cNvPr id="42" name="Google Shape;42;p5"/>
          <p:cNvGrpSpPr/>
          <p:nvPr/>
        </p:nvGrpSpPr>
        <p:grpSpPr>
          <a:xfrm>
            <a:off x="0" y="0"/>
            <a:ext cx="12192000" cy="6858000"/>
            <a:chOff x="0" y="0"/>
            <a:chExt cx="12192000" cy="6858000"/>
          </a:xfrm>
        </p:grpSpPr>
        <p:sp>
          <p:nvSpPr>
            <p:cNvPr id="43" name="Google Shape;43;p5"/>
            <p:cNvSpPr/>
            <p:nvPr/>
          </p:nvSpPr>
          <p:spPr>
            <a:xfrm>
              <a:off x="0" y="0"/>
              <a:ext cx="6096000" cy="683260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5"/>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45" name="Google Shape;45;p5"/>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pic>
        <p:nvPicPr>
          <p:cNvPr descr="A close up of a logo&#10;&#10;Description automatically generated" id="46" name="Google Shape;46;p5"/>
          <p:cNvPicPr preferRelativeResize="0"/>
          <p:nvPr/>
        </p:nvPicPr>
        <p:blipFill rotWithShape="1">
          <a:blip r:embed="rId3">
            <a:alphaModFix amt="20000"/>
          </a:blip>
          <a:srcRect b="0" l="0" r="0" t="0"/>
          <a:stretch/>
        </p:blipFill>
        <p:spPr>
          <a:xfrm>
            <a:off x="-215268" y="1341792"/>
            <a:ext cx="10444950" cy="10421765"/>
          </a:xfrm>
          <a:prstGeom prst="rect">
            <a:avLst/>
          </a:prstGeom>
          <a:noFill/>
          <a:ln>
            <a:noFill/>
          </a:ln>
        </p:spPr>
      </p:pic>
      <p:sp>
        <p:nvSpPr>
          <p:cNvPr id="47" name="Google Shape;47;p5"/>
          <p:cNvSpPr txBox="1"/>
          <p:nvPr>
            <p:ph type="title"/>
          </p:nvPr>
        </p:nvSpPr>
        <p:spPr>
          <a:xfrm>
            <a:off x="1928887" y="979473"/>
            <a:ext cx="4167113"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5000"/>
              <a:buFont typeface="Arial Narrow"/>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5"/>
          <p:cNvSpPr/>
          <p:nvPr>
            <p:ph idx="2" type="pic"/>
          </p:nvPr>
        </p:nvSpPr>
        <p:spPr>
          <a:xfrm>
            <a:off x="2340496" y="1673225"/>
            <a:ext cx="4840889" cy="5159375"/>
          </a:xfrm>
          <a:prstGeom prst="rect">
            <a:avLst/>
          </a:prstGeom>
          <a:noFill/>
          <a:ln>
            <a:noFill/>
          </a:ln>
        </p:spPr>
      </p:sp>
      <p:sp>
        <p:nvSpPr>
          <p:cNvPr id="49" name="Google Shape;49;p5"/>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u="none" cap="none" strike="noStrike">
                <a:solidFill>
                  <a:schemeClr val="lt1"/>
                </a:solidFill>
                <a:latin typeface="Arial Narrow"/>
                <a:ea typeface="Arial Narrow"/>
                <a:cs typeface="Arial Narrow"/>
                <a:sym typeface="Arial Narrow"/>
              </a:rPr>
              <a:t>‹#›</a:t>
            </a:fld>
            <a:endParaRPr b="1" i="0" sz="1600" u="none" cap="none" strike="noStrike">
              <a:solidFill>
                <a:schemeClr val="lt1"/>
              </a:solidFill>
              <a:latin typeface="Arial Narrow"/>
              <a:ea typeface="Arial Narrow"/>
              <a:cs typeface="Arial Narrow"/>
              <a:sym typeface="Arial Narrow"/>
            </a:endParaRPr>
          </a:p>
        </p:txBody>
      </p:sp>
      <p:pic>
        <p:nvPicPr>
          <p:cNvPr descr="A picture containing drawing&#10;&#10;Description automatically generated" id="50" name="Google Shape;50;p5"/>
          <p:cNvPicPr preferRelativeResize="0"/>
          <p:nvPr/>
        </p:nvPicPr>
        <p:blipFill rotWithShape="1">
          <a:blip r:embed="rId4">
            <a:alphaModFix/>
          </a:blip>
          <a:srcRect b="0" l="0" r="0" t="0"/>
          <a:stretch/>
        </p:blipFill>
        <p:spPr>
          <a:xfrm>
            <a:off x="205119" y="5979900"/>
            <a:ext cx="1429371" cy="852767"/>
          </a:xfrm>
          <a:prstGeom prst="rect">
            <a:avLst/>
          </a:prstGeom>
          <a:noFill/>
          <a:ln>
            <a:noFill/>
          </a:ln>
        </p:spPr>
      </p:pic>
      <p:sp>
        <p:nvSpPr>
          <p:cNvPr id="51" name="Google Shape;51;p5"/>
          <p:cNvSpPr txBox="1"/>
          <p:nvPr>
            <p:ph idx="1" type="body"/>
          </p:nvPr>
        </p:nvSpPr>
        <p:spPr>
          <a:xfrm>
            <a:off x="7184794" y="917117"/>
            <a:ext cx="3676494" cy="1859537"/>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5"/>
          <p:cNvSpPr txBox="1"/>
          <p:nvPr>
            <p:ph idx="3" type="body"/>
          </p:nvPr>
        </p:nvSpPr>
        <p:spPr>
          <a:xfrm>
            <a:off x="7181385" y="3032132"/>
            <a:ext cx="3676494" cy="2152643"/>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5"/>
          <p:cNvSpPr txBox="1"/>
          <p:nvPr>
            <p:ph idx="4" type="body"/>
          </p:nvPr>
        </p:nvSpPr>
        <p:spPr>
          <a:xfrm>
            <a:off x="284930" y="2581127"/>
            <a:ext cx="2763070" cy="902009"/>
          </a:xfrm>
          <a:prstGeom prst="rect">
            <a:avLst/>
          </a:prstGeom>
          <a:noFill/>
          <a:ln>
            <a:noFill/>
          </a:ln>
        </p:spPr>
        <p:txBody>
          <a:bodyPr anchorCtr="0" anchor="t" bIns="0" lIns="0" spcFirstLastPara="1" rIns="0" wrap="square" tIns="0">
            <a:noAutofit/>
          </a:bodyPr>
          <a:lstStyle>
            <a:lvl1pPr indent="-228600" lvl="0" marL="457200" marR="0" algn="r">
              <a:lnSpc>
                <a:spcPct val="10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5"/>
          <p:cNvSpPr txBox="1"/>
          <p:nvPr>
            <p:ph idx="5" type="body"/>
          </p:nvPr>
        </p:nvSpPr>
        <p:spPr>
          <a:xfrm>
            <a:off x="284930" y="3657448"/>
            <a:ext cx="2763070" cy="902009"/>
          </a:xfrm>
          <a:prstGeom prst="rect">
            <a:avLst/>
          </a:prstGeom>
          <a:noFill/>
          <a:ln>
            <a:noFill/>
          </a:ln>
        </p:spPr>
        <p:txBody>
          <a:bodyPr anchorCtr="0" anchor="t" bIns="0" lIns="0" spcFirstLastPara="1" rIns="0" wrap="square" tIns="0">
            <a:noAutofit/>
          </a:bodyPr>
          <a:lstStyle>
            <a:lvl1pPr indent="-228600" lvl="0" marL="457200" marR="0" algn="r">
              <a:lnSpc>
                <a:spcPct val="10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and Content">
  <p:cSld name="7_Title and Content">
    <p:bg>
      <p:bgPr>
        <a:solidFill>
          <a:schemeClr val="lt1"/>
        </a:solidFill>
      </p:bgPr>
    </p:bg>
    <p:spTree>
      <p:nvGrpSpPr>
        <p:cNvPr id="55" name="Shape 55"/>
        <p:cNvGrpSpPr/>
        <p:nvPr/>
      </p:nvGrpSpPr>
      <p:grpSpPr>
        <a:xfrm>
          <a:off x="0" y="0"/>
          <a:ext cx="0" cy="0"/>
          <a:chOff x="0" y="0"/>
          <a:chExt cx="0" cy="0"/>
        </a:xfrm>
      </p:grpSpPr>
      <p:grpSp>
        <p:nvGrpSpPr>
          <p:cNvPr id="56" name="Google Shape;56;p6"/>
          <p:cNvGrpSpPr/>
          <p:nvPr/>
        </p:nvGrpSpPr>
        <p:grpSpPr>
          <a:xfrm>
            <a:off x="0" y="0"/>
            <a:ext cx="12192000" cy="6858000"/>
            <a:chOff x="0" y="0"/>
            <a:chExt cx="12192000" cy="6858000"/>
          </a:xfrm>
        </p:grpSpPr>
        <p:sp>
          <p:nvSpPr>
            <p:cNvPr id="57" name="Google Shape;57;p6"/>
            <p:cNvSpPr/>
            <p:nvPr/>
          </p:nvSpPr>
          <p:spPr>
            <a:xfrm>
              <a:off x="0" y="0"/>
              <a:ext cx="6096000" cy="683259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8" name="Google Shape;58;p6"/>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59" name="Google Shape;59;p6"/>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60" name="Google Shape;60;p6"/>
          <p:cNvSpPr txBox="1"/>
          <p:nvPr>
            <p:ph type="title"/>
          </p:nvPr>
        </p:nvSpPr>
        <p:spPr>
          <a:xfrm>
            <a:off x="1053765" y="1124271"/>
            <a:ext cx="4421875"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5000"/>
              <a:buFont typeface="Arial Narrow"/>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6"/>
          <p:cNvSpPr/>
          <p:nvPr>
            <p:ph idx="2" type="pic"/>
          </p:nvPr>
        </p:nvSpPr>
        <p:spPr>
          <a:xfrm>
            <a:off x="354842" y="2257929"/>
            <a:ext cx="5213445" cy="3187528"/>
          </a:xfrm>
          <a:prstGeom prst="rect">
            <a:avLst/>
          </a:prstGeom>
          <a:noFill/>
          <a:ln>
            <a:noFill/>
          </a:ln>
        </p:spPr>
      </p:sp>
      <p:sp>
        <p:nvSpPr>
          <p:cNvPr id="62" name="Google Shape;62;p6"/>
          <p:cNvSpPr txBox="1"/>
          <p:nvPr>
            <p:ph idx="1" type="body"/>
          </p:nvPr>
        </p:nvSpPr>
        <p:spPr>
          <a:xfrm>
            <a:off x="6939546" y="1225385"/>
            <a:ext cx="4421875" cy="1352837"/>
          </a:xfrm>
          <a:prstGeom prst="rect">
            <a:avLst/>
          </a:prstGeom>
          <a:noFill/>
          <a:ln>
            <a:noFill/>
          </a:ln>
        </p:spPr>
        <p:txBody>
          <a:bodyPr anchorCtr="0" anchor="t" bIns="0" lIns="0" spcFirstLastPara="1" rIns="0" wrap="square" tIns="0">
            <a:noAutofit/>
          </a:bodyPr>
          <a:lstStyle>
            <a:lvl1pPr indent="-228600" lvl="0" marL="457200" marR="0" algn="l">
              <a:lnSpc>
                <a:spcPct val="115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6"/>
          <p:cNvSpPr txBox="1"/>
          <p:nvPr>
            <p:ph idx="3" type="body"/>
          </p:nvPr>
        </p:nvSpPr>
        <p:spPr>
          <a:xfrm>
            <a:off x="6939546" y="2960010"/>
            <a:ext cx="4421875" cy="339972"/>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2600"/>
              <a:buFont typeface="Arial"/>
              <a:buNone/>
              <a:defRPr b="0" i="0" sz="26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6"/>
          <p:cNvSpPr txBox="1"/>
          <p:nvPr>
            <p:ph idx="4" type="body"/>
          </p:nvPr>
        </p:nvSpPr>
        <p:spPr>
          <a:xfrm>
            <a:off x="6939546" y="3588613"/>
            <a:ext cx="4421875" cy="1352837"/>
          </a:xfrm>
          <a:prstGeom prst="rect">
            <a:avLst/>
          </a:prstGeom>
          <a:noFill/>
          <a:ln>
            <a:noFill/>
          </a:ln>
        </p:spPr>
        <p:txBody>
          <a:bodyPr anchorCtr="0" anchor="t" bIns="0" lIns="0" spcFirstLastPara="1" rIns="0" wrap="square" tIns="0">
            <a:noAutofit/>
          </a:bodyPr>
          <a:lstStyle>
            <a:lvl1pPr indent="-228600" lvl="0" marL="457200" marR="0" algn="l">
              <a:lnSpc>
                <a:spcPct val="115000"/>
              </a:lnSpc>
              <a:spcBef>
                <a:spcPts val="100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drawing&#10;&#10;Description automatically generated" id="65" name="Google Shape;65;p6"/>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
        <p:nvSpPr>
          <p:cNvPr id="66" name="Google Shape;66;p6"/>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u="none" cap="none" strike="noStrike">
                <a:solidFill>
                  <a:schemeClr val="lt1"/>
                </a:solidFill>
                <a:latin typeface="Arial Narrow"/>
                <a:ea typeface="Arial Narrow"/>
                <a:cs typeface="Arial Narrow"/>
                <a:sym typeface="Arial Narrow"/>
              </a:rPr>
              <a:t>‹#›</a:t>
            </a:fld>
            <a:endParaRPr b="1" i="0" sz="1600" u="none" cap="none" strike="noStrike">
              <a:solidFill>
                <a:schemeClr val="lt1"/>
              </a:solidFill>
              <a:latin typeface="Arial Narrow"/>
              <a:ea typeface="Arial Narrow"/>
              <a:cs typeface="Arial Narrow"/>
              <a:sym typeface="Arial Narrow"/>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Title and Content">
  <p:cSld name="23_Title and Content">
    <p:bg>
      <p:bgPr>
        <a:solidFill>
          <a:schemeClr val="lt1">
            <a:alpha val="25882"/>
          </a:schemeClr>
        </a:solidFill>
      </p:bgPr>
    </p:bg>
    <p:spTree>
      <p:nvGrpSpPr>
        <p:cNvPr id="67" name="Shape 67"/>
        <p:cNvGrpSpPr/>
        <p:nvPr/>
      </p:nvGrpSpPr>
      <p:grpSpPr>
        <a:xfrm>
          <a:off x="0" y="0"/>
          <a:ext cx="0" cy="0"/>
          <a:chOff x="0" y="0"/>
          <a:chExt cx="0" cy="0"/>
        </a:xfrm>
      </p:grpSpPr>
      <p:grpSp>
        <p:nvGrpSpPr>
          <p:cNvPr id="68" name="Google Shape;68;p7"/>
          <p:cNvGrpSpPr/>
          <p:nvPr/>
        </p:nvGrpSpPr>
        <p:grpSpPr>
          <a:xfrm>
            <a:off x="0" y="0"/>
            <a:ext cx="12192000" cy="6858000"/>
            <a:chOff x="0" y="0"/>
            <a:chExt cx="12192000" cy="6858000"/>
          </a:xfrm>
        </p:grpSpPr>
        <p:sp>
          <p:nvSpPr>
            <p:cNvPr id="69" name="Google Shape;69;p7"/>
            <p:cNvSpPr/>
            <p:nvPr/>
          </p:nvSpPr>
          <p:spPr>
            <a:xfrm>
              <a:off x="0" y="0"/>
              <a:ext cx="6096000" cy="683259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0" name="Google Shape;70;p7"/>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71" name="Google Shape;71;p7"/>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72" name="Google Shape;72;p7"/>
          <p:cNvSpPr txBox="1"/>
          <p:nvPr>
            <p:ph type="title"/>
          </p:nvPr>
        </p:nvSpPr>
        <p:spPr>
          <a:xfrm>
            <a:off x="750219" y="962085"/>
            <a:ext cx="4837748" cy="508375"/>
          </a:xfrm>
          <a:prstGeom prst="rect">
            <a:avLst/>
          </a:prstGeom>
          <a:noFill/>
          <a:ln>
            <a:noFill/>
          </a:ln>
        </p:spPr>
        <p:txBody>
          <a:bodyPr anchorCtr="0" anchor="t" bIns="0" lIns="0" spcFirstLastPara="1" rIns="0" wrap="square" tIns="0">
            <a:noAutofit/>
          </a:bodyPr>
          <a:lstStyle>
            <a:lvl1pPr lvl="0" algn="r">
              <a:lnSpc>
                <a:spcPct val="96000"/>
              </a:lnSpc>
              <a:spcBef>
                <a:spcPts val="0"/>
              </a:spcBef>
              <a:spcAft>
                <a:spcPts val="0"/>
              </a:spcAft>
              <a:buClr>
                <a:schemeClr val="lt1"/>
              </a:buClr>
              <a:buSzPts val="5000"/>
              <a:buFont typeface="Arial"/>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7"/>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u="none" cap="none" strike="noStrike">
                <a:solidFill>
                  <a:schemeClr val="lt1"/>
                </a:solidFill>
                <a:latin typeface="Arial Narrow"/>
                <a:ea typeface="Arial Narrow"/>
                <a:cs typeface="Arial Narrow"/>
                <a:sym typeface="Arial Narrow"/>
              </a:rPr>
              <a:t>‹#›</a:t>
            </a:fld>
            <a:endParaRPr b="1" i="0" sz="1600" u="none" cap="none" strike="noStrike">
              <a:solidFill>
                <a:schemeClr val="lt1"/>
              </a:solidFill>
              <a:latin typeface="Arial Narrow"/>
              <a:ea typeface="Arial Narrow"/>
              <a:cs typeface="Arial Narrow"/>
              <a:sym typeface="Arial Narrow"/>
            </a:endParaRPr>
          </a:p>
        </p:txBody>
      </p:sp>
      <p:sp>
        <p:nvSpPr>
          <p:cNvPr id="74" name="Google Shape;74;p7"/>
          <p:cNvSpPr txBox="1"/>
          <p:nvPr>
            <p:ph idx="1" type="body"/>
          </p:nvPr>
        </p:nvSpPr>
        <p:spPr>
          <a:xfrm>
            <a:off x="6846219" y="653568"/>
            <a:ext cx="4309292"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drawing&#10;&#10;Description automatically generated" id="75" name="Google Shape;75;p7"/>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
        <p:nvSpPr>
          <p:cNvPr id="76" name="Google Shape;76;p7"/>
          <p:cNvSpPr txBox="1"/>
          <p:nvPr>
            <p:ph idx="2" type="body"/>
          </p:nvPr>
        </p:nvSpPr>
        <p:spPr>
          <a:xfrm>
            <a:off x="2210531" y="1936028"/>
            <a:ext cx="3377436" cy="1097733"/>
          </a:xfrm>
          <a:prstGeom prst="rect">
            <a:avLst/>
          </a:prstGeom>
          <a:noFill/>
          <a:ln>
            <a:noFill/>
          </a:ln>
        </p:spPr>
        <p:txBody>
          <a:bodyPr anchorCtr="0" anchor="t" bIns="0" lIns="0" spcFirstLastPara="1" rIns="0" wrap="square" tIns="0">
            <a:noAutofit/>
          </a:bodyPr>
          <a:lstStyle>
            <a:lvl1pPr indent="-228600" lvl="0" marL="457200" marR="0" algn="r">
              <a:lnSpc>
                <a:spcPct val="100000"/>
              </a:lnSpc>
              <a:spcBef>
                <a:spcPts val="1000"/>
              </a:spcBef>
              <a:spcAft>
                <a:spcPts val="0"/>
              </a:spcAft>
              <a:buClr>
                <a:schemeClr val="lt1"/>
              </a:buClr>
              <a:buSzPts val="2400"/>
              <a:buFont typeface="Arial"/>
              <a:buNone/>
              <a:defRPr b="0" i="0" sz="24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7"/>
          <p:cNvSpPr txBox="1"/>
          <p:nvPr>
            <p:ph idx="3" type="body"/>
          </p:nvPr>
        </p:nvSpPr>
        <p:spPr>
          <a:xfrm>
            <a:off x="1882587" y="4159364"/>
            <a:ext cx="3705379" cy="1672826"/>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7"/>
          <p:cNvSpPr txBox="1"/>
          <p:nvPr>
            <p:ph idx="4" type="body"/>
          </p:nvPr>
        </p:nvSpPr>
        <p:spPr>
          <a:xfrm>
            <a:off x="6846219" y="1186536"/>
            <a:ext cx="4309292"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7"/>
          <p:cNvSpPr txBox="1"/>
          <p:nvPr>
            <p:ph idx="5" type="body"/>
          </p:nvPr>
        </p:nvSpPr>
        <p:spPr>
          <a:xfrm>
            <a:off x="6846219" y="1714361"/>
            <a:ext cx="4309292"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7"/>
          <p:cNvSpPr txBox="1"/>
          <p:nvPr>
            <p:ph idx="6" type="body"/>
          </p:nvPr>
        </p:nvSpPr>
        <p:spPr>
          <a:xfrm>
            <a:off x="6573341" y="2246693"/>
            <a:ext cx="2310464" cy="364274"/>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7"/>
          <p:cNvSpPr txBox="1"/>
          <p:nvPr>
            <p:ph idx="7" type="body"/>
          </p:nvPr>
        </p:nvSpPr>
        <p:spPr>
          <a:xfrm>
            <a:off x="6573341" y="2779025"/>
            <a:ext cx="2310464"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7"/>
          <p:cNvSpPr txBox="1"/>
          <p:nvPr>
            <p:ph idx="8" type="body"/>
          </p:nvPr>
        </p:nvSpPr>
        <p:spPr>
          <a:xfrm>
            <a:off x="9175292" y="2246693"/>
            <a:ext cx="2310464" cy="364274"/>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7"/>
          <p:cNvSpPr txBox="1"/>
          <p:nvPr>
            <p:ph idx="9" type="body"/>
          </p:nvPr>
        </p:nvSpPr>
        <p:spPr>
          <a:xfrm>
            <a:off x="9175292" y="2774517"/>
            <a:ext cx="2310464"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p7"/>
          <p:cNvSpPr txBox="1"/>
          <p:nvPr>
            <p:ph idx="13" type="body"/>
          </p:nvPr>
        </p:nvSpPr>
        <p:spPr>
          <a:xfrm>
            <a:off x="9175292" y="3317210"/>
            <a:ext cx="2310464"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7"/>
          <p:cNvSpPr txBox="1"/>
          <p:nvPr>
            <p:ph idx="14" type="body"/>
          </p:nvPr>
        </p:nvSpPr>
        <p:spPr>
          <a:xfrm>
            <a:off x="9175292" y="3859903"/>
            <a:ext cx="994620"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 name="Google Shape;86;p7"/>
          <p:cNvSpPr txBox="1"/>
          <p:nvPr>
            <p:ph idx="15" type="body"/>
          </p:nvPr>
        </p:nvSpPr>
        <p:spPr>
          <a:xfrm>
            <a:off x="9175292" y="4402596"/>
            <a:ext cx="994620"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7"/>
          <p:cNvSpPr txBox="1"/>
          <p:nvPr>
            <p:ph idx="16" type="body"/>
          </p:nvPr>
        </p:nvSpPr>
        <p:spPr>
          <a:xfrm>
            <a:off x="10461399" y="3859903"/>
            <a:ext cx="994620"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7"/>
          <p:cNvSpPr txBox="1"/>
          <p:nvPr>
            <p:ph idx="17" type="body"/>
          </p:nvPr>
        </p:nvSpPr>
        <p:spPr>
          <a:xfrm>
            <a:off x="10461399" y="4402596"/>
            <a:ext cx="994620"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 name="Google Shape;89;p7"/>
          <p:cNvSpPr txBox="1"/>
          <p:nvPr>
            <p:ph idx="18" type="body"/>
          </p:nvPr>
        </p:nvSpPr>
        <p:spPr>
          <a:xfrm>
            <a:off x="9134919" y="4913416"/>
            <a:ext cx="2321100" cy="364274"/>
          </a:xfrm>
          <a:prstGeom prst="rect">
            <a:avLst/>
          </a:prstGeom>
          <a:solidFill>
            <a:srgbClr val="3155A5"/>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lt1"/>
              </a:buClr>
              <a:buSzPts val="2000"/>
              <a:buFont typeface="Arial"/>
              <a:buNone/>
              <a:defRPr b="0" i="0" sz="20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Title and Content">
  <p:cSld name="17_Title and Content">
    <p:bg>
      <p:bgPr>
        <a:solidFill>
          <a:schemeClr val="lt1"/>
        </a:solidFill>
      </p:bgPr>
    </p:bg>
    <p:spTree>
      <p:nvGrpSpPr>
        <p:cNvPr id="90" name="Shape 90"/>
        <p:cNvGrpSpPr/>
        <p:nvPr/>
      </p:nvGrpSpPr>
      <p:grpSpPr>
        <a:xfrm>
          <a:off x="0" y="0"/>
          <a:ext cx="0" cy="0"/>
          <a:chOff x="0" y="0"/>
          <a:chExt cx="0" cy="0"/>
        </a:xfrm>
      </p:grpSpPr>
      <p:grpSp>
        <p:nvGrpSpPr>
          <p:cNvPr id="91" name="Google Shape;91;p8"/>
          <p:cNvGrpSpPr/>
          <p:nvPr/>
        </p:nvGrpSpPr>
        <p:grpSpPr>
          <a:xfrm>
            <a:off x="0" y="0"/>
            <a:ext cx="12192000" cy="6858000"/>
            <a:chOff x="0" y="0"/>
            <a:chExt cx="12192000" cy="6858000"/>
          </a:xfrm>
        </p:grpSpPr>
        <p:sp>
          <p:nvSpPr>
            <p:cNvPr id="92" name="Google Shape;92;p8"/>
            <p:cNvSpPr/>
            <p:nvPr/>
          </p:nvSpPr>
          <p:spPr>
            <a:xfrm>
              <a:off x="0" y="0"/>
              <a:ext cx="6096000" cy="683259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3" name="Google Shape;93;p8"/>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94" name="Google Shape;94;p8"/>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pic>
        <p:nvPicPr>
          <p:cNvPr descr="A close up of a logo&#10;&#10;Description automatically generated" id="95" name="Google Shape;95;p8"/>
          <p:cNvPicPr preferRelativeResize="0"/>
          <p:nvPr/>
        </p:nvPicPr>
        <p:blipFill rotWithShape="1">
          <a:blip r:embed="rId3">
            <a:alphaModFix amt="20000"/>
          </a:blip>
          <a:srcRect b="0" l="0" r="0" t="0"/>
          <a:stretch/>
        </p:blipFill>
        <p:spPr>
          <a:xfrm>
            <a:off x="-2138246" y="-138876"/>
            <a:ext cx="13740601" cy="13710100"/>
          </a:xfrm>
          <a:prstGeom prst="rect">
            <a:avLst/>
          </a:prstGeom>
          <a:noFill/>
          <a:ln>
            <a:noFill/>
          </a:ln>
        </p:spPr>
      </p:pic>
      <p:sp>
        <p:nvSpPr>
          <p:cNvPr id="96" name="Google Shape;96;p8"/>
          <p:cNvSpPr txBox="1"/>
          <p:nvPr>
            <p:ph type="title"/>
          </p:nvPr>
        </p:nvSpPr>
        <p:spPr>
          <a:xfrm>
            <a:off x="1723072" y="938661"/>
            <a:ext cx="3429277" cy="1766230"/>
          </a:xfrm>
          <a:prstGeom prst="rect">
            <a:avLst/>
          </a:prstGeom>
          <a:noFill/>
          <a:ln>
            <a:noFill/>
          </a:ln>
        </p:spPr>
        <p:txBody>
          <a:bodyPr anchorCtr="0" anchor="t" bIns="0" lIns="0" spcFirstLastPara="1" rIns="0" wrap="square" tIns="0">
            <a:noAutofit/>
          </a:bodyPr>
          <a:lstStyle>
            <a:lvl1pPr lvl="0" algn="l">
              <a:lnSpc>
                <a:spcPct val="96000"/>
              </a:lnSpc>
              <a:spcBef>
                <a:spcPts val="0"/>
              </a:spcBef>
              <a:spcAft>
                <a:spcPts val="0"/>
              </a:spcAft>
              <a:buClr>
                <a:schemeClr val="lt1"/>
              </a:buClr>
              <a:buSzPts val="5000"/>
              <a:buFont typeface="Arial"/>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8"/>
          <p:cNvSpPr txBox="1"/>
          <p:nvPr>
            <p:ph idx="1" type="body"/>
          </p:nvPr>
        </p:nvSpPr>
        <p:spPr>
          <a:xfrm>
            <a:off x="6902025" y="934346"/>
            <a:ext cx="4477766" cy="1872739"/>
          </a:xfrm>
          <a:prstGeom prst="rect">
            <a:avLst/>
          </a:prstGeom>
          <a:noFill/>
          <a:ln>
            <a:noFill/>
          </a:ln>
        </p:spPr>
        <p:txBody>
          <a:bodyPr anchorCtr="0" anchor="t" bIns="0" lIns="0" spcFirstLastPara="1" rIns="0" wrap="square" tIns="0">
            <a:noAutofit/>
          </a:bodyPr>
          <a:lstStyle>
            <a:lvl1pPr indent="-355600" lvl="0" marL="457200" marR="0" algn="l">
              <a:lnSpc>
                <a:spcPct val="115000"/>
              </a:lnSpc>
              <a:spcBef>
                <a:spcPts val="1000"/>
              </a:spcBef>
              <a:spcAft>
                <a:spcPts val="0"/>
              </a:spcAft>
              <a:buClr>
                <a:schemeClr val="dk1"/>
              </a:buClr>
              <a:buSzPts val="2000"/>
              <a:buFont typeface="Arial"/>
              <a:buChar char="•"/>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8"/>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u="none" cap="none" strike="noStrike">
                <a:solidFill>
                  <a:schemeClr val="lt1"/>
                </a:solidFill>
                <a:latin typeface="Arial Narrow"/>
                <a:ea typeface="Arial Narrow"/>
                <a:cs typeface="Arial Narrow"/>
                <a:sym typeface="Arial Narrow"/>
              </a:rPr>
              <a:t>‹#›</a:t>
            </a:fld>
            <a:endParaRPr b="1" i="0" sz="1600" u="none" cap="none" strike="noStrike">
              <a:solidFill>
                <a:schemeClr val="lt1"/>
              </a:solidFill>
              <a:latin typeface="Arial Narrow"/>
              <a:ea typeface="Arial Narrow"/>
              <a:cs typeface="Arial Narrow"/>
              <a:sym typeface="Arial Narrow"/>
            </a:endParaRPr>
          </a:p>
        </p:txBody>
      </p:sp>
      <p:sp>
        <p:nvSpPr>
          <p:cNvPr id="99" name="Google Shape;99;p8"/>
          <p:cNvSpPr txBox="1"/>
          <p:nvPr>
            <p:ph idx="2" type="body"/>
          </p:nvPr>
        </p:nvSpPr>
        <p:spPr>
          <a:xfrm>
            <a:off x="6928157" y="3278353"/>
            <a:ext cx="4611801" cy="2161748"/>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 name="Google Shape;100;p8"/>
          <p:cNvSpPr/>
          <p:nvPr>
            <p:ph idx="3" type="pic"/>
          </p:nvPr>
        </p:nvSpPr>
        <p:spPr>
          <a:xfrm>
            <a:off x="2961564" y="1228487"/>
            <a:ext cx="4477767" cy="5633246"/>
          </a:xfrm>
          <a:prstGeom prst="rect">
            <a:avLst/>
          </a:prstGeom>
          <a:noFill/>
          <a:ln>
            <a:noFill/>
          </a:ln>
        </p:spPr>
      </p:sp>
      <p:pic>
        <p:nvPicPr>
          <p:cNvPr descr="A picture containing drawing&#10;&#10;Description automatically generated" id="101" name="Google Shape;101;p8"/>
          <p:cNvPicPr preferRelativeResize="0"/>
          <p:nvPr/>
        </p:nvPicPr>
        <p:blipFill rotWithShape="1">
          <a:blip r:embed="rId4">
            <a:alphaModFix/>
          </a:blip>
          <a:srcRect b="0" l="0" r="0" t="0"/>
          <a:stretch/>
        </p:blipFill>
        <p:spPr>
          <a:xfrm>
            <a:off x="205119" y="5979900"/>
            <a:ext cx="1429371" cy="8527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Title and Content">
  <p:cSld name="21_Title and Content">
    <p:bg>
      <p:bgPr>
        <a:solidFill>
          <a:schemeClr val="lt1">
            <a:alpha val="25882"/>
          </a:schemeClr>
        </a:solidFill>
      </p:bgPr>
    </p:bg>
    <p:spTree>
      <p:nvGrpSpPr>
        <p:cNvPr id="102" name="Shape 102"/>
        <p:cNvGrpSpPr/>
        <p:nvPr/>
      </p:nvGrpSpPr>
      <p:grpSpPr>
        <a:xfrm>
          <a:off x="0" y="0"/>
          <a:ext cx="0" cy="0"/>
          <a:chOff x="0" y="0"/>
          <a:chExt cx="0" cy="0"/>
        </a:xfrm>
      </p:grpSpPr>
      <p:grpSp>
        <p:nvGrpSpPr>
          <p:cNvPr id="103" name="Google Shape;103;p9"/>
          <p:cNvGrpSpPr/>
          <p:nvPr/>
        </p:nvGrpSpPr>
        <p:grpSpPr>
          <a:xfrm>
            <a:off x="0" y="0"/>
            <a:ext cx="12192000" cy="6858000"/>
            <a:chOff x="0" y="0"/>
            <a:chExt cx="12192000" cy="6858000"/>
          </a:xfrm>
        </p:grpSpPr>
        <p:sp>
          <p:nvSpPr>
            <p:cNvPr id="104" name="Google Shape;104;p9"/>
            <p:cNvSpPr/>
            <p:nvPr/>
          </p:nvSpPr>
          <p:spPr>
            <a:xfrm>
              <a:off x="0" y="0"/>
              <a:ext cx="6096000" cy="6832599"/>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9"/>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picture containing drawing&#10;&#10;Description automatically generated" id="106" name="Google Shape;106;p9"/>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grpSp>
      <p:sp>
        <p:nvSpPr>
          <p:cNvPr id="107" name="Google Shape;107;p9"/>
          <p:cNvSpPr txBox="1"/>
          <p:nvPr>
            <p:ph type="title"/>
          </p:nvPr>
        </p:nvSpPr>
        <p:spPr>
          <a:xfrm>
            <a:off x="958585" y="962085"/>
            <a:ext cx="4837748" cy="508375"/>
          </a:xfrm>
          <a:prstGeom prst="rect">
            <a:avLst/>
          </a:prstGeom>
          <a:noFill/>
          <a:ln>
            <a:noFill/>
          </a:ln>
        </p:spPr>
        <p:txBody>
          <a:bodyPr anchorCtr="0" anchor="t" bIns="0" lIns="0" spcFirstLastPara="1" rIns="0" wrap="square" tIns="0">
            <a:noAutofit/>
          </a:bodyPr>
          <a:lstStyle>
            <a:lvl1pPr lvl="0" algn="l">
              <a:lnSpc>
                <a:spcPct val="96000"/>
              </a:lnSpc>
              <a:spcBef>
                <a:spcPts val="0"/>
              </a:spcBef>
              <a:spcAft>
                <a:spcPts val="0"/>
              </a:spcAft>
              <a:buClr>
                <a:schemeClr val="lt1"/>
              </a:buClr>
              <a:buSzPts val="5000"/>
              <a:buFont typeface="Arial"/>
              <a:buNone/>
              <a:defRPr b="1" i="0" sz="5000" u="none" strike="noStrike">
                <a:solidFill>
                  <a:schemeClr val="lt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8" name="Google Shape;108;p9"/>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u="none" cap="none" strike="noStrike">
                <a:solidFill>
                  <a:schemeClr val="lt1"/>
                </a:solidFill>
                <a:latin typeface="Arial Narrow"/>
                <a:ea typeface="Arial Narrow"/>
                <a:cs typeface="Arial Narrow"/>
                <a:sym typeface="Arial Narrow"/>
              </a:rPr>
              <a:t>‹#›</a:t>
            </a:fld>
            <a:endParaRPr b="1" i="0" sz="1600" u="none" cap="none" strike="noStrike">
              <a:solidFill>
                <a:schemeClr val="lt1"/>
              </a:solidFill>
              <a:latin typeface="Arial Narrow"/>
              <a:ea typeface="Arial Narrow"/>
              <a:cs typeface="Arial Narrow"/>
              <a:sym typeface="Arial Narrow"/>
            </a:endParaRPr>
          </a:p>
        </p:txBody>
      </p:sp>
      <p:sp>
        <p:nvSpPr>
          <p:cNvPr id="109" name="Google Shape;109;p9"/>
          <p:cNvSpPr txBox="1"/>
          <p:nvPr>
            <p:ph idx="1" type="body"/>
          </p:nvPr>
        </p:nvSpPr>
        <p:spPr>
          <a:xfrm>
            <a:off x="6604034" y="2516564"/>
            <a:ext cx="5239255" cy="1289625"/>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 name="Google Shape;110;p9"/>
          <p:cNvSpPr txBox="1"/>
          <p:nvPr>
            <p:ph idx="2" type="body"/>
          </p:nvPr>
        </p:nvSpPr>
        <p:spPr>
          <a:xfrm>
            <a:off x="6604034" y="927794"/>
            <a:ext cx="5239255" cy="1289625"/>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drawing&#10;&#10;Description automatically generated" id="111" name="Google Shape;111;p9"/>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
        <p:nvSpPr>
          <p:cNvPr id="112" name="Google Shape;112;p9"/>
          <p:cNvSpPr txBox="1"/>
          <p:nvPr>
            <p:ph idx="3" type="body"/>
          </p:nvPr>
        </p:nvSpPr>
        <p:spPr>
          <a:xfrm>
            <a:off x="6604034" y="4105334"/>
            <a:ext cx="5239255" cy="1289625"/>
          </a:xfrm>
          <a:prstGeom prst="rect">
            <a:avLst/>
          </a:prstGeom>
          <a:solidFill>
            <a:srgbClr val="FFCC31"/>
          </a:solidFill>
          <a:ln>
            <a:noFill/>
          </a:ln>
        </p:spPr>
        <p:txBody>
          <a:bodyPr anchorCtr="0" anchor="ctr" bIns="0" lIns="144000" spcFirstLastPara="1" rIns="0" wrap="square" tIns="0">
            <a:noAutofit/>
          </a:bodyPr>
          <a:lstStyle>
            <a:lvl1pPr indent="-228600" lvl="0" marL="457200" marR="0" algn="ctr">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9"/>
          <p:cNvSpPr/>
          <p:nvPr>
            <p:ph idx="4" type="pic"/>
          </p:nvPr>
        </p:nvSpPr>
        <p:spPr>
          <a:xfrm>
            <a:off x="2961564" y="1228487"/>
            <a:ext cx="4477767" cy="5633246"/>
          </a:xfrm>
          <a:prstGeom prst="rect">
            <a:avLst/>
          </a:prstGeom>
          <a:noFill/>
          <a:ln>
            <a:noFill/>
          </a:ln>
        </p:spPr>
      </p:sp>
      <p:sp>
        <p:nvSpPr>
          <p:cNvPr id="114" name="Google Shape;114;p9"/>
          <p:cNvSpPr txBox="1"/>
          <p:nvPr>
            <p:ph idx="5" type="body"/>
          </p:nvPr>
        </p:nvSpPr>
        <p:spPr>
          <a:xfrm>
            <a:off x="325885" y="1936028"/>
            <a:ext cx="3377436" cy="1097733"/>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lt1"/>
              </a:buClr>
              <a:buSzPts val="2400"/>
              <a:buFont typeface="Arial"/>
              <a:buNone/>
              <a:defRPr b="0" i="0" sz="2400" u="none" strike="noStrike">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logo&#10;&#10;Description automatically generated" id="115" name="Google Shape;115;p9"/>
          <p:cNvPicPr preferRelativeResize="0"/>
          <p:nvPr/>
        </p:nvPicPr>
        <p:blipFill rotWithShape="1">
          <a:blip r:embed="rId4">
            <a:alphaModFix amt="20000"/>
          </a:blip>
          <a:srcRect b="0" l="0" r="0" t="0"/>
          <a:stretch/>
        </p:blipFill>
        <p:spPr>
          <a:xfrm>
            <a:off x="-206528" y="-570300"/>
            <a:ext cx="10444949" cy="104217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Title and Content">
  <p:cSld name="14_Title and Content">
    <p:spTree>
      <p:nvGrpSpPr>
        <p:cNvPr id="116" name="Shape 116"/>
        <p:cNvGrpSpPr/>
        <p:nvPr/>
      </p:nvGrpSpPr>
      <p:grpSpPr>
        <a:xfrm>
          <a:off x="0" y="0"/>
          <a:ext cx="0" cy="0"/>
          <a:chOff x="0" y="0"/>
          <a:chExt cx="0" cy="0"/>
        </a:xfrm>
      </p:grpSpPr>
      <p:sp>
        <p:nvSpPr>
          <p:cNvPr id="117" name="Google Shape;117;p10"/>
          <p:cNvSpPr/>
          <p:nvPr/>
        </p:nvSpPr>
        <p:spPr>
          <a:xfrm>
            <a:off x="0" y="5951840"/>
            <a:ext cx="12192000" cy="906160"/>
          </a:xfrm>
          <a:prstGeom prst="rect">
            <a:avLst/>
          </a:prstGeom>
          <a:solidFill>
            <a:srgbClr val="315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8" name="Google Shape;118;p10"/>
          <p:cNvSpPr txBox="1"/>
          <p:nvPr>
            <p:ph type="title"/>
          </p:nvPr>
        </p:nvSpPr>
        <p:spPr>
          <a:xfrm>
            <a:off x="337281" y="352453"/>
            <a:ext cx="10515600" cy="724639"/>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5000"/>
              <a:buFont typeface="Arial Narrow"/>
              <a:buNone/>
              <a:defRPr b="1" i="0" sz="5000" u="none" strike="noStrike">
                <a:solidFill>
                  <a:schemeClr val="dk1"/>
                </a:solidFill>
                <a:latin typeface="Arial Narrow"/>
                <a:ea typeface="Arial Narrow"/>
                <a:cs typeface="Arial Narrow"/>
                <a:sym typeface="Arial Narrow"/>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10"/>
          <p:cNvSpPr txBox="1"/>
          <p:nvPr>
            <p:ph idx="1" type="body"/>
          </p:nvPr>
        </p:nvSpPr>
        <p:spPr>
          <a:xfrm>
            <a:off x="348711" y="1218747"/>
            <a:ext cx="11150562" cy="2553153"/>
          </a:xfrm>
          <a:prstGeom prst="rect">
            <a:avLst/>
          </a:prstGeom>
          <a:noFill/>
          <a:ln>
            <a:noFill/>
          </a:ln>
        </p:spPr>
        <p:txBody>
          <a:bodyPr anchorCtr="0" anchor="t" bIns="0" lIns="0" spcFirstLastPara="1" rIns="0" wrap="square" tIns="0">
            <a:noAutofit/>
          </a:bodyPr>
          <a:lstStyle>
            <a:lvl1pPr indent="-228600" lvl="0" marL="457200" marR="0" algn="l">
              <a:lnSpc>
                <a:spcPct val="100000"/>
              </a:lnSpc>
              <a:spcBef>
                <a:spcPts val="1000"/>
              </a:spcBef>
              <a:spcAft>
                <a:spcPts val="0"/>
              </a:spcAft>
              <a:buClr>
                <a:schemeClr val="dk1"/>
              </a:buClr>
              <a:buSzPts val="1400"/>
              <a:buFont typeface="Arial"/>
              <a:buNone/>
              <a:defRPr b="0" i="0" sz="14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p10"/>
          <p:cNvSpPr txBox="1"/>
          <p:nvPr/>
        </p:nvSpPr>
        <p:spPr>
          <a:xfrm>
            <a:off x="9118005" y="5951840"/>
            <a:ext cx="2743200" cy="90616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fld id="{00000000-1234-1234-1234-123412341234}" type="slidenum">
              <a:rPr b="1" i="0" lang="en-GB" sz="1600">
                <a:solidFill>
                  <a:schemeClr val="dk1"/>
                </a:solidFill>
                <a:latin typeface="Arial Narrow"/>
                <a:ea typeface="Arial Narrow"/>
                <a:cs typeface="Arial Narrow"/>
                <a:sym typeface="Arial Narrow"/>
              </a:rPr>
              <a:t>‹#›</a:t>
            </a:fld>
            <a:endParaRPr b="1" i="0" sz="1600">
              <a:solidFill>
                <a:schemeClr val="dk1"/>
              </a:solidFill>
              <a:latin typeface="Arial Narrow"/>
              <a:ea typeface="Arial Narrow"/>
              <a:cs typeface="Arial Narrow"/>
              <a:sym typeface="Arial Narrow"/>
            </a:endParaRPr>
          </a:p>
        </p:txBody>
      </p:sp>
      <p:pic>
        <p:nvPicPr>
          <p:cNvPr descr="A picture containing drawing&#10;&#10;Description automatically generated" id="121" name="Google Shape;121;p10"/>
          <p:cNvPicPr preferRelativeResize="0"/>
          <p:nvPr/>
        </p:nvPicPr>
        <p:blipFill rotWithShape="1">
          <a:blip r:embed="rId2">
            <a:alphaModFix/>
          </a:blip>
          <a:srcRect b="0" l="0" r="0" t="0"/>
          <a:stretch/>
        </p:blipFill>
        <p:spPr>
          <a:xfrm>
            <a:off x="11361421" y="364421"/>
            <a:ext cx="481868" cy="193021"/>
          </a:xfrm>
          <a:prstGeom prst="rect">
            <a:avLst/>
          </a:prstGeom>
          <a:noFill/>
          <a:ln>
            <a:noFill/>
          </a:ln>
        </p:spPr>
      </p:pic>
      <p:sp>
        <p:nvSpPr>
          <p:cNvPr id="122" name="Google Shape;122;p10"/>
          <p:cNvSpPr txBox="1"/>
          <p:nvPr>
            <p:ph idx="2" type="body"/>
          </p:nvPr>
        </p:nvSpPr>
        <p:spPr>
          <a:xfrm>
            <a:off x="348710" y="4199040"/>
            <a:ext cx="5251989" cy="1440213"/>
          </a:xfrm>
          <a:prstGeom prst="rect">
            <a:avLst/>
          </a:prstGeom>
          <a:solidFill>
            <a:srgbClr val="FFCC31"/>
          </a:solidFill>
          <a:ln>
            <a:noFill/>
          </a:ln>
        </p:spPr>
        <p:txBody>
          <a:bodyPr anchorCtr="0" anchor="ctr" bIns="0" lIns="144000" spcFirstLastPara="1" rIns="0" wrap="square" tIns="0">
            <a:noAutofit/>
          </a:bodyPr>
          <a:lstStyle>
            <a:lvl1pPr indent="-228600" lvl="0" marL="457200" marR="0" algn="l">
              <a:lnSpc>
                <a:spcPct val="110000"/>
              </a:lnSpc>
              <a:spcBef>
                <a:spcPts val="0"/>
              </a:spcBef>
              <a:spcAft>
                <a:spcPts val="0"/>
              </a:spcAft>
              <a:buClr>
                <a:schemeClr val="dk1"/>
              </a:buClr>
              <a:buSzPts val="2000"/>
              <a:buFont typeface="Arial"/>
              <a:buNone/>
              <a:defRPr b="0" i="0" sz="2000" u="none" strike="noStrike">
                <a:solidFill>
                  <a:schemeClr val="dk1"/>
                </a:solidFill>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a:lvl2pPr>
            <a:lvl3pPr indent="-228600" lvl="2" marL="1371600" algn="l">
              <a:lnSpc>
                <a:spcPct val="90000"/>
              </a:lnSpc>
              <a:spcBef>
                <a:spcPts val="500"/>
              </a:spcBef>
              <a:spcAft>
                <a:spcPts val="0"/>
              </a:spcAft>
              <a:buClr>
                <a:schemeClr val="dk1"/>
              </a:buClr>
              <a:buSzPts val="18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drawing&#10;&#10;Description automatically generated" id="123" name="Google Shape;123;p10"/>
          <p:cNvPicPr preferRelativeResize="0"/>
          <p:nvPr/>
        </p:nvPicPr>
        <p:blipFill rotWithShape="1">
          <a:blip r:embed="rId3">
            <a:alphaModFix/>
          </a:blip>
          <a:srcRect b="0" l="0" r="0" t="0"/>
          <a:stretch/>
        </p:blipFill>
        <p:spPr>
          <a:xfrm>
            <a:off x="205119" y="5979900"/>
            <a:ext cx="1429371" cy="85276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681037"/>
            <a:ext cx="10515600" cy="724639"/>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dk1"/>
              </a:buClr>
              <a:buSzPts val="5500"/>
              <a:buFont typeface="Arial Narrow"/>
              <a:buNone/>
              <a:defRPr b="1" i="0" sz="5500" u="none" cap="none" strike="noStrike">
                <a:solidFill>
                  <a:schemeClr val="dk1"/>
                </a:solidFill>
                <a:latin typeface="Arial Narrow"/>
                <a:ea typeface="Arial Narrow"/>
                <a:cs typeface="Arial Narrow"/>
                <a:sym typeface="Arial Narrow"/>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0" lIns="0" spcFirstLastPara="1" rIns="0" wrap="square" tIns="0">
            <a:noAutofit/>
          </a:bodyPr>
          <a:lstStyle>
            <a:lvl1pPr indent="-228600" lvl="0" marL="457200" marR="0" rtl="0" algn="l">
              <a:lnSpc>
                <a:spcPct val="90000"/>
              </a:lnSpc>
              <a:spcBef>
                <a:spcPts val="100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3.jp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hyperlink" Target="https://www.nhs.uk/oneyou/every-mind-matters/youth-mental-health/" TargetMode="External"/><Relationship Id="rId4" Type="http://schemas.openxmlformats.org/officeDocument/2006/relationships/image" Target="../media/image17.png"/><Relationship Id="rId5" Type="http://schemas.openxmlformats.org/officeDocument/2006/relationships/hyperlink" Target="https://www.nhs.uk/oneyou/every-mind-matters/youth-mental-health/" TargetMode="External"/><Relationship Id="rId6"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24.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30"/>
          <p:cNvSpPr txBox="1"/>
          <p:nvPr>
            <p:ph type="ctrTitle"/>
          </p:nvPr>
        </p:nvSpPr>
        <p:spPr>
          <a:xfrm>
            <a:off x="-542012" y="-1879542"/>
            <a:ext cx="5762220" cy="1590179"/>
          </a:xfrm>
          <a:prstGeom prst="rect">
            <a:avLst/>
          </a:prstGeom>
          <a:noFill/>
          <a:ln>
            <a:noFill/>
          </a:ln>
        </p:spPr>
        <p:txBody>
          <a:bodyPr anchorCtr="0" anchor="b" bIns="0" lIns="0" spcFirstLastPara="1" rIns="0" wrap="square" tIns="0">
            <a:spAutoFit/>
          </a:bodyPr>
          <a:lstStyle/>
          <a:p>
            <a:pPr indent="0" lvl="0" marL="0" rtl="0" algn="r">
              <a:lnSpc>
                <a:spcPct val="88571"/>
              </a:lnSpc>
              <a:spcBef>
                <a:spcPts val="0"/>
              </a:spcBef>
              <a:spcAft>
                <a:spcPts val="0"/>
              </a:spcAft>
              <a:buClr>
                <a:schemeClr val="lt1"/>
              </a:buClr>
              <a:buSzPts val="7000"/>
              <a:buFont typeface="Arial Narrow"/>
              <a:buNone/>
            </a:pPr>
            <a:r>
              <a:rPr lang="en-GB"/>
              <a:t>The worry tree</a:t>
            </a:r>
            <a:endParaRPr/>
          </a:p>
        </p:txBody>
      </p:sp>
      <p:pic>
        <p:nvPicPr>
          <p:cNvPr descr="Lap top showing animated video of 'The worry tree'" id="378" name="Google Shape;378;p30"/>
          <p:cNvPicPr preferRelativeResize="0"/>
          <p:nvPr/>
        </p:nvPicPr>
        <p:blipFill rotWithShape="1">
          <a:blip r:embed="rId3">
            <a:alphaModFix/>
          </a:blip>
          <a:srcRect b="0" l="0" r="0" t="0"/>
          <a:stretch/>
        </p:blipFill>
        <p:spPr>
          <a:xfrm>
            <a:off x="4012302" y="1804524"/>
            <a:ext cx="8179698" cy="4907819"/>
          </a:xfrm>
          <a:prstGeom prst="rect">
            <a:avLst/>
          </a:prstGeom>
          <a:noFill/>
          <a:ln>
            <a:noFill/>
          </a:ln>
        </p:spPr>
      </p:pic>
      <p:sp>
        <p:nvSpPr>
          <p:cNvPr id="379" name="Google Shape;379;p30"/>
          <p:cNvSpPr txBox="1"/>
          <p:nvPr/>
        </p:nvSpPr>
        <p:spPr>
          <a:xfrm>
            <a:off x="-150950" y="3011115"/>
            <a:ext cx="7521568" cy="1186415"/>
          </a:xfrm>
          <a:prstGeom prst="rect">
            <a:avLst/>
          </a:prstGeom>
          <a:noFill/>
          <a:ln>
            <a:noFill/>
          </a:ln>
        </p:spPr>
        <p:txBody>
          <a:bodyPr anchorCtr="0" anchor="b" bIns="0" lIns="0" spcFirstLastPara="1" rIns="0" wrap="square" tIns="0">
            <a:spAutoFit/>
          </a:bodyPr>
          <a:lstStyle/>
          <a:p>
            <a:pPr indent="1023938" lvl="0" marL="763588" marR="0" rtl="0" algn="l">
              <a:lnSpc>
                <a:spcPct val="73333"/>
              </a:lnSpc>
              <a:spcBef>
                <a:spcPts val="0"/>
              </a:spcBef>
              <a:spcAft>
                <a:spcPts val="0"/>
              </a:spcAft>
              <a:buClr>
                <a:schemeClr val="lt1"/>
              </a:buClr>
              <a:buSzPts val="12000"/>
              <a:buFont typeface="Arial Narrow"/>
              <a:buNone/>
            </a:pPr>
            <a:r>
              <a:rPr b="1" i="0" lang="en-GB" sz="12000" u="none" cap="none" strike="noStrike">
                <a:solidFill>
                  <a:schemeClr val="lt1"/>
                </a:solidFill>
                <a:latin typeface="Arial Narrow"/>
                <a:ea typeface="Arial Narrow"/>
                <a:cs typeface="Arial Narrow"/>
                <a:sym typeface="Arial Narrow"/>
              </a:rPr>
              <a:t>c</a:t>
            </a:r>
            <a:endParaRPr/>
          </a:p>
        </p:txBody>
      </p:sp>
      <p:sp>
        <p:nvSpPr>
          <p:cNvPr id="380" name="Google Shape;380;p30"/>
          <p:cNvSpPr txBox="1"/>
          <p:nvPr/>
        </p:nvSpPr>
        <p:spPr>
          <a:xfrm>
            <a:off x="-150950" y="1882601"/>
            <a:ext cx="7521568" cy="2314929"/>
          </a:xfrm>
          <a:prstGeom prst="rect">
            <a:avLst/>
          </a:prstGeom>
          <a:noFill/>
          <a:ln>
            <a:noFill/>
          </a:ln>
        </p:spPr>
        <p:txBody>
          <a:bodyPr anchorCtr="0" anchor="b" bIns="0" lIns="0" spcFirstLastPara="1" rIns="0" wrap="square" tIns="0">
            <a:spAutoFit/>
          </a:bodyPr>
          <a:lstStyle/>
          <a:p>
            <a:pPr indent="1023938" lvl="0" marL="763588" marR="0" rtl="0" algn="l">
              <a:lnSpc>
                <a:spcPct val="73333"/>
              </a:lnSpc>
              <a:spcBef>
                <a:spcPts val="0"/>
              </a:spcBef>
              <a:spcAft>
                <a:spcPts val="0"/>
              </a:spcAft>
              <a:buClr>
                <a:schemeClr val="lt1"/>
              </a:buClr>
              <a:buSzPts val="12000"/>
              <a:buFont typeface="Arial Narrow"/>
              <a:buNone/>
            </a:pPr>
            <a:r>
              <a:rPr b="1" i="0" lang="en-GB" sz="12000" u="none" cap="none" strike="noStrike">
                <a:solidFill>
                  <a:schemeClr val="lt1"/>
                </a:solidFill>
                <a:latin typeface="Arial Narrow"/>
                <a:ea typeface="Arial Narrow"/>
                <a:cs typeface="Arial Narrow"/>
                <a:sym typeface="Arial Narrow"/>
              </a:rPr>
              <a:t>The </a:t>
            </a:r>
            <a:br>
              <a:rPr b="1" i="0" lang="en-GB" sz="12000" u="none" cap="none" strike="noStrike">
                <a:solidFill>
                  <a:schemeClr val="lt1"/>
                </a:solidFill>
                <a:latin typeface="Arial Narrow"/>
                <a:ea typeface="Arial Narrow"/>
                <a:cs typeface="Arial Narrow"/>
                <a:sym typeface="Arial Narrow"/>
              </a:rPr>
            </a:br>
            <a:r>
              <a:rPr b="1" i="0" lang="en-GB" sz="12000" u="none" cap="none" strike="noStrike">
                <a:solidFill>
                  <a:schemeClr val="lt1"/>
                </a:solidFill>
                <a:latin typeface="Arial Narrow"/>
                <a:ea typeface="Arial Narrow"/>
                <a:cs typeface="Arial Narrow"/>
                <a:sym typeface="Arial Narrow"/>
              </a:rPr>
              <a:t>worry tree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39"/>
          <p:cNvSpPr txBox="1"/>
          <p:nvPr>
            <p:ph type="title"/>
          </p:nvPr>
        </p:nvSpPr>
        <p:spPr>
          <a:xfrm>
            <a:off x="205120" y="368255"/>
            <a:ext cx="5389826" cy="2189529"/>
          </a:xfrm>
          <a:prstGeom prst="rect">
            <a:avLst/>
          </a:prstGeom>
          <a:noFill/>
          <a:ln>
            <a:noFill/>
          </a:ln>
        </p:spPr>
        <p:txBody>
          <a:bodyPr anchorCtr="0" anchor="t" bIns="0" lIns="0" spcFirstLastPara="1" rIns="0" wrap="square" tIns="0">
            <a:noAutofit/>
          </a:bodyPr>
          <a:lstStyle/>
          <a:p>
            <a:pPr indent="0" lvl="0" marL="0" rtl="0" algn="r">
              <a:lnSpc>
                <a:spcPct val="100000"/>
              </a:lnSpc>
              <a:spcBef>
                <a:spcPts val="0"/>
              </a:spcBef>
              <a:spcAft>
                <a:spcPts val="0"/>
              </a:spcAft>
              <a:buClr>
                <a:schemeClr val="dk1"/>
              </a:buClr>
              <a:buSzPts val="6000"/>
              <a:buFont typeface="Arial Narrow"/>
              <a:buNone/>
            </a:pPr>
            <a:r>
              <a:rPr lang="en-GB" sz="6000"/>
              <a:t>Everybody feels worried or stressed at times.</a:t>
            </a:r>
            <a:br>
              <a:rPr lang="en-GB" sz="6000"/>
            </a:br>
            <a:endParaRPr sz="6000"/>
          </a:p>
        </p:txBody>
      </p:sp>
      <p:sp>
        <p:nvSpPr>
          <p:cNvPr id="508" name="Google Shape;508;p39"/>
          <p:cNvSpPr txBox="1"/>
          <p:nvPr>
            <p:ph idx="1" type="body"/>
          </p:nvPr>
        </p:nvSpPr>
        <p:spPr>
          <a:xfrm>
            <a:off x="348710" y="2810033"/>
            <a:ext cx="5389826" cy="3182874"/>
          </a:xfrm>
          <a:prstGeom prst="rect">
            <a:avLst/>
          </a:prstGeom>
          <a:noFill/>
          <a:ln>
            <a:noFill/>
          </a:ln>
        </p:spPr>
        <p:txBody>
          <a:bodyPr anchorCtr="0" anchor="t" bIns="0" lIns="0" spcFirstLastPara="1" rIns="0" wrap="square" tIns="0">
            <a:noAutofit/>
          </a:bodyPr>
          <a:lstStyle/>
          <a:p>
            <a:pPr indent="0" lvl="0" marL="0" rtl="0" algn="l">
              <a:lnSpc>
                <a:spcPct val="104999"/>
              </a:lnSpc>
              <a:spcBef>
                <a:spcPts val="0"/>
              </a:spcBef>
              <a:spcAft>
                <a:spcPts val="0"/>
              </a:spcAft>
              <a:buClr>
                <a:schemeClr val="dk1"/>
              </a:buClr>
              <a:buSzPts val="2000"/>
              <a:buNone/>
            </a:pPr>
            <a:r>
              <a:rPr lang="en-GB" sz="2000"/>
              <a:t>It is always good to try out the different actions learned in the lesson but if worries get too much, it is important to talk to a trusted adult and get some more help.</a:t>
            </a:r>
            <a:endParaRPr/>
          </a:p>
          <a:p>
            <a:pPr indent="0" lvl="0" marL="0" rtl="0" algn="l">
              <a:lnSpc>
                <a:spcPct val="104999"/>
              </a:lnSpc>
              <a:spcBef>
                <a:spcPts val="1000"/>
              </a:spcBef>
              <a:spcAft>
                <a:spcPts val="0"/>
              </a:spcAft>
              <a:buClr>
                <a:schemeClr val="dk1"/>
              </a:buClr>
              <a:buSzPts val="2000"/>
              <a:buNone/>
            </a:pPr>
            <a:r>
              <a:rPr b="1" lang="en-GB" sz="2000"/>
              <a:t>Childline:</a:t>
            </a:r>
            <a:br>
              <a:rPr b="1" lang="en-GB" sz="2000"/>
            </a:br>
            <a:r>
              <a:rPr b="1" lang="en-GB" sz="2000" u="sng"/>
              <a:t>childline.org.uk/info-advice</a:t>
            </a:r>
            <a:br>
              <a:rPr b="1" lang="en-GB" sz="2000"/>
            </a:br>
            <a:r>
              <a:rPr b="1" lang="en-GB" sz="2000"/>
              <a:t>Or call 0800 1111</a:t>
            </a:r>
            <a:endParaRPr/>
          </a:p>
          <a:p>
            <a:pPr indent="0" lvl="0" marL="0" rtl="0" algn="l">
              <a:lnSpc>
                <a:spcPct val="104999"/>
              </a:lnSpc>
              <a:spcBef>
                <a:spcPts val="1000"/>
              </a:spcBef>
              <a:spcAft>
                <a:spcPts val="0"/>
              </a:spcAft>
              <a:buClr>
                <a:schemeClr val="dk1"/>
              </a:buClr>
              <a:buSzPts val="2000"/>
              <a:buNone/>
            </a:pPr>
            <a:r>
              <a:rPr b="1" lang="en-GB" sz="2000"/>
              <a:t>Shout:</a:t>
            </a:r>
            <a:br>
              <a:rPr b="1" lang="en-GB" sz="2000"/>
            </a:br>
            <a:r>
              <a:rPr b="1" lang="en-GB" sz="2000"/>
              <a:t>Text 85258</a:t>
            </a:r>
            <a:endParaRPr/>
          </a:p>
          <a:p>
            <a:pPr indent="0" lvl="0" marL="0" rtl="0" algn="l">
              <a:lnSpc>
                <a:spcPct val="104999"/>
              </a:lnSpc>
              <a:spcBef>
                <a:spcPts val="1000"/>
              </a:spcBef>
              <a:spcAft>
                <a:spcPts val="0"/>
              </a:spcAft>
              <a:buClr>
                <a:schemeClr val="dk1"/>
              </a:buClr>
              <a:buSzPts val="2000"/>
              <a:buNone/>
            </a:pPr>
            <a:r>
              <a:t/>
            </a:r>
            <a:endParaRPr sz="2000"/>
          </a:p>
        </p:txBody>
      </p:sp>
      <p:pic>
        <p:nvPicPr>
          <p:cNvPr descr="Mother and son using a laptop together" id="509" name="Google Shape;509;p39"/>
          <p:cNvPicPr preferRelativeResize="0"/>
          <p:nvPr/>
        </p:nvPicPr>
        <p:blipFill rotWithShape="1">
          <a:blip r:embed="rId3">
            <a:alphaModFix/>
          </a:blip>
          <a:srcRect b="0" l="0" r="0" t="0"/>
          <a:stretch/>
        </p:blipFill>
        <p:spPr>
          <a:xfrm>
            <a:off x="6096000" y="0"/>
            <a:ext cx="6099678" cy="5958000"/>
          </a:xfrm>
          <a:prstGeom prst="rect">
            <a:avLst/>
          </a:prstGeom>
          <a:noFill/>
          <a:ln>
            <a:noFill/>
          </a:ln>
        </p:spPr>
      </p:pic>
      <p:pic>
        <p:nvPicPr>
          <p:cNvPr id="510" name="Google Shape;510;p39"/>
          <p:cNvPicPr preferRelativeResize="0"/>
          <p:nvPr/>
        </p:nvPicPr>
        <p:blipFill rotWithShape="1">
          <a:blip r:embed="rId4">
            <a:alphaModFix/>
          </a:blip>
          <a:srcRect b="0" l="0" r="0" t="0"/>
          <a:stretch/>
        </p:blipFill>
        <p:spPr>
          <a:xfrm>
            <a:off x="11365949" y="364421"/>
            <a:ext cx="472812" cy="19302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40"/>
          <p:cNvSpPr txBox="1"/>
          <p:nvPr>
            <p:ph type="title"/>
          </p:nvPr>
        </p:nvSpPr>
        <p:spPr>
          <a:xfrm>
            <a:off x="337281" y="352453"/>
            <a:ext cx="4866731" cy="724639"/>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5000"/>
              <a:buFont typeface="Arial Narrow"/>
              <a:buNone/>
            </a:pPr>
            <a:r>
              <a:rPr lang="en-GB"/>
              <a:t>The signs of worry</a:t>
            </a:r>
            <a:endParaRPr/>
          </a:p>
        </p:txBody>
      </p:sp>
      <p:sp>
        <p:nvSpPr>
          <p:cNvPr id="517" name="Google Shape;517;p40"/>
          <p:cNvSpPr txBox="1"/>
          <p:nvPr>
            <p:ph idx="1" type="body"/>
          </p:nvPr>
        </p:nvSpPr>
        <p:spPr>
          <a:xfrm>
            <a:off x="348711" y="1218747"/>
            <a:ext cx="4451889" cy="276905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Arial"/>
              <a:buNone/>
            </a:pPr>
            <a:r>
              <a:rPr b="1" lang="en-GB" sz="1800"/>
              <a:t>For each sign of worry below, </a:t>
            </a:r>
            <a:br>
              <a:rPr b="1" lang="en-GB" sz="1800"/>
            </a:br>
            <a:r>
              <a:rPr b="1" lang="en-GB" sz="1800"/>
              <a:t>draw a symbol next to it to </a:t>
            </a:r>
            <a:br>
              <a:rPr b="1" lang="en-GB" sz="1800"/>
            </a:br>
            <a:r>
              <a:rPr b="1" lang="en-GB" sz="1800"/>
              <a:t>show whether it is a thought, </a:t>
            </a:r>
            <a:br>
              <a:rPr b="1" lang="en-GB" sz="1800"/>
            </a:br>
            <a:r>
              <a:rPr b="1" lang="en-GB" sz="1800"/>
              <a:t>behaviour or feeling in the body: </a:t>
            </a:r>
            <a:endParaRPr/>
          </a:p>
          <a:p>
            <a:pPr indent="-285750" lvl="0" marL="285750" rtl="0" algn="l">
              <a:lnSpc>
                <a:spcPct val="100000"/>
              </a:lnSpc>
              <a:spcBef>
                <a:spcPts val="1000"/>
              </a:spcBef>
              <a:spcAft>
                <a:spcPts val="0"/>
              </a:spcAft>
              <a:buClr>
                <a:schemeClr val="dk1"/>
              </a:buClr>
              <a:buSzPts val="1400"/>
              <a:buFont typeface="Arial"/>
              <a:buChar char="•"/>
            </a:pPr>
            <a:r>
              <a:rPr lang="en-GB"/>
              <a:t>A tight feeling in the chest</a:t>
            </a:r>
            <a:endParaRPr/>
          </a:p>
          <a:p>
            <a:pPr indent="-285750" lvl="0" marL="285750" rtl="0" algn="l">
              <a:lnSpc>
                <a:spcPct val="100000"/>
              </a:lnSpc>
              <a:spcBef>
                <a:spcPts val="1000"/>
              </a:spcBef>
              <a:spcAft>
                <a:spcPts val="0"/>
              </a:spcAft>
              <a:buClr>
                <a:schemeClr val="dk1"/>
              </a:buClr>
              <a:buSzPts val="1400"/>
              <a:buFont typeface="Arial"/>
              <a:buChar char="•"/>
            </a:pPr>
            <a:r>
              <a:rPr lang="en-GB"/>
              <a:t>‘It’s all going to go wrong’</a:t>
            </a:r>
            <a:endParaRPr/>
          </a:p>
          <a:p>
            <a:pPr indent="-285750" lvl="0" marL="285750" rtl="0" algn="l">
              <a:lnSpc>
                <a:spcPct val="100000"/>
              </a:lnSpc>
              <a:spcBef>
                <a:spcPts val="1000"/>
              </a:spcBef>
              <a:spcAft>
                <a:spcPts val="0"/>
              </a:spcAft>
              <a:buClr>
                <a:schemeClr val="dk1"/>
              </a:buClr>
              <a:buSzPts val="1400"/>
              <a:buFont typeface="Arial"/>
              <a:buChar char="•"/>
            </a:pPr>
            <a:r>
              <a:rPr lang="en-GB"/>
              <a:t>Find hard to get to sleep</a:t>
            </a:r>
            <a:endParaRPr/>
          </a:p>
          <a:p>
            <a:pPr indent="-285750" lvl="0" marL="285750" rtl="0" algn="l">
              <a:lnSpc>
                <a:spcPct val="100000"/>
              </a:lnSpc>
              <a:spcBef>
                <a:spcPts val="1000"/>
              </a:spcBef>
              <a:spcAft>
                <a:spcPts val="0"/>
              </a:spcAft>
              <a:buClr>
                <a:schemeClr val="dk1"/>
              </a:buClr>
              <a:buSzPts val="1400"/>
              <a:buFont typeface="Arial"/>
              <a:buChar char="•"/>
            </a:pPr>
            <a:r>
              <a:rPr lang="en-GB"/>
              <a:t>‘I’m not going to finish this in time’</a:t>
            </a:r>
            <a:endParaRPr/>
          </a:p>
          <a:p>
            <a:pPr indent="-285750" lvl="0" marL="285750" rtl="0" algn="l">
              <a:lnSpc>
                <a:spcPct val="100000"/>
              </a:lnSpc>
              <a:spcBef>
                <a:spcPts val="1000"/>
              </a:spcBef>
              <a:spcAft>
                <a:spcPts val="0"/>
              </a:spcAft>
              <a:buClr>
                <a:schemeClr val="dk1"/>
              </a:buClr>
              <a:buSzPts val="1400"/>
              <a:buFont typeface="Arial"/>
              <a:buChar char="•"/>
            </a:pPr>
            <a:r>
              <a:rPr lang="en-GB"/>
              <a:t>Eating more or less food than normal</a:t>
            </a:r>
            <a:endParaRPr/>
          </a:p>
          <a:p>
            <a:pPr indent="-285750" lvl="0" marL="285750" rtl="0" algn="l">
              <a:lnSpc>
                <a:spcPct val="100000"/>
              </a:lnSpc>
              <a:spcBef>
                <a:spcPts val="1000"/>
              </a:spcBef>
              <a:spcAft>
                <a:spcPts val="0"/>
              </a:spcAft>
              <a:buClr>
                <a:schemeClr val="dk1"/>
              </a:buClr>
              <a:buSzPts val="1400"/>
              <a:buFont typeface="Arial"/>
              <a:buChar char="•"/>
            </a:pPr>
            <a:r>
              <a:rPr lang="en-GB"/>
              <a:t>Heart beating fast</a:t>
            </a:r>
            <a:endParaRPr/>
          </a:p>
          <a:p>
            <a:pPr indent="0" lvl="0" marL="0" marR="0" rtl="0" algn="l">
              <a:lnSpc>
                <a:spcPct val="100000"/>
              </a:lnSpc>
              <a:spcBef>
                <a:spcPts val="1000"/>
              </a:spcBef>
              <a:spcAft>
                <a:spcPts val="0"/>
              </a:spcAft>
              <a:buClr>
                <a:schemeClr val="dk1"/>
              </a:buClr>
              <a:buSzPts val="1400"/>
              <a:buFont typeface="Arial"/>
              <a:buNone/>
            </a:pPr>
            <a:r>
              <a:t/>
            </a:r>
            <a:endParaRPr/>
          </a:p>
          <a:p>
            <a:pPr indent="0" lvl="0" marL="0" marR="0" rtl="0" algn="l">
              <a:lnSpc>
                <a:spcPct val="100000"/>
              </a:lnSpc>
              <a:spcBef>
                <a:spcPts val="1000"/>
              </a:spcBef>
              <a:spcAft>
                <a:spcPts val="0"/>
              </a:spcAft>
              <a:buClr>
                <a:schemeClr val="dk1"/>
              </a:buClr>
              <a:buSzPts val="1400"/>
              <a:buFont typeface="Arial"/>
              <a:buNone/>
            </a:pPr>
            <a:r>
              <a:t/>
            </a:r>
            <a:endParaRPr/>
          </a:p>
        </p:txBody>
      </p:sp>
      <p:sp>
        <p:nvSpPr>
          <p:cNvPr id="518" name="Google Shape;518;p40"/>
          <p:cNvSpPr txBox="1"/>
          <p:nvPr/>
        </p:nvSpPr>
        <p:spPr>
          <a:xfrm>
            <a:off x="337281" y="4508596"/>
            <a:ext cx="3479574" cy="1255345"/>
          </a:xfrm>
          <a:prstGeom prst="rect">
            <a:avLst/>
          </a:prstGeom>
          <a:solidFill>
            <a:srgbClr val="EC1077"/>
          </a:solidFill>
          <a:ln>
            <a:noFill/>
          </a:ln>
        </p:spPr>
        <p:txBody>
          <a:bodyPr anchorCtr="0" anchor="t" bIns="216000" lIns="216000" spcFirstLastPara="1" rIns="216000" wrap="square" tIns="216000">
            <a:noAutofit/>
          </a:bodyPr>
          <a:lstStyle/>
          <a:p>
            <a:pPr indent="0" lvl="0" marL="0" marR="0" rtl="0" algn="l">
              <a:lnSpc>
                <a:spcPct val="90000"/>
              </a:lnSpc>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Challenge: Can you think of your own examples and write them in the boxes?</a:t>
            </a:r>
            <a:endParaRPr/>
          </a:p>
        </p:txBody>
      </p:sp>
      <p:pic>
        <p:nvPicPr>
          <p:cNvPr descr="Outline of a body" id="519" name="Google Shape;519;p40"/>
          <p:cNvPicPr preferRelativeResize="0"/>
          <p:nvPr/>
        </p:nvPicPr>
        <p:blipFill rotWithShape="1">
          <a:blip r:embed="rId3">
            <a:alphaModFix/>
          </a:blip>
          <a:srcRect b="0" l="0" r="0" t="0"/>
          <a:stretch/>
        </p:blipFill>
        <p:spPr>
          <a:xfrm>
            <a:off x="7391402" y="1398068"/>
            <a:ext cx="1692210" cy="3986732"/>
          </a:xfrm>
          <a:prstGeom prst="rect">
            <a:avLst/>
          </a:prstGeom>
          <a:noFill/>
          <a:ln>
            <a:noFill/>
          </a:ln>
        </p:spPr>
      </p:pic>
      <p:sp>
        <p:nvSpPr>
          <p:cNvPr descr="triangle" id="520" name="Google Shape;520;p40"/>
          <p:cNvSpPr/>
          <p:nvPr/>
        </p:nvSpPr>
        <p:spPr>
          <a:xfrm>
            <a:off x="4786551" y="1879365"/>
            <a:ext cx="412955" cy="355996"/>
          </a:xfrm>
          <a:prstGeom prst="triangle">
            <a:avLst>
              <a:gd fmla="val 50000" name="adj"/>
            </a:avLst>
          </a:prstGeom>
          <a:solidFill>
            <a:srgbClr val="EC107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1" name="Google Shape;521;p40"/>
          <p:cNvSpPr txBox="1"/>
          <p:nvPr/>
        </p:nvSpPr>
        <p:spPr>
          <a:xfrm>
            <a:off x="4715764" y="2264857"/>
            <a:ext cx="3372275" cy="210294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GB" sz="1800" u="none" cap="none" strike="noStrike">
                <a:solidFill>
                  <a:schemeClr val="dk1"/>
                </a:solidFill>
                <a:latin typeface="Arial"/>
                <a:ea typeface="Arial"/>
                <a:cs typeface="Arial"/>
                <a:sym typeface="Arial"/>
              </a:rPr>
              <a:t>Thoughts</a:t>
            </a:r>
            <a:r>
              <a:rPr b="0" i="0" lang="en-GB" sz="1800" u="sng" cap="none" strike="noStrike">
                <a:solidFill>
                  <a:schemeClr val="dk1"/>
                </a:solidFill>
                <a:latin typeface="Arial"/>
                <a:ea typeface="Arial"/>
                <a:cs typeface="Arial"/>
                <a:sym typeface="Arial"/>
              </a:rPr>
              <a:t> </a:t>
            </a:r>
            <a:br>
              <a:rPr b="0" i="0" lang="en-GB" sz="1800" u="sng" cap="none" strike="noStrike">
                <a:solidFill>
                  <a:schemeClr val="dk1"/>
                </a:solidFill>
                <a:latin typeface="Arial"/>
                <a:ea typeface="Arial"/>
                <a:cs typeface="Arial"/>
                <a:sym typeface="Arial"/>
              </a:rPr>
            </a:br>
            <a:r>
              <a:rPr b="0" i="0" lang="en-GB" sz="1400" u="none" cap="none" strike="noStrike">
                <a:solidFill>
                  <a:schemeClr val="dk1"/>
                </a:solidFill>
                <a:latin typeface="Arial"/>
                <a:ea typeface="Arial"/>
                <a:cs typeface="Arial"/>
                <a:sym typeface="Arial"/>
              </a:rPr>
              <a:t>(Something they might think)</a:t>
            </a:r>
            <a:endParaRPr/>
          </a:p>
          <a:p>
            <a:pPr indent="0" lvl="0" marL="0" marR="0" rtl="0" algn="l">
              <a:spcBef>
                <a:spcPts val="600"/>
              </a:spcBef>
              <a:spcAft>
                <a:spcPts val="0"/>
              </a:spcAft>
              <a:buNone/>
            </a:pPr>
            <a:r>
              <a:rPr b="1" i="0" lang="en-GB" sz="1400" u="none" cap="none" strike="noStrike">
                <a:solidFill>
                  <a:schemeClr val="dk1"/>
                </a:solidFill>
                <a:latin typeface="Arial"/>
                <a:ea typeface="Arial"/>
                <a:cs typeface="Arial"/>
                <a:sym typeface="Arial"/>
              </a:rPr>
              <a:t>My example:</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b="1" sz="1400">
              <a:solidFill>
                <a:schemeClr val="dk1"/>
              </a:solidFill>
              <a:latin typeface="Arial"/>
              <a:ea typeface="Arial"/>
              <a:cs typeface="Arial"/>
              <a:sym typeface="Arial"/>
            </a:endParaRPr>
          </a:p>
        </p:txBody>
      </p:sp>
      <p:sp>
        <p:nvSpPr>
          <p:cNvPr descr="Circle" id="522" name="Google Shape;522;p40"/>
          <p:cNvSpPr/>
          <p:nvPr/>
        </p:nvSpPr>
        <p:spPr>
          <a:xfrm>
            <a:off x="9489710" y="752727"/>
            <a:ext cx="396000" cy="396000"/>
          </a:xfrm>
          <a:prstGeom prst="ellipse">
            <a:avLst/>
          </a:prstGeom>
          <a:solidFill>
            <a:srgbClr val="EC107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23" name="Google Shape;523;p40"/>
          <p:cNvSpPr txBox="1"/>
          <p:nvPr/>
        </p:nvSpPr>
        <p:spPr>
          <a:xfrm>
            <a:off x="9391399" y="1154391"/>
            <a:ext cx="2844377" cy="210294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GB" sz="1800">
                <a:solidFill>
                  <a:schemeClr val="dk1"/>
                </a:solidFill>
                <a:latin typeface="Arial"/>
                <a:ea typeface="Arial"/>
                <a:cs typeface="Arial"/>
                <a:sym typeface="Arial"/>
              </a:rPr>
              <a:t>Behaviour</a:t>
            </a:r>
            <a:endParaRPr b="1" sz="1800">
              <a:solidFill>
                <a:schemeClr val="dk1"/>
              </a:solidFill>
              <a:latin typeface="Arial"/>
              <a:ea typeface="Arial"/>
              <a:cs typeface="Arial"/>
              <a:sym typeface="Arial"/>
            </a:endParaRPr>
          </a:p>
          <a:p>
            <a:pPr indent="0" lvl="0" marL="0" marR="0" rtl="0" algn="l">
              <a:spcBef>
                <a:spcPts val="0"/>
              </a:spcBef>
              <a:spcAft>
                <a:spcPts val="0"/>
              </a:spcAft>
              <a:buNone/>
            </a:pPr>
            <a:r>
              <a:rPr lang="en-GB" sz="1400">
                <a:solidFill>
                  <a:schemeClr val="dk1"/>
                </a:solidFill>
                <a:latin typeface="Arial"/>
                <a:ea typeface="Arial"/>
                <a:cs typeface="Arial"/>
                <a:sym typeface="Arial"/>
              </a:rPr>
              <a:t>(Something they might do)</a:t>
            </a:r>
            <a:endParaRPr b="1" sz="1400">
              <a:solidFill>
                <a:schemeClr val="dk1"/>
              </a:solidFill>
              <a:latin typeface="Arial"/>
              <a:ea typeface="Arial"/>
              <a:cs typeface="Arial"/>
              <a:sym typeface="Arial"/>
            </a:endParaRPr>
          </a:p>
          <a:p>
            <a:pPr indent="0" lvl="0" marL="0" marR="0" rtl="0" algn="l">
              <a:spcBef>
                <a:spcPts val="600"/>
              </a:spcBef>
              <a:spcAft>
                <a:spcPts val="0"/>
              </a:spcAft>
              <a:buNone/>
            </a:pPr>
            <a:r>
              <a:rPr b="1" lang="en-GB" sz="1400">
                <a:solidFill>
                  <a:schemeClr val="dk1"/>
                </a:solidFill>
                <a:latin typeface="Arial"/>
                <a:ea typeface="Arial"/>
                <a:cs typeface="Arial"/>
                <a:sym typeface="Arial"/>
              </a:rPr>
              <a:t>My example:</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sz="1400">
              <a:solidFill>
                <a:schemeClr val="dk1"/>
              </a:solidFill>
              <a:latin typeface="Arial"/>
              <a:ea typeface="Arial"/>
              <a:cs typeface="Arial"/>
              <a:sym typeface="Arial"/>
            </a:endParaRPr>
          </a:p>
        </p:txBody>
      </p:sp>
      <p:sp>
        <p:nvSpPr>
          <p:cNvPr descr="square" id="524" name="Google Shape;524;p40"/>
          <p:cNvSpPr/>
          <p:nvPr/>
        </p:nvSpPr>
        <p:spPr>
          <a:xfrm>
            <a:off x="9494014" y="3369834"/>
            <a:ext cx="324000" cy="324000"/>
          </a:xfrm>
          <a:prstGeom prst="rect">
            <a:avLst/>
          </a:prstGeom>
          <a:solidFill>
            <a:srgbClr val="EC107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25" name="Google Shape;525;p40"/>
          <p:cNvSpPr txBox="1"/>
          <p:nvPr/>
        </p:nvSpPr>
        <p:spPr>
          <a:xfrm>
            <a:off x="9373474" y="3693834"/>
            <a:ext cx="2664962" cy="21698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GB" sz="1800">
                <a:solidFill>
                  <a:schemeClr val="dk1"/>
                </a:solidFill>
                <a:latin typeface="Arial"/>
                <a:ea typeface="Arial"/>
                <a:cs typeface="Arial"/>
                <a:sym typeface="Arial"/>
              </a:rPr>
              <a:t>Body</a:t>
            </a:r>
            <a:endParaRPr/>
          </a:p>
          <a:p>
            <a:pPr indent="0" lvl="0" marL="0" marR="0" rtl="0" algn="l">
              <a:spcBef>
                <a:spcPts val="0"/>
              </a:spcBef>
              <a:spcAft>
                <a:spcPts val="0"/>
              </a:spcAft>
              <a:buNone/>
            </a:pPr>
            <a:r>
              <a:rPr lang="en-GB" sz="1400">
                <a:solidFill>
                  <a:schemeClr val="dk1"/>
                </a:solidFill>
                <a:latin typeface="Arial"/>
                <a:ea typeface="Arial"/>
                <a:cs typeface="Arial"/>
                <a:sym typeface="Arial"/>
              </a:rPr>
              <a:t>(Where they might feel it)</a:t>
            </a:r>
            <a:endParaRPr/>
          </a:p>
          <a:p>
            <a:pPr indent="0" lvl="0" marL="0" marR="0" rtl="0" algn="l">
              <a:spcBef>
                <a:spcPts val="600"/>
              </a:spcBef>
              <a:spcAft>
                <a:spcPts val="0"/>
              </a:spcAft>
              <a:buNone/>
            </a:pPr>
            <a:r>
              <a:rPr b="1" lang="en-GB" sz="1400">
                <a:solidFill>
                  <a:schemeClr val="dk1"/>
                </a:solidFill>
                <a:latin typeface="Arial"/>
                <a:ea typeface="Arial"/>
                <a:cs typeface="Arial"/>
                <a:sym typeface="Arial"/>
              </a:rPr>
              <a:t>My example:</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a:p>
          <a:p>
            <a:pPr indent="0" lvl="0" marL="0" marR="0" rtl="0" algn="l">
              <a:lnSpc>
                <a:spcPct val="200000"/>
              </a:lnSpc>
              <a:spcBef>
                <a:spcPts val="0"/>
              </a:spcBef>
              <a:spcAft>
                <a:spcPts val="0"/>
              </a:spcAft>
              <a:buNone/>
            </a:pPr>
            <a:r>
              <a:rPr lang="en-GB" sz="1400">
                <a:solidFill>
                  <a:schemeClr val="dk1"/>
                </a:solidFill>
                <a:latin typeface="Arial"/>
                <a:ea typeface="Arial"/>
                <a:cs typeface="Arial"/>
                <a:sym typeface="Arial"/>
              </a:rPr>
              <a:t>..…………………..……………</a:t>
            </a:r>
            <a:endParaRPr sz="140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31"/>
          <p:cNvSpPr txBox="1"/>
          <p:nvPr>
            <p:ph type="title"/>
          </p:nvPr>
        </p:nvSpPr>
        <p:spPr>
          <a:xfrm>
            <a:off x="1267050" y="682321"/>
            <a:ext cx="4167113" cy="724639"/>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lt1"/>
              </a:buClr>
              <a:buSzPts val="6000"/>
              <a:buFont typeface="Arial Narrow"/>
              <a:buNone/>
            </a:pPr>
            <a:r>
              <a:rPr lang="en-GB" sz="6000"/>
              <a:t>The signs </a:t>
            </a:r>
            <a:br>
              <a:rPr lang="en-GB" sz="6000"/>
            </a:br>
            <a:r>
              <a:rPr lang="en-GB" sz="6000"/>
              <a:t>of worry…</a:t>
            </a:r>
            <a:endParaRPr sz="6000"/>
          </a:p>
        </p:txBody>
      </p:sp>
      <p:sp>
        <p:nvSpPr>
          <p:cNvPr id="387" name="Google Shape;387;p31"/>
          <p:cNvSpPr txBox="1"/>
          <p:nvPr>
            <p:ph idx="4" type="body"/>
          </p:nvPr>
        </p:nvSpPr>
        <p:spPr>
          <a:xfrm>
            <a:off x="894522" y="2526991"/>
            <a:ext cx="2302366" cy="902009"/>
          </a:xfrm>
          <a:prstGeom prst="rect">
            <a:avLst/>
          </a:prstGeom>
          <a:noFill/>
          <a:ln>
            <a:noFill/>
          </a:ln>
        </p:spPr>
        <p:txBody>
          <a:bodyPr anchorCtr="0" anchor="t" bIns="0" lIns="0" spcFirstLastPara="1" rIns="0" wrap="square" tIns="0">
            <a:noAutofit/>
          </a:bodyPr>
          <a:lstStyle/>
          <a:p>
            <a:pPr indent="0" lvl="0" marL="0" rtl="0" algn="r">
              <a:lnSpc>
                <a:spcPct val="100000"/>
              </a:lnSpc>
              <a:spcBef>
                <a:spcPts val="0"/>
              </a:spcBef>
              <a:spcAft>
                <a:spcPts val="0"/>
              </a:spcAft>
              <a:buClr>
                <a:schemeClr val="lt1"/>
              </a:buClr>
              <a:buSzPts val="2200"/>
              <a:buNone/>
            </a:pPr>
            <a:r>
              <a:rPr lang="en-GB" sz="2200"/>
              <a:t>Daniola is feeling really worried.</a:t>
            </a:r>
            <a:endParaRPr/>
          </a:p>
          <a:p>
            <a:pPr indent="0" lvl="0" marL="0" rtl="0" algn="r">
              <a:lnSpc>
                <a:spcPct val="100000"/>
              </a:lnSpc>
              <a:spcBef>
                <a:spcPts val="0"/>
              </a:spcBef>
              <a:spcAft>
                <a:spcPts val="0"/>
              </a:spcAft>
              <a:buClr>
                <a:schemeClr val="lt1"/>
              </a:buClr>
              <a:buSzPts val="2200"/>
              <a:buNone/>
            </a:pPr>
            <a:r>
              <a:t/>
            </a:r>
            <a:endParaRPr sz="2200"/>
          </a:p>
          <a:p>
            <a:pPr indent="0" lvl="0" marL="0" rtl="0" algn="r">
              <a:lnSpc>
                <a:spcPct val="100000"/>
              </a:lnSpc>
              <a:spcBef>
                <a:spcPts val="0"/>
              </a:spcBef>
              <a:spcAft>
                <a:spcPts val="0"/>
              </a:spcAft>
              <a:buClr>
                <a:schemeClr val="lt1"/>
              </a:buClr>
              <a:buSzPts val="2200"/>
              <a:buNone/>
            </a:pPr>
            <a:r>
              <a:rPr lang="en-GB" sz="2200"/>
              <a:t>How might this feeling of worry show itself?</a:t>
            </a:r>
            <a:endParaRPr sz="2200"/>
          </a:p>
        </p:txBody>
      </p:sp>
      <p:sp>
        <p:nvSpPr>
          <p:cNvPr id="388" name="Google Shape;388;p31"/>
          <p:cNvSpPr txBox="1"/>
          <p:nvPr>
            <p:ph idx="1" type="body"/>
          </p:nvPr>
        </p:nvSpPr>
        <p:spPr>
          <a:xfrm>
            <a:off x="7184794" y="917117"/>
            <a:ext cx="3676494" cy="1189979"/>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lang="en-GB">
                <a:solidFill>
                  <a:schemeClr val="lt1"/>
                </a:solidFill>
              </a:rPr>
              <a:t>Thoughts</a:t>
            </a:r>
            <a:endParaRPr/>
          </a:p>
          <a:p>
            <a:pPr indent="0" lvl="0" marL="0" marR="0" rtl="0" algn="ctr">
              <a:lnSpc>
                <a:spcPct val="110000"/>
              </a:lnSpc>
              <a:spcBef>
                <a:spcPts val="0"/>
              </a:spcBef>
              <a:spcAft>
                <a:spcPts val="0"/>
              </a:spcAft>
              <a:buClr>
                <a:schemeClr val="lt1"/>
              </a:buClr>
              <a:buSzPts val="2000"/>
              <a:buFont typeface="Arial"/>
              <a:buNone/>
            </a:pPr>
            <a:r>
              <a:rPr lang="en-GB">
                <a:solidFill>
                  <a:schemeClr val="lt1"/>
                </a:solidFill>
              </a:rPr>
              <a:t>What might she be thinking?</a:t>
            </a:r>
            <a:endParaRPr/>
          </a:p>
        </p:txBody>
      </p:sp>
      <p:sp>
        <p:nvSpPr>
          <p:cNvPr id="389" name="Google Shape;389;p31"/>
          <p:cNvSpPr txBox="1"/>
          <p:nvPr>
            <p:ph idx="3" type="body"/>
          </p:nvPr>
        </p:nvSpPr>
        <p:spPr>
          <a:xfrm>
            <a:off x="7181385" y="2349500"/>
            <a:ext cx="3676494" cy="1189979"/>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lang="en-GB">
                <a:solidFill>
                  <a:schemeClr val="lt1"/>
                </a:solidFill>
              </a:rPr>
              <a:t>Physical signs </a:t>
            </a:r>
            <a:endParaRPr/>
          </a:p>
          <a:p>
            <a:pPr indent="0" lvl="0" marL="0" marR="0" rtl="0" algn="ctr">
              <a:lnSpc>
                <a:spcPct val="110000"/>
              </a:lnSpc>
              <a:spcBef>
                <a:spcPts val="0"/>
              </a:spcBef>
              <a:spcAft>
                <a:spcPts val="0"/>
              </a:spcAft>
              <a:buClr>
                <a:schemeClr val="lt1"/>
              </a:buClr>
              <a:buSzPts val="2000"/>
              <a:buFont typeface="Arial"/>
              <a:buNone/>
            </a:pPr>
            <a:r>
              <a:rPr lang="en-GB">
                <a:solidFill>
                  <a:schemeClr val="lt1"/>
                </a:solidFill>
              </a:rPr>
              <a:t>Where in her body </a:t>
            </a:r>
            <a:br>
              <a:rPr lang="en-GB">
                <a:solidFill>
                  <a:schemeClr val="lt1"/>
                </a:solidFill>
              </a:rPr>
            </a:br>
            <a:r>
              <a:rPr lang="en-GB">
                <a:solidFill>
                  <a:schemeClr val="lt1"/>
                </a:solidFill>
              </a:rPr>
              <a:t>might she feel it? </a:t>
            </a:r>
            <a:endParaRPr/>
          </a:p>
        </p:txBody>
      </p:sp>
      <p:sp>
        <p:nvSpPr>
          <p:cNvPr id="390" name="Google Shape;390;p31"/>
          <p:cNvSpPr txBox="1"/>
          <p:nvPr/>
        </p:nvSpPr>
        <p:spPr>
          <a:xfrm>
            <a:off x="7181385" y="3781883"/>
            <a:ext cx="3676494" cy="1503977"/>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i="0" lang="en-GB" sz="2000" u="none" cap="none" strike="noStrike">
                <a:solidFill>
                  <a:schemeClr val="lt1"/>
                </a:solidFill>
                <a:latin typeface="Arial"/>
                <a:ea typeface="Arial"/>
                <a:cs typeface="Arial"/>
                <a:sym typeface="Arial"/>
              </a:rPr>
              <a:t>Actions (or behaviours) </a:t>
            </a:r>
            <a:endParaRPr/>
          </a:p>
          <a:p>
            <a:pPr indent="0" lvl="0" marL="0" marR="0" rtl="0" algn="ctr">
              <a:lnSpc>
                <a:spcPct val="110000"/>
              </a:lnSpc>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What might she be doing </a:t>
            </a:r>
            <a:br>
              <a:rPr b="0" i="0" lang="en-GB" sz="2000" u="none" cap="none" strike="noStrike">
                <a:solidFill>
                  <a:schemeClr val="lt1"/>
                </a:solidFill>
                <a:latin typeface="Arial"/>
                <a:ea typeface="Arial"/>
                <a:cs typeface="Arial"/>
                <a:sym typeface="Arial"/>
              </a:rPr>
            </a:br>
            <a:r>
              <a:rPr b="0" i="0" lang="en-GB" sz="2000" u="none" cap="none" strike="noStrike">
                <a:solidFill>
                  <a:schemeClr val="lt1"/>
                </a:solidFill>
                <a:latin typeface="Arial"/>
                <a:ea typeface="Arial"/>
                <a:cs typeface="Arial"/>
                <a:sym typeface="Arial"/>
              </a:rPr>
              <a:t>or not able to do because </a:t>
            </a:r>
            <a:br>
              <a:rPr b="0" i="0" lang="en-GB" sz="2000" u="none" cap="none" strike="noStrike">
                <a:solidFill>
                  <a:schemeClr val="lt1"/>
                </a:solidFill>
                <a:latin typeface="Arial"/>
                <a:ea typeface="Arial"/>
                <a:cs typeface="Arial"/>
                <a:sym typeface="Arial"/>
              </a:rPr>
            </a:br>
            <a:r>
              <a:rPr b="0" i="0" lang="en-GB" sz="2000" u="none" cap="none" strike="noStrike">
                <a:solidFill>
                  <a:schemeClr val="lt1"/>
                </a:solidFill>
                <a:latin typeface="Arial"/>
                <a:ea typeface="Arial"/>
                <a:cs typeface="Arial"/>
                <a:sym typeface="Arial"/>
              </a:rPr>
              <a:t>of feeling worried?</a:t>
            </a:r>
            <a:endParaRPr/>
          </a:p>
        </p:txBody>
      </p:sp>
      <p:pic>
        <p:nvPicPr>
          <p:cNvPr descr="Young girl looking worried" id="391" name="Google Shape;391;p31"/>
          <p:cNvPicPr preferRelativeResize="0"/>
          <p:nvPr/>
        </p:nvPicPr>
        <p:blipFill rotWithShape="1">
          <a:blip r:embed="rId3">
            <a:alphaModFix/>
          </a:blip>
          <a:srcRect b="0" l="0" r="0" t="0"/>
          <a:stretch/>
        </p:blipFill>
        <p:spPr>
          <a:xfrm>
            <a:off x="2469073" y="1528653"/>
            <a:ext cx="4334981" cy="532934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32"/>
          <p:cNvSpPr txBox="1"/>
          <p:nvPr>
            <p:ph type="title"/>
          </p:nvPr>
        </p:nvSpPr>
        <p:spPr>
          <a:xfrm>
            <a:off x="354843" y="1124271"/>
            <a:ext cx="5120798" cy="719979"/>
          </a:xfrm>
          <a:prstGeom prst="rect">
            <a:avLst/>
          </a:prstGeom>
          <a:noFill/>
          <a:ln>
            <a:noFill/>
          </a:ln>
        </p:spPr>
        <p:txBody>
          <a:bodyPr anchorCtr="0" anchor="t" bIns="0" lIns="0" spcFirstLastPara="1" rIns="0" wrap="square" tIns="0">
            <a:noAutofit/>
          </a:bodyPr>
          <a:lstStyle/>
          <a:p>
            <a:pPr indent="0" lvl="0" marL="0" rtl="0" algn="r">
              <a:lnSpc>
                <a:spcPct val="100000"/>
              </a:lnSpc>
              <a:spcBef>
                <a:spcPts val="0"/>
              </a:spcBef>
              <a:spcAft>
                <a:spcPts val="0"/>
              </a:spcAft>
              <a:buClr>
                <a:schemeClr val="lt1"/>
              </a:buClr>
              <a:buSzPts val="6000"/>
              <a:buFont typeface="Arial Narrow"/>
              <a:buNone/>
            </a:pPr>
            <a:r>
              <a:rPr lang="en-GB" sz="6000"/>
              <a:t>The worry tree</a:t>
            </a:r>
            <a:endParaRPr/>
          </a:p>
        </p:txBody>
      </p:sp>
      <p:pic>
        <p:nvPicPr>
          <p:cNvPr descr="Image of 'The worry tree' video animation" id="398" name="Google Shape;398;p32">
            <a:hlinkClick r:id="rId3"/>
          </p:cNvPr>
          <p:cNvPicPr preferRelativeResize="0"/>
          <p:nvPr/>
        </p:nvPicPr>
        <p:blipFill rotWithShape="1">
          <a:blip r:embed="rId4">
            <a:alphaModFix/>
          </a:blip>
          <a:srcRect b="0" l="0" r="0" t="0"/>
          <a:stretch/>
        </p:blipFill>
        <p:spPr>
          <a:xfrm>
            <a:off x="330227" y="2423767"/>
            <a:ext cx="5213444" cy="3208603"/>
          </a:xfrm>
          <a:prstGeom prst="rect">
            <a:avLst/>
          </a:prstGeom>
          <a:noFill/>
          <a:ln>
            <a:noFill/>
          </a:ln>
        </p:spPr>
      </p:pic>
      <p:sp>
        <p:nvSpPr>
          <p:cNvPr id="399" name="Google Shape;399;p32"/>
          <p:cNvSpPr/>
          <p:nvPr/>
        </p:nvSpPr>
        <p:spPr>
          <a:xfrm>
            <a:off x="2559517" y="3462459"/>
            <a:ext cx="804094" cy="804094"/>
          </a:xfrm>
          <a:prstGeom prst="rect">
            <a:avLst/>
          </a:prstGeom>
          <a:solidFill>
            <a:srgbClr val="EC107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Click the play icon to watch the video: https://www.nhs.uk/oneyou/every-mind-matters/youth-mental-health/&#10;" id="400" name="Google Shape;400;p32">
            <a:hlinkClick r:id="rId5"/>
          </p:cNvPr>
          <p:cNvPicPr preferRelativeResize="0"/>
          <p:nvPr/>
        </p:nvPicPr>
        <p:blipFill rotWithShape="1">
          <a:blip r:embed="rId6">
            <a:alphaModFix/>
          </a:blip>
          <a:srcRect b="0" l="0" r="0" t="0"/>
          <a:stretch/>
        </p:blipFill>
        <p:spPr>
          <a:xfrm>
            <a:off x="2804811" y="3644379"/>
            <a:ext cx="371427" cy="453966"/>
          </a:xfrm>
          <a:prstGeom prst="rect">
            <a:avLst/>
          </a:prstGeom>
          <a:noFill/>
          <a:ln>
            <a:noFill/>
          </a:ln>
        </p:spPr>
      </p:pic>
      <p:sp>
        <p:nvSpPr>
          <p:cNvPr id="401" name="Google Shape;401;p32"/>
          <p:cNvSpPr txBox="1"/>
          <p:nvPr/>
        </p:nvSpPr>
        <p:spPr>
          <a:xfrm>
            <a:off x="7180480" y="2251504"/>
            <a:ext cx="4421875" cy="68160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600"/>
              <a:buFont typeface="Arial"/>
              <a:buNone/>
            </a:pPr>
            <a:r>
              <a:rPr b="1" i="0" lang="en-GB" sz="2600" u="none" cap="none" strike="noStrike">
                <a:solidFill>
                  <a:schemeClr val="dk1"/>
                </a:solidFill>
                <a:latin typeface="Arial"/>
                <a:ea typeface="Arial"/>
                <a:cs typeface="Arial"/>
                <a:sym typeface="Arial"/>
              </a:rPr>
              <a:t>Watch the video</a:t>
            </a:r>
            <a:endParaRPr b="0" i="0" sz="2600" u="none" cap="none" strike="noStrike">
              <a:solidFill>
                <a:schemeClr val="dk1"/>
              </a:solidFill>
              <a:latin typeface="Arial"/>
              <a:ea typeface="Arial"/>
              <a:cs typeface="Arial"/>
              <a:sym typeface="Arial"/>
            </a:endParaRPr>
          </a:p>
        </p:txBody>
      </p:sp>
      <p:sp>
        <p:nvSpPr>
          <p:cNvPr id="402" name="Google Shape;402;p32"/>
          <p:cNvSpPr txBox="1"/>
          <p:nvPr>
            <p:ph idx="1" type="body"/>
          </p:nvPr>
        </p:nvSpPr>
        <p:spPr>
          <a:xfrm>
            <a:off x="7180481" y="3003893"/>
            <a:ext cx="2768191" cy="850214"/>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dk1"/>
              </a:buClr>
              <a:buSzPts val="2000"/>
              <a:buNone/>
            </a:pPr>
            <a:r>
              <a:rPr lang="en-GB"/>
              <a:t>What different types of unhelpful thinking can you spot?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cxnSp>
        <p:nvCxnSpPr>
          <p:cNvPr id="408" name="Google Shape;408;p33"/>
          <p:cNvCxnSpPr/>
          <p:nvPr/>
        </p:nvCxnSpPr>
        <p:spPr>
          <a:xfrm>
            <a:off x="10335089" y="2675738"/>
            <a:ext cx="0" cy="414831"/>
          </a:xfrm>
          <a:prstGeom prst="straightConnector1">
            <a:avLst/>
          </a:prstGeom>
          <a:noFill/>
          <a:ln cap="rnd" cmpd="sng" w="19050">
            <a:solidFill>
              <a:srgbClr val="3155A5"/>
            </a:solidFill>
            <a:prstDash val="dot"/>
            <a:miter lim="800000"/>
            <a:headEnd len="sm" w="sm" type="none"/>
            <a:tailEnd len="sm" w="sm" type="none"/>
          </a:ln>
        </p:spPr>
      </p:cxnSp>
      <p:cxnSp>
        <p:nvCxnSpPr>
          <p:cNvPr id="409" name="Google Shape;409;p33"/>
          <p:cNvCxnSpPr/>
          <p:nvPr/>
        </p:nvCxnSpPr>
        <p:spPr>
          <a:xfrm>
            <a:off x="7698482" y="2713390"/>
            <a:ext cx="0" cy="373108"/>
          </a:xfrm>
          <a:prstGeom prst="straightConnector1">
            <a:avLst/>
          </a:prstGeom>
          <a:noFill/>
          <a:ln cap="rnd" cmpd="sng" w="19050">
            <a:solidFill>
              <a:srgbClr val="3155A5"/>
            </a:solidFill>
            <a:prstDash val="dot"/>
            <a:miter lim="800000"/>
            <a:headEnd len="sm" w="sm" type="none"/>
            <a:tailEnd len="sm" w="sm" type="none"/>
          </a:ln>
        </p:spPr>
      </p:cxnSp>
      <p:sp>
        <p:nvSpPr>
          <p:cNvPr id="410" name="Google Shape;410;p33"/>
          <p:cNvSpPr txBox="1"/>
          <p:nvPr>
            <p:ph type="title"/>
          </p:nvPr>
        </p:nvSpPr>
        <p:spPr>
          <a:xfrm>
            <a:off x="750219" y="567688"/>
            <a:ext cx="4837748" cy="508375"/>
          </a:xfrm>
          <a:prstGeom prst="rect">
            <a:avLst/>
          </a:prstGeom>
          <a:noFill/>
          <a:ln>
            <a:noFill/>
          </a:ln>
        </p:spPr>
        <p:txBody>
          <a:bodyPr anchorCtr="0" anchor="t" bIns="0" lIns="0" spcFirstLastPara="1" rIns="0" wrap="square" tIns="0">
            <a:noAutofit/>
          </a:bodyPr>
          <a:lstStyle/>
          <a:p>
            <a:pPr indent="0" lvl="0" marL="0" rtl="0" algn="r">
              <a:lnSpc>
                <a:spcPct val="80000"/>
              </a:lnSpc>
              <a:spcBef>
                <a:spcPts val="0"/>
              </a:spcBef>
              <a:spcAft>
                <a:spcPts val="0"/>
              </a:spcAft>
              <a:buClr>
                <a:schemeClr val="lt1"/>
              </a:buClr>
              <a:buSzPts val="6000"/>
              <a:buFont typeface="Arial"/>
              <a:buNone/>
            </a:pPr>
            <a:r>
              <a:rPr lang="en-GB" sz="6000"/>
              <a:t>The worry tree</a:t>
            </a:r>
            <a:endParaRPr sz="6000"/>
          </a:p>
        </p:txBody>
      </p:sp>
      <p:sp>
        <p:nvSpPr>
          <p:cNvPr id="411" name="Google Shape;411;p33"/>
          <p:cNvSpPr/>
          <p:nvPr/>
        </p:nvSpPr>
        <p:spPr>
          <a:xfrm>
            <a:off x="797534" y="1948462"/>
            <a:ext cx="1085053" cy="1075583"/>
          </a:xfrm>
          <a:prstGeom prst="rect">
            <a:avLst/>
          </a:prstGeom>
          <a:solidFill>
            <a:srgbClr val="EC107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412" name="Google Shape;412;p33"/>
          <p:cNvPicPr preferRelativeResize="0"/>
          <p:nvPr/>
        </p:nvPicPr>
        <p:blipFill rotWithShape="1">
          <a:blip r:embed="rId3">
            <a:alphaModFix/>
          </a:blip>
          <a:srcRect b="0" l="0" r="0" t="0"/>
          <a:stretch/>
        </p:blipFill>
        <p:spPr>
          <a:xfrm>
            <a:off x="890848" y="2059415"/>
            <a:ext cx="889000" cy="863600"/>
          </a:xfrm>
          <a:prstGeom prst="rect">
            <a:avLst/>
          </a:prstGeom>
          <a:noFill/>
          <a:ln>
            <a:noFill/>
          </a:ln>
        </p:spPr>
      </p:pic>
      <p:sp>
        <p:nvSpPr>
          <p:cNvPr id="413" name="Google Shape;413;p33"/>
          <p:cNvSpPr txBox="1"/>
          <p:nvPr>
            <p:ph idx="2" type="body"/>
          </p:nvPr>
        </p:nvSpPr>
        <p:spPr>
          <a:xfrm>
            <a:off x="2104245" y="1797404"/>
            <a:ext cx="3483722" cy="1075582"/>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chemeClr val="lt1"/>
              </a:buClr>
              <a:buSzPts val="2400"/>
              <a:buFont typeface="Arial"/>
              <a:buNone/>
            </a:pPr>
            <a:r>
              <a:rPr b="1" lang="en-GB"/>
              <a:t>Can you help Daniola with some of her worries?</a:t>
            </a:r>
            <a:endParaRPr/>
          </a:p>
          <a:p>
            <a:pPr indent="0" lvl="0" marL="0" marR="0" rtl="0" algn="r">
              <a:lnSpc>
                <a:spcPct val="100000"/>
              </a:lnSpc>
              <a:spcBef>
                <a:spcPts val="1000"/>
              </a:spcBef>
              <a:spcAft>
                <a:spcPts val="0"/>
              </a:spcAft>
              <a:buClr>
                <a:schemeClr val="lt1"/>
              </a:buClr>
              <a:buSzPts val="2400"/>
              <a:buFont typeface="Arial"/>
              <a:buNone/>
            </a:pPr>
            <a:r>
              <a:t/>
            </a:r>
            <a:endParaRPr/>
          </a:p>
        </p:txBody>
      </p:sp>
      <p:sp>
        <p:nvSpPr>
          <p:cNvPr id="414" name="Google Shape;414;p33"/>
          <p:cNvSpPr txBox="1"/>
          <p:nvPr>
            <p:ph idx="3" type="body"/>
          </p:nvPr>
        </p:nvSpPr>
        <p:spPr>
          <a:xfrm>
            <a:off x="1882587" y="3037540"/>
            <a:ext cx="3705379" cy="865662"/>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lang="en-GB">
                <a:solidFill>
                  <a:schemeClr val="lt1"/>
                </a:solidFill>
              </a:rPr>
              <a:t>“I’m worried about failing </a:t>
            </a:r>
            <a:br>
              <a:rPr b="1" lang="en-GB">
                <a:solidFill>
                  <a:schemeClr val="lt1"/>
                </a:solidFill>
              </a:rPr>
            </a:br>
            <a:r>
              <a:rPr b="1" lang="en-GB">
                <a:solidFill>
                  <a:schemeClr val="lt1"/>
                </a:solidFill>
              </a:rPr>
              <a:t>my test next week.”</a:t>
            </a:r>
            <a:endParaRPr/>
          </a:p>
        </p:txBody>
      </p:sp>
      <p:sp>
        <p:nvSpPr>
          <p:cNvPr id="415" name="Google Shape;415;p33"/>
          <p:cNvSpPr txBox="1"/>
          <p:nvPr/>
        </p:nvSpPr>
        <p:spPr>
          <a:xfrm>
            <a:off x="1882587" y="4067756"/>
            <a:ext cx="3705379" cy="865663"/>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i="0" lang="en-GB" sz="2000" u="none" cap="none" strike="noStrike">
                <a:solidFill>
                  <a:schemeClr val="lt1"/>
                </a:solidFill>
                <a:latin typeface="Arial"/>
                <a:ea typeface="Arial"/>
                <a:cs typeface="Arial"/>
                <a:sym typeface="Arial"/>
              </a:rPr>
              <a:t>“I’m worried that people don’t think I’m attractive.”</a:t>
            </a:r>
            <a:endParaRPr/>
          </a:p>
        </p:txBody>
      </p:sp>
      <p:sp>
        <p:nvSpPr>
          <p:cNvPr id="416" name="Google Shape;416;p33"/>
          <p:cNvSpPr txBox="1"/>
          <p:nvPr/>
        </p:nvSpPr>
        <p:spPr>
          <a:xfrm>
            <a:off x="1882587" y="5097973"/>
            <a:ext cx="3705379" cy="865664"/>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i="0" lang="en-GB" sz="2000" u="none" cap="none" strike="noStrike">
                <a:solidFill>
                  <a:schemeClr val="lt1"/>
                </a:solidFill>
                <a:latin typeface="Arial"/>
                <a:ea typeface="Arial"/>
                <a:cs typeface="Arial"/>
                <a:sym typeface="Arial"/>
              </a:rPr>
              <a:t>“I’m worried about another pandemic happening.”</a:t>
            </a:r>
            <a:endParaRPr/>
          </a:p>
        </p:txBody>
      </p:sp>
      <p:sp>
        <p:nvSpPr>
          <p:cNvPr id="417" name="Google Shape;417;p33"/>
          <p:cNvSpPr txBox="1"/>
          <p:nvPr>
            <p:ph idx="1" type="body"/>
          </p:nvPr>
        </p:nvSpPr>
        <p:spPr>
          <a:xfrm>
            <a:off x="6946380" y="1329887"/>
            <a:ext cx="4309292"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Notice the worry</a:t>
            </a:r>
            <a:endParaRPr/>
          </a:p>
        </p:txBody>
      </p:sp>
      <p:sp>
        <p:nvSpPr>
          <p:cNvPr id="418" name="Google Shape;418;p33"/>
          <p:cNvSpPr txBox="1"/>
          <p:nvPr>
            <p:ph idx="4" type="body"/>
          </p:nvPr>
        </p:nvSpPr>
        <p:spPr>
          <a:xfrm>
            <a:off x="6946380" y="1821291"/>
            <a:ext cx="4309292"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What is Daniola worrying about?</a:t>
            </a:r>
            <a:endParaRPr/>
          </a:p>
        </p:txBody>
      </p:sp>
      <p:sp>
        <p:nvSpPr>
          <p:cNvPr id="419" name="Google Shape;419;p33"/>
          <p:cNvSpPr txBox="1"/>
          <p:nvPr>
            <p:ph idx="5" type="body"/>
          </p:nvPr>
        </p:nvSpPr>
        <p:spPr>
          <a:xfrm>
            <a:off x="6946380" y="2349116"/>
            <a:ext cx="4309292"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Can she do something about it?</a:t>
            </a:r>
            <a:endParaRPr/>
          </a:p>
        </p:txBody>
      </p:sp>
      <p:sp>
        <p:nvSpPr>
          <p:cNvPr id="420" name="Google Shape;420;p33"/>
          <p:cNvSpPr txBox="1"/>
          <p:nvPr>
            <p:ph idx="6" type="body"/>
          </p:nvPr>
        </p:nvSpPr>
        <p:spPr>
          <a:xfrm>
            <a:off x="6673502" y="2881448"/>
            <a:ext cx="2049959" cy="364274"/>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solidFill>
                  <a:schemeClr val="lt1"/>
                </a:solidFill>
              </a:rPr>
              <a:t>No</a:t>
            </a:r>
            <a:endParaRPr/>
          </a:p>
        </p:txBody>
      </p:sp>
      <p:sp>
        <p:nvSpPr>
          <p:cNvPr id="421" name="Google Shape;421;p33"/>
          <p:cNvSpPr txBox="1"/>
          <p:nvPr>
            <p:ph idx="7" type="body"/>
          </p:nvPr>
        </p:nvSpPr>
        <p:spPr>
          <a:xfrm>
            <a:off x="6673502" y="3413779"/>
            <a:ext cx="2049959" cy="1464581"/>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It is something that might </a:t>
            </a:r>
            <a:br>
              <a:rPr lang="en-GB"/>
            </a:br>
            <a:r>
              <a:rPr lang="en-GB"/>
              <a:t>happen or that she can’t control.</a:t>
            </a:r>
            <a:endParaRPr/>
          </a:p>
        </p:txBody>
      </p:sp>
      <p:sp>
        <p:nvSpPr>
          <p:cNvPr id="422" name="Google Shape;422;p33"/>
          <p:cNvSpPr txBox="1"/>
          <p:nvPr>
            <p:ph idx="8" type="body"/>
          </p:nvPr>
        </p:nvSpPr>
        <p:spPr>
          <a:xfrm>
            <a:off x="9048550" y="2881448"/>
            <a:ext cx="2573078" cy="364274"/>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solidFill>
                  <a:schemeClr val="lt1"/>
                </a:solidFill>
              </a:rPr>
              <a:t>Yes</a:t>
            </a:r>
            <a:endParaRPr/>
          </a:p>
        </p:txBody>
      </p:sp>
      <p:sp>
        <p:nvSpPr>
          <p:cNvPr id="423" name="Google Shape;423;p33"/>
          <p:cNvSpPr txBox="1"/>
          <p:nvPr>
            <p:ph idx="9" type="body"/>
          </p:nvPr>
        </p:nvSpPr>
        <p:spPr>
          <a:xfrm>
            <a:off x="9048550" y="3409272"/>
            <a:ext cx="2573078" cy="1464580"/>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It is a worry about </a:t>
            </a:r>
            <a:br>
              <a:rPr lang="en-GB"/>
            </a:br>
            <a:r>
              <a:rPr lang="en-GB"/>
              <a:t>a current problem </a:t>
            </a:r>
            <a:br>
              <a:rPr lang="en-GB"/>
            </a:br>
            <a:r>
              <a:rPr lang="en-GB"/>
              <a:t>that she can do something about.</a:t>
            </a:r>
            <a:endParaRPr/>
          </a:p>
        </p:txBody>
      </p:sp>
      <p:cxnSp>
        <p:nvCxnSpPr>
          <p:cNvPr id="424" name="Google Shape;424;p33"/>
          <p:cNvCxnSpPr>
            <a:stCxn id="422" idx="2"/>
            <a:endCxn id="423" idx="0"/>
          </p:cNvCxnSpPr>
          <p:nvPr/>
        </p:nvCxnSpPr>
        <p:spPr>
          <a:xfrm>
            <a:off x="10335089" y="3245722"/>
            <a:ext cx="0" cy="163500"/>
          </a:xfrm>
          <a:prstGeom prst="straightConnector1">
            <a:avLst/>
          </a:prstGeom>
          <a:noFill/>
          <a:ln cap="rnd" cmpd="sng" w="19050">
            <a:solidFill>
              <a:srgbClr val="3155A5"/>
            </a:solidFill>
            <a:prstDash val="dot"/>
            <a:miter lim="800000"/>
            <a:headEnd len="sm" w="sm" type="none"/>
            <a:tailEnd len="sm" w="sm" type="none"/>
          </a:ln>
        </p:spPr>
      </p:cxnSp>
      <p:cxnSp>
        <p:nvCxnSpPr>
          <p:cNvPr id="425" name="Google Shape;425;p33"/>
          <p:cNvCxnSpPr>
            <a:stCxn id="417" idx="2"/>
            <a:endCxn id="418" idx="0"/>
          </p:cNvCxnSpPr>
          <p:nvPr/>
        </p:nvCxnSpPr>
        <p:spPr>
          <a:xfrm>
            <a:off x="9101026" y="1694161"/>
            <a:ext cx="0" cy="127200"/>
          </a:xfrm>
          <a:prstGeom prst="straightConnector1">
            <a:avLst/>
          </a:prstGeom>
          <a:noFill/>
          <a:ln cap="rnd" cmpd="sng" w="19050">
            <a:solidFill>
              <a:srgbClr val="3155A5"/>
            </a:solidFill>
            <a:prstDash val="dot"/>
            <a:miter lim="800000"/>
            <a:headEnd len="sm" w="sm" type="none"/>
            <a:tailEnd len="sm" w="sm" type="none"/>
          </a:ln>
        </p:spPr>
      </p:cxnSp>
      <p:cxnSp>
        <p:nvCxnSpPr>
          <p:cNvPr id="426" name="Google Shape;426;p33"/>
          <p:cNvCxnSpPr/>
          <p:nvPr/>
        </p:nvCxnSpPr>
        <p:spPr>
          <a:xfrm>
            <a:off x="9101026" y="2189191"/>
            <a:ext cx="0" cy="168694"/>
          </a:xfrm>
          <a:prstGeom prst="straightConnector1">
            <a:avLst/>
          </a:prstGeom>
          <a:noFill/>
          <a:ln cap="rnd" cmpd="sng" w="19050">
            <a:solidFill>
              <a:srgbClr val="3155A5"/>
            </a:solidFill>
            <a:prstDash val="dot"/>
            <a:miter lim="800000"/>
            <a:headEnd len="sm" w="sm" type="none"/>
            <a:tailEnd len="sm" w="sm" type="none"/>
          </a:ln>
        </p:spPr>
      </p:cxnSp>
      <p:cxnSp>
        <p:nvCxnSpPr>
          <p:cNvPr id="427" name="Google Shape;427;p33"/>
          <p:cNvCxnSpPr/>
          <p:nvPr/>
        </p:nvCxnSpPr>
        <p:spPr>
          <a:xfrm>
            <a:off x="7698482" y="3255888"/>
            <a:ext cx="0" cy="373108"/>
          </a:xfrm>
          <a:prstGeom prst="straightConnector1">
            <a:avLst/>
          </a:prstGeom>
          <a:noFill/>
          <a:ln cap="rnd" cmpd="sng" w="19050">
            <a:solidFill>
              <a:srgbClr val="3155A5"/>
            </a:solidFill>
            <a:prstDash val="dot"/>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3">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34"/>
          <p:cNvSpPr txBox="1"/>
          <p:nvPr>
            <p:ph type="title"/>
          </p:nvPr>
        </p:nvSpPr>
        <p:spPr>
          <a:xfrm>
            <a:off x="750219" y="567688"/>
            <a:ext cx="4837748" cy="508375"/>
          </a:xfrm>
          <a:prstGeom prst="rect">
            <a:avLst/>
          </a:prstGeom>
          <a:noFill/>
          <a:ln>
            <a:noFill/>
          </a:ln>
        </p:spPr>
        <p:txBody>
          <a:bodyPr anchorCtr="0" anchor="t" bIns="0" lIns="0" spcFirstLastPara="1" rIns="0" wrap="square" tIns="0">
            <a:noAutofit/>
          </a:bodyPr>
          <a:lstStyle/>
          <a:p>
            <a:pPr indent="0" lvl="0" marL="0" rtl="0" algn="r">
              <a:lnSpc>
                <a:spcPct val="80000"/>
              </a:lnSpc>
              <a:spcBef>
                <a:spcPts val="0"/>
              </a:spcBef>
              <a:spcAft>
                <a:spcPts val="0"/>
              </a:spcAft>
              <a:buClr>
                <a:schemeClr val="lt1"/>
              </a:buClr>
              <a:buSzPts val="6000"/>
              <a:buFont typeface="Arial"/>
              <a:buNone/>
            </a:pPr>
            <a:r>
              <a:rPr lang="en-GB" sz="6000"/>
              <a:t>The worry tree</a:t>
            </a:r>
            <a:endParaRPr sz="6000"/>
          </a:p>
        </p:txBody>
      </p:sp>
      <p:sp>
        <p:nvSpPr>
          <p:cNvPr id="434" name="Google Shape;434;p34"/>
          <p:cNvSpPr/>
          <p:nvPr/>
        </p:nvSpPr>
        <p:spPr>
          <a:xfrm>
            <a:off x="797534" y="1951655"/>
            <a:ext cx="1085053" cy="1075583"/>
          </a:xfrm>
          <a:prstGeom prst="rect">
            <a:avLst/>
          </a:prstGeom>
          <a:solidFill>
            <a:srgbClr val="EC107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435" name="Google Shape;435;p34"/>
          <p:cNvPicPr preferRelativeResize="0"/>
          <p:nvPr/>
        </p:nvPicPr>
        <p:blipFill rotWithShape="1">
          <a:blip r:embed="rId3">
            <a:alphaModFix/>
          </a:blip>
          <a:srcRect b="0" l="0" r="0" t="0"/>
          <a:stretch/>
        </p:blipFill>
        <p:spPr>
          <a:xfrm>
            <a:off x="890848" y="2062608"/>
            <a:ext cx="889000" cy="863600"/>
          </a:xfrm>
          <a:prstGeom prst="rect">
            <a:avLst/>
          </a:prstGeom>
          <a:noFill/>
          <a:ln>
            <a:noFill/>
          </a:ln>
        </p:spPr>
      </p:pic>
      <p:sp>
        <p:nvSpPr>
          <p:cNvPr id="436" name="Google Shape;436;p34"/>
          <p:cNvSpPr txBox="1"/>
          <p:nvPr>
            <p:ph idx="2" type="body"/>
          </p:nvPr>
        </p:nvSpPr>
        <p:spPr>
          <a:xfrm>
            <a:off x="2104245" y="1850389"/>
            <a:ext cx="3483722" cy="1075582"/>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chemeClr val="lt1"/>
              </a:buClr>
              <a:buSzPts val="2400"/>
              <a:buFont typeface="Arial"/>
              <a:buNone/>
            </a:pPr>
            <a:r>
              <a:rPr b="1" lang="en-GB"/>
              <a:t>Can you help Daniola with some of her worries?</a:t>
            </a:r>
            <a:endParaRPr/>
          </a:p>
          <a:p>
            <a:pPr indent="0" lvl="0" marL="0" marR="0" rtl="0" algn="r">
              <a:lnSpc>
                <a:spcPct val="100000"/>
              </a:lnSpc>
              <a:spcBef>
                <a:spcPts val="1000"/>
              </a:spcBef>
              <a:spcAft>
                <a:spcPts val="0"/>
              </a:spcAft>
              <a:buClr>
                <a:schemeClr val="lt1"/>
              </a:buClr>
              <a:buSzPts val="2400"/>
              <a:buFont typeface="Arial"/>
              <a:buNone/>
            </a:pPr>
            <a:r>
              <a:t/>
            </a:r>
            <a:endParaRPr/>
          </a:p>
        </p:txBody>
      </p:sp>
      <p:sp>
        <p:nvSpPr>
          <p:cNvPr id="437" name="Google Shape;437;p34"/>
          <p:cNvSpPr txBox="1"/>
          <p:nvPr>
            <p:ph idx="3" type="body"/>
          </p:nvPr>
        </p:nvSpPr>
        <p:spPr>
          <a:xfrm>
            <a:off x="1882587" y="3040733"/>
            <a:ext cx="3705379" cy="865662"/>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lang="en-GB">
                <a:solidFill>
                  <a:schemeClr val="lt1"/>
                </a:solidFill>
              </a:rPr>
              <a:t>“I’m worried about failing </a:t>
            </a:r>
            <a:br>
              <a:rPr b="1" lang="en-GB">
                <a:solidFill>
                  <a:schemeClr val="lt1"/>
                </a:solidFill>
              </a:rPr>
            </a:br>
            <a:r>
              <a:rPr b="1" lang="en-GB">
                <a:solidFill>
                  <a:schemeClr val="lt1"/>
                </a:solidFill>
              </a:rPr>
              <a:t>my test next week.”</a:t>
            </a:r>
            <a:endParaRPr/>
          </a:p>
        </p:txBody>
      </p:sp>
      <p:sp>
        <p:nvSpPr>
          <p:cNvPr id="438" name="Google Shape;438;p34"/>
          <p:cNvSpPr txBox="1"/>
          <p:nvPr/>
        </p:nvSpPr>
        <p:spPr>
          <a:xfrm>
            <a:off x="1882587" y="4070949"/>
            <a:ext cx="3705379" cy="865663"/>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i="0" lang="en-GB" sz="2000" u="none" cap="none" strike="noStrike">
                <a:solidFill>
                  <a:schemeClr val="lt1"/>
                </a:solidFill>
                <a:latin typeface="Arial"/>
                <a:ea typeface="Arial"/>
                <a:cs typeface="Arial"/>
                <a:sym typeface="Arial"/>
              </a:rPr>
              <a:t>“I’m worried that people don’t think I’m attractive.”</a:t>
            </a:r>
            <a:endParaRPr/>
          </a:p>
        </p:txBody>
      </p:sp>
      <p:sp>
        <p:nvSpPr>
          <p:cNvPr id="439" name="Google Shape;439;p34"/>
          <p:cNvSpPr txBox="1"/>
          <p:nvPr/>
        </p:nvSpPr>
        <p:spPr>
          <a:xfrm>
            <a:off x="1882587" y="5101166"/>
            <a:ext cx="3705379" cy="865664"/>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1" i="0" lang="en-GB" sz="2000" u="none" cap="none" strike="noStrike">
                <a:solidFill>
                  <a:schemeClr val="lt1"/>
                </a:solidFill>
                <a:latin typeface="Arial"/>
                <a:ea typeface="Arial"/>
                <a:cs typeface="Arial"/>
                <a:sym typeface="Arial"/>
              </a:rPr>
              <a:t>“I’m worried about another pandemic happening.”</a:t>
            </a:r>
            <a:endParaRPr/>
          </a:p>
        </p:txBody>
      </p:sp>
      <p:sp>
        <p:nvSpPr>
          <p:cNvPr id="440" name="Google Shape;440;p34"/>
          <p:cNvSpPr txBox="1"/>
          <p:nvPr>
            <p:ph idx="6" type="body"/>
          </p:nvPr>
        </p:nvSpPr>
        <p:spPr>
          <a:xfrm>
            <a:off x="6446341" y="995203"/>
            <a:ext cx="2049959" cy="364274"/>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solidFill>
                  <a:schemeClr val="lt1"/>
                </a:solidFill>
              </a:rPr>
              <a:t>No</a:t>
            </a:r>
            <a:endParaRPr/>
          </a:p>
        </p:txBody>
      </p:sp>
      <p:sp>
        <p:nvSpPr>
          <p:cNvPr id="441" name="Google Shape;441;p34"/>
          <p:cNvSpPr txBox="1"/>
          <p:nvPr/>
        </p:nvSpPr>
        <p:spPr>
          <a:xfrm>
            <a:off x="6446341" y="1465898"/>
            <a:ext cx="2049959" cy="1464581"/>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It is something that might </a:t>
            </a:r>
            <a:br>
              <a:rPr b="0" i="0" lang="en-GB" sz="2000" u="none" cap="none" strike="noStrike">
                <a:solidFill>
                  <a:schemeClr val="lt1"/>
                </a:solidFill>
                <a:latin typeface="Arial"/>
                <a:ea typeface="Arial"/>
                <a:cs typeface="Arial"/>
                <a:sym typeface="Arial"/>
              </a:rPr>
            </a:br>
            <a:r>
              <a:rPr b="0" i="0" lang="en-GB" sz="2000" u="none" cap="none" strike="noStrike">
                <a:solidFill>
                  <a:schemeClr val="lt1"/>
                </a:solidFill>
                <a:latin typeface="Arial"/>
                <a:ea typeface="Arial"/>
                <a:cs typeface="Arial"/>
                <a:sym typeface="Arial"/>
              </a:rPr>
              <a:t>happen or that she can’t control.</a:t>
            </a:r>
            <a:endParaRPr/>
          </a:p>
        </p:txBody>
      </p:sp>
      <p:sp>
        <p:nvSpPr>
          <p:cNvPr id="442" name="Google Shape;442;p34"/>
          <p:cNvSpPr txBox="1"/>
          <p:nvPr>
            <p:ph idx="7" type="body"/>
          </p:nvPr>
        </p:nvSpPr>
        <p:spPr>
          <a:xfrm>
            <a:off x="6446341" y="3096609"/>
            <a:ext cx="2049959" cy="649975"/>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Try to let the worry go.</a:t>
            </a:r>
            <a:endParaRPr/>
          </a:p>
        </p:txBody>
      </p:sp>
      <p:sp>
        <p:nvSpPr>
          <p:cNvPr id="443" name="Google Shape;443;p34"/>
          <p:cNvSpPr txBox="1"/>
          <p:nvPr>
            <p:ph idx="8" type="body"/>
          </p:nvPr>
        </p:nvSpPr>
        <p:spPr>
          <a:xfrm>
            <a:off x="8821388" y="972085"/>
            <a:ext cx="3016709" cy="364274"/>
          </a:xfrm>
          <a:prstGeom prst="rect">
            <a:avLst/>
          </a:prstGeom>
          <a:solidFill>
            <a:srgbClr val="EC1077"/>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solidFill>
                  <a:schemeClr val="lt1"/>
                </a:solidFill>
              </a:rPr>
              <a:t>Yes</a:t>
            </a:r>
            <a:endParaRPr/>
          </a:p>
        </p:txBody>
      </p:sp>
      <p:sp>
        <p:nvSpPr>
          <p:cNvPr id="444" name="Google Shape;444;p34"/>
          <p:cNvSpPr txBox="1"/>
          <p:nvPr/>
        </p:nvSpPr>
        <p:spPr>
          <a:xfrm>
            <a:off x="8821387" y="1461391"/>
            <a:ext cx="3016703" cy="1464580"/>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It is a worry about </a:t>
            </a:r>
            <a:br>
              <a:rPr b="0" i="0" lang="en-GB" sz="2000" u="none" cap="none" strike="noStrike">
                <a:solidFill>
                  <a:schemeClr val="lt1"/>
                </a:solidFill>
                <a:latin typeface="Arial"/>
                <a:ea typeface="Arial"/>
                <a:cs typeface="Arial"/>
                <a:sym typeface="Arial"/>
              </a:rPr>
            </a:br>
            <a:r>
              <a:rPr b="0" i="0" lang="en-GB" sz="2000" u="none" cap="none" strike="noStrike">
                <a:solidFill>
                  <a:schemeClr val="lt1"/>
                </a:solidFill>
                <a:latin typeface="Arial"/>
                <a:ea typeface="Arial"/>
                <a:cs typeface="Arial"/>
                <a:sym typeface="Arial"/>
              </a:rPr>
              <a:t>a current problem </a:t>
            </a:r>
            <a:br>
              <a:rPr b="0" i="0" lang="en-GB" sz="2000" u="none" cap="none" strike="noStrike">
                <a:solidFill>
                  <a:schemeClr val="lt1"/>
                </a:solidFill>
                <a:latin typeface="Arial"/>
                <a:ea typeface="Arial"/>
                <a:cs typeface="Arial"/>
                <a:sym typeface="Arial"/>
              </a:rPr>
            </a:br>
            <a:r>
              <a:rPr b="0" i="0" lang="en-GB" sz="2000" u="none" cap="none" strike="noStrike">
                <a:solidFill>
                  <a:schemeClr val="lt1"/>
                </a:solidFill>
                <a:latin typeface="Arial"/>
                <a:ea typeface="Arial"/>
                <a:cs typeface="Arial"/>
                <a:sym typeface="Arial"/>
              </a:rPr>
              <a:t>that she can do </a:t>
            </a:r>
            <a:br>
              <a:rPr b="0" i="0" lang="en-GB" sz="2000" u="none" cap="none" strike="noStrike">
                <a:solidFill>
                  <a:schemeClr val="lt1"/>
                </a:solidFill>
                <a:latin typeface="Arial"/>
                <a:ea typeface="Arial"/>
                <a:cs typeface="Arial"/>
                <a:sym typeface="Arial"/>
              </a:rPr>
            </a:br>
            <a:r>
              <a:rPr b="0" i="0" lang="en-GB" sz="2000" u="none" cap="none" strike="noStrike">
                <a:solidFill>
                  <a:schemeClr val="lt1"/>
                </a:solidFill>
                <a:latin typeface="Arial"/>
                <a:ea typeface="Arial"/>
                <a:cs typeface="Arial"/>
                <a:sym typeface="Arial"/>
              </a:rPr>
              <a:t>something about.</a:t>
            </a:r>
            <a:endParaRPr/>
          </a:p>
        </p:txBody>
      </p:sp>
      <p:sp>
        <p:nvSpPr>
          <p:cNvPr id="445" name="Google Shape;445;p34"/>
          <p:cNvSpPr txBox="1"/>
          <p:nvPr>
            <p:ph idx="9" type="body"/>
          </p:nvPr>
        </p:nvSpPr>
        <p:spPr>
          <a:xfrm>
            <a:off x="8821388" y="3092102"/>
            <a:ext cx="3016709" cy="364274"/>
          </a:xfrm>
          <a:prstGeom prst="rect">
            <a:avLst/>
          </a:prstGeom>
          <a:solidFill>
            <a:srgbClr val="3155A5"/>
          </a:solidFill>
          <a:ln>
            <a:noFill/>
          </a:ln>
        </p:spPr>
        <p:txBody>
          <a:bodyPr anchorCtr="0" anchor="ctr" bIns="0" lIns="14400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Make a plan!</a:t>
            </a:r>
            <a:endParaRPr/>
          </a:p>
        </p:txBody>
      </p:sp>
      <p:sp>
        <p:nvSpPr>
          <p:cNvPr id="446" name="Google Shape;446;p34"/>
          <p:cNvSpPr txBox="1"/>
          <p:nvPr>
            <p:ph idx="13" type="body"/>
          </p:nvPr>
        </p:nvSpPr>
        <p:spPr>
          <a:xfrm>
            <a:off x="8821388" y="3634795"/>
            <a:ext cx="3016709"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What? How? When?</a:t>
            </a:r>
            <a:endParaRPr/>
          </a:p>
        </p:txBody>
      </p:sp>
      <p:sp>
        <p:nvSpPr>
          <p:cNvPr id="447" name="Google Shape;447;p34"/>
          <p:cNvSpPr txBox="1"/>
          <p:nvPr>
            <p:ph idx="14" type="body"/>
          </p:nvPr>
        </p:nvSpPr>
        <p:spPr>
          <a:xfrm>
            <a:off x="8821388" y="4177488"/>
            <a:ext cx="950991"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Now?</a:t>
            </a:r>
            <a:endParaRPr/>
          </a:p>
        </p:txBody>
      </p:sp>
      <p:sp>
        <p:nvSpPr>
          <p:cNvPr id="448" name="Google Shape;448;p34"/>
          <p:cNvSpPr txBox="1"/>
          <p:nvPr>
            <p:ph idx="15" type="body"/>
          </p:nvPr>
        </p:nvSpPr>
        <p:spPr>
          <a:xfrm>
            <a:off x="8821388" y="4720181"/>
            <a:ext cx="950991"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Do it!</a:t>
            </a:r>
            <a:endParaRPr/>
          </a:p>
        </p:txBody>
      </p:sp>
      <p:sp>
        <p:nvSpPr>
          <p:cNvPr id="449" name="Google Shape;449;p34"/>
          <p:cNvSpPr txBox="1"/>
          <p:nvPr>
            <p:ph idx="16" type="body"/>
          </p:nvPr>
        </p:nvSpPr>
        <p:spPr>
          <a:xfrm>
            <a:off x="10107495" y="4177488"/>
            <a:ext cx="1730602"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Later?</a:t>
            </a:r>
            <a:endParaRPr/>
          </a:p>
        </p:txBody>
      </p:sp>
      <p:sp>
        <p:nvSpPr>
          <p:cNvPr id="450" name="Google Shape;450;p34"/>
          <p:cNvSpPr txBox="1"/>
          <p:nvPr>
            <p:ph idx="17" type="body"/>
          </p:nvPr>
        </p:nvSpPr>
        <p:spPr>
          <a:xfrm>
            <a:off x="10107495" y="4720181"/>
            <a:ext cx="1730602"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Decide when</a:t>
            </a:r>
            <a:endParaRPr/>
          </a:p>
        </p:txBody>
      </p:sp>
      <p:sp>
        <p:nvSpPr>
          <p:cNvPr id="451" name="Google Shape;451;p34"/>
          <p:cNvSpPr txBox="1"/>
          <p:nvPr>
            <p:ph idx="18" type="body"/>
          </p:nvPr>
        </p:nvSpPr>
        <p:spPr>
          <a:xfrm>
            <a:off x="8781015" y="5231001"/>
            <a:ext cx="3057082" cy="364274"/>
          </a:xfrm>
          <a:prstGeom prst="rect">
            <a:avLst/>
          </a:prstGeom>
          <a:solidFill>
            <a:srgbClr val="3155A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chemeClr val="lt1"/>
              </a:buClr>
              <a:buSzPts val="2000"/>
              <a:buFont typeface="Arial"/>
              <a:buNone/>
            </a:pPr>
            <a:r>
              <a:rPr lang="en-GB"/>
              <a:t>Try to let the worry go.</a:t>
            </a:r>
            <a:endParaRPr/>
          </a:p>
        </p:txBody>
      </p:sp>
      <p:cxnSp>
        <p:nvCxnSpPr>
          <p:cNvPr id="452" name="Google Shape;452;p34"/>
          <p:cNvCxnSpPr>
            <a:stCxn id="443" idx="2"/>
          </p:cNvCxnSpPr>
          <p:nvPr/>
        </p:nvCxnSpPr>
        <p:spPr>
          <a:xfrm>
            <a:off x="10329743" y="1336359"/>
            <a:ext cx="0" cy="1304100"/>
          </a:xfrm>
          <a:prstGeom prst="straightConnector1">
            <a:avLst/>
          </a:prstGeom>
          <a:noFill/>
          <a:ln cap="rnd" cmpd="sng" w="19050">
            <a:solidFill>
              <a:srgbClr val="3155A5"/>
            </a:solidFill>
            <a:prstDash val="dot"/>
            <a:miter lim="800000"/>
            <a:headEnd len="sm" w="sm" type="none"/>
            <a:tailEnd len="sm" w="sm" type="none"/>
          </a:ln>
        </p:spPr>
      </p:cxnSp>
      <p:cxnSp>
        <p:nvCxnSpPr>
          <p:cNvPr id="453" name="Google Shape;453;p34"/>
          <p:cNvCxnSpPr/>
          <p:nvPr/>
        </p:nvCxnSpPr>
        <p:spPr>
          <a:xfrm>
            <a:off x="10329743" y="2780522"/>
            <a:ext cx="0" cy="401590"/>
          </a:xfrm>
          <a:prstGeom prst="straightConnector1">
            <a:avLst/>
          </a:prstGeom>
          <a:noFill/>
          <a:ln cap="rnd" cmpd="sng" w="19050">
            <a:solidFill>
              <a:srgbClr val="3155A5"/>
            </a:solidFill>
            <a:prstDash val="dot"/>
            <a:miter lim="800000"/>
            <a:headEnd len="sm" w="sm" type="none"/>
            <a:tailEnd len="sm" w="sm" type="none"/>
          </a:ln>
        </p:spPr>
      </p:cxnSp>
      <p:cxnSp>
        <p:nvCxnSpPr>
          <p:cNvPr id="454" name="Google Shape;454;p34"/>
          <p:cNvCxnSpPr/>
          <p:nvPr/>
        </p:nvCxnSpPr>
        <p:spPr>
          <a:xfrm>
            <a:off x="10323647" y="3274298"/>
            <a:ext cx="0" cy="401590"/>
          </a:xfrm>
          <a:prstGeom prst="straightConnector1">
            <a:avLst/>
          </a:prstGeom>
          <a:noFill/>
          <a:ln cap="rnd" cmpd="sng" w="19050">
            <a:solidFill>
              <a:srgbClr val="3155A5"/>
            </a:solidFill>
            <a:prstDash val="dot"/>
            <a:miter lim="800000"/>
            <a:headEnd len="sm" w="sm" type="none"/>
            <a:tailEnd len="sm" w="sm" type="none"/>
          </a:ln>
        </p:spPr>
      </p:cxnSp>
      <p:cxnSp>
        <p:nvCxnSpPr>
          <p:cNvPr id="455" name="Google Shape;455;p34"/>
          <p:cNvCxnSpPr/>
          <p:nvPr/>
        </p:nvCxnSpPr>
        <p:spPr>
          <a:xfrm>
            <a:off x="9286918" y="4480951"/>
            <a:ext cx="0" cy="282711"/>
          </a:xfrm>
          <a:prstGeom prst="straightConnector1">
            <a:avLst/>
          </a:prstGeom>
          <a:noFill/>
          <a:ln cap="rnd" cmpd="sng" w="19050">
            <a:solidFill>
              <a:srgbClr val="3155A5"/>
            </a:solidFill>
            <a:prstDash val="dot"/>
            <a:miter lim="800000"/>
            <a:headEnd len="sm" w="sm" type="none"/>
            <a:tailEnd len="sm" w="sm" type="none"/>
          </a:ln>
        </p:spPr>
      </p:cxnSp>
      <p:cxnSp>
        <p:nvCxnSpPr>
          <p:cNvPr id="456" name="Google Shape;456;p34"/>
          <p:cNvCxnSpPr/>
          <p:nvPr/>
        </p:nvCxnSpPr>
        <p:spPr>
          <a:xfrm>
            <a:off x="10977356" y="4487047"/>
            <a:ext cx="0" cy="282711"/>
          </a:xfrm>
          <a:prstGeom prst="straightConnector1">
            <a:avLst/>
          </a:prstGeom>
          <a:noFill/>
          <a:ln cap="rnd" cmpd="sng" w="19050">
            <a:solidFill>
              <a:srgbClr val="3155A5"/>
            </a:solidFill>
            <a:prstDash val="dot"/>
            <a:miter lim="800000"/>
            <a:headEnd len="sm" w="sm" type="none"/>
            <a:tailEnd len="sm" w="sm" type="none"/>
          </a:ln>
        </p:spPr>
      </p:cxnSp>
      <p:cxnSp>
        <p:nvCxnSpPr>
          <p:cNvPr id="457" name="Google Shape;457;p34"/>
          <p:cNvCxnSpPr/>
          <p:nvPr/>
        </p:nvCxnSpPr>
        <p:spPr>
          <a:xfrm>
            <a:off x="9302670" y="3960063"/>
            <a:ext cx="0" cy="355905"/>
          </a:xfrm>
          <a:prstGeom prst="straightConnector1">
            <a:avLst/>
          </a:prstGeom>
          <a:noFill/>
          <a:ln cap="rnd" cmpd="sng" w="19050">
            <a:solidFill>
              <a:srgbClr val="3155A5"/>
            </a:solidFill>
            <a:prstDash val="dot"/>
            <a:miter lim="800000"/>
            <a:headEnd len="sm" w="sm" type="none"/>
            <a:tailEnd len="sm" w="sm" type="none"/>
          </a:ln>
        </p:spPr>
      </p:cxnSp>
      <p:cxnSp>
        <p:nvCxnSpPr>
          <p:cNvPr id="458" name="Google Shape;458;p34"/>
          <p:cNvCxnSpPr/>
          <p:nvPr/>
        </p:nvCxnSpPr>
        <p:spPr>
          <a:xfrm>
            <a:off x="10977356" y="3999069"/>
            <a:ext cx="0" cy="316899"/>
          </a:xfrm>
          <a:prstGeom prst="straightConnector1">
            <a:avLst/>
          </a:prstGeom>
          <a:noFill/>
          <a:ln cap="rnd" cmpd="sng" w="19050">
            <a:solidFill>
              <a:srgbClr val="3155A5"/>
            </a:solidFill>
            <a:prstDash val="dot"/>
            <a:miter lim="800000"/>
            <a:headEnd len="sm" w="sm" type="none"/>
            <a:tailEnd len="sm" w="sm" type="none"/>
          </a:ln>
        </p:spPr>
      </p:cxnSp>
      <p:cxnSp>
        <p:nvCxnSpPr>
          <p:cNvPr id="459" name="Google Shape;459;p34"/>
          <p:cNvCxnSpPr/>
          <p:nvPr/>
        </p:nvCxnSpPr>
        <p:spPr>
          <a:xfrm>
            <a:off x="9293014" y="5084455"/>
            <a:ext cx="0" cy="282711"/>
          </a:xfrm>
          <a:prstGeom prst="straightConnector1">
            <a:avLst/>
          </a:prstGeom>
          <a:noFill/>
          <a:ln cap="rnd" cmpd="sng" w="19050">
            <a:solidFill>
              <a:srgbClr val="3155A5"/>
            </a:solidFill>
            <a:prstDash val="dot"/>
            <a:miter lim="800000"/>
            <a:headEnd len="sm" w="sm" type="none"/>
            <a:tailEnd len="sm" w="sm" type="none"/>
          </a:ln>
        </p:spPr>
      </p:cxnSp>
      <p:cxnSp>
        <p:nvCxnSpPr>
          <p:cNvPr id="460" name="Google Shape;460;p34"/>
          <p:cNvCxnSpPr/>
          <p:nvPr/>
        </p:nvCxnSpPr>
        <p:spPr>
          <a:xfrm>
            <a:off x="10977356" y="5052582"/>
            <a:ext cx="0" cy="312257"/>
          </a:xfrm>
          <a:prstGeom prst="straightConnector1">
            <a:avLst/>
          </a:prstGeom>
          <a:noFill/>
          <a:ln cap="rnd" cmpd="sng" w="19050">
            <a:solidFill>
              <a:srgbClr val="3155A5"/>
            </a:solidFill>
            <a:prstDash val="dot"/>
            <a:miter lim="800000"/>
            <a:headEnd len="sm" w="sm" type="none"/>
            <a:tailEnd len="sm" w="sm" type="none"/>
          </a:ln>
        </p:spPr>
      </p:cxnSp>
      <p:cxnSp>
        <p:nvCxnSpPr>
          <p:cNvPr id="461" name="Google Shape;461;p34"/>
          <p:cNvCxnSpPr/>
          <p:nvPr/>
        </p:nvCxnSpPr>
        <p:spPr>
          <a:xfrm>
            <a:off x="7471321" y="2860707"/>
            <a:ext cx="0" cy="410419"/>
          </a:xfrm>
          <a:prstGeom prst="straightConnector1">
            <a:avLst/>
          </a:prstGeom>
          <a:noFill/>
          <a:ln cap="rnd" cmpd="sng" w="19050">
            <a:solidFill>
              <a:srgbClr val="3155A5"/>
            </a:solidFill>
            <a:prstDash val="dot"/>
            <a:miter lim="800000"/>
            <a:headEnd len="sm" w="sm" type="none"/>
            <a:tailEnd len="sm" w="sm" type="none"/>
          </a:ln>
        </p:spPr>
      </p:cxnSp>
      <p:cxnSp>
        <p:nvCxnSpPr>
          <p:cNvPr id="462" name="Google Shape;462;p34"/>
          <p:cNvCxnSpPr>
            <a:stCxn id="440" idx="2"/>
          </p:cNvCxnSpPr>
          <p:nvPr/>
        </p:nvCxnSpPr>
        <p:spPr>
          <a:xfrm>
            <a:off x="7471321" y="1359477"/>
            <a:ext cx="0" cy="276000"/>
          </a:xfrm>
          <a:prstGeom prst="straightConnector1">
            <a:avLst/>
          </a:prstGeom>
          <a:noFill/>
          <a:ln cap="rnd" cmpd="sng" w="19050">
            <a:solidFill>
              <a:srgbClr val="3155A5"/>
            </a:solidFill>
            <a:prstDash val="dot"/>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35"/>
          <p:cNvSpPr txBox="1"/>
          <p:nvPr>
            <p:ph type="title"/>
          </p:nvPr>
        </p:nvSpPr>
        <p:spPr>
          <a:xfrm>
            <a:off x="202219" y="801501"/>
            <a:ext cx="3429277" cy="1766230"/>
          </a:xfrm>
          <a:prstGeom prst="rect">
            <a:avLst/>
          </a:prstGeom>
          <a:noFill/>
          <a:ln>
            <a:noFill/>
          </a:ln>
        </p:spPr>
        <p:txBody>
          <a:bodyPr anchorCtr="0" anchor="t" bIns="0" lIns="0" spcFirstLastPara="1" rIns="0" wrap="square" tIns="0">
            <a:noAutofit/>
          </a:bodyPr>
          <a:lstStyle/>
          <a:p>
            <a:pPr indent="0" lvl="0" marL="0" rtl="0" algn="r">
              <a:lnSpc>
                <a:spcPct val="100000"/>
              </a:lnSpc>
              <a:spcBef>
                <a:spcPts val="0"/>
              </a:spcBef>
              <a:spcAft>
                <a:spcPts val="0"/>
              </a:spcAft>
              <a:buClr>
                <a:schemeClr val="lt1"/>
              </a:buClr>
              <a:buSzPts val="6000"/>
              <a:buNone/>
            </a:pPr>
            <a:r>
              <a:rPr lang="en-GB" sz="6000"/>
              <a:t>Class discussion</a:t>
            </a:r>
            <a:endParaRPr sz="6000"/>
          </a:p>
        </p:txBody>
      </p:sp>
      <p:sp>
        <p:nvSpPr>
          <p:cNvPr id="469" name="Google Shape;469;p35"/>
          <p:cNvSpPr/>
          <p:nvPr/>
        </p:nvSpPr>
        <p:spPr>
          <a:xfrm>
            <a:off x="6523880" y="1258001"/>
            <a:ext cx="1102658" cy="1102658"/>
          </a:xfrm>
          <a:prstGeom prst="rect">
            <a:avLst/>
          </a:prstGeom>
          <a:solidFill>
            <a:srgbClr val="EC067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470" name="Google Shape;470;p35"/>
          <p:cNvPicPr preferRelativeResize="0"/>
          <p:nvPr/>
        </p:nvPicPr>
        <p:blipFill rotWithShape="1">
          <a:blip r:embed="rId3">
            <a:alphaModFix/>
          </a:blip>
          <a:srcRect b="0" l="0" r="0" t="0"/>
          <a:stretch/>
        </p:blipFill>
        <p:spPr>
          <a:xfrm>
            <a:off x="6754097" y="1424900"/>
            <a:ext cx="642225" cy="768861"/>
          </a:xfrm>
          <a:prstGeom prst="rect">
            <a:avLst/>
          </a:prstGeom>
          <a:noFill/>
          <a:ln>
            <a:noFill/>
          </a:ln>
        </p:spPr>
      </p:pic>
      <p:sp>
        <p:nvSpPr>
          <p:cNvPr id="471" name="Google Shape;471;p35"/>
          <p:cNvSpPr txBox="1"/>
          <p:nvPr>
            <p:ph idx="2" type="body"/>
          </p:nvPr>
        </p:nvSpPr>
        <p:spPr>
          <a:xfrm>
            <a:off x="7626539" y="2360659"/>
            <a:ext cx="4086490" cy="1464384"/>
          </a:xfrm>
          <a:prstGeom prst="rect">
            <a:avLst/>
          </a:prstGeom>
          <a:solidFill>
            <a:srgbClr val="EC1077"/>
          </a:solidFill>
          <a:ln>
            <a:noFill/>
          </a:ln>
        </p:spPr>
        <p:txBody>
          <a:bodyPr anchorCtr="0" anchor="ctr" bIns="0" lIns="216000" spcFirstLastPara="1" rIns="216000" wrap="square" tIns="0">
            <a:noAutofit/>
          </a:bodyPr>
          <a:lstStyle/>
          <a:p>
            <a:pPr indent="0" lvl="0" marL="0" rtl="0" algn="l">
              <a:lnSpc>
                <a:spcPct val="110000"/>
              </a:lnSpc>
              <a:spcBef>
                <a:spcPts val="0"/>
              </a:spcBef>
              <a:spcAft>
                <a:spcPts val="0"/>
              </a:spcAft>
              <a:buClr>
                <a:schemeClr val="lt1"/>
              </a:buClr>
              <a:buSzPts val="2000"/>
              <a:buNone/>
            </a:pPr>
            <a:r>
              <a:rPr lang="en-GB">
                <a:solidFill>
                  <a:schemeClr val="lt1"/>
                </a:solidFill>
              </a:rPr>
              <a:t>What else could Daniola </a:t>
            </a:r>
            <a:br>
              <a:rPr lang="en-GB">
                <a:solidFill>
                  <a:schemeClr val="lt1"/>
                </a:solidFill>
              </a:rPr>
            </a:br>
            <a:r>
              <a:rPr lang="en-GB">
                <a:solidFill>
                  <a:schemeClr val="lt1"/>
                </a:solidFill>
              </a:rPr>
              <a:t>do if the worry is out of her control but she also finds it hard to let the worry go?</a:t>
            </a:r>
            <a:endParaRPr/>
          </a:p>
        </p:txBody>
      </p:sp>
      <p:pic>
        <p:nvPicPr>
          <p:cNvPr descr="Young boy looking thoughtful" id="472" name="Google Shape;472;p35"/>
          <p:cNvPicPr preferRelativeResize="0"/>
          <p:nvPr/>
        </p:nvPicPr>
        <p:blipFill rotWithShape="1">
          <a:blip r:embed="rId4">
            <a:alphaModFix/>
          </a:blip>
          <a:srcRect b="0" l="0" r="0" t="0"/>
          <a:stretch/>
        </p:blipFill>
        <p:spPr>
          <a:xfrm>
            <a:off x="3081650" y="1209717"/>
            <a:ext cx="5260995" cy="564828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36"/>
          <p:cNvSpPr txBox="1"/>
          <p:nvPr>
            <p:ph type="title"/>
          </p:nvPr>
        </p:nvSpPr>
        <p:spPr>
          <a:xfrm>
            <a:off x="202219" y="801501"/>
            <a:ext cx="3429277" cy="1766230"/>
          </a:xfrm>
          <a:prstGeom prst="rect">
            <a:avLst/>
          </a:prstGeom>
          <a:noFill/>
          <a:ln>
            <a:noFill/>
          </a:ln>
        </p:spPr>
        <p:txBody>
          <a:bodyPr anchorCtr="0" anchor="t" bIns="0" lIns="0" spcFirstLastPara="1" rIns="0" wrap="square" tIns="0">
            <a:noAutofit/>
          </a:bodyPr>
          <a:lstStyle/>
          <a:p>
            <a:pPr indent="0" lvl="0" marL="0" rtl="0" algn="r">
              <a:lnSpc>
                <a:spcPct val="100000"/>
              </a:lnSpc>
              <a:spcBef>
                <a:spcPts val="0"/>
              </a:spcBef>
              <a:spcAft>
                <a:spcPts val="0"/>
              </a:spcAft>
              <a:buClr>
                <a:schemeClr val="lt1"/>
              </a:buClr>
              <a:buSzPts val="6000"/>
              <a:buNone/>
            </a:pPr>
            <a:r>
              <a:rPr lang="en-GB" sz="6000"/>
              <a:t>What else can help?</a:t>
            </a:r>
            <a:endParaRPr sz="6000"/>
          </a:p>
        </p:txBody>
      </p:sp>
      <p:sp>
        <p:nvSpPr>
          <p:cNvPr id="479" name="Google Shape;479;p36"/>
          <p:cNvSpPr txBox="1"/>
          <p:nvPr>
            <p:ph idx="1" type="body"/>
          </p:nvPr>
        </p:nvSpPr>
        <p:spPr>
          <a:xfrm>
            <a:off x="6992766" y="1207062"/>
            <a:ext cx="4808713" cy="1872739"/>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dk1"/>
              </a:buClr>
              <a:buSzPts val="2000"/>
              <a:buNone/>
            </a:pPr>
            <a:r>
              <a:rPr b="1" lang="en-GB"/>
              <a:t>Along with writing your worries down and using the worry tree to make a plan where possible, some other things can be helpful in managing worry:</a:t>
            </a:r>
            <a:br>
              <a:rPr b="1" lang="en-GB"/>
            </a:br>
            <a:endParaRPr b="1"/>
          </a:p>
          <a:p>
            <a:pPr indent="-457200" lvl="0" marL="457200" rtl="0" algn="l">
              <a:lnSpc>
                <a:spcPct val="115000"/>
              </a:lnSpc>
              <a:spcBef>
                <a:spcPts val="1000"/>
              </a:spcBef>
              <a:spcAft>
                <a:spcPts val="0"/>
              </a:spcAft>
              <a:buClr>
                <a:schemeClr val="dk1"/>
              </a:buClr>
              <a:buSzPts val="2000"/>
              <a:buFont typeface="Calibri"/>
              <a:buAutoNum type="arabicPeriod"/>
            </a:pPr>
            <a:r>
              <a:rPr lang="en-GB"/>
              <a:t>Connecting with other people</a:t>
            </a:r>
            <a:endParaRPr/>
          </a:p>
          <a:p>
            <a:pPr indent="-457200" lvl="0" marL="457200" rtl="0" algn="l">
              <a:lnSpc>
                <a:spcPct val="115000"/>
              </a:lnSpc>
              <a:spcBef>
                <a:spcPts val="1000"/>
              </a:spcBef>
              <a:spcAft>
                <a:spcPts val="0"/>
              </a:spcAft>
              <a:buClr>
                <a:schemeClr val="dk1"/>
              </a:buClr>
              <a:buSzPts val="2000"/>
              <a:buFont typeface="Calibri"/>
              <a:buAutoNum type="arabicPeriod"/>
            </a:pPr>
            <a:r>
              <a:rPr lang="en-GB"/>
              <a:t>Being physically active</a:t>
            </a:r>
            <a:endParaRPr/>
          </a:p>
          <a:p>
            <a:pPr indent="-457200" lvl="0" marL="457200" rtl="0" algn="l">
              <a:lnSpc>
                <a:spcPct val="115000"/>
              </a:lnSpc>
              <a:spcBef>
                <a:spcPts val="1000"/>
              </a:spcBef>
              <a:spcAft>
                <a:spcPts val="0"/>
              </a:spcAft>
              <a:buClr>
                <a:schemeClr val="dk1"/>
              </a:buClr>
              <a:buSzPts val="2000"/>
              <a:buFont typeface="Calibri"/>
              <a:buAutoNum type="arabicPeriod"/>
            </a:pPr>
            <a:r>
              <a:rPr lang="en-GB"/>
              <a:t>Learning something new or getting creative!</a:t>
            </a:r>
            <a:endParaRPr/>
          </a:p>
          <a:p>
            <a:pPr indent="-457200" lvl="0" marL="457200" rtl="0" algn="l">
              <a:lnSpc>
                <a:spcPct val="115000"/>
              </a:lnSpc>
              <a:spcBef>
                <a:spcPts val="1000"/>
              </a:spcBef>
              <a:spcAft>
                <a:spcPts val="0"/>
              </a:spcAft>
              <a:buClr>
                <a:schemeClr val="dk1"/>
              </a:buClr>
              <a:buSzPts val="2000"/>
              <a:buFont typeface="Calibri"/>
              <a:buAutoNum type="arabicPeriod"/>
            </a:pPr>
            <a:r>
              <a:rPr lang="en-GB"/>
              <a:t>Showing kindness to others</a:t>
            </a:r>
            <a:endParaRPr/>
          </a:p>
          <a:p>
            <a:pPr indent="-457200" lvl="0" marL="457200" rtl="0" algn="l">
              <a:lnSpc>
                <a:spcPct val="115000"/>
              </a:lnSpc>
              <a:spcBef>
                <a:spcPts val="1000"/>
              </a:spcBef>
              <a:spcAft>
                <a:spcPts val="0"/>
              </a:spcAft>
              <a:buClr>
                <a:schemeClr val="dk1"/>
              </a:buClr>
              <a:buSzPts val="2000"/>
              <a:buFont typeface="Calibri"/>
              <a:buAutoNum type="arabicPeriod"/>
            </a:pPr>
            <a:r>
              <a:rPr lang="en-GB"/>
              <a:t>Paying attention to the present moment (mindfulness)</a:t>
            </a:r>
            <a:endParaRPr/>
          </a:p>
        </p:txBody>
      </p:sp>
      <p:pic>
        <p:nvPicPr>
          <p:cNvPr descr="Young boy playing a violin" id="480" name="Google Shape;480;p36"/>
          <p:cNvPicPr preferRelativeResize="0"/>
          <p:nvPr/>
        </p:nvPicPr>
        <p:blipFill rotWithShape="1">
          <a:blip r:embed="rId3">
            <a:alphaModFix/>
          </a:blip>
          <a:srcRect b="0" l="0" r="0" t="0"/>
          <a:stretch/>
        </p:blipFill>
        <p:spPr>
          <a:xfrm flipH="1">
            <a:off x="681605" y="2261569"/>
            <a:ext cx="7247846" cy="459643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37"/>
          <p:cNvSpPr txBox="1"/>
          <p:nvPr>
            <p:ph type="title"/>
          </p:nvPr>
        </p:nvSpPr>
        <p:spPr>
          <a:xfrm>
            <a:off x="1085850" y="962086"/>
            <a:ext cx="3944360" cy="558000"/>
          </a:xfrm>
          <a:prstGeom prst="rect">
            <a:avLst/>
          </a:prstGeom>
          <a:noFill/>
          <a:ln>
            <a:noFill/>
          </a:ln>
        </p:spPr>
        <p:txBody>
          <a:bodyPr anchorCtr="0" anchor="t" bIns="0" lIns="0" spcFirstLastPara="1" rIns="0" wrap="square" tIns="0">
            <a:noAutofit/>
          </a:bodyPr>
          <a:lstStyle/>
          <a:p>
            <a:pPr indent="0" lvl="0" marL="0" rtl="0" algn="r">
              <a:lnSpc>
                <a:spcPct val="96000"/>
              </a:lnSpc>
              <a:spcBef>
                <a:spcPts val="0"/>
              </a:spcBef>
              <a:spcAft>
                <a:spcPts val="0"/>
              </a:spcAft>
              <a:buClr>
                <a:schemeClr val="lt1"/>
              </a:buClr>
              <a:buSzPts val="5000"/>
              <a:buNone/>
            </a:pPr>
            <a:r>
              <a:rPr lang="en-GB"/>
              <a:t>Pass the worry</a:t>
            </a:r>
            <a:endParaRPr/>
          </a:p>
        </p:txBody>
      </p:sp>
      <p:sp>
        <p:nvSpPr>
          <p:cNvPr id="487" name="Google Shape;487;p37"/>
          <p:cNvSpPr txBox="1"/>
          <p:nvPr/>
        </p:nvSpPr>
        <p:spPr>
          <a:xfrm>
            <a:off x="6603791" y="683085"/>
            <a:ext cx="558000" cy="558000"/>
          </a:xfrm>
          <a:prstGeom prst="rect">
            <a:avLst/>
          </a:prstGeom>
          <a:solidFill>
            <a:srgbClr val="EC1077"/>
          </a:solidFill>
          <a:ln>
            <a:noFill/>
          </a:ln>
        </p:spPr>
        <p:txBody>
          <a:bodyPr anchorCtr="0" anchor="ctr" bIns="45700" lIns="108000" spcFirstLastPara="1" rIns="108000" wrap="square" tIns="45700">
            <a:noAutofit/>
          </a:bodyPr>
          <a:lstStyle/>
          <a:p>
            <a:pPr indent="0" lvl="0" marL="0" marR="0" rtl="0" algn="ctr">
              <a:lnSpc>
                <a:spcPct val="90000"/>
              </a:lnSpc>
              <a:spcBef>
                <a:spcPts val="0"/>
              </a:spcBef>
              <a:spcAft>
                <a:spcPts val="0"/>
              </a:spcAft>
              <a:buClr>
                <a:schemeClr val="lt1"/>
              </a:buClr>
              <a:buSzPts val="2600"/>
              <a:buFont typeface="Arial"/>
              <a:buNone/>
            </a:pPr>
            <a:r>
              <a:rPr b="1" i="0" lang="en-GB" sz="2600" u="none" cap="none" strike="noStrike">
                <a:solidFill>
                  <a:schemeClr val="lt1"/>
                </a:solidFill>
                <a:latin typeface="Arial"/>
                <a:ea typeface="Arial"/>
                <a:cs typeface="Arial"/>
                <a:sym typeface="Arial"/>
              </a:rPr>
              <a:t>1.</a:t>
            </a:r>
            <a:endParaRPr/>
          </a:p>
        </p:txBody>
      </p:sp>
      <p:sp>
        <p:nvSpPr>
          <p:cNvPr id="488" name="Google Shape;488;p37"/>
          <p:cNvSpPr txBox="1"/>
          <p:nvPr>
            <p:ph idx="2" type="body"/>
          </p:nvPr>
        </p:nvSpPr>
        <p:spPr>
          <a:xfrm>
            <a:off x="7161791" y="1223365"/>
            <a:ext cx="4688272" cy="1464384"/>
          </a:xfrm>
          <a:prstGeom prst="rect">
            <a:avLst/>
          </a:prstGeom>
          <a:solidFill>
            <a:srgbClr val="EC1077"/>
          </a:solidFill>
          <a:ln>
            <a:noFill/>
          </a:ln>
        </p:spPr>
        <p:txBody>
          <a:bodyPr anchorCtr="0" anchor="ctr" bIns="0" lIns="216000" spcFirstLastPara="1" rIns="216000" wrap="square" tIns="0">
            <a:noAutofit/>
          </a:bodyPr>
          <a:lstStyle/>
          <a:p>
            <a:pPr indent="0" lvl="0" marL="0" rtl="0" algn="l">
              <a:lnSpc>
                <a:spcPct val="100000"/>
              </a:lnSpc>
              <a:spcBef>
                <a:spcPts val="0"/>
              </a:spcBef>
              <a:spcAft>
                <a:spcPts val="0"/>
              </a:spcAft>
              <a:buClr>
                <a:schemeClr val="lt1"/>
              </a:buClr>
              <a:buSzPts val="2000"/>
              <a:buNone/>
            </a:pPr>
            <a:r>
              <a:rPr lang="en-GB">
                <a:solidFill>
                  <a:schemeClr val="lt1"/>
                </a:solidFill>
              </a:rPr>
              <a:t>Decide on common worry that you think young people face.</a:t>
            </a:r>
            <a:endParaRPr/>
          </a:p>
        </p:txBody>
      </p:sp>
      <p:sp>
        <p:nvSpPr>
          <p:cNvPr id="489" name="Google Shape;489;p37"/>
          <p:cNvSpPr txBox="1"/>
          <p:nvPr/>
        </p:nvSpPr>
        <p:spPr>
          <a:xfrm>
            <a:off x="6603791" y="2976277"/>
            <a:ext cx="558000" cy="558000"/>
          </a:xfrm>
          <a:prstGeom prst="rect">
            <a:avLst/>
          </a:prstGeom>
          <a:solidFill>
            <a:srgbClr val="EC1077"/>
          </a:solidFill>
          <a:ln>
            <a:noFill/>
          </a:ln>
        </p:spPr>
        <p:txBody>
          <a:bodyPr anchorCtr="0" anchor="ctr" bIns="45700" lIns="108000" spcFirstLastPara="1" rIns="108000" wrap="square" tIns="45700">
            <a:noAutofit/>
          </a:bodyPr>
          <a:lstStyle/>
          <a:p>
            <a:pPr indent="0" lvl="0" marL="0" marR="0" rtl="0" algn="ctr">
              <a:lnSpc>
                <a:spcPct val="90000"/>
              </a:lnSpc>
              <a:spcBef>
                <a:spcPts val="0"/>
              </a:spcBef>
              <a:spcAft>
                <a:spcPts val="0"/>
              </a:spcAft>
              <a:buClr>
                <a:schemeClr val="lt1"/>
              </a:buClr>
              <a:buSzPts val="2600"/>
              <a:buFont typeface="Arial"/>
              <a:buNone/>
            </a:pPr>
            <a:r>
              <a:rPr b="1" i="0" lang="en-GB" sz="2600" u="none" cap="none" strike="noStrike">
                <a:solidFill>
                  <a:schemeClr val="lt1"/>
                </a:solidFill>
                <a:latin typeface="Arial"/>
                <a:ea typeface="Arial"/>
                <a:cs typeface="Arial"/>
                <a:sym typeface="Arial"/>
              </a:rPr>
              <a:t>2.</a:t>
            </a:r>
            <a:endParaRPr/>
          </a:p>
        </p:txBody>
      </p:sp>
      <p:sp>
        <p:nvSpPr>
          <p:cNvPr id="490" name="Google Shape;490;p37"/>
          <p:cNvSpPr txBox="1"/>
          <p:nvPr>
            <p:ph idx="3" type="body"/>
          </p:nvPr>
        </p:nvSpPr>
        <p:spPr>
          <a:xfrm>
            <a:off x="7161791" y="3534277"/>
            <a:ext cx="4688272" cy="2046642"/>
          </a:xfrm>
          <a:prstGeom prst="rect">
            <a:avLst/>
          </a:prstGeom>
          <a:solidFill>
            <a:srgbClr val="EC1077"/>
          </a:solidFill>
          <a:ln>
            <a:noFill/>
          </a:ln>
        </p:spPr>
        <p:txBody>
          <a:bodyPr anchorCtr="0" anchor="ctr" bIns="0" lIns="216000" spcFirstLastPara="1" rIns="216000" wrap="square" tIns="0">
            <a:noAutofit/>
          </a:bodyPr>
          <a:lstStyle/>
          <a:p>
            <a:pPr indent="0" lvl="0" marL="0" rtl="0" algn="l">
              <a:lnSpc>
                <a:spcPct val="100000"/>
              </a:lnSpc>
              <a:spcBef>
                <a:spcPts val="0"/>
              </a:spcBef>
              <a:spcAft>
                <a:spcPts val="0"/>
              </a:spcAft>
              <a:buClr>
                <a:schemeClr val="lt1"/>
              </a:buClr>
              <a:buSzPts val="2000"/>
              <a:buNone/>
            </a:pPr>
            <a:r>
              <a:rPr lang="en-GB">
                <a:solidFill>
                  <a:schemeClr val="lt1"/>
                </a:solidFill>
              </a:rPr>
              <a:t>As the worry ball is passed around, be ready to share a sign of worry and finally a strategy that might help with that worry.</a:t>
            </a:r>
            <a:endParaRPr/>
          </a:p>
        </p:txBody>
      </p:sp>
      <p:pic>
        <p:nvPicPr>
          <p:cNvPr descr="A scrunched-up ball of paper" id="491" name="Google Shape;491;p37"/>
          <p:cNvPicPr preferRelativeResize="0"/>
          <p:nvPr>
            <p:ph idx="4" type="pic"/>
          </p:nvPr>
        </p:nvPicPr>
        <p:blipFill rotWithShape="1">
          <a:blip r:embed="rId3">
            <a:alphaModFix/>
          </a:blip>
          <a:srcRect b="0" l="0" r="0" t="0"/>
          <a:stretch/>
        </p:blipFill>
        <p:spPr>
          <a:xfrm>
            <a:off x="1716505" y="1831538"/>
            <a:ext cx="5166286" cy="467742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38"/>
          <p:cNvSpPr txBox="1"/>
          <p:nvPr>
            <p:ph type="title"/>
          </p:nvPr>
        </p:nvSpPr>
        <p:spPr>
          <a:xfrm>
            <a:off x="486785" y="927810"/>
            <a:ext cx="4837800" cy="508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Create a worry Tree</a:t>
            </a:r>
            <a:endParaRPr/>
          </a:p>
        </p:txBody>
      </p:sp>
      <p:sp>
        <p:nvSpPr>
          <p:cNvPr id="498" name="Google Shape;498;p38"/>
          <p:cNvSpPr txBox="1"/>
          <p:nvPr>
            <p:ph idx="1" type="body"/>
          </p:nvPr>
        </p:nvSpPr>
        <p:spPr>
          <a:xfrm>
            <a:off x="6604034" y="2516564"/>
            <a:ext cx="5239200" cy="1289700"/>
          </a:xfrm>
          <a:prstGeom prst="rect">
            <a:avLst/>
          </a:prstGeom>
        </p:spPr>
        <p:txBody>
          <a:bodyPr anchorCtr="0" anchor="ctr" bIns="0" lIns="144000" spcFirstLastPara="1" rIns="0" wrap="square" tIns="0">
            <a:noAutofit/>
          </a:bodyPr>
          <a:lstStyle/>
          <a:p>
            <a:pPr indent="0" lvl="0" marL="0" rtl="0" algn="ctr">
              <a:spcBef>
                <a:spcPts val="0"/>
              </a:spcBef>
              <a:spcAft>
                <a:spcPts val="0"/>
              </a:spcAft>
              <a:buNone/>
            </a:pPr>
            <a:r>
              <a:rPr lang="en-GB"/>
              <a:t>Stick</a:t>
            </a:r>
            <a:r>
              <a:rPr lang="en-GB"/>
              <a:t> all circles to the tree</a:t>
            </a:r>
            <a:endParaRPr/>
          </a:p>
        </p:txBody>
      </p:sp>
      <p:sp>
        <p:nvSpPr>
          <p:cNvPr id="499" name="Google Shape;499;p38"/>
          <p:cNvSpPr txBox="1"/>
          <p:nvPr>
            <p:ph idx="2" type="body"/>
          </p:nvPr>
        </p:nvSpPr>
        <p:spPr>
          <a:xfrm>
            <a:off x="6604034" y="927794"/>
            <a:ext cx="5239200" cy="1289700"/>
          </a:xfrm>
          <a:prstGeom prst="rect">
            <a:avLst/>
          </a:prstGeom>
        </p:spPr>
        <p:txBody>
          <a:bodyPr anchorCtr="0" anchor="ctr" bIns="0" lIns="144000" spcFirstLastPara="1" rIns="0" wrap="square" tIns="0">
            <a:noAutofit/>
          </a:bodyPr>
          <a:lstStyle/>
          <a:p>
            <a:pPr indent="0" lvl="0" marL="0" rtl="0" algn="ctr">
              <a:spcBef>
                <a:spcPts val="0"/>
              </a:spcBef>
              <a:spcAft>
                <a:spcPts val="0"/>
              </a:spcAft>
              <a:buNone/>
            </a:pPr>
            <a:r>
              <a:rPr lang="en-GB"/>
              <a:t>All learners to write their worry on a circle</a:t>
            </a:r>
            <a:endParaRPr/>
          </a:p>
        </p:txBody>
      </p:sp>
      <p:sp>
        <p:nvSpPr>
          <p:cNvPr id="500" name="Google Shape;500;p38"/>
          <p:cNvSpPr txBox="1"/>
          <p:nvPr>
            <p:ph idx="3" type="body"/>
          </p:nvPr>
        </p:nvSpPr>
        <p:spPr>
          <a:xfrm>
            <a:off x="6604025" y="4105325"/>
            <a:ext cx="5239200" cy="1289700"/>
          </a:xfrm>
          <a:prstGeom prst="rect">
            <a:avLst/>
          </a:prstGeom>
        </p:spPr>
        <p:txBody>
          <a:bodyPr anchorCtr="0" anchor="ctr" bIns="0" lIns="144000" spcFirstLastPara="1" rIns="0" wrap="square" tIns="0">
            <a:noAutofit/>
          </a:bodyPr>
          <a:lstStyle/>
          <a:p>
            <a:pPr indent="0" lvl="0" marL="0" rtl="0" algn="ctr">
              <a:spcBef>
                <a:spcPts val="0"/>
              </a:spcBef>
              <a:spcAft>
                <a:spcPts val="0"/>
              </a:spcAft>
              <a:buNone/>
            </a:pPr>
            <a:r>
              <a:rPr lang="en-GB"/>
              <a:t>Learners to suggest solutions to each others worries.</a:t>
            </a:r>
            <a:endParaRPr/>
          </a:p>
        </p:txBody>
      </p:sp>
      <p:pic>
        <p:nvPicPr>
          <p:cNvPr id="501" name="Google Shape;501;p38"/>
          <p:cNvPicPr preferRelativeResize="0"/>
          <p:nvPr/>
        </p:nvPicPr>
        <p:blipFill>
          <a:blip r:embed="rId3">
            <a:alphaModFix/>
          </a:blip>
          <a:stretch>
            <a:fillRect/>
          </a:stretch>
        </p:blipFill>
        <p:spPr>
          <a:xfrm>
            <a:off x="842499" y="2123124"/>
            <a:ext cx="3828372" cy="382837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3">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4472C4"/>
      </a:hlink>
      <a:folHlink>
        <a:srgbClr val="4472C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