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735" r:id="rId1"/>
    <p:sldMasterId id="2147483736" r:id="rId2"/>
  </p:sldMasterIdLst>
  <p:notesMasterIdLst>
    <p:notesMasterId r:id="rId6"/>
  </p:notesMasterIdLst>
  <p:sldIdLst>
    <p:sldId id="256" r:id="rId3"/>
    <p:sldId id="257" r:id="rId4"/>
    <p:sldId id="259" r:id="rId5"/>
  </p:sldIdLst>
  <p:sldSz cx="9144000" cy="5143500" type="screen16x9"/>
  <p:notesSz cx="6858000" cy="9144000"/>
  <p:embeddedFontLst>
    <p:embeddedFont>
      <p:font typeface="Darker Grotesque" pitchFamily="2" charset="0"/>
      <p:regular r:id="rId7"/>
      <p:bold r:id="rId8"/>
    </p:embeddedFont>
    <p:embeddedFont>
      <p:font typeface="Darker Grotesque ExtraBold" pitchFamily="2" charset="0"/>
      <p:bold r:id="rId9"/>
    </p:embeddedFont>
    <p:embeddedFont>
      <p:font typeface="Jost" pitchFamily="2" charset="77"/>
      <p:regular r:id="rId10"/>
      <p:bold r:id="rId11"/>
      <p:italic r:id="rId12"/>
      <p:boldItalic r:id="rId13"/>
    </p:embeddedFont>
    <p:embeddedFont>
      <p:font typeface="Jost ExtraBold" pitchFamily="2" charset="77"/>
      <p:bold r:id="rId14"/>
      <p:italic r:id="rId15"/>
      <p:boldItalic r:id="rId16"/>
    </p:embeddedFont>
    <p:embeddedFont>
      <p:font typeface="Jost Medium" pitchFamily="2" charset="77"/>
      <p:regular r:id="rId17"/>
      <p:bold r:id="rId18"/>
      <p:italic r:id="rId19"/>
      <p:boldItalic r:id="rId20"/>
    </p:embeddedFont>
    <p:embeddedFont>
      <p:font typeface="PT Sans" panose="020B0503020203020204" pitchFamily="34" charset="77"/>
      <p:regular r:id="rId21"/>
      <p:bold r:id="rId22"/>
      <p:italic r:id="rId23"/>
      <p:boldItalic r:id="rId24"/>
    </p:embeddedFont>
    <p:embeddedFont>
      <p:font typeface="Roboto Condensed Light" panose="02000000000000000000" pitchFamily="2" charset="0"/>
      <p:regular r:id="rId25"/>
      <p:italic r:id="rId2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48"/>
  </p:normalViewPr>
  <p:slideViewPr>
    <p:cSldViewPr snapToGrid="0">
      <p:cViewPr varScale="1">
        <p:scale>
          <a:sx n="156" d="100"/>
          <a:sy n="156" d="100"/>
        </p:scale>
        <p:origin x="360" y="168"/>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font" Target="fonts/font2.fntdata"/><Relationship Id="rId13" Type="http://schemas.openxmlformats.org/officeDocument/2006/relationships/font" Target="fonts/font7.fntdata"/><Relationship Id="rId18" Type="http://schemas.openxmlformats.org/officeDocument/2006/relationships/font" Target="fonts/font12.fntdata"/><Relationship Id="rId26" Type="http://schemas.openxmlformats.org/officeDocument/2006/relationships/font" Target="fonts/font20.fntdata"/><Relationship Id="rId3" Type="http://schemas.openxmlformats.org/officeDocument/2006/relationships/slide" Target="slides/slide1.xml"/><Relationship Id="rId21" Type="http://schemas.openxmlformats.org/officeDocument/2006/relationships/font" Target="fonts/font15.fntdata"/><Relationship Id="rId7" Type="http://schemas.openxmlformats.org/officeDocument/2006/relationships/font" Target="fonts/font1.fntdata"/><Relationship Id="rId12" Type="http://schemas.openxmlformats.org/officeDocument/2006/relationships/font" Target="fonts/font6.fntdata"/><Relationship Id="rId17" Type="http://schemas.openxmlformats.org/officeDocument/2006/relationships/font" Target="fonts/font11.fntdata"/><Relationship Id="rId25" Type="http://schemas.openxmlformats.org/officeDocument/2006/relationships/font" Target="fonts/font19.fntdata"/><Relationship Id="rId2" Type="http://schemas.openxmlformats.org/officeDocument/2006/relationships/slideMaster" Target="slideMasters/slideMaster2.xml"/><Relationship Id="rId16" Type="http://schemas.openxmlformats.org/officeDocument/2006/relationships/font" Target="fonts/font10.fntdata"/><Relationship Id="rId20" Type="http://schemas.openxmlformats.org/officeDocument/2006/relationships/font" Target="fonts/font14.fntdata"/><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font" Target="fonts/font5.fntdata"/><Relationship Id="rId24" Type="http://schemas.openxmlformats.org/officeDocument/2006/relationships/font" Target="fonts/font18.fntdata"/><Relationship Id="rId5" Type="http://schemas.openxmlformats.org/officeDocument/2006/relationships/slide" Target="slides/slide3.xml"/><Relationship Id="rId15" Type="http://schemas.openxmlformats.org/officeDocument/2006/relationships/font" Target="fonts/font9.fntdata"/><Relationship Id="rId23" Type="http://schemas.openxmlformats.org/officeDocument/2006/relationships/font" Target="fonts/font17.fntdata"/><Relationship Id="rId28" Type="http://schemas.openxmlformats.org/officeDocument/2006/relationships/viewProps" Target="viewProps.xml"/><Relationship Id="rId10" Type="http://schemas.openxmlformats.org/officeDocument/2006/relationships/font" Target="fonts/font4.fntdata"/><Relationship Id="rId19" Type="http://schemas.openxmlformats.org/officeDocument/2006/relationships/font" Target="fonts/font13.fntdata"/><Relationship Id="rId4" Type="http://schemas.openxmlformats.org/officeDocument/2006/relationships/slide" Target="slides/slide2.xml"/><Relationship Id="rId9" Type="http://schemas.openxmlformats.org/officeDocument/2006/relationships/font" Target="fonts/font3.fntdata"/><Relationship Id="rId14" Type="http://schemas.openxmlformats.org/officeDocument/2006/relationships/font" Target="fonts/font8.fntdata"/><Relationship Id="rId22" Type="http://schemas.openxmlformats.org/officeDocument/2006/relationships/font" Target="fonts/font16.fntdata"/><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2"/>
        <p:cNvGrpSpPr/>
        <p:nvPr/>
      </p:nvGrpSpPr>
      <p:grpSpPr>
        <a:xfrm>
          <a:off x="0" y="0"/>
          <a:ext cx="0" cy="0"/>
          <a:chOff x="0" y="0"/>
          <a:chExt cx="0" cy="0"/>
        </a:xfrm>
      </p:grpSpPr>
      <p:sp>
        <p:nvSpPr>
          <p:cNvPr id="1313" name="Google Shape;1313;gf7fb225607_0_159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14" name="Google Shape;1314;gf7fb225607_0_159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0"/>
        <p:cNvGrpSpPr/>
        <p:nvPr/>
      </p:nvGrpSpPr>
      <p:grpSpPr>
        <a:xfrm>
          <a:off x="0" y="0"/>
          <a:ext cx="0" cy="0"/>
          <a:chOff x="0" y="0"/>
          <a:chExt cx="0" cy="0"/>
        </a:xfrm>
      </p:grpSpPr>
      <p:sp>
        <p:nvSpPr>
          <p:cNvPr id="1481" name="Google Shape;1481;gf7fb225607_0_31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82" name="Google Shape;1482;gf7fb225607_0_31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dirty="0"/>
              <a:t>Explain the purpose of a self care box is to have the items immediately available at the point when you feel low.</a:t>
            </a:r>
            <a:endParaRP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0"/>
        <p:cNvGrpSpPr/>
        <p:nvPr/>
      </p:nvGrpSpPr>
      <p:grpSpPr>
        <a:xfrm>
          <a:off x="0" y="0"/>
          <a:ext cx="0" cy="0"/>
          <a:chOff x="0" y="0"/>
          <a:chExt cx="0" cy="0"/>
        </a:xfrm>
      </p:grpSpPr>
      <p:sp>
        <p:nvSpPr>
          <p:cNvPr id="1481" name="Google Shape;1481;gf7fb225607_0_31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82" name="Google Shape;1482;gf7fb225607_0_31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dirty="0"/>
              <a:t>These are just ideas. Make it clear that students need to put into their box things that make them feel calm/happy. Also things that they can afford or that they already have around the house.</a:t>
            </a:r>
          </a:p>
          <a:p>
            <a:pPr marL="0" lvl="0" indent="0" algn="l" rtl="0">
              <a:spcBef>
                <a:spcPts val="0"/>
              </a:spcBef>
              <a:spcAft>
                <a:spcPts val="0"/>
              </a:spcAft>
              <a:buNone/>
            </a:pPr>
            <a:r>
              <a:rPr lang="en-GB" dirty="0"/>
              <a:t>The box itself does not need to be bought it could be an old cardboard box or shoe box. A small box is fine. It could be decorated with used wrapping paper.</a:t>
            </a:r>
            <a:endParaRPr dirty="0"/>
          </a:p>
        </p:txBody>
      </p:sp>
    </p:spTree>
    <p:extLst>
      <p:ext uri="{BB962C8B-B14F-4D97-AF65-F5344CB8AC3E}">
        <p14:creationId xmlns:p14="http://schemas.microsoft.com/office/powerpoint/2010/main" val="37288858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3" Type="http://schemas.openxmlformats.org/officeDocument/2006/relationships/hyperlink" Target="http://bit.ly/2Tynxth" TargetMode="External"/><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hyperlink" Target="http://bit.ly/2TyoMsr" TargetMode="Externa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chemeClr val="dk1"/>
        </a:solidFill>
        <a:effectLst/>
      </p:bgPr>
    </p:bg>
    <p:spTree>
      <p:nvGrpSpPr>
        <p:cNvPr id="1" name="Shape 53"/>
        <p:cNvGrpSpPr/>
        <p:nvPr/>
      </p:nvGrpSpPr>
      <p:grpSpPr>
        <a:xfrm>
          <a:off x="0" y="0"/>
          <a:ext cx="0" cy="0"/>
          <a:chOff x="0" y="0"/>
          <a:chExt cx="0" cy="0"/>
        </a:xfrm>
      </p:grpSpPr>
      <p:sp>
        <p:nvSpPr>
          <p:cNvPr id="54" name="Google Shape;54;p14"/>
          <p:cNvSpPr/>
          <p:nvPr/>
        </p:nvSpPr>
        <p:spPr>
          <a:xfrm rot="10800000">
            <a:off x="5328273" y="1018151"/>
            <a:ext cx="3854376" cy="4169174"/>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14"/>
          <p:cNvSpPr/>
          <p:nvPr/>
        </p:nvSpPr>
        <p:spPr>
          <a:xfrm>
            <a:off x="8285050" y="1895977"/>
            <a:ext cx="634691" cy="276848"/>
          </a:xfrm>
          <a:custGeom>
            <a:avLst/>
            <a:gdLst/>
            <a:ahLst/>
            <a:cxnLst/>
            <a:rect l="l" t="t" r="r" b="b"/>
            <a:pathLst>
              <a:path w="13870" h="6050" extrusionOk="0">
                <a:moveTo>
                  <a:pt x="7659" y="1"/>
                </a:moveTo>
                <a:cubicBezTo>
                  <a:pt x="6962" y="1"/>
                  <a:pt x="6283" y="396"/>
                  <a:pt x="6036" y="961"/>
                </a:cubicBezTo>
                <a:cubicBezTo>
                  <a:pt x="5741" y="676"/>
                  <a:pt x="5296" y="519"/>
                  <a:pt x="4859" y="519"/>
                </a:cubicBezTo>
                <a:cubicBezTo>
                  <a:pt x="4656" y="519"/>
                  <a:pt x="4454" y="553"/>
                  <a:pt x="4270" y="624"/>
                </a:cubicBezTo>
                <a:cubicBezTo>
                  <a:pt x="3677" y="849"/>
                  <a:pt x="3275" y="1427"/>
                  <a:pt x="3339" y="1973"/>
                </a:cubicBezTo>
                <a:cubicBezTo>
                  <a:pt x="3210" y="1923"/>
                  <a:pt x="3069" y="1900"/>
                  <a:pt x="2926" y="1900"/>
                </a:cubicBezTo>
                <a:cubicBezTo>
                  <a:pt x="2699" y="1900"/>
                  <a:pt x="2468" y="1960"/>
                  <a:pt x="2280" y="2069"/>
                </a:cubicBezTo>
                <a:cubicBezTo>
                  <a:pt x="1976" y="2262"/>
                  <a:pt x="1798" y="2583"/>
                  <a:pt x="1830" y="2904"/>
                </a:cubicBezTo>
                <a:cubicBezTo>
                  <a:pt x="1822" y="2903"/>
                  <a:pt x="1813" y="2903"/>
                  <a:pt x="1805" y="2903"/>
                </a:cubicBezTo>
                <a:cubicBezTo>
                  <a:pt x="1287" y="2903"/>
                  <a:pt x="854" y="3393"/>
                  <a:pt x="980" y="3835"/>
                </a:cubicBezTo>
                <a:cubicBezTo>
                  <a:pt x="467" y="3946"/>
                  <a:pt x="65" y="4380"/>
                  <a:pt x="17" y="4830"/>
                </a:cubicBezTo>
                <a:cubicBezTo>
                  <a:pt x="1" y="5166"/>
                  <a:pt x="146" y="5487"/>
                  <a:pt x="418" y="5729"/>
                </a:cubicBezTo>
                <a:cubicBezTo>
                  <a:pt x="531" y="5825"/>
                  <a:pt x="643" y="5873"/>
                  <a:pt x="756" y="5937"/>
                </a:cubicBezTo>
                <a:lnTo>
                  <a:pt x="13565" y="6050"/>
                </a:lnTo>
                <a:cubicBezTo>
                  <a:pt x="13741" y="5953"/>
                  <a:pt x="13805" y="5776"/>
                  <a:pt x="13837" y="5616"/>
                </a:cubicBezTo>
                <a:cubicBezTo>
                  <a:pt x="13869" y="5408"/>
                  <a:pt x="13837" y="5198"/>
                  <a:pt x="13741" y="5006"/>
                </a:cubicBezTo>
                <a:cubicBezTo>
                  <a:pt x="13580" y="4669"/>
                  <a:pt x="13212" y="4412"/>
                  <a:pt x="12810" y="4348"/>
                </a:cubicBezTo>
                <a:cubicBezTo>
                  <a:pt x="12970" y="3899"/>
                  <a:pt x="12842" y="3353"/>
                  <a:pt x="12457" y="3000"/>
                </a:cubicBezTo>
                <a:cubicBezTo>
                  <a:pt x="12153" y="2708"/>
                  <a:pt x="11710" y="2547"/>
                  <a:pt x="11268" y="2547"/>
                </a:cubicBezTo>
                <a:cubicBezTo>
                  <a:pt x="11150" y="2547"/>
                  <a:pt x="11031" y="2559"/>
                  <a:pt x="10916" y="2583"/>
                </a:cubicBezTo>
                <a:cubicBezTo>
                  <a:pt x="10948" y="2229"/>
                  <a:pt x="10787" y="1876"/>
                  <a:pt x="10498" y="1635"/>
                </a:cubicBezTo>
                <a:cubicBezTo>
                  <a:pt x="10251" y="1453"/>
                  <a:pt x="9930" y="1345"/>
                  <a:pt x="9603" y="1345"/>
                </a:cubicBezTo>
                <a:cubicBezTo>
                  <a:pt x="9527" y="1345"/>
                  <a:pt x="9451" y="1351"/>
                  <a:pt x="9375" y="1363"/>
                </a:cubicBezTo>
                <a:cubicBezTo>
                  <a:pt x="9310" y="689"/>
                  <a:pt x="8653" y="111"/>
                  <a:pt x="7883" y="14"/>
                </a:cubicBezTo>
                <a:cubicBezTo>
                  <a:pt x="7808" y="5"/>
                  <a:pt x="7734" y="1"/>
                  <a:pt x="765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14"/>
          <p:cNvSpPr/>
          <p:nvPr/>
        </p:nvSpPr>
        <p:spPr>
          <a:xfrm rot="-4500048">
            <a:off x="7188542" y="3466015"/>
            <a:ext cx="2362412" cy="1680276"/>
          </a:xfrm>
          <a:custGeom>
            <a:avLst/>
            <a:gdLst/>
            <a:ahLst/>
            <a:cxnLst/>
            <a:rect l="l" t="t" r="r" b="b"/>
            <a:pathLst>
              <a:path w="35204" h="25039" extrusionOk="0">
                <a:moveTo>
                  <a:pt x="0" y="0"/>
                </a:moveTo>
                <a:lnTo>
                  <a:pt x="0" y="212"/>
                </a:lnTo>
                <a:cubicBezTo>
                  <a:pt x="358" y="439"/>
                  <a:pt x="682" y="699"/>
                  <a:pt x="992" y="974"/>
                </a:cubicBezTo>
                <a:cubicBezTo>
                  <a:pt x="2291" y="2128"/>
                  <a:pt x="3167" y="3654"/>
                  <a:pt x="3947" y="5196"/>
                </a:cubicBezTo>
                <a:cubicBezTo>
                  <a:pt x="5376" y="8071"/>
                  <a:pt x="6658" y="11399"/>
                  <a:pt x="9695" y="12958"/>
                </a:cubicBezTo>
                <a:cubicBezTo>
                  <a:pt x="11245" y="13757"/>
                  <a:pt x="12921" y="14005"/>
                  <a:pt x="14622" y="14005"/>
                </a:cubicBezTo>
                <a:cubicBezTo>
                  <a:pt x="16378" y="14005"/>
                  <a:pt x="18161" y="13740"/>
                  <a:pt x="19860" y="13542"/>
                </a:cubicBezTo>
                <a:cubicBezTo>
                  <a:pt x="20872" y="13430"/>
                  <a:pt x="21897" y="13341"/>
                  <a:pt x="22923" y="13341"/>
                </a:cubicBezTo>
                <a:cubicBezTo>
                  <a:pt x="23822" y="13341"/>
                  <a:pt x="24720" y="13410"/>
                  <a:pt x="25608" y="13592"/>
                </a:cubicBezTo>
                <a:cubicBezTo>
                  <a:pt x="27182" y="13917"/>
                  <a:pt x="28693" y="14566"/>
                  <a:pt x="30025" y="15491"/>
                </a:cubicBezTo>
                <a:cubicBezTo>
                  <a:pt x="33125" y="17651"/>
                  <a:pt x="34977" y="21272"/>
                  <a:pt x="35009" y="25039"/>
                </a:cubicBezTo>
                <a:lnTo>
                  <a:pt x="35204" y="25039"/>
                </a:lnTo>
                <a:cubicBezTo>
                  <a:pt x="35171" y="21776"/>
                  <a:pt x="33792" y="18561"/>
                  <a:pt x="31372" y="16335"/>
                </a:cubicBezTo>
                <a:cubicBezTo>
                  <a:pt x="30187" y="15248"/>
                  <a:pt x="28791" y="14404"/>
                  <a:pt x="27280" y="13867"/>
                </a:cubicBezTo>
                <a:cubicBezTo>
                  <a:pt x="25856" y="13347"/>
                  <a:pt x="24386" y="13150"/>
                  <a:pt x="22890" y="13150"/>
                </a:cubicBezTo>
                <a:cubicBezTo>
                  <a:pt x="22611" y="13150"/>
                  <a:pt x="22332" y="13157"/>
                  <a:pt x="22051" y="13170"/>
                </a:cubicBezTo>
                <a:cubicBezTo>
                  <a:pt x="19607" y="13287"/>
                  <a:pt x="17106" y="13822"/>
                  <a:pt x="14647" y="13822"/>
                </a:cubicBezTo>
                <a:cubicBezTo>
                  <a:pt x="13381" y="13822"/>
                  <a:pt x="12127" y="13681"/>
                  <a:pt x="10897" y="13267"/>
                </a:cubicBezTo>
                <a:cubicBezTo>
                  <a:pt x="9208" y="12698"/>
                  <a:pt x="7859" y="11578"/>
                  <a:pt x="6837" y="10165"/>
                </a:cubicBezTo>
                <a:cubicBezTo>
                  <a:pt x="5813" y="8753"/>
                  <a:pt x="5099" y="7145"/>
                  <a:pt x="4337" y="5586"/>
                </a:cubicBezTo>
                <a:cubicBezTo>
                  <a:pt x="3492" y="3832"/>
                  <a:pt x="2550" y="2063"/>
                  <a:pt x="1056" y="764"/>
                </a:cubicBezTo>
                <a:cubicBezTo>
                  <a:pt x="715" y="487"/>
                  <a:pt x="374" y="227"/>
                  <a:pt x="0"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14"/>
          <p:cNvSpPr/>
          <p:nvPr/>
        </p:nvSpPr>
        <p:spPr>
          <a:xfrm>
            <a:off x="3759119" y="3705235"/>
            <a:ext cx="1311032" cy="424824"/>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58" name="Google Shape;58;p14"/>
          <p:cNvPicPr preferRelativeResize="0"/>
          <p:nvPr/>
        </p:nvPicPr>
        <p:blipFill rotWithShape="1">
          <a:blip r:embed="rId2">
            <a:alphaModFix/>
          </a:blip>
          <a:srcRect l="32308"/>
          <a:stretch/>
        </p:blipFill>
        <p:spPr>
          <a:xfrm>
            <a:off x="-89366" y="-213912"/>
            <a:ext cx="4764790" cy="5571324"/>
          </a:xfrm>
          <a:prstGeom prst="rect">
            <a:avLst/>
          </a:prstGeom>
          <a:noFill/>
          <a:ln>
            <a:noFill/>
          </a:ln>
        </p:spPr>
      </p:pic>
      <p:pic>
        <p:nvPicPr>
          <p:cNvPr id="59" name="Google Shape;59;p14"/>
          <p:cNvPicPr preferRelativeResize="0"/>
          <p:nvPr/>
        </p:nvPicPr>
        <p:blipFill rotWithShape="1">
          <a:blip r:embed="rId2">
            <a:alphaModFix/>
          </a:blip>
          <a:srcRect l="32308"/>
          <a:stretch/>
        </p:blipFill>
        <p:spPr>
          <a:xfrm>
            <a:off x="4705809" y="-213912"/>
            <a:ext cx="4764790" cy="5571324"/>
          </a:xfrm>
          <a:prstGeom prst="rect">
            <a:avLst/>
          </a:prstGeom>
          <a:noFill/>
          <a:ln>
            <a:noFill/>
          </a:ln>
        </p:spPr>
      </p:pic>
      <p:sp>
        <p:nvSpPr>
          <p:cNvPr id="60" name="Google Shape;60;p14"/>
          <p:cNvSpPr/>
          <p:nvPr/>
        </p:nvSpPr>
        <p:spPr>
          <a:xfrm>
            <a:off x="-89375" y="-35751"/>
            <a:ext cx="3590384" cy="3883553"/>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14"/>
          <p:cNvSpPr/>
          <p:nvPr/>
        </p:nvSpPr>
        <p:spPr>
          <a:xfrm>
            <a:off x="713099" y="629750"/>
            <a:ext cx="634691" cy="276848"/>
          </a:xfrm>
          <a:custGeom>
            <a:avLst/>
            <a:gdLst/>
            <a:ahLst/>
            <a:cxnLst/>
            <a:rect l="l" t="t" r="r" b="b"/>
            <a:pathLst>
              <a:path w="13870" h="6050" extrusionOk="0">
                <a:moveTo>
                  <a:pt x="7659" y="1"/>
                </a:moveTo>
                <a:cubicBezTo>
                  <a:pt x="6962" y="1"/>
                  <a:pt x="6283" y="396"/>
                  <a:pt x="6036" y="961"/>
                </a:cubicBezTo>
                <a:cubicBezTo>
                  <a:pt x="5741" y="676"/>
                  <a:pt x="5296" y="519"/>
                  <a:pt x="4859" y="519"/>
                </a:cubicBezTo>
                <a:cubicBezTo>
                  <a:pt x="4656" y="519"/>
                  <a:pt x="4454" y="553"/>
                  <a:pt x="4270" y="624"/>
                </a:cubicBezTo>
                <a:cubicBezTo>
                  <a:pt x="3677" y="849"/>
                  <a:pt x="3275" y="1427"/>
                  <a:pt x="3339" y="1973"/>
                </a:cubicBezTo>
                <a:cubicBezTo>
                  <a:pt x="3210" y="1923"/>
                  <a:pt x="3069" y="1900"/>
                  <a:pt x="2926" y="1900"/>
                </a:cubicBezTo>
                <a:cubicBezTo>
                  <a:pt x="2699" y="1900"/>
                  <a:pt x="2468" y="1960"/>
                  <a:pt x="2280" y="2069"/>
                </a:cubicBezTo>
                <a:cubicBezTo>
                  <a:pt x="1976" y="2262"/>
                  <a:pt x="1798" y="2583"/>
                  <a:pt x="1830" y="2904"/>
                </a:cubicBezTo>
                <a:cubicBezTo>
                  <a:pt x="1822" y="2903"/>
                  <a:pt x="1813" y="2903"/>
                  <a:pt x="1805" y="2903"/>
                </a:cubicBezTo>
                <a:cubicBezTo>
                  <a:pt x="1287" y="2903"/>
                  <a:pt x="854" y="3393"/>
                  <a:pt x="980" y="3835"/>
                </a:cubicBezTo>
                <a:cubicBezTo>
                  <a:pt x="467" y="3946"/>
                  <a:pt x="65" y="4380"/>
                  <a:pt x="17" y="4830"/>
                </a:cubicBezTo>
                <a:cubicBezTo>
                  <a:pt x="1" y="5166"/>
                  <a:pt x="146" y="5487"/>
                  <a:pt x="418" y="5729"/>
                </a:cubicBezTo>
                <a:cubicBezTo>
                  <a:pt x="531" y="5825"/>
                  <a:pt x="643" y="5873"/>
                  <a:pt x="756" y="5937"/>
                </a:cubicBezTo>
                <a:lnTo>
                  <a:pt x="13565" y="6050"/>
                </a:lnTo>
                <a:cubicBezTo>
                  <a:pt x="13741" y="5953"/>
                  <a:pt x="13805" y="5776"/>
                  <a:pt x="13837" y="5616"/>
                </a:cubicBezTo>
                <a:cubicBezTo>
                  <a:pt x="13869" y="5408"/>
                  <a:pt x="13837" y="5198"/>
                  <a:pt x="13741" y="5006"/>
                </a:cubicBezTo>
                <a:cubicBezTo>
                  <a:pt x="13580" y="4669"/>
                  <a:pt x="13212" y="4412"/>
                  <a:pt x="12810" y="4348"/>
                </a:cubicBezTo>
                <a:cubicBezTo>
                  <a:pt x="12970" y="3899"/>
                  <a:pt x="12842" y="3353"/>
                  <a:pt x="12457" y="3000"/>
                </a:cubicBezTo>
                <a:cubicBezTo>
                  <a:pt x="12153" y="2708"/>
                  <a:pt x="11710" y="2547"/>
                  <a:pt x="11268" y="2547"/>
                </a:cubicBezTo>
                <a:cubicBezTo>
                  <a:pt x="11150" y="2547"/>
                  <a:pt x="11031" y="2559"/>
                  <a:pt x="10916" y="2583"/>
                </a:cubicBezTo>
                <a:cubicBezTo>
                  <a:pt x="10948" y="2229"/>
                  <a:pt x="10787" y="1876"/>
                  <a:pt x="10498" y="1635"/>
                </a:cubicBezTo>
                <a:cubicBezTo>
                  <a:pt x="10251" y="1453"/>
                  <a:pt x="9930" y="1345"/>
                  <a:pt x="9603" y="1345"/>
                </a:cubicBezTo>
                <a:cubicBezTo>
                  <a:pt x="9527" y="1345"/>
                  <a:pt x="9451" y="1351"/>
                  <a:pt x="9375" y="1363"/>
                </a:cubicBezTo>
                <a:cubicBezTo>
                  <a:pt x="9310" y="689"/>
                  <a:pt x="8653" y="111"/>
                  <a:pt x="7883" y="14"/>
                </a:cubicBezTo>
                <a:cubicBezTo>
                  <a:pt x="7808" y="5"/>
                  <a:pt x="7734" y="1"/>
                  <a:pt x="765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14"/>
          <p:cNvSpPr/>
          <p:nvPr/>
        </p:nvSpPr>
        <p:spPr>
          <a:xfrm>
            <a:off x="1577500" y="432341"/>
            <a:ext cx="660826" cy="214104"/>
          </a:xfrm>
          <a:custGeom>
            <a:avLst/>
            <a:gdLst/>
            <a:ahLst/>
            <a:cxnLst/>
            <a:rect l="l" t="t" r="r" b="b"/>
            <a:pathLst>
              <a:path w="7031" h="2278" extrusionOk="0">
                <a:moveTo>
                  <a:pt x="2903" y="0"/>
                </a:moveTo>
                <a:cubicBezTo>
                  <a:pt x="2697" y="0"/>
                  <a:pt x="2492" y="52"/>
                  <a:pt x="2312" y="158"/>
                </a:cubicBezTo>
                <a:cubicBezTo>
                  <a:pt x="1943" y="368"/>
                  <a:pt x="1718" y="785"/>
                  <a:pt x="1750" y="1202"/>
                </a:cubicBezTo>
                <a:cubicBezTo>
                  <a:pt x="1603" y="1054"/>
                  <a:pt x="1399" y="969"/>
                  <a:pt x="1195" y="969"/>
                </a:cubicBezTo>
                <a:cubicBezTo>
                  <a:pt x="1089" y="969"/>
                  <a:pt x="983" y="992"/>
                  <a:pt x="884" y="1042"/>
                </a:cubicBezTo>
                <a:cubicBezTo>
                  <a:pt x="595" y="1170"/>
                  <a:pt x="417" y="1491"/>
                  <a:pt x="466" y="1812"/>
                </a:cubicBezTo>
                <a:cubicBezTo>
                  <a:pt x="435" y="1804"/>
                  <a:pt x="403" y="1800"/>
                  <a:pt x="371" y="1800"/>
                </a:cubicBezTo>
                <a:cubicBezTo>
                  <a:pt x="271" y="1800"/>
                  <a:pt x="173" y="1839"/>
                  <a:pt x="113" y="1924"/>
                </a:cubicBezTo>
                <a:cubicBezTo>
                  <a:pt x="32" y="2020"/>
                  <a:pt x="0" y="2165"/>
                  <a:pt x="64" y="2277"/>
                </a:cubicBezTo>
                <a:lnTo>
                  <a:pt x="6983" y="2277"/>
                </a:lnTo>
                <a:cubicBezTo>
                  <a:pt x="7031" y="2020"/>
                  <a:pt x="6951" y="1731"/>
                  <a:pt x="6758" y="1555"/>
                </a:cubicBezTo>
                <a:cubicBezTo>
                  <a:pt x="6608" y="1417"/>
                  <a:pt x="6416" y="1345"/>
                  <a:pt x="6225" y="1345"/>
                </a:cubicBezTo>
                <a:cubicBezTo>
                  <a:pt x="6150" y="1345"/>
                  <a:pt x="6076" y="1356"/>
                  <a:pt x="6003" y="1378"/>
                </a:cubicBezTo>
                <a:cubicBezTo>
                  <a:pt x="6084" y="1089"/>
                  <a:pt x="5956" y="768"/>
                  <a:pt x="5714" y="608"/>
                </a:cubicBezTo>
                <a:cubicBezTo>
                  <a:pt x="5572" y="512"/>
                  <a:pt x="5401" y="468"/>
                  <a:pt x="5228" y="468"/>
                </a:cubicBezTo>
                <a:cubicBezTo>
                  <a:pt x="5110" y="468"/>
                  <a:pt x="4991" y="489"/>
                  <a:pt x="4880" y="528"/>
                </a:cubicBezTo>
                <a:cubicBezTo>
                  <a:pt x="4608" y="624"/>
                  <a:pt x="4383" y="832"/>
                  <a:pt x="4222" y="1089"/>
                </a:cubicBezTo>
                <a:cubicBezTo>
                  <a:pt x="4126" y="689"/>
                  <a:pt x="3853" y="319"/>
                  <a:pt x="3484" y="143"/>
                </a:cubicBezTo>
                <a:cubicBezTo>
                  <a:pt x="3303" y="48"/>
                  <a:pt x="3102" y="0"/>
                  <a:pt x="290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14"/>
          <p:cNvSpPr txBox="1">
            <a:spLocks noGrp="1"/>
          </p:cNvSpPr>
          <p:nvPr>
            <p:ph type="ctrTitle"/>
          </p:nvPr>
        </p:nvSpPr>
        <p:spPr>
          <a:xfrm>
            <a:off x="713100" y="1355725"/>
            <a:ext cx="3992700" cy="1680300"/>
          </a:xfrm>
          <a:prstGeom prst="rect">
            <a:avLst/>
          </a:prstGeom>
        </p:spPr>
        <p:txBody>
          <a:bodyPr spcFirstLastPara="1" wrap="square" lIns="91425" tIns="91425" rIns="91425" bIns="91425" anchor="ctr" anchorCtr="0">
            <a:noAutofit/>
          </a:bodyPr>
          <a:lstStyle>
            <a:lvl1pPr lvl="0" rtl="0">
              <a:lnSpc>
                <a:spcPct val="80000"/>
              </a:lnSpc>
              <a:spcBef>
                <a:spcPts val="0"/>
              </a:spcBef>
              <a:spcAft>
                <a:spcPts val="0"/>
              </a:spcAft>
              <a:buClr>
                <a:srgbClr val="191919"/>
              </a:buClr>
              <a:buSzPts val="5200"/>
              <a:buNone/>
              <a:defRPr sz="4500">
                <a:solidFill>
                  <a:schemeClr val="accent3"/>
                </a:solidFill>
                <a:latin typeface="Darker Grotesque ExtraBold"/>
                <a:ea typeface="Darker Grotesque ExtraBold"/>
                <a:cs typeface="Darker Grotesque ExtraBold"/>
                <a:sym typeface="Darker Grotesque ExtraBold"/>
              </a:defRPr>
            </a:lvl1pPr>
            <a:lvl2pPr lvl="1" algn="ctr" rtl="0">
              <a:spcBef>
                <a:spcPts val="0"/>
              </a:spcBef>
              <a:spcAft>
                <a:spcPts val="0"/>
              </a:spcAft>
              <a:buClr>
                <a:srgbClr val="191919"/>
              </a:buClr>
              <a:buSzPts val="5200"/>
              <a:buNone/>
              <a:defRPr sz="5200">
                <a:solidFill>
                  <a:srgbClr val="191919"/>
                </a:solidFill>
              </a:defRPr>
            </a:lvl2pPr>
            <a:lvl3pPr lvl="2" algn="ctr" rtl="0">
              <a:spcBef>
                <a:spcPts val="0"/>
              </a:spcBef>
              <a:spcAft>
                <a:spcPts val="0"/>
              </a:spcAft>
              <a:buClr>
                <a:srgbClr val="191919"/>
              </a:buClr>
              <a:buSzPts val="5200"/>
              <a:buNone/>
              <a:defRPr sz="5200">
                <a:solidFill>
                  <a:srgbClr val="191919"/>
                </a:solidFill>
              </a:defRPr>
            </a:lvl3pPr>
            <a:lvl4pPr lvl="3" algn="ctr" rtl="0">
              <a:spcBef>
                <a:spcPts val="0"/>
              </a:spcBef>
              <a:spcAft>
                <a:spcPts val="0"/>
              </a:spcAft>
              <a:buClr>
                <a:srgbClr val="191919"/>
              </a:buClr>
              <a:buSzPts val="5200"/>
              <a:buNone/>
              <a:defRPr sz="5200">
                <a:solidFill>
                  <a:srgbClr val="191919"/>
                </a:solidFill>
              </a:defRPr>
            </a:lvl4pPr>
            <a:lvl5pPr lvl="4" algn="ctr" rtl="0">
              <a:spcBef>
                <a:spcPts val="0"/>
              </a:spcBef>
              <a:spcAft>
                <a:spcPts val="0"/>
              </a:spcAft>
              <a:buClr>
                <a:srgbClr val="191919"/>
              </a:buClr>
              <a:buSzPts val="5200"/>
              <a:buNone/>
              <a:defRPr sz="5200">
                <a:solidFill>
                  <a:srgbClr val="191919"/>
                </a:solidFill>
              </a:defRPr>
            </a:lvl5pPr>
            <a:lvl6pPr lvl="5" algn="ctr" rtl="0">
              <a:spcBef>
                <a:spcPts val="0"/>
              </a:spcBef>
              <a:spcAft>
                <a:spcPts val="0"/>
              </a:spcAft>
              <a:buClr>
                <a:srgbClr val="191919"/>
              </a:buClr>
              <a:buSzPts val="5200"/>
              <a:buNone/>
              <a:defRPr sz="5200">
                <a:solidFill>
                  <a:srgbClr val="191919"/>
                </a:solidFill>
              </a:defRPr>
            </a:lvl6pPr>
            <a:lvl7pPr lvl="6" algn="ctr" rtl="0">
              <a:spcBef>
                <a:spcPts val="0"/>
              </a:spcBef>
              <a:spcAft>
                <a:spcPts val="0"/>
              </a:spcAft>
              <a:buClr>
                <a:srgbClr val="191919"/>
              </a:buClr>
              <a:buSzPts val="5200"/>
              <a:buNone/>
              <a:defRPr sz="5200">
                <a:solidFill>
                  <a:srgbClr val="191919"/>
                </a:solidFill>
              </a:defRPr>
            </a:lvl7pPr>
            <a:lvl8pPr lvl="7" algn="ctr" rtl="0">
              <a:spcBef>
                <a:spcPts val="0"/>
              </a:spcBef>
              <a:spcAft>
                <a:spcPts val="0"/>
              </a:spcAft>
              <a:buClr>
                <a:srgbClr val="191919"/>
              </a:buClr>
              <a:buSzPts val="5200"/>
              <a:buNone/>
              <a:defRPr sz="5200">
                <a:solidFill>
                  <a:srgbClr val="191919"/>
                </a:solidFill>
              </a:defRPr>
            </a:lvl8pPr>
            <a:lvl9pPr lvl="8" algn="ctr" rtl="0">
              <a:spcBef>
                <a:spcPts val="0"/>
              </a:spcBef>
              <a:spcAft>
                <a:spcPts val="0"/>
              </a:spcAft>
              <a:buClr>
                <a:srgbClr val="191919"/>
              </a:buClr>
              <a:buSzPts val="5200"/>
              <a:buNone/>
              <a:defRPr sz="5200">
                <a:solidFill>
                  <a:srgbClr val="191919"/>
                </a:solidFill>
              </a:defRPr>
            </a:lvl9pPr>
          </a:lstStyle>
          <a:p>
            <a:endParaRPr/>
          </a:p>
        </p:txBody>
      </p:sp>
      <p:sp>
        <p:nvSpPr>
          <p:cNvPr id="64" name="Google Shape;64;p14"/>
          <p:cNvSpPr/>
          <p:nvPr/>
        </p:nvSpPr>
        <p:spPr>
          <a:xfrm rot="4500022">
            <a:off x="1989931" y="3774492"/>
            <a:ext cx="3272681" cy="3695042"/>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14"/>
          <p:cNvSpPr/>
          <p:nvPr/>
        </p:nvSpPr>
        <p:spPr>
          <a:xfrm>
            <a:off x="3260549" y="4276750"/>
            <a:ext cx="634691" cy="276848"/>
          </a:xfrm>
          <a:custGeom>
            <a:avLst/>
            <a:gdLst/>
            <a:ahLst/>
            <a:cxnLst/>
            <a:rect l="l" t="t" r="r" b="b"/>
            <a:pathLst>
              <a:path w="13870" h="6050" extrusionOk="0">
                <a:moveTo>
                  <a:pt x="7659" y="1"/>
                </a:moveTo>
                <a:cubicBezTo>
                  <a:pt x="6962" y="1"/>
                  <a:pt x="6283" y="396"/>
                  <a:pt x="6036" y="961"/>
                </a:cubicBezTo>
                <a:cubicBezTo>
                  <a:pt x="5741" y="676"/>
                  <a:pt x="5296" y="519"/>
                  <a:pt x="4859" y="519"/>
                </a:cubicBezTo>
                <a:cubicBezTo>
                  <a:pt x="4656" y="519"/>
                  <a:pt x="4454" y="553"/>
                  <a:pt x="4270" y="624"/>
                </a:cubicBezTo>
                <a:cubicBezTo>
                  <a:pt x="3677" y="849"/>
                  <a:pt x="3275" y="1427"/>
                  <a:pt x="3339" y="1973"/>
                </a:cubicBezTo>
                <a:cubicBezTo>
                  <a:pt x="3210" y="1923"/>
                  <a:pt x="3069" y="1900"/>
                  <a:pt x="2926" y="1900"/>
                </a:cubicBezTo>
                <a:cubicBezTo>
                  <a:pt x="2699" y="1900"/>
                  <a:pt x="2468" y="1960"/>
                  <a:pt x="2280" y="2069"/>
                </a:cubicBezTo>
                <a:cubicBezTo>
                  <a:pt x="1976" y="2262"/>
                  <a:pt x="1798" y="2583"/>
                  <a:pt x="1830" y="2904"/>
                </a:cubicBezTo>
                <a:cubicBezTo>
                  <a:pt x="1822" y="2903"/>
                  <a:pt x="1813" y="2903"/>
                  <a:pt x="1805" y="2903"/>
                </a:cubicBezTo>
                <a:cubicBezTo>
                  <a:pt x="1287" y="2903"/>
                  <a:pt x="854" y="3393"/>
                  <a:pt x="980" y="3835"/>
                </a:cubicBezTo>
                <a:cubicBezTo>
                  <a:pt x="467" y="3946"/>
                  <a:pt x="65" y="4380"/>
                  <a:pt x="17" y="4830"/>
                </a:cubicBezTo>
                <a:cubicBezTo>
                  <a:pt x="1" y="5166"/>
                  <a:pt x="146" y="5487"/>
                  <a:pt x="418" y="5729"/>
                </a:cubicBezTo>
                <a:cubicBezTo>
                  <a:pt x="531" y="5825"/>
                  <a:pt x="643" y="5873"/>
                  <a:pt x="756" y="5937"/>
                </a:cubicBezTo>
                <a:lnTo>
                  <a:pt x="13565" y="6050"/>
                </a:lnTo>
                <a:cubicBezTo>
                  <a:pt x="13741" y="5953"/>
                  <a:pt x="13805" y="5776"/>
                  <a:pt x="13837" y="5616"/>
                </a:cubicBezTo>
                <a:cubicBezTo>
                  <a:pt x="13869" y="5408"/>
                  <a:pt x="13837" y="5198"/>
                  <a:pt x="13741" y="5006"/>
                </a:cubicBezTo>
                <a:cubicBezTo>
                  <a:pt x="13580" y="4669"/>
                  <a:pt x="13212" y="4412"/>
                  <a:pt x="12810" y="4348"/>
                </a:cubicBezTo>
                <a:cubicBezTo>
                  <a:pt x="12970" y="3899"/>
                  <a:pt x="12842" y="3353"/>
                  <a:pt x="12457" y="3000"/>
                </a:cubicBezTo>
                <a:cubicBezTo>
                  <a:pt x="12153" y="2708"/>
                  <a:pt x="11710" y="2547"/>
                  <a:pt x="11268" y="2547"/>
                </a:cubicBezTo>
                <a:cubicBezTo>
                  <a:pt x="11150" y="2547"/>
                  <a:pt x="11031" y="2559"/>
                  <a:pt x="10916" y="2583"/>
                </a:cubicBezTo>
                <a:cubicBezTo>
                  <a:pt x="10948" y="2229"/>
                  <a:pt x="10787" y="1876"/>
                  <a:pt x="10498" y="1635"/>
                </a:cubicBezTo>
                <a:cubicBezTo>
                  <a:pt x="10251" y="1453"/>
                  <a:pt x="9930" y="1345"/>
                  <a:pt x="9603" y="1345"/>
                </a:cubicBezTo>
                <a:cubicBezTo>
                  <a:pt x="9527" y="1345"/>
                  <a:pt x="9451" y="1351"/>
                  <a:pt x="9375" y="1363"/>
                </a:cubicBezTo>
                <a:cubicBezTo>
                  <a:pt x="9310" y="689"/>
                  <a:pt x="8653" y="111"/>
                  <a:pt x="7883" y="14"/>
                </a:cubicBezTo>
                <a:cubicBezTo>
                  <a:pt x="7808" y="5"/>
                  <a:pt x="7734" y="1"/>
                  <a:pt x="765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14"/>
          <p:cNvSpPr/>
          <p:nvPr/>
        </p:nvSpPr>
        <p:spPr>
          <a:xfrm>
            <a:off x="-74571" y="3563250"/>
            <a:ext cx="2362452" cy="1680305"/>
          </a:xfrm>
          <a:custGeom>
            <a:avLst/>
            <a:gdLst/>
            <a:ahLst/>
            <a:cxnLst/>
            <a:rect l="l" t="t" r="r" b="b"/>
            <a:pathLst>
              <a:path w="35204" h="25039" extrusionOk="0">
                <a:moveTo>
                  <a:pt x="0" y="0"/>
                </a:moveTo>
                <a:lnTo>
                  <a:pt x="0" y="212"/>
                </a:lnTo>
                <a:cubicBezTo>
                  <a:pt x="358" y="439"/>
                  <a:pt x="682" y="699"/>
                  <a:pt x="992" y="974"/>
                </a:cubicBezTo>
                <a:cubicBezTo>
                  <a:pt x="2291" y="2128"/>
                  <a:pt x="3167" y="3654"/>
                  <a:pt x="3947" y="5196"/>
                </a:cubicBezTo>
                <a:cubicBezTo>
                  <a:pt x="5376" y="8071"/>
                  <a:pt x="6658" y="11399"/>
                  <a:pt x="9695" y="12958"/>
                </a:cubicBezTo>
                <a:cubicBezTo>
                  <a:pt x="11245" y="13757"/>
                  <a:pt x="12921" y="14005"/>
                  <a:pt x="14622" y="14005"/>
                </a:cubicBezTo>
                <a:cubicBezTo>
                  <a:pt x="16378" y="14005"/>
                  <a:pt x="18161" y="13740"/>
                  <a:pt x="19860" y="13542"/>
                </a:cubicBezTo>
                <a:cubicBezTo>
                  <a:pt x="20872" y="13430"/>
                  <a:pt x="21897" y="13341"/>
                  <a:pt x="22923" y="13341"/>
                </a:cubicBezTo>
                <a:cubicBezTo>
                  <a:pt x="23822" y="13341"/>
                  <a:pt x="24720" y="13410"/>
                  <a:pt x="25608" y="13592"/>
                </a:cubicBezTo>
                <a:cubicBezTo>
                  <a:pt x="27182" y="13917"/>
                  <a:pt x="28693" y="14566"/>
                  <a:pt x="30025" y="15491"/>
                </a:cubicBezTo>
                <a:cubicBezTo>
                  <a:pt x="33125" y="17651"/>
                  <a:pt x="34977" y="21272"/>
                  <a:pt x="35009" y="25039"/>
                </a:cubicBezTo>
                <a:lnTo>
                  <a:pt x="35204" y="25039"/>
                </a:lnTo>
                <a:cubicBezTo>
                  <a:pt x="35171" y="21776"/>
                  <a:pt x="33792" y="18561"/>
                  <a:pt x="31372" y="16335"/>
                </a:cubicBezTo>
                <a:cubicBezTo>
                  <a:pt x="30187" y="15248"/>
                  <a:pt x="28791" y="14404"/>
                  <a:pt x="27280" y="13867"/>
                </a:cubicBezTo>
                <a:cubicBezTo>
                  <a:pt x="25856" y="13347"/>
                  <a:pt x="24386" y="13150"/>
                  <a:pt x="22890" y="13150"/>
                </a:cubicBezTo>
                <a:cubicBezTo>
                  <a:pt x="22611" y="13150"/>
                  <a:pt x="22332" y="13157"/>
                  <a:pt x="22051" y="13170"/>
                </a:cubicBezTo>
                <a:cubicBezTo>
                  <a:pt x="19607" y="13287"/>
                  <a:pt x="17106" y="13822"/>
                  <a:pt x="14647" y="13822"/>
                </a:cubicBezTo>
                <a:cubicBezTo>
                  <a:pt x="13381" y="13822"/>
                  <a:pt x="12127" y="13681"/>
                  <a:pt x="10897" y="13267"/>
                </a:cubicBezTo>
                <a:cubicBezTo>
                  <a:pt x="9208" y="12698"/>
                  <a:pt x="7859" y="11578"/>
                  <a:pt x="6837" y="10165"/>
                </a:cubicBezTo>
                <a:cubicBezTo>
                  <a:pt x="5813" y="8753"/>
                  <a:pt x="5099" y="7145"/>
                  <a:pt x="4337" y="5586"/>
                </a:cubicBezTo>
                <a:cubicBezTo>
                  <a:pt x="3492" y="3832"/>
                  <a:pt x="2550" y="2063"/>
                  <a:pt x="1056" y="764"/>
                </a:cubicBezTo>
                <a:cubicBezTo>
                  <a:pt x="715" y="487"/>
                  <a:pt x="374" y="227"/>
                  <a:pt x="0"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14"/>
          <p:cNvSpPr/>
          <p:nvPr/>
        </p:nvSpPr>
        <p:spPr>
          <a:xfrm>
            <a:off x="2880425" y="-567233"/>
            <a:ext cx="5024565" cy="1856650"/>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14"/>
          <p:cNvSpPr/>
          <p:nvPr/>
        </p:nvSpPr>
        <p:spPr>
          <a:xfrm>
            <a:off x="5053335" y="394187"/>
            <a:ext cx="894761" cy="290421"/>
          </a:xfrm>
          <a:custGeom>
            <a:avLst/>
            <a:gdLst/>
            <a:ahLst/>
            <a:cxnLst/>
            <a:rect l="l" t="t" r="r" b="b"/>
            <a:pathLst>
              <a:path w="9520" h="3090" extrusionOk="0">
                <a:moveTo>
                  <a:pt x="3949" y="1"/>
                </a:moveTo>
                <a:cubicBezTo>
                  <a:pt x="3657" y="1"/>
                  <a:pt x="3366" y="73"/>
                  <a:pt x="3114" y="216"/>
                </a:cubicBezTo>
                <a:cubicBezTo>
                  <a:pt x="2633" y="504"/>
                  <a:pt x="2328" y="1067"/>
                  <a:pt x="2360" y="1613"/>
                </a:cubicBezTo>
                <a:cubicBezTo>
                  <a:pt x="2173" y="1414"/>
                  <a:pt x="1897" y="1311"/>
                  <a:pt x="1622" y="1311"/>
                </a:cubicBezTo>
                <a:cubicBezTo>
                  <a:pt x="1473" y="1311"/>
                  <a:pt x="1323" y="1342"/>
                  <a:pt x="1188" y="1403"/>
                </a:cubicBezTo>
                <a:cubicBezTo>
                  <a:pt x="803" y="1596"/>
                  <a:pt x="563" y="2030"/>
                  <a:pt x="610" y="2447"/>
                </a:cubicBezTo>
                <a:cubicBezTo>
                  <a:pt x="574" y="2436"/>
                  <a:pt x="535" y="2431"/>
                  <a:pt x="497" y="2431"/>
                </a:cubicBezTo>
                <a:cubicBezTo>
                  <a:pt x="366" y="2431"/>
                  <a:pt x="232" y="2492"/>
                  <a:pt x="145" y="2591"/>
                </a:cubicBezTo>
                <a:cubicBezTo>
                  <a:pt x="32" y="2736"/>
                  <a:pt x="0" y="2929"/>
                  <a:pt x="81" y="3089"/>
                </a:cubicBezTo>
                <a:lnTo>
                  <a:pt x="9438" y="3089"/>
                </a:lnTo>
                <a:cubicBezTo>
                  <a:pt x="9519" y="2736"/>
                  <a:pt x="9391" y="2351"/>
                  <a:pt x="9134" y="2094"/>
                </a:cubicBezTo>
                <a:cubicBezTo>
                  <a:pt x="8950" y="1921"/>
                  <a:pt x="8691" y="1822"/>
                  <a:pt x="8428" y="1822"/>
                </a:cubicBezTo>
                <a:cubicBezTo>
                  <a:pt x="8325" y="1822"/>
                  <a:pt x="8222" y="1838"/>
                  <a:pt x="8122" y="1869"/>
                </a:cubicBezTo>
                <a:cubicBezTo>
                  <a:pt x="8235" y="1484"/>
                  <a:pt x="8058" y="1050"/>
                  <a:pt x="7737" y="825"/>
                </a:cubicBezTo>
                <a:cubicBezTo>
                  <a:pt x="7538" y="693"/>
                  <a:pt x="7305" y="633"/>
                  <a:pt x="7071" y="633"/>
                </a:cubicBezTo>
                <a:cubicBezTo>
                  <a:pt x="6910" y="633"/>
                  <a:pt x="6748" y="661"/>
                  <a:pt x="6598" y="714"/>
                </a:cubicBezTo>
                <a:cubicBezTo>
                  <a:pt x="6228" y="858"/>
                  <a:pt x="5924" y="1131"/>
                  <a:pt x="5714" y="1468"/>
                </a:cubicBezTo>
                <a:cubicBezTo>
                  <a:pt x="5586" y="922"/>
                  <a:pt x="5217" y="440"/>
                  <a:pt x="4719" y="183"/>
                </a:cubicBezTo>
                <a:cubicBezTo>
                  <a:pt x="4482" y="61"/>
                  <a:pt x="4216" y="1"/>
                  <a:pt x="394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14"/>
          <p:cNvSpPr txBox="1">
            <a:spLocks noGrp="1"/>
          </p:cNvSpPr>
          <p:nvPr>
            <p:ph type="subTitle" idx="1"/>
          </p:nvPr>
        </p:nvSpPr>
        <p:spPr>
          <a:xfrm>
            <a:off x="713100" y="3008078"/>
            <a:ext cx="3992700" cy="5817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3000">
                <a:solidFill>
                  <a:schemeClr val="accent5"/>
                </a:solidFill>
                <a:latin typeface="Jost Medium"/>
                <a:ea typeface="Jost Medium"/>
                <a:cs typeface="Jost Medium"/>
                <a:sym typeface="Jost Medium"/>
              </a:defRPr>
            </a:lvl1pPr>
            <a:lvl2pPr lvl="1" algn="ctr" rtl="0">
              <a:lnSpc>
                <a:spcPct val="100000"/>
              </a:lnSpc>
              <a:spcBef>
                <a:spcPts val="0"/>
              </a:spcBef>
              <a:spcAft>
                <a:spcPts val="0"/>
              </a:spcAft>
              <a:buSzPts val="1800"/>
              <a:buNone/>
              <a:defRPr sz="1800"/>
            </a:lvl2pPr>
            <a:lvl3pPr lvl="2" algn="ctr" rtl="0">
              <a:lnSpc>
                <a:spcPct val="100000"/>
              </a:lnSpc>
              <a:spcBef>
                <a:spcPts val="0"/>
              </a:spcBef>
              <a:spcAft>
                <a:spcPts val="0"/>
              </a:spcAft>
              <a:buSzPts val="1800"/>
              <a:buNone/>
              <a:defRPr sz="1800"/>
            </a:lvl3pPr>
            <a:lvl4pPr lvl="3" algn="ctr" rtl="0">
              <a:lnSpc>
                <a:spcPct val="100000"/>
              </a:lnSpc>
              <a:spcBef>
                <a:spcPts val="0"/>
              </a:spcBef>
              <a:spcAft>
                <a:spcPts val="0"/>
              </a:spcAft>
              <a:buSzPts val="1800"/>
              <a:buNone/>
              <a:defRPr sz="1800"/>
            </a:lvl4pPr>
            <a:lvl5pPr lvl="4" algn="ctr" rtl="0">
              <a:lnSpc>
                <a:spcPct val="100000"/>
              </a:lnSpc>
              <a:spcBef>
                <a:spcPts val="0"/>
              </a:spcBef>
              <a:spcAft>
                <a:spcPts val="0"/>
              </a:spcAft>
              <a:buSzPts val="1800"/>
              <a:buNone/>
              <a:defRPr sz="1800"/>
            </a:lvl5pPr>
            <a:lvl6pPr lvl="5" algn="ctr" rtl="0">
              <a:lnSpc>
                <a:spcPct val="100000"/>
              </a:lnSpc>
              <a:spcBef>
                <a:spcPts val="0"/>
              </a:spcBef>
              <a:spcAft>
                <a:spcPts val="0"/>
              </a:spcAft>
              <a:buSzPts val="1800"/>
              <a:buNone/>
              <a:defRPr sz="1800"/>
            </a:lvl6pPr>
            <a:lvl7pPr lvl="6" algn="ctr" rtl="0">
              <a:lnSpc>
                <a:spcPct val="100000"/>
              </a:lnSpc>
              <a:spcBef>
                <a:spcPts val="0"/>
              </a:spcBef>
              <a:spcAft>
                <a:spcPts val="0"/>
              </a:spcAft>
              <a:buSzPts val="1800"/>
              <a:buNone/>
              <a:defRPr sz="1800"/>
            </a:lvl7pPr>
            <a:lvl8pPr lvl="7" algn="ctr" rtl="0">
              <a:lnSpc>
                <a:spcPct val="100000"/>
              </a:lnSpc>
              <a:spcBef>
                <a:spcPts val="0"/>
              </a:spcBef>
              <a:spcAft>
                <a:spcPts val="0"/>
              </a:spcAft>
              <a:buSzPts val="1800"/>
              <a:buNone/>
              <a:defRPr sz="1800"/>
            </a:lvl8pPr>
            <a:lvl9pPr lvl="8" algn="ctr" rtl="0">
              <a:lnSpc>
                <a:spcPct val="100000"/>
              </a:lnSpc>
              <a:spcBef>
                <a:spcPts val="0"/>
              </a:spcBef>
              <a:spcAft>
                <a:spcPts val="0"/>
              </a:spcAft>
              <a:buSzPts val="1800"/>
              <a:buNone/>
              <a:defRPr sz="1800"/>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solidFill>
          <a:schemeClr val="dk1"/>
        </a:solidFill>
        <a:effectLst/>
      </p:bgPr>
    </p:bg>
    <p:spTree>
      <p:nvGrpSpPr>
        <p:cNvPr id="1" name="Shape 70"/>
        <p:cNvGrpSpPr/>
        <p:nvPr/>
      </p:nvGrpSpPr>
      <p:grpSpPr>
        <a:xfrm>
          <a:off x="0" y="0"/>
          <a:ext cx="0" cy="0"/>
          <a:chOff x="0" y="0"/>
          <a:chExt cx="0" cy="0"/>
        </a:xfrm>
      </p:grpSpPr>
      <p:sp>
        <p:nvSpPr>
          <p:cNvPr id="71" name="Google Shape;71;p15"/>
          <p:cNvSpPr/>
          <p:nvPr/>
        </p:nvSpPr>
        <p:spPr>
          <a:xfrm rot="4500031">
            <a:off x="5886356" y="1497334"/>
            <a:ext cx="4536942" cy="5122459"/>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72" name="Google Shape;72;p15"/>
          <p:cNvPicPr preferRelativeResize="0"/>
          <p:nvPr/>
        </p:nvPicPr>
        <p:blipFill rotWithShape="1">
          <a:blip r:embed="rId2">
            <a:alphaModFix/>
          </a:blip>
          <a:srcRect l="29957"/>
          <a:stretch/>
        </p:blipFill>
        <p:spPr>
          <a:xfrm>
            <a:off x="4503300" y="-213912"/>
            <a:ext cx="4930350" cy="5571324"/>
          </a:xfrm>
          <a:prstGeom prst="rect">
            <a:avLst/>
          </a:prstGeom>
          <a:noFill/>
          <a:ln>
            <a:noFill/>
          </a:ln>
        </p:spPr>
      </p:pic>
      <p:sp>
        <p:nvSpPr>
          <p:cNvPr id="73" name="Google Shape;73;p15"/>
          <p:cNvSpPr/>
          <p:nvPr/>
        </p:nvSpPr>
        <p:spPr>
          <a:xfrm>
            <a:off x="8727351" y="2083949"/>
            <a:ext cx="484829" cy="2291817"/>
          </a:xfrm>
          <a:custGeom>
            <a:avLst/>
            <a:gdLst/>
            <a:ahLst/>
            <a:cxnLst/>
            <a:rect l="l" t="t" r="r" b="b"/>
            <a:pathLst>
              <a:path w="6496" h="30707" extrusionOk="0">
                <a:moveTo>
                  <a:pt x="6496" y="1"/>
                </a:moveTo>
                <a:cubicBezTo>
                  <a:pt x="4141" y="2745"/>
                  <a:pt x="2387" y="6025"/>
                  <a:pt x="1462" y="9533"/>
                </a:cubicBezTo>
                <a:cubicBezTo>
                  <a:pt x="1" y="15086"/>
                  <a:pt x="763" y="21029"/>
                  <a:pt x="3394" y="26111"/>
                </a:cubicBezTo>
                <a:cubicBezTo>
                  <a:pt x="4255" y="27751"/>
                  <a:pt x="5294" y="29293"/>
                  <a:pt x="6496" y="30707"/>
                </a:cubicBezTo>
                <a:lnTo>
                  <a:pt x="6496" y="30317"/>
                </a:lnTo>
                <a:cubicBezTo>
                  <a:pt x="3816" y="27118"/>
                  <a:pt x="1998" y="23220"/>
                  <a:pt x="1283" y="19096"/>
                </a:cubicBezTo>
                <a:cubicBezTo>
                  <a:pt x="326" y="13543"/>
                  <a:pt x="1575" y="7812"/>
                  <a:pt x="4563" y="3053"/>
                </a:cubicBezTo>
                <a:cubicBezTo>
                  <a:pt x="5148" y="2111"/>
                  <a:pt x="5797" y="1235"/>
                  <a:pt x="6496" y="390"/>
                </a:cubicBezTo>
                <a:lnTo>
                  <a:pt x="6496"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4" name="Google Shape;74;p15"/>
          <p:cNvGrpSpPr/>
          <p:nvPr/>
        </p:nvGrpSpPr>
        <p:grpSpPr>
          <a:xfrm>
            <a:off x="6069960" y="1427041"/>
            <a:ext cx="355704" cy="470530"/>
            <a:chOff x="286275" y="729525"/>
            <a:chExt cx="240000" cy="317475"/>
          </a:xfrm>
        </p:grpSpPr>
        <p:sp>
          <p:nvSpPr>
            <p:cNvPr id="75" name="Google Shape;75;p15"/>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15"/>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7" name="Google Shape;77;p15"/>
          <p:cNvGrpSpPr/>
          <p:nvPr/>
        </p:nvGrpSpPr>
        <p:grpSpPr>
          <a:xfrm>
            <a:off x="7976972" y="2525766"/>
            <a:ext cx="355704" cy="470530"/>
            <a:chOff x="286275" y="729525"/>
            <a:chExt cx="240000" cy="317475"/>
          </a:xfrm>
        </p:grpSpPr>
        <p:sp>
          <p:nvSpPr>
            <p:cNvPr id="78" name="Google Shape;78;p15"/>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15"/>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0" name="Google Shape;80;p15"/>
          <p:cNvGrpSpPr/>
          <p:nvPr/>
        </p:nvGrpSpPr>
        <p:grpSpPr>
          <a:xfrm>
            <a:off x="5292672" y="2525766"/>
            <a:ext cx="355704" cy="470530"/>
            <a:chOff x="286275" y="729525"/>
            <a:chExt cx="240000" cy="317475"/>
          </a:xfrm>
        </p:grpSpPr>
        <p:sp>
          <p:nvSpPr>
            <p:cNvPr id="81" name="Google Shape;81;p15"/>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15"/>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3" name="Google Shape;83;p15"/>
          <p:cNvSpPr/>
          <p:nvPr/>
        </p:nvSpPr>
        <p:spPr>
          <a:xfrm rot="7735829">
            <a:off x="-240072" y="-598439"/>
            <a:ext cx="2362519" cy="1680352"/>
          </a:xfrm>
          <a:custGeom>
            <a:avLst/>
            <a:gdLst/>
            <a:ahLst/>
            <a:cxnLst/>
            <a:rect l="l" t="t" r="r" b="b"/>
            <a:pathLst>
              <a:path w="35204" h="25039" extrusionOk="0">
                <a:moveTo>
                  <a:pt x="0" y="0"/>
                </a:moveTo>
                <a:lnTo>
                  <a:pt x="0" y="212"/>
                </a:lnTo>
                <a:cubicBezTo>
                  <a:pt x="358" y="439"/>
                  <a:pt x="682" y="699"/>
                  <a:pt x="992" y="974"/>
                </a:cubicBezTo>
                <a:cubicBezTo>
                  <a:pt x="2291" y="2128"/>
                  <a:pt x="3167" y="3654"/>
                  <a:pt x="3947" y="5196"/>
                </a:cubicBezTo>
                <a:cubicBezTo>
                  <a:pt x="5376" y="8071"/>
                  <a:pt x="6658" y="11399"/>
                  <a:pt x="9695" y="12958"/>
                </a:cubicBezTo>
                <a:cubicBezTo>
                  <a:pt x="11245" y="13757"/>
                  <a:pt x="12921" y="14005"/>
                  <a:pt x="14622" y="14005"/>
                </a:cubicBezTo>
                <a:cubicBezTo>
                  <a:pt x="16378" y="14005"/>
                  <a:pt x="18161" y="13740"/>
                  <a:pt x="19860" y="13542"/>
                </a:cubicBezTo>
                <a:cubicBezTo>
                  <a:pt x="20872" y="13430"/>
                  <a:pt x="21897" y="13341"/>
                  <a:pt x="22923" y="13341"/>
                </a:cubicBezTo>
                <a:cubicBezTo>
                  <a:pt x="23822" y="13341"/>
                  <a:pt x="24720" y="13410"/>
                  <a:pt x="25608" y="13592"/>
                </a:cubicBezTo>
                <a:cubicBezTo>
                  <a:pt x="27182" y="13917"/>
                  <a:pt x="28693" y="14566"/>
                  <a:pt x="30025" y="15491"/>
                </a:cubicBezTo>
                <a:cubicBezTo>
                  <a:pt x="33125" y="17651"/>
                  <a:pt x="34977" y="21272"/>
                  <a:pt x="35009" y="25039"/>
                </a:cubicBezTo>
                <a:lnTo>
                  <a:pt x="35204" y="25039"/>
                </a:lnTo>
                <a:cubicBezTo>
                  <a:pt x="35171" y="21776"/>
                  <a:pt x="33792" y="18561"/>
                  <a:pt x="31372" y="16335"/>
                </a:cubicBezTo>
                <a:cubicBezTo>
                  <a:pt x="30187" y="15248"/>
                  <a:pt x="28791" y="14404"/>
                  <a:pt x="27280" y="13867"/>
                </a:cubicBezTo>
                <a:cubicBezTo>
                  <a:pt x="25856" y="13347"/>
                  <a:pt x="24386" y="13150"/>
                  <a:pt x="22890" y="13150"/>
                </a:cubicBezTo>
                <a:cubicBezTo>
                  <a:pt x="22611" y="13150"/>
                  <a:pt x="22332" y="13157"/>
                  <a:pt x="22051" y="13170"/>
                </a:cubicBezTo>
                <a:cubicBezTo>
                  <a:pt x="19607" y="13287"/>
                  <a:pt x="17106" y="13822"/>
                  <a:pt x="14647" y="13822"/>
                </a:cubicBezTo>
                <a:cubicBezTo>
                  <a:pt x="13381" y="13822"/>
                  <a:pt x="12127" y="13681"/>
                  <a:pt x="10897" y="13267"/>
                </a:cubicBezTo>
                <a:cubicBezTo>
                  <a:pt x="9208" y="12698"/>
                  <a:pt x="7859" y="11578"/>
                  <a:pt x="6837" y="10165"/>
                </a:cubicBezTo>
                <a:cubicBezTo>
                  <a:pt x="5813" y="8753"/>
                  <a:pt x="5099" y="7145"/>
                  <a:pt x="4337" y="5586"/>
                </a:cubicBezTo>
                <a:cubicBezTo>
                  <a:pt x="3492" y="3832"/>
                  <a:pt x="2550" y="2063"/>
                  <a:pt x="1056" y="764"/>
                </a:cubicBezTo>
                <a:cubicBezTo>
                  <a:pt x="715" y="487"/>
                  <a:pt x="374" y="227"/>
                  <a:pt x="0"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15"/>
          <p:cNvSpPr/>
          <p:nvPr/>
        </p:nvSpPr>
        <p:spPr>
          <a:xfrm>
            <a:off x="3539094" y="555760"/>
            <a:ext cx="1311032" cy="424823"/>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85" name="Google Shape;85;p15"/>
          <p:cNvPicPr preferRelativeResize="0"/>
          <p:nvPr/>
        </p:nvPicPr>
        <p:blipFill rotWithShape="1">
          <a:blip r:embed="rId2">
            <a:alphaModFix/>
          </a:blip>
          <a:srcRect l="29957"/>
          <a:stretch/>
        </p:blipFill>
        <p:spPr>
          <a:xfrm>
            <a:off x="-427050" y="-213912"/>
            <a:ext cx="4930350" cy="5571324"/>
          </a:xfrm>
          <a:prstGeom prst="rect">
            <a:avLst/>
          </a:prstGeom>
          <a:noFill/>
          <a:ln>
            <a:noFill/>
          </a:ln>
        </p:spPr>
      </p:pic>
      <p:sp>
        <p:nvSpPr>
          <p:cNvPr id="86" name="Google Shape;86;p15"/>
          <p:cNvSpPr txBox="1">
            <a:spLocks noGrp="1"/>
          </p:cNvSpPr>
          <p:nvPr>
            <p:ph type="title"/>
          </p:nvPr>
        </p:nvSpPr>
        <p:spPr>
          <a:xfrm>
            <a:off x="720000" y="1508400"/>
            <a:ext cx="3033000" cy="1553400"/>
          </a:xfrm>
          <a:prstGeom prst="rect">
            <a:avLst/>
          </a:prstGeom>
        </p:spPr>
        <p:txBody>
          <a:bodyPr spcFirstLastPara="1" wrap="square" lIns="91425" tIns="91425" rIns="91425" bIns="91425" anchor="ctr" anchorCtr="0">
            <a:noAutofit/>
          </a:bodyPr>
          <a:lstStyle>
            <a:lvl1pPr lvl="0" rtl="0">
              <a:lnSpc>
                <a:spcPct val="70000"/>
              </a:lnSpc>
              <a:spcBef>
                <a:spcPts val="0"/>
              </a:spcBef>
              <a:spcAft>
                <a:spcPts val="0"/>
              </a:spcAft>
              <a:buSzPts val="3600"/>
              <a:buNone/>
              <a:defRPr sz="4800">
                <a:solidFill>
                  <a:schemeClr val="accent3"/>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87" name="Google Shape;87;p15"/>
          <p:cNvSpPr txBox="1">
            <a:spLocks noGrp="1"/>
          </p:cNvSpPr>
          <p:nvPr>
            <p:ph type="title" idx="2" hasCustomPrompt="1"/>
          </p:nvPr>
        </p:nvSpPr>
        <p:spPr>
          <a:xfrm>
            <a:off x="7044973" y="1224225"/>
            <a:ext cx="1386000" cy="8418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6000"/>
              <a:buNone/>
              <a:defRPr sz="6000">
                <a:solidFill>
                  <a:schemeClr val="accent3"/>
                </a:solidFill>
                <a:latin typeface="Jost ExtraBold"/>
                <a:ea typeface="Jost ExtraBold"/>
                <a:cs typeface="Jost ExtraBold"/>
                <a:sym typeface="Jost ExtraBold"/>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88" name="Google Shape;88;p15"/>
          <p:cNvSpPr txBox="1">
            <a:spLocks noGrp="1"/>
          </p:cNvSpPr>
          <p:nvPr>
            <p:ph type="subTitle" idx="1"/>
          </p:nvPr>
        </p:nvSpPr>
        <p:spPr>
          <a:xfrm>
            <a:off x="720000" y="3207325"/>
            <a:ext cx="2819100" cy="427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solidFill>
                  <a:schemeClr val="accent5"/>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89" name="Google Shape;89;p15"/>
          <p:cNvSpPr/>
          <p:nvPr/>
        </p:nvSpPr>
        <p:spPr>
          <a:xfrm rot="-7175431">
            <a:off x="-1847575" y="4199691"/>
            <a:ext cx="6745876" cy="2492699"/>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15"/>
          <p:cNvSpPr/>
          <p:nvPr/>
        </p:nvSpPr>
        <p:spPr>
          <a:xfrm>
            <a:off x="5093775" y="-30125"/>
            <a:ext cx="3570950" cy="1319518"/>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15"/>
          <p:cNvSpPr/>
          <p:nvPr/>
        </p:nvSpPr>
        <p:spPr>
          <a:xfrm>
            <a:off x="-50575" y="3478698"/>
            <a:ext cx="674000" cy="1688818"/>
          </a:xfrm>
          <a:custGeom>
            <a:avLst/>
            <a:gdLst/>
            <a:ahLst/>
            <a:cxnLst/>
            <a:rect l="l" t="t" r="r" b="b"/>
            <a:pathLst>
              <a:path w="10946" h="27427" extrusionOk="0">
                <a:moveTo>
                  <a:pt x="1" y="0"/>
                </a:moveTo>
                <a:lnTo>
                  <a:pt x="1" y="260"/>
                </a:lnTo>
                <a:cubicBezTo>
                  <a:pt x="1219" y="634"/>
                  <a:pt x="2339" y="1364"/>
                  <a:pt x="3233" y="2273"/>
                </a:cubicBezTo>
                <a:cubicBezTo>
                  <a:pt x="5132" y="4222"/>
                  <a:pt x="5863" y="6950"/>
                  <a:pt x="6123" y="9580"/>
                </a:cubicBezTo>
                <a:cubicBezTo>
                  <a:pt x="6626" y="14728"/>
                  <a:pt x="5311" y="20622"/>
                  <a:pt x="8396" y="25186"/>
                </a:cubicBezTo>
                <a:cubicBezTo>
                  <a:pt x="8981" y="26045"/>
                  <a:pt x="9695" y="26825"/>
                  <a:pt x="10523" y="27426"/>
                </a:cubicBezTo>
                <a:lnTo>
                  <a:pt x="10945" y="27426"/>
                </a:lnTo>
                <a:cubicBezTo>
                  <a:pt x="10003" y="26792"/>
                  <a:pt x="9176" y="25916"/>
                  <a:pt x="8542" y="24958"/>
                </a:cubicBezTo>
                <a:cubicBezTo>
                  <a:pt x="7015" y="22636"/>
                  <a:pt x="6643" y="19810"/>
                  <a:pt x="6545" y="17082"/>
                </a:cubicBezTo>
                <a:cubicBezTo>
                  <a:pt x="6383" y="12098"/>
                  <a:pt x="7243" y="6008"/>
                  <a:pt x="3411" y="2095"/>
                </a:cubicBezTo>
                <a:cubicBezTo>
                  <a:pt x="2469" y="1137"/>
                  <a:pt x="1284" y="374"/>
                  <a:pt x="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15"/>
          <p:cNvSpPr/>
          <p:nvPr/>
        </p:nvSpPr>
        <p:spPr>
          <a:xfrm>
            <a:off x="713099" y="629750"/>
            <a:ext cx="634691" cy="276848"/>
          </a:xfrm>
          <a:custGeom>
            <a:avLst/>
            <a:gdLst/>
            <a:ahLst/>
            <a:cxnLst/>
            <a:rect l="l" t="t" r="r" b="b"/>
            <a:pathLst>
              <a:path w="13870" h="6050" extrusionOk="0">
                <a:moveTo>
                  <a:pt x="7659" y="1"/>
                </a:moveTo>
                <a:cubicBezTo>
                  <a:pt x="6962" y="1"/>
                  <a:pt x="6283" y="396"/>
                  <a:pt x="6036" y="961"/>
                </a:cubicBezTo>
                <a:cubicBezTo>
                  <a:pt x="5741" y="676"/>
                  <a:pt x="5296" y="519"/>
                  <a:pt x="4859" y="519"/>
                </a:cubicBezTo>
                <a:cubicBezTo>
                  <a:pt x="4656" y="519"/>
                  <a:pt x="4454" y="553"/>
                  <a:pt x="4270" y="624"/>
                </a:cubicBezTo>
                <a:cubicBezTo>
                  <a:pt x="3677" y="849"/>
                  <a:pt x="3275" y="1427"/>
                  <a:pt x="3339" y="1973"/>
                </a:cubicBezTo>
                <a:cubicBezTo>
                  <a:pt x="3210" y="1923"/>
                  <a:pt x="3069" y="1900"/>
                  <a:pt x="2926" y="1900"/>
                </a:cubicBezTo>
                <a:cubicBezTo>
                  <a:pt x="2699" y="1900"/>
                  <a:pt x="2468" y="1960"/>
                  <a:pt x="2280" y="2069"/>
                </a:cubicBezTo>
                <a:cubicBezTo>
                  <a:pt x="1976" y="2262"/>
                  <a:pt x="1798" y="2583"/>
                  <a:pt x="1830" y="2904"/>
                </a:cubicBezTo>
                <a:cubicBezTo>
                  <a:pt x="1822" y="2903"/>
                  <a:pt x="1813" y="2903"/>
                  <a:pt x="1805" y="2903"/>
                </a:cubicBezTo>
                <a:cubicBezTo>
                  <a:pt x="1287" y="2903"/>
                  <a:pt x="854" y="3393"/>
                  <a:pt x="980" y="3835"/>
                </a:cubicBezTo>
                <a:cubicBezTo>
                  <a:pt x="467" y="3946"/>
                  <a:pt x="65" y="4380"/>
                  <a:pt x="17" y="4830"/>
                </a:cubicBezTo>
                <a:cubicBezTo>
                  <a:pt x="1" y="5166"/>
                  <a:pt x="146" y="5487"/>
                  <a:pt x="418" y="5729"/>
                </a:cubicBezTo>
                <a:cubicBezTo>
                  <a:pt x="531" y="5825"/>
                  <a:pt x="643" y="5873"/>
                  <a:pt x="756" y="5937"/>
                </a:cubicBezTo>
                <a:lnTo>
                  <a:pt x="13565" y="6050"/>
                </a:lnTo>
                <a:cubicBezTo>
                  <a:pt x="13741" y="5953"/>
                  <a:pt x="13805" y="5776"/>
                  <a:pt x="13837" y="5616"/>
                </a:cubicBezTo>
                <a:cubicBezTo>
                  <a:pt x="13869" y="5408"/>
                  <a:pt x="13837" y="5198"/>
                  <a:pt x="13741" y="5006"/>
                </a:cubicBezTo>
                <a:cubicBezTo>
                  <a:pt x="13580" y="4669"/>
                  <a:pt x="13212" y="4412"/>
                  <a:pt x="12810" y="4348"/>
                </a:cubicBezTo>
                <a:cubicBezTo>
                  <a:pt x="12970" y="3899"/>
                  <a:pt x="12842" y="3353"/>
                  <a:pt x="12457" y="3000"/>
                </a:cubicBezTo>
                <a:cubicBezTo>
                  <a:pt x="12153" y="2708"/>
                  <a:pt x="11710" y="2547"/>
                  <a:pt x="11268" y="2547"/>
                </a:cubicBezTo>
                <a:cubicBezTo>
                  <a:pt x="11150" y="2547"/>
                  <a:pt x="11031" y="2559"/>
                  <a:pt x="10916" y="2583"/>
                </a:cubicBezTo>
                <a:cubicBezTo>
                  <a:pt x="10948" y="2229"/>
                  <a:pt x="10787" y="1876"/>
                  <a:pt x="10498" y="1635"/>
                </a:cubicBezTo>
                <a:cubicBezTo>
                  <a:pt x="10251" y="1453"/>
                  <a:pt x="9930" y="1345"/>
                  <a:pt x="9603" y="1345"/>
                </a:cubicBezTo>
                <a:cubicBezTo>
                  <a:pt x="9527" y="1345"/>
                  <a:pt x="9451" y="1351"/>
                  <a:pt x="9375" y="1363"/>
                </a:cubicBezTo>
                <a:cubicBezTo>
                  <a:pt x="9310" y="689"/>
                  <a:pt x="8653" y="111"/>
                  <a:pt x="7883" y="14"/>
                </a:cubicBezTo>
                <a:cubicBezTo>
                  <a:pt x="7808" y="5"/>
                  <a:pt x="7734" y="1"/>
                  <a:pt x="765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15"/>
          <p:cNvSpPr/>
          <p:nvPr/>
        </p:nvSpPr>
        <p:spPr>
          <a:xfrm>
            <a:off x="1577500" y="432341"/>
            <a:ext cx="660826" cy="214104"/>
          </a:xfrm>
          <a:custGeom>
            <a:avLst/>
            <a:gdLst/>
            <a:ahLst/>
            <a:cxnLst/>
            <a:rect l="l" t="t" r="r" b="b"/>
            <a:pathLst>
              <a:path w="7031" h="2278" extrusionOk="0">
                <a:moveTo>
                  <a:pt x="2903" y="0"/>
                </a:moveTo>
                <a:cubicBezTo>
                  <a:pt x="2697" y="0"/>
                  <a:pt x="2492" y="52"/>
                  <a:pt x="2312" y="158"/>
                </a:cubicBezTo>
                <a:cubicBezTo>
                  <a:pt x="1943" y="368"/>
                  <a:pt x="1718" y="785"/>
                  <a:pt x="1750" y="1202"/>
                </a:cubicBezTo>
                <a:cubicBezTo>
                  <a:pt x="1603" y="1054"/>
                  <a:pt x="1399" y="969"/>
                  <a:pt x="1195" y="969"/>
                </a:cubicBezTo>
                <a:cubicBezTo>
                  <a:pt x="1089" y="969"/>
                  <a:pt x="983" y="992"/>
                  <a:pt x="884" y="1042"/>
                </a:cubicBezTo>
                <a:cubicBezTo>
                  <a:pt x="595" y="1170"/>
                  <a:pt x="417" y="1491"/>
                  <a:pt x="466" y="1812"/>
                </a:cubicBezTo>
                <a:cubicBezTo>
                  <a:pt x="435" y="1804"/>
                  <a:pt x="403" y="1800"/>
                  <a:pt x="371" y="1800"/>
                </a:cubicBezTo>
                <a:cubicBezTo>
                  <a:pt x="271" y="1800"/>
                  <a:pt x="173" y="1839"/>
                  <a:pt x="113" y="1924"/>
                </a:cubicBezTo>
                <a:cubicBezTo>
                  <a:pt x="32" y="2020"/>
                  <a:pt x="0" y="2165"/>
                  <a:pt x="64" y="2277"/>
                </a:cubicBezTo>
                <a:lnTo>
                  <a:pt x="6983" y="2277"/>
                </a:lnTo>
                <a:cubicBezTo>
                  <a:pt x="7031" y="2020"/>
                  <a:pt x="6951" y="1731"/>
                  <a:pt x="6758" y="1555"/>
                </a:cubicBezTo>
                <a:cubicBezTo>
                  <a:pt x="6608" y="1417"/>
                  <a:pt x="6416" y="1345"/>
                  <a:pt x="6225" y="1345"/>
                </a:cubicBezTo>
                <a:cubicBezTo>
                  <a:pt x="6150" y="1345"/>
                  <a:pt x="6076" y="1356"/>
                  <a:pt x="6003" y="1378"/>
                </a:cubicBezTo>
                <a:cubicBezTo>
                  <a:pt x="6084" y="1089"/>
                  <a:pt x="5956" y="768"/>
                  <a:pt x="5714" y="608"/>
                </a:cubicBezTo>
                <a:cubicBezTo>
                  <a:pt x="5572" y="512"/>
                  <a:pt x="5401" y="468"/>
                  <a:pt x="5228" y="468"/>
                </a:cubicBezTo>
                <a:cubicBezTo>
                  <a:pt x="5110" y="468"/>
                  <a:pt x="4991" y="489"/>
                  <a:pt x="4880" y="528"/>
                </a:cubicBezTo>
                <a:cubicBezTo>
                  <a:pt x="4608" y="624"/>
                  <a:pt x="4383" y="832"/>
                  <a:pt x="4222" y="1089"/>
                </a:cubicBezTo>
                <a:cubicBezTo>
                  <a:pt x="4126" y="689"/>
                  <a:pt x="3853" y="319"/>
                  <a:pt x="3484" y="143"/>
                </a:cubicBezTo>
                <a:cubicBezTo>
                  <a:pt x="3303" y="48"/>
                  <a:pt x="3102" y="0"/>
                  <a:pt x="290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15"/>
          <p:cNvSpPr/>
          <p:nvPr/>
        </p:nvSpPr>
        <p:spPr>
          <a:xfrm>
            <a:off x="5292674" y="1076875"/>
            <a:ext cx="634691" cy="276848"/>
          </a:xfrm>
          <a:custGeom>
            <a:avLst/>
            <a:gdLst/>
            <a:ahLst/>
            <a:cxnLst/>
            <a:rect l="l" t="t" r="r" b="b"/>
            <a:pathLst>
              <a:path w="13870" h="6050" extrusionOk="0">
                <a:moveTo>
                  <a:pt x="7659" y="1"/>
                </a:moveTo>
                <a:cubicBezTo>
                  <a:pt x="6962" y="1"/>
                  <a:pt x="6283" y="396"/>
                  <a:pt x="6036" y="961"/>
                </a:cubicBezTo>
                <a:cubicBezTo>
                  <a:pt x="5741" y="676"/>
                  <a:pt x="5296" y="519"/>
                  <a:pt x="4859" y="519"/>
                </a:cubicBezTo>
                <a:cubicBezTo>
                  <a:pt x="4656" y="519"/>
                  <a:pt x="4454" y="553"/>
                  <a:pt x="4270" y="624"/>
                </a:cubicBezTo>
                <a:cubicBezTo>
                  <a:pt x="3677" y="849"/>
                  <a:pt x="3275" y="1427"/>
                  <a:pt x="3339" y="1973"/>
                </a:cubicBezTo>
                <a:cubicBezTo>
                  <a:pt x="3210" y="1923"/>
                  <a:pt x="3069" y="1900"/>
                  <a:pt x="2926" y="1900"/>
                </a:cubicBezTo>
                <a:cubicBezTo>
                  <a:pt x="2699" y="1900"/>
                  <a:pt x="2468" y="1960"/>
                  <a:pt x="2280" y="2069"/>
                </a:cubicBezTo>
                <a:cubicBezTo>
                  <a:pt x="1976" y="2262"/>
                  <a:pt x="1798" y="2583"/>
                  <a:pt x="1830" y="2904"/>
                </a:cubicBezTo>
                <a:cubicBezTo>
                  <a:pt x="1822" y="2903"/>
                  <a:pt x="1813" y="2903"/>
                  <a:pt x="1805" y="2903"/>
                </a:cubicBezTo>
                <a:cubicBezTo>
                  <a:pt x="1287" y="2903"/>
                  <a:pt x="854" y="3393"/>
                  <a:pt x="980" y="3835"/>
                </a:cubicBezTo>
                <a:cubicBezTo>
                  <a:pt x="467" y="3946"/>
                  <a:pt x="65" y="4380"/>
                  <a:pt x="17" y="4830"/>
                </a:cubicBezTo>
                <a:cubicBezTo>
                  <a:pt x="1" y="5166"/>
                  <a:pt x="146" y="5487"/>
                  <a:pt x="418" y="5729"/>
                </a:cubicBezTo>
                <a:cubicBezTo>
                  <a:pt x="531" y="5825"/>
                  <a:pt x="643" y="5873"/>
                  <a:pt x="756" y="5937"/>
                </a:cubicBezTo>
                <a:lnTo>
                  <a:pt x="13565" y="6050"/>
                </a:lnTo>
                <a:cubicBezTo>
                  <a:pt x="13741" y="5953"/>
                  <a:pt x="13805" y="5776"/>
                  <a:pt x="13837" y="5616"/>
                </a:cubicBezTo>
                <a:cubicBezTo>
                  <a:pt x="13869" y="5408"/>
                  <a:pt x="13837" y="5198"/>
                  <a:pt x="13741" y="5006"/>
                </a:cubicBezTo>
                <a:cubicBezTo>
                  <a:pt x="13580" y="4669"/>
                  <a:pt x="13212" y="4412"/>
                  <a:pt x="12810" y="4348"/>
                </a:cubicBezTo>
                <a:cubicBezTo>
                  <a:pt x="12970" y="3899"/>
                  <a:pt x="12842" y="3353"/>
                  <a:pt x="12457" y="3000"/>
                </a:cubicBezTo>
                <a:cubicBezTo>
                  <a:pt x="12153" y="2708"/>
                  <a:pt x="11710" y="2547"/>
                  <a:pt x="11268" y="2547"/>
                </a:cubicBezTo>
                <a:cubicBezTo>
                  <a:pt x="11150" y="2547"/>
                  <a:pt x="11031" y="2559"/>
                  <a:pt x="10916" y="2583"/>
                </a:cubicBezTo>
                <a:cubicBezTo>
                  <a:pt x="10948" y="2229"/>
                  <a:pt x="10787" y="1876"/>
                  <a:pt x="10498" y="1635"/>
                </a:cubicBezTo>
                <a:cubicBezTo>
                  <a:pt x="10251" y="1453"/>
                  <a:pt x="9930" y="1345"/>
                  <a:pt x="9603" y="1345"/>
                </a:cubicBezTo>
                <a:cubicBezTo>
                  <a:pt x="9527" y="1345"/>
                  <a:pt x="9451" y="1351"/>
                  <a:pt x="9375" y="1363"/>
                </a:cubicBezTo>
                <a:cubicBezTo>
                  <a:pt x="9310" y="689"/>
                  <a:pt x="8653" y="111"/>
                  <a:pt x="7883" y="14"/>
                </a:cubicBezTo>
                <a:cubicBezTo>
                  <a:pt x="7808" y="5"/>
                  <a:pt x="7734" y="1"/>
                  <a:pt x="765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15"/>
          <p:cNvSpPr/>
          <p:nvPr/>
        </p:nvSpPr>
        <p:spPr>
          <a:xfrm>
            <a:off x="4274694" y="1427047"/>
            <a:ext cx="1311032" cy="424823"/>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96"/>
        <p:cNvGrpSpPr/>
        <p:nvPr/>
      </p:nvGrpSpPr>
      <p:grpSpPr>
        <a:xfrm>
          <a:off x="0" y="0"/>
          <a:ext cx="0" cy="0"/>
          <a:chOff x="0" y="0"/>
          <a:chExt cx="0" cy="0"/>
        </a:xfrm>
      </p:grpSpPr>
      <p:sp>
        <p:nvSpPr>
          <p:cNvPr id="97" name="Google Shape;97;p16"/>
          <p:cNvSpPr txBox="1">
            <a:spLocks noGrp="1"/>
          </p:cNvSpPr>
          <p:nvPr>
            <p:ph type="title"/>
          </p:nvPr>
        </p:nvSpPr>
        <p:spPr>
          <a:xfrm>
            <a:off x="720000" y="445025"/>
            <a:ext cx="54408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4000"/>
              <a:buNone/>
              <a:defRPr sz="4000">
                <a:latin typeface="Darker Grotesque ExtraBold"/>
                <a:ea typeface="Darker Grotesque ExtraBold"/>
                <a:cs typeface="Darker Grotesque ExtraBold"/>
                <a:sym typeface="Darker Grotesque ExtraBold"/>
              </a:defRPr>
            </a:lvl1pPr>
            <a:lvl2pPr lvl="1" rtl="0">
              <a:spcBef>
                <a:spcPts val="0"/>
              </a:spcBef>
              <a:spcAft>
                <a:spcPts val="0"/>
              </a:spcAft>
              <a:buSzPts val="4000"/>
              <a:buNone/>
              <a:defRPr sz="4000"/>
            </a:lvl2pPr>
            <a:lvl3pPr lvl="2" rtl="0">
              <a:spcBef>
                <a:spcPts val="0"/>
              </a:spcBef>
              <a:spcAft>
                <a:spcPts val="0"/>
              </a:spcAft>
              <a:buSzPts val="4000"/>
              <a:buNone/>
              <a:defRPr sz="4000"/>
            </a:lvl3pPr>
            <a:lvl4pPr lvl="3" rtl="0">
              <a:spcBef>
                <a:spcPts val="0"/>
              </a:spcBef>
              <a:spcAft>
                <a:spcPts val="0"/>
              </a:spcAft>
              <a:buSzPts val="4000"/>
              <a:buNone/>
              <a:defRPr sz="4000"/>
            </a:lvl4pPr>
            <a:lvl5pPr lvl="4" rtl="0">
              <a:spcBef>
                <a:spcPts val="0"/>
              </a:spcBef>
              <a:spcAft>
                <a:spcPts val="0"/>
              </a:spcAft>
              <a:buSzPts val="4000"/>
              <a:buNone/>
              <a:defRPr sz="4000"/>
            </a:lvl5pPr>
            <a:lvl6pPr lvl="5" rtl="0">
              <a:spcBef>
                <a:spcPts val="0"/>
              </a:spcBef>
              <a:spcAft>
                <a:spcPts val="0"/>
              </a:spcAft>
              <a:buSzPts val="4000"/>
              <a:buNone/>
              <a:defRPr sz="4000"/>
            </a:lvl6pPr>
            <a:lvl7pPr lvl="6" rtl="0">
              <a:spcBef>
                <a:spcPts val="0"/>
              </a:spcBef>
              <a:spcAft>
                <a:spcPts val="0"/>
              </a:spcAft>
              <a:buSzPts val="4000"/>
              <a:buNone/>
              <a:defRPr sz="4000"/>
            </a:lvl7pPr>
            <a:lvl8pPr lvl="7" rtl="0">
              <a:spcBef>
                <a:spcPts val="0"/>
              </a:spcBef>
              <a:spcAft>
                <a:spcPts val="0"/>
              </a:spcAft>
              <a:buSzPts val="4000"/>
              <a:buNone/>
              <a:defRPr sz="4000"/>
            </a:lvl8pPr>
            <a:lvl9pPr lvl="8" rtl="0">
              <a:spcBef>
                <a:spcPts val="0"/>
              </a:spcBef>
              <a:spcAft>
                <a:spcPts val="0"/>
              </a:spcAft>
              <a:buSzPts val="4000"/>
              <a:buNone/>
              <a:defRPr sz="4000"/>
            </a:lvl9pPr>
          </a:lstStyle>
          <a:p>
            <a:endParaRPr/>
          </a:p>
        </p:txBody>
      </p:sp>
      <p:sp>
        <p:nvSpPr>
          <p:cNvPr id="98" name="Google Shape;98;p16"/>
          <p:cNvSpPr txBox="1">
            <a:spLocks noGrp="1"/>
          </p:cNvSpPr>
          <p:nvPr>
            <p:ph type="body" idx="1"/>
          </p:nvPr>
        </p:nvSpPr>
        <p:spPr>
          <a:xfrm>
            <a:off x="720000" y="1215752"/>
            <a:ext cx="7704000" cy="3416400"/>
          </a:xfrm>
          <a:prstGeom prst="rect">
            <a:avLst/>
          </a:prstGeom>
        </p:spPr>
        <p:txBody>
          <a:bodyPr spcFirstLastPara="1" wrap="square" lIns="91425" tIns="91425" rIns="91425" bIns="91425" anchor="t" anchorCtr="0">
            <a:noAutofit/>
          </a:bodyPr>
          <a:lstStyle>
            <a:lvl1pPr marL="457200" lvl="0" indent="-304800" rtl="0">
              <a:lnSpc>
                <a:spcPct val="100000"/>
              </a:lnSpc>
              <a:spcBef>
                <a:spcPts val="0"/>
              </a:spcBef>
              <a:spcAft>
                <a:spcPts val="0"/>
              </a:spcAft>
              <a:buClr>
                <a:schemeClr val="dk1"/>
              </a:buClr>
              <a:buSzPts val="1200"/>
              <a:buFont typeface="Jost Medium"/>
              <a:buAutoNum type="arabicPeriod"/>
              <a:defRPr sz="1250">
                <a:solidFill>
                  <a:schemeClr val="dk1"/>
                </a:solidFill>
                <a:latin typeface="Jost Medium"/>
                <a:ea typeface="Jost Medium"/>
                <a:cs typeface="Jost Medium"/>
                <a:sym typeface="Jost Medium"/>
              </a:defRPr>
            </a:lvl1pPr>
            <a:lvl2pPr marL="914400" lvl="1" indent="-304800" rtl="0">
              <a:lnSpc>
                <a:spcPct val="115000"/>
              </a:lnSpc>
              <a:spcBef>
                <a:spcPts val="1600"/>
              </a:spcBef>
              <a:spcAft>
                <a:spcPts val="0"/>
              </a:spcAft>
              <a:buClr>
                <a:schemeClr val="dk1"/>
              </a:buClr>
              <a:buSzPts val="1200"/>
              <a:buFont typeface="Jost Medium"/>
              <a:buAutoNum type="alphaLcPeriod"/>
              <a:defRPr>
                <a:solidFill>
                  <a:schemeClr val="dk1"/>
                </a:solidFill>
                <a:latin typeface="Jost Medium"/>
                <a:ea typeface="Jost Medium"/>
                <a:cs typeface="Jost Medium"/>
                <a:sym typeface="Jost Medium"/>
              </a:defRPr>
            </a:lvl2pPr>
            <a:lvl3pPr marL="1371600" lvl="2" indent="-304800" rtl="0">
              <a:lnSpc>
                <a:spcPct val="115000"/>
              </a:lnSpc>
              <a:spcBef>
                <a:spcPts val="1600"/>
              </a:spcBef>
              <a:spcAft>
                <a:spcPts val="0"/>
              </a:spcAft>
              <a:buClr>
                <a:schemeClr val="dk1"/>
              </a:buClr>
              <a:buSzPts val="1200"/>
              <a:buFont typeface="Jost Medium"/>
              <a:buAutoNum type="romanLcPeriod"/>
              <a:defRPr>
                <a:solidFill>
                  <a:schemeClr val="dk1"/>
                </a:solidFill>
                <a:latin typeface="Jost Medium"/>
                <a:ea typeface="Jost Medium"/>
                <a:cs typeface="Jost Medium"/>
                <a:sym typeface="Jost Medium"/>
              </a:defRPr>
            </a:lvl3pPr>
            <a:lvl4pPr marL="1828800" lvl="3" indent="-304800" rtl="0">
              <a:lnSpc>
                <a:spcPct val="115000"/>
              </a:lnSpc>
              <a:spcBef>
                <a:spcPts val="1600"/>
              </a:spcBef>
              <a:spcAft>
                <a:spcPts val="0"/>
              </a:spcAft>
              <a:buClr>
                <a:schemeClr val="dk1"/>
              </a:buClr>
              <a:buSzPts val="1200"/>
              <a:buFont typeface="Jost Medium"/>
              <a:buAutoNum type="arabicPeriod"/>
              <a:defRPr>
                <a:solidFill>
                  <a:schemeClr val="dk1"/>
                </a:solidFill>
                <a:latin typeface="Jost Medium"/>
                <a:ea typeface="Jost Medium"/>
                <a:cs typeface="Jost Medium"/>
                <a:sym typeface="Jost Medium"/>
              </a:defRPr>
            </a:lvl4pPr>
            <a:lvl5pPr marL="2286000" lvl="4" indent="-304800" rtl="0">
              <a:lnSpc>
                <a:spcPct val="115000"/>
              </a:lnSpc>
              <a:spcBef>
                <a:spcPts val="1600"/>
              </a:spcBef>
              <a:spcAft>
                <a:spcPts val="0"/>
              </a:spcAft>
              <a:buClr>
                <a:schemeClr val="dk1"/>
              </a:buClr>
              <a:buSzPts val="1200"/>
              <a:buFont typeface="Jost Medium"/>
              <a:buAutoNum type="alphaLcPeriod"/>
              <a:defRPr>
                <a:solidFill>
                  <a:schemeClr val="dk1"/>
                </a:solidFill>
                <a:latin typeface="Jost Medium"/>
                <a:ea typeface="Jost Medium"/>
                <a:cs typeface="Jost Medium"/>
                <a:sym typeface="Jost Medium"/>
              </a:defRPr>
            </a:lvl5pPr>
            <a:lvl6pPr marL="2743200" lvl="5" indent="-304800" rtl="0">
              <a:lnSpc>
                <a:spcPct val="115000"/>
              </a:lnSpc>
              <a:spcBef>
                <a:spcPts val="1600"/>
              </a:spcBef>
              <a:spcAft>
                <a:spcPts val="0"/>
              </a:spcAft>
              <a:buClr>
                <a:schemeClr val="dk1"/>
              </a:buClr>
              <a:buSzPts val="1200"/>
              <a:buFont typeface="Jost Medium"/>
              <a:buAutoNum type="romanLcPeriod"/>
              <a:defRPr>
                <a:solidFill>
                  <a:schemeClr val="dk1"/>
                </a:solidFill>
                <a:latin typeface="Jost Medium"/>
                <a:ea typeface="Jost Medium"/>
                <a:cs typeface="Jost Medium"/>
                <a:sym typeface="Jost Medium"/>
              </a:defRPr>
            </a:lvl6pPr>
            <a:lvl7pPr marL="3200400" lvl="6" indent="-304800" rtl="0">
              <a:lnSpc>
                <a:spcPct val="115000"/>
              </a:lnSpc>
              <a:spcBef>
                <a:spcPts val="1600"/>
              </a:spcBef>
              <a:spcAft>
                <a:spcPts val="0"/>
              </a:spcAft>
              <a:buClr>
                <a:schemeClr val="dk1"/>
              </a:buClr>
              <a:buSzPts val="1200"/>
              <a:buFont typeface="Jost Medium"/>
              <a:buAutoNum type="arabicPeriod"/>
              <a:defRPr>
                <a:solidFill>
                  <a:schemeClr val="dk1"/>
                </a:solidFill>
                <a:latin typeface="Jost Medium"/>
                <a:ea typeface="Jost Medium"/>
                <a:cs typeface="Jost Medium"/>
                <a:sym typeface="Jost Medium"/>
              </a:defRPr>
            </a:lvl7pPr>
            <a:lvl8pPr marL="3657600" lvl="7" indent="-304800" rtl="0">
              <a:lnSpc>
                <a:spcPct val="115000"/>
              </a:lnSpc>
              <a:spcBef>
                <a:spcPts val="1600"/>
              </a:spcBef>
              <a:spcAft>
                <a:spcPts val="0"/>
              </a:spcAft>
              <a:buClr>
                <a:schemeClr val="dk1"/>
              </a:buClr>
              <a:buSzPts val="1200"/>
              <a:buFont typeface="Jost Medium"/>
              <a:buAutoNum type="alphaLcPeriod"/>
              <a:defRPr>
                <a:solidFill>
                  <a:schemeClr val="dk1"/>
                </a:solidFill>
                <a:latin typeface="Jost Medium"/>
                <a:ea typeface="Jost Medium"/>
                <a:cs typeface="Jost Medium"/>
                <a:sym typeface="Jost Medium"/>
              </a:defRPr>
            </a:lvl8pPr>
            <a:lvl9pPr marL="4114800" lvl="8" indent="-304800" rtl="0">
              <a:lnSpc>
                <a:spcPct val="115000"/>
              </a:lnSpc>
              <a:spcBef>
                <a:spcPts val="1600"/>
              </a:spcBef>
              <a:spcAft>
                <a:spcPts val="1600"/>
              </a:spcAft>
              <a:buClr>
                <a:schemeClr val="dk1"/>
              </a:buClr>
              <a:buSzPts val="1200"/>
              <a:buFont typeface="Jost Medium"/>
              <a:buAutoNum type="romanLcPeriod"/>
              <a:defRPr>
                <a:solidFill>
                  <a:schemeClr val="dk1"/>
                </a:solidFill>
                <a:latin typeface="Jost Medium"/>
                <a:ea typeface="Jost Medium"/>
                <a:cs typeface="Jost Medium"/>
                <a:sym typeface="Jost Medium"/>
              </a:defRPr>
            </a:lvl9pPr>
          </a:lstStyle>
          <a:p>
            <a:endParaRPr/>
          </a:p>
        </p:txBody>
      </p:sp>
      <p:sp>
        <p:nvSpPr>
          <p:cNvPr id="99" name="Google Shape;99;p16"/>
          <p:cNvSpPr/>
          <p:nvPr/>
        </p:nvSpPr>
        <p:spPr>
          <a:xfrm rot="5400000">
            <a:off x="7467300" y="-152398"/>
            <a:ext cx="1698903" cy="1837625"/>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rgbClr val="9A9BC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16"/>
          <p:cNvSpPr/>
          <p:nvPr/>
        </p:nvSpPr>
        <p:spPr>
          <a:xfrm rot="10800000">
            <a:off x="7135542" y="-300750"/>
            <a:ext cx="2362452" cy="1680305"/>
          </a:xfrm>
          <a:custGeom>
            <a:avLst/>
            <a:gdLst/>
            <a:ahLst/>
            <a:cxnLst/>
            <a:rect l="l" t="t" r="r" b="b"/>
            <a:pathLst>
              <a:path w="35204" h="25039" extrusionOk="0">
                <a:moveTo>
                  <a:pt x="0" y="0"/>
                </a:moveTo>
                <a:lnTo>
                  <a:pt x="0" y="212"/>
                </a:lnTo>
                <a:cubicBezTo>
                  <a:pt x="358" y="439"/>
                  <a:pt x="682" y="699"/>
                  <a:pt x="992" y="974"/>
                </a:cubicBezTo>
                <a:cubicBezTo>
                  <a:pt x="2291" y="2128"/>
                  <a:pt x="3167" y="3654"/>
                  <a:pt x="3947" y="5196"/>
                </a:cubicBezTo>
                <a:cubicBezTo>
                  <a:pt x="5376" y="8071"/>
                  <a:pt x="6658" y="11399"/>
                  <a:pt x="9695" y="12958"/>
                </a:cubicBezTo>
                <a:cubicBezTo>
                  <a:pt x="11245" y="13757"/>
                  <a:pt x="12921" y="14005"/>
                  <a:pt x="14622" y="14005"/>
                </a:cubicBezTo>
                <a:cubicBezTo>
                  <a:pt x="16378" y="14005"/>
                  <a:pt x="18161" y="13740"/>
                  <a:pt x="19860" y="13542"/>
                </a:cubicBezTo>
                <a:cubicBezTo>
                  <a:pt x="20872" y="13430"/>
                  <a:pt x="21897" y="13341"/>
                  <a:pt x="22923" y="13341"/>
                </a:cubicBezTo>
                <a:cubicBezTo>
                  <a:pt x="23822" y="13341"/>
                  <a:pt x="24720" y="13410"/>
                  <a:pt x="25608" y="13592"/>
                </a:cubicBezTo>
                <a:cubicBezTo>
                  <a:pt x="27182" y="13917"/>
                  <a:pt x="28693" y="14566"/>
                  <a:pt x="30025" y="15491"/>
                </a:cubicBezTo>
                <a:cubicBezTo>
                  <a:pt x="33125" y="17651"/>
                  <a:pt x="34977" y="21272"/>
                  <a:pt x="35009" y="25039"/>
                </a:cubicBezTo>
                <a:lnTo>
                  <a:pt x="35204" y="25039"/>
                </a:lnTo>
                <a:cubicBezTo>
                  <a:pt x="35171" y="21776"/>
                  <a:pt x="33792" y="18561"/>
                  <a:pt x="31372" y="16335"/>
                </a:cubicBezTo>
                <a:cubicBezTo>
                  <a:pt x="30187" y="15248"/>
                  <a:pt x="28791" y="14404"/>
                  <a:pt x="27280" y="13867"/>
                </a:cubicBezTo>
                <a:cubicBezTo>
                  <a:pt x="25856" y="13347"/>
                  <a:pt x="24386" y="13150"/>
                  <a:pt x="22890" y="13150"/>
                </a:cubicBezTo>
                <a:cubicBezTo>
                  <a:pt x="22611" y="13150"/>
                  <a:pt x="22332" y="13157"/>
                  <a:pt x="22051" y="13170"/>
                </a:cubicBezTo>
                <a:cubicBezTo>
                  <a:pt x="19607" y="13287"/>
                  <a:pt x="17106" y="13822"/>
                  <a:pt x="14647" y="13822"/>
                </a:cubicBezTo>
                <a:cubicBezTo>
                  <a:pt x="13381" y="13822"/>
                  <a:pt x="12127" y="13681"/>
                  <a:pt x="10897" y="13267"/>
                </a:cubicBezTo>
                <a:cubicBezTo>
                  <a:pt x="9208" y="12698"/>
                  <a:pt x="7859" y="11578"/>
                  <a:pt x="6837" y="10165"/>
                </a:cubicBezTo>
                <a:cubicBezTo>
                  <a:pt x="5813" y="8753"/>
                  <a:pt x="5099" y="7145"/>
                  <a:pt x="4337" y="5586"/>
                </a:cubicBezTo>
                <a:cubicBezTo>
                  <a:pt x="3492" y="3832"/>
                  <a:pt x="2550" y="2063"/>
                  <a:pt x="1056" y="764"/>
                </a:cubicBezTo>
                <a:cubicBezTo>
                  <a:pt x="715" y="487"/>
                  <a:pt x="374" y="227"/>
                  <a:pt x="0" y="0"/>
                </a:cubicBez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1" name="Google Shape;101;p16"/>
          <p:cNvGrpSpPr/>
          <p:nvPr/>
        </p:nvGrpSpPr>
        <p:grpSpPr>
          <a:xfrm>
            <a:off x="-143700" y="-304851"/>
            <a:ext cx="1113233" cy="5753003"/>
            <a:chOff x="74040" y="318198"/>
            <a:chExt cx="477025" cy="2465080"/>
          </a:xfrm>
        </p:grpSpPr>
        <p:sp>
          <p:nvSpPr>
            <p:cNvPr id="102" name="Google Shape;102;p16"/>
            <p:cNvSpPr/>
            <p:nvPr/>
          </p:nvSpPr>
          <p:spPr>
            <a:xfrm>
              <a:off x="74040" y="318198"/>
              <a:ext cx="382025" cy="556175"/>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rgbClr val="5F63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16"/>
            <p:cNvSpPr/>
            <p:nvPr/>
          </p:nvSpPr>
          <p:spPr>
            <a:xfrm>
              <a:off x="95140" y="1754202"/>
              <a:ext cx="455925" cy="1029075"/>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rgbClr val="5F63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4" name="Google Shape;104;p16"/>
          <p:cNvSpPr/>
          <p:nvPr/>
        </p:nvSpPr>
        <p:spPr>
          <a:xfrm flipH="1">
            <a:off x="6467646" y="4313305"/>
            <a:ext cx="3115694" cy="851221"/>
          </a:xfrm>
          <a:custGeom>
            <a:avLst/>
            <a:gdLst/>
            <a:ahLst/>
            <a:cxnLst/>
            <a:rect l="l" t="t" r="r" b="b"/>
            <a:pathLst>
              <a:path w="17295" h="4725" extrusionOk="0">
                <a:moveTo>
                  <a:pt x="3039" y="0"/>
                </a:moveTo>
                <a:cubicBezTo>
                  <a:pt x="0" y="0"/>
                  <a:pt x="0" y="4725"/>
                  <a:pt x="0" y="4725"/>
                </a:cubicBezTo>
                <a:lnTo>
                  <a:pt x="17294" y="4725"/>
                </a:lnTo>
                <a:cubicBezTo>
                  <a:pt x="17294" y="4725"/>
                  <a:pt x="14809" y="2371"/>
                  <a:pt x="13105" y="2371"/>
                </a:cubicBezTo>
                <a:cubicBezTo>
                  <a:pt x="11199" y="2371"/>
                  <a:pt x="11854" y="3797"/>
                  <a:pt x="9257" y="3797"/>
                </a:cubicBezTo>
                <a:cubicBezTo>
                  <a:pt x="9110" y="3797"/>
                  <a:pt x="8954" y="3793"/>
                  <a:pt x="8786" y="3783"/>
                </a:cubicBezTo>
                <a:cubicBezTo>
                  <a:pt x="7194" y="3686"/>
                  <a:pt x="5554" y="16"/>
                  <a:pt x="3070" y="0"/>
                </a:cubicBezTo>
                <a:cubicBezTo>
                  <a:pt x="3059" y="0"/>
                  <a:pt x="3049" y="0"/>
                  <a:pt x="3039" y="0"/>
                </a:cubicBez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16"/>
          <p:cNvSpPr/>
          <p:nvPr/>
        </p:nvSpPr>
        <p:spPr>
          <a:xfrm>
            <a:off x="7167498" y="657009"/>
            <a:ext cx="1113235" cy="360719"/>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rgbClr val="F9E8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16"/>
          <p:cNvSpPr/>
          <p:nvPr/>
        </p:nvSpPr>
        <p:spPr>
          <a:xfrm>
            <a:off x="6485729" y="446435"/>
            <a:ext cx="649814" cy="210564"/>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rgbClr val="5F63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107"/>
        <p:cNvGrpSpPr/>
        <p:nvPr/>
      </p:nvGrpSpPr>
      <p:grpSpPr>
        <a:xfrm>
          <a:off x="0" y="0"/>
          <a:ext cx="0" cy="0"/>
          <a:chOff x="0" y="0"/>
          <a:chExt cx="0" cy="0"/>
        </a:xfrm>
      </p:grpSpPr>
      <p:sp>
        <p:nvSpPr>
          <p:cNvPr id="108" name="Google Shape;108;p17"/>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4000"/>
              <a:buNone/>
              <a:defRPr sz="4000">
                <a:latin typeface="Darker Grotesque ExtraBold"/>
                <a:ea typeface="Darker Grotesque ExtraBold"/>
                <a:cs typeface="Darker Grotesque ExtraBold"/>
                <a:sym typeface="Darker Grotesque ExtraBold"/>
              </a:defRPr>
            </a:lvl1pPr>
            <a:lvl2pPr lvl="1" rtl="0">
              <a:spcBef>
                <a:spcPts val="0"/>
              </a:spcBef>
              <a:spcAft>
                <a:spcPts val="0"/>
              </a:spcAft>
              <a:buSzPts val="4000"/>
              <a:buNone/>
              <a:defRPr sz="4000"/>
            </a:lvl2pPr>
            <a:lvl3pPr lvl="2" rtl="0">
              <a:spcBef>
                <a:spcPts val="0"/>
              </a:spcBef>
              <a:spcAft>
                <a:spcPts val="0"/>
              </a:spcAft>
              <a:buSzPts val="4000"/>
              <a:buNone/>
              <a:defRPr sz="4000"/>
            </a:lvl3pPr>
            <a:lvl4pPr lvl="3" rtl="0">
              <a:spcBef>
                <a:spcPts val="0"/>
              </a:spcBef>
              <a:spcAft>
                <a:spcPts val="0"/>
              </a:spcAft>
              <a:buSzPts val="4000"/>
              <a:buNone/>
              <a:defRPr sz="4000"/>
            </a:lvl4pPr>
            <a:lvl5pPr lvl="4" rtl="0">
              <a:spcBef>
                <a:spcPts val="0"/>
              </a:spcBef>
              <a:spcAft>
                <a:spcPts val="0"/>
              </a:spcAft>
              <a:buSzPts val="4000"/>
              <a:buNone/>
              <a:defRPr sz="4000"/>
            </a:lvl5pPr>
            <a:lvl6pPr lvl="5" rtl="0">
              <a:spcBef>
                <a:spcPts val="0"/>
              </a:spcBef>
              <a:spcAft>
                <a:spcPts val="0"/>
              </a:spcAft>
              <a:buSzPts val="4000"/>
              <a:buNone/>
              <a:defRPr sz="4000"/>
            </a:lvl6pPr>
            <a:lvl7pPr lvl="6" rtl="0">
              <a:spcBef>
                <a:spcPts val="0"/>
              </a:spcBef>
              <a:spcAft>
                <a:spcPts val="0"/>
              </a:spcAft>
              <a:buSzPts val="4000"/>
              <a:buNone/>
              <a:defRPr sz="4000"/>
            </a:lvl7pPr>
            <a:lvl8pPr lvl="7" rtl="0">
              <a:spcBef>
                <a:spcPts val="0"/>
              </a:spcBef>
              <a:spcAft>
                <a:spcPts val="0"/>
              </a:spcAft>
              <a:buSzPts val="4000"/>
              <a:buNone/>
              <a:defRPr sz="4000"/>
            </a:lvl8pPr>
            <a:lvl9pPr lvl="8" rtl="0">
              <a:spcBef>
                <a:spcPts val="0"/>
              </a:spcBef>
              <a:spcAft>
                <a:spcPts val="0"/>
              </a:spcAft>
              <a:buSzPts val="4000"/>
              <a:buNone/>
              <a:defRPr sz="4000"/>
            </a:lvl9pPr>
          </a:lstStyle>
          <a:p>
            <a:endParaRPr/>
          </a:p>
        </p:txBody>
      </p:sp>
      <p:sp>
        <p:nvSpPr>
          <p:cNvPr id="109" name="Google Shape;109;p17"/>
          <p:cNvSpPr txBox="1">
            <a:spLocks noGrp="1"/>
          </p:cNvSpPr>
          <p:nvPr>
            <p:ph type="title" idx="2"/>
          </p:nvPr>
        </p:nvSpPr>
        <p:spPr>
          <a:xfrm>
            <a:off x="822523" y="2267050"/>
            <a:ext cx="2505600" cy="318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500"/>
              <a:buNone/>
              <a:defRPr sz="2500" b="0">
                <a:solidFill>
                  <a:schemeClr val="dk1"/>
                </a:solidFill>
                <a:latin typeface="Darker Grotesque ExtraBold"/>
                <a:ea typeface="Darker Grotesque ExtraBold"/>
                <a:cs typeface="Darker Grotesque ExtraBold"/>
                <a:sym typeface="Darker Grotesque ExtraBold"/>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110" name="Google Shape;110;p17"/>
          <p:cNvSpPr txBox="1">
            <a:spLocks noGrp="1"/>
          </p:cNvSpPr>
          <p:nvPr>
            <p:ph type="title" idx="3"/>
          </p:nvPr>
        </p:nvSpPr>
        <p:spPr>
          <a:xfrm>
            <a:off x="5823098" y="2267050"/>
            <a:ext cx="2505600" cy="318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500"/>
              <a:buNone/>
              <a:defRPr sz="2500" b="0">
                <a:solidFill>
                  <a:schemeClr val="dk1"/>
                </a:solidFill>
                <a:latin typeface="Darker Grotesque ExtraBold"/>
                <a:ea typeface="Darker Grotesque ExtraBold"/>
                <a:cs typeface="Darker Grotesque ExtraBold"/>
                <a:sym typeface="Darker Grotesque ExtraBold"/>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111" name="Google Shape;111;p17"/>
          <p:cNvSpPr txBox="1">
            <a:spLocks noGrp="1"/>
          </p:cNvSpPr>
          <p:nvPr>
            <p:ph type="subTitle" idx="1"/>
          </p:nvPr>
        </p:nvSpPr>
        <p:spPr>
          <a:xfrm>
            <a:off x="5964548" y="2632875"/>
            <a:ext cx="2222700" cy="1165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800"/>
              <a:buNone/>
              <a:defRPr sz="1600" b="0">
                <a:latin typeface="Jost Medium"/>
                <a:ea typeface="Jost Medium"/>
                <a:cs typeface="Jost Medium"/>
                <a:sym typeface="Jost Medium"/>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12" name="Google Shape;112;p17"/>
          <p:cNvSpPr txBox="1">
            <a:spLocks noGrp="1"/>
          </p:cNvSpPr>
          <p:nvPr>
            <p:ph type="subTitle" idx="4"/>
          </p:nvPr>
        </p:nvSpPr>
        <p:spPr>
          <a:xfrm>
            <a:off x="963973" y="2632875"/>
            <a:ext cx="2222700" cy="1165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800"/>
              <a:buNone/>
              <a:defRPr sz="1600" b="0">
                <a:latin typeface="Jost Medium"/>
                <a:ea typeface="Jost Medium"/>
                <a:cs typeface="Jost Medium"/>
                <a:sym typeface="Jost Medium"/>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13" name="Google Shape;113;p17"/>
          <p:cNvSpPr/>
          <p:nvPr/>
        </p:nvSpPr>
        <p:spPr>
          <a:xfrm rot="10800000">
            <a:off x="6756123" y="3998898"/>
            <a:ext cx="3549585" cy="1311623"/>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4" name="Google Shape;114;p17"/>
          <p:cNvGrpSpPr/>
          <p:nvPr/>
        </p:nvGrpSpPr>
        <p:grpSpPr>
          <a:xfrm rot="-5400000" flipH="1">
            <a:off x="3360253" y="-3905699"/>
            <a:ext cx="2831191" cy="10479343"/>
            <a:chOff x="-94951" y="-1366885"/>
            <a:chExt cx="1213177" cy="4490249"/>
          </a:xfrm>
        </p:grpSpPr>
        <p:sp>
          <p:nvSpPr>
            <p:cNvPr id="115" name="Google Shape;115;p17"/>
            <p:cNvSpPr/>
            <p:nvPr/>
          </p:nvSpPr>
          <p:spPr>
            <a:xfrm rot="1381443">
              <a:off x="-343" y="-1314332"/>
              <a:ext cx="382008" cy="556150"/>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17"/>
            <p:cNvSpPr/>
            <p:nvPr/>
          </p:nvSpPr>
          <p:spPr>
            <a:xfrm rot="-2162779">
              <a:off x="227750" y="1797456"/>
              <a:ext cx="567776" cy="1281537"/>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7" name="Google Shape;117;p17"/>
          <p:cNvSpPr/>
          <p:nvPr/>
        </p:nvSpPr>
        <p:spPr>
          <a:xfrm rot="10800000">
            <a:off x="-69740" y="3705036"/>
            <a:ext cx="2130783" cy="1516329"/>
          </a:xfrm>
          <a:custGeom>
            <a:avLst/>
            <a:gdLst/>
            <a:ahLst/>
            <a:cxnLst/>
            <a:rect l="l" t="t" r="r" b="b"/>
            <a:pathLst>
              <a:path w="35205" h="25055" extrusionOk="0">
                <a:moveTo>
                  <a:pt x="1" y="0"/>
                </a:moveTo>
                <a:cubicBezTo>
                  <a:pt x="33" y="3281"/>
                  <a:pt x="1414" y="6496"/>
                  <a:pt x="3833" y="8704"/>
                </a:cubicBezTo>
                <a:cubicBezTo>
                  <a:pt x="5019" y="9791"/>
                  <a:pt x="6415" y="10636"/>
                  <a:pt x="7925" y="11188"/>
                </a:cubicBezTo>
                <a:cubicBezTo>
                  <a:pt x="9315" y="11687"/>
                  <a:pt x="10771" y="11895"/>
                  <a:pt x="12249" y="11895"/>
                </a:cubicBezTo>
                <a:cubicBezTo>
                  <a:pt x="12550" y="11895"/>
                  <a:pt x="12851" y="11886"/>
                  <a:pt x="13154" y="11870"/>
                </a:cubicBezTo>
                <a:cubicBezTo>
                  <a:pt x="15584" y="11763"/>
                  <a:pt x="18077" y="11232"/>
                  <a:pt x="20537" y="11232"/>
                </a:cubicBezTo>
                <a:cubicBezTo>
                  <a:pt x="21808" y="11232"/>
                  <a:pt x="23070" y="11374"/>
                  <a:pt x="24310" y="11789"/>
                </a:cubicBezTo>
                <a:cubicBezTo>
                  <a:pt x="25998" y="12357"/>
                  <a:pt x="27330" y="13461"/>
                  <a:pt x="28369" y="14890"/>
                </a:cubicBezTo>
                <a:cubicBezTo>
                  <a:pt x="29391" y="16303"/>
                  <a:pt x="30106" y="17910"/>
                  <a:pt x="30853" y="19469"/>
                </a:cubicBezTo>
                <a:cubicBezTo>
                  <a:pt x="31714" y="21207"/>
                  <a:pt x="32656" y="22993"/>
                  <a:pt x="34150" y="24275"/>
                </a:cubicBezTo>
                <a:cubicBezTo>
                  <a:pt x="34474" y="24568"/>
                  <a:pt x="34832" y="24827"/>
                  <a:pt x="35204" y="25055"/>
                </a:cubicBezTo>
                <a:lnTo>
                  <a:pt x="35204" y="24827"/>
                </a:lnTo>
                <a:cubicBezTo>
                  <a:pt x="34847" y="24617"/>
                  <a:pt x="34522" y="24357"/>
                  <a:pt x="34198" y="24080"/>
                </a:cubicBezTo>
                <a:cubicBezTo>
                  <a:pt x="32899" y="22928"/>
                  <a:pt x="32022" y="21402"/>
                  <a:pt x="31259" y="19859"/>
                </a:cubicBezTo>
                <a:cubicBezTo>
                  <a:pt x="29830" y="16985"/>
                  <a:pt x="28547" y="13640"/>
                  <a:pt x="25511" y="12081"/>
                </a:cubicBezTo>
                <a:cubicBezTo>
                  <a:pt x="23962" y="11290"/>
                  <a:pt x="22286" y="11046"/>
                  <a:pt x="20586" y="11046"/>
                </a:cubicBezTo>
                <a:cubicBezTo>
                  <a:pt x="18829" y="11046"/>
                  <a:pt x="17046" y="11307"/>
                  <a:pt x="15346" y="11497"/>
                </a:cubicBezTo>
                <a:cubicBezTo>
                  <a:pt x="14315" y="11619"/>
                  <a:pt x="13278" y="11713"/>
                  <a:pt x="12244" y="11713"/>
                </a:cubicBezTo>
                <a:cubicBezTo>
                  <a:pt x="11358" y="11713"/>
                  <a:pt x="10475" y="11644"/>
                  <a:pt x="9598" y="11464"/>
                </a:cubicBezTo>
                <a:cubicBezTo>
                  <a:pt x="8022" y="11140"/>
                  <a:pt x="6513" y="10490"/>
                  <a:pt x="5181" y="9564"/>
                </a:cubicBezTo>
                <a:cubicBezTo>
                  <a:pt x="2079" y="7388"/>
                  <a:pt x="228" y="3768"/>
                  <a:pt x="18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17"/>
          <p:cNvSpPr/>
          <p:nvPr/>
        </p:nvSpPr>
        <p:spPr>
          <a:xfrm rot="10800000">
            <a:off x="-69689" y="4197882"/>
            <a:ext cx="1653943" cy="1023476"/>
          </a:xfrm>
          <a:custGeom>
            <a:avLst/>
            <a:gdLst/>
            <a:ahLst/>
            <a:cxnLst/>
            <a:rect l="l" t="t" r="r" b="b"/>
            <a:pathLst>
              <a:path w="32590" h="20168" extrusionOk="0">
                <a:moveTo>
                  <a:pt x="1" y="0"/>
                </a:moveTo>
                <a:cubicBezTo>
                  <a:pt x="221" y="6273"/>
                  <a:pt x="6068" y="8542"/>
                  <a:pt x="13151" y="8542"/>
                </a:cubicBezTo>
                <a:cubicBezTo>
                  <a:pt x="14942" y="8542"/>
                  <a:pt x="16812" y="8397"/>
                  <a:pt x="18690" y="8135"/>
                </a:cubicBezTo>
                <a:cubicBezTo>
                  <a:pt x="19595" y="8008"/>
                  <a:pt x="20442" y="7949"/>
                  <a:pt x="21233" y="7949"/>
                </a:cubicBezTo>
                <a:cubicBezTo>
                  <a:pt x="32589" y="7949"/>
                  <a:pt x="32589" y="20168"/>
                  <a:pt x="32589" y="20168"/>
                </a:cubicBezTo>
                <a:lnTo>
                  <a:pt x="32589"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19"/>
        <p:cNvGrpSpPr/>
        <p:nvPr/>
      </p:nvGrpSpPr>
      <p:grpSpPr>
        <a:xfrm>
          <a:off x="0" y="0"/>
          <a:ext cx="0" cy="0"/>
          <a:chOff x="0" y="0"/>
          <a:chExt cx="0" cy="0"/>
        </a:xfrm>
      </p:grpSpPr>
      <p:sp>
        <p:nvSpPr>
          <p:cNvPr id="120" name="Google Shape;120;p18"/>
          <p:cNvSpPr/>
          <p:nvPr/>
        </p:nvSpPr>
        <p:spPr>
          <a:xfrm rot="-2700000">
            <a:off x="8279765" y="3990962"/>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18"/>
          <p:cNvSpPr/>
          <p:nvPr/>
        </p:nvSpPr>
        <p:spPr>
          <a:xfrm rot="10800000">
            <a:off x="7500495" y="3373905"/>
            <a:ext cx="1687803" cy="1825618"/>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18"/>
          <p:cNvSpPr/>
          <p:nvPr/>
        </p:nvSpPr>
        <p:spPr>
          <a:xfrm>
            <a:off x="-67875" y="4420848"/>
            <a:ext cx="2953813" cy="806983"/>
          </a:xfrm>
          <a:custGeom>
            <a:avLst/>
            <a:gdLst/>
            <a:ahLst/>
            <a:cxnLst/>
            <a:rect l="l" t="t" r="r" b="b"/>
            <a:pathLst>
              <a:path w="17295" h="4725" extrusionOk="0">
                <a:moveTo>
                  <a:pt x="3039" y="0"/>
                </a:moveTo>
                <a:cubicBezTo>
                  <a:pt x="0" y="0"/>
                  <a:pt x="0" y="4725"/>
                  <a:pt x="0" y="4725"/>
                </a:cubicBezTo>
                <a:lnTo>
                  <a:pt x="17294" y="4725"/>
                </a:lnTo>
                <a:cubicBezTo>
                  <a:pt x="17294" y="4725"/>
                  <a:pt x="14809" y="2371"/>
                  <a:pt x="13105" y="2371"/>
                </a:cubicBezTo>
                <a:cubicBezTo>
                  <a:pt x="11199" y="2371"/>
                  <a:pt x="11854" y="3797"/>
                  <a:pt x="9257" y="3797"/>
                </a:cubicBezTo>
                <a:cubicBezTo>
                  <a:pt x="9110" y="3797"/>
                  <a:pt x="8954" y="3793"/>
                  <a:pt x="8786" y="3783"/>
                </a:cubicBezTo>
                <a:cubicBezTo>
                  <a:pt x="7194" y="3686"/>
                  <a:pt x="5554" y="16"/>
                  <a:pt x="3070" y="0"/>
                </a:cubicBezTo>
                <a:cubicBezTo>
                  <a:pt x="3059" y="0"/>
                  <a:pt x="3049" y="0"/>
                  <a:pt x="303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23" name="Google Shape;123;p18"/>
          <p:cNvGrpSpPr/>
          <p:nvPr/>
        </p:nvGrpSpPr>
        <p:grpSpPr>
          <a:xfrm>
            <a:off x="-67875" y="-381051"/>
            <a:ext cx="1113233" cy="5753003"/>
            <a:chOff x="74040" y="318198"/>
            <a:chExt cx="477025" cy="2465080"/>
          </a:xfrm>
        </p:grpSpPr>
        <p:sp>
          <p:nvSpPr>
            <p:cNvPr id="124" name="Google Shape;124;p18"/>
            <p:cNvSpPr/>
            <p:nvPr/>
          </p:nvSpPr>
          <p:spPr>
            <a:xfrm>
              <a:off x="74040" y="318198"/>
              <a:ext cx="382025" cy="556175"/>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5;p18"/>
            <p:cNvSpPr/>
            <p:nvPr/>
          </p:nvSpPr>
          <p:spPr>
            <a:xfrm>
              <a:off x="95140" y="1754202"/>
              <a:ext cx="455925" cy="1029075"/>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6" name="Google Shape;126;p18"/>
          <p:cNvSpPr/>
          <p:nvPr/>
        </p:nvSpPr>
        <p:spPr>
          <a:xfrm rot="8996209">
            <a:off x="8468300" y="1089353"/>
            <a:ext cx="1364738" cy="1986924"/>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18"/>
          <p:cNvSpPr/>
          <p:nvPr/>
        </p:nvSpPr>
        <p:spPr>
          <a:xfrm rot="2700000">
            <a:off x="-86585" y="1909387"/>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18"/>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4000"/>
              <a:buNone/>
              <a:defRPr sz="4000">
                <a:latin typeface="Darker Grotesque ExtraBold"/>
                <a:ea typeface="Darker Grotesque ExtraBold"/>
                <a:cs typeface="Darker Grotesque ExtraBold"/>
                <a:sym typeface="Darker Grotesque ExtraBold"/>
              </a:defRPr>
            </a:lvl1pPr>
            <a:lvl2pPr lvl="1" rtl="0">
              <a:spcBef>
                <a:spcPts val="0"/>
              </a:spcBef>
              <a:spcAft>
                <a:spcPts val="0"/>
              </a:spcAft>
              <a:buSzPts val="4000"/>
              <a:buNone/>
              <a:defRPr sz="4000"/>
            </a:lvl2pPr>
            <a:lvl3pPr lvl="2" rtl="0">
              <a:spcBef>
                <a:spcPts val="0"/>
              </a:spcBef>
              <a:spcAft>
                <a:spcPts val="0"/>
              </a:spcAft>
              <a:buSzPts val="4000"/>
              <a:buNone/>
              <a:defRPr sz="4000"/>
            </a:lvl3pPr>
            <a:lvl4pPr lvl="3" rtl="0">
              <a:spcBef>
                <a:spcPts val="0"/>
              </a:spcBef>
              <a:spcAft>
                <a:spcPts val="0"/>
              </a:spcAft>
              <a:buSzPts val="4000"/>
              <a:buNone/>
              <a:defRPr sz="4000"/>
            </a:lvl4pPr>
            <a:lvl5pPr lvl="4" rtl="0">
              <a:spcBef>
                <a:spcPts val="0"/>
              </a:spcBef>
              <a:spcAft>
                <a:spcPts val="0"/>
              </a:spcAft>
              <a:buSzPts val="4000"/>
              <a:buNone/>
              <a:defRPr sz="4000"/>
            </a:lvl5pPr>
            <a:lvl6pPr lvl="5" rtl="0">
              <a:spcBef>
                <a:spcPts val="0"/>
              </a:spcBef>
              <a:spcAft>
                <a:spcPts val="0"/>
              </a:spcAft>
              <a:buSzPts val="4000"/>
              <a:buNone/>
              <a:defRPr sz="4000"/>
            </a:lvl6pPr>
            <a:lvl7pPr lvl="6" rtl="0">
              <a:spcBef>
                <a:spcPts val="0"/>
              </a:spcBef>
              <a:spcAft>
                <a:spcPts val="0"/>
              </a:spcAft>
              <a:buSzPts val="4000"/>
              <a:buNone/>
              <a:defRPr sz="4000"/>
            </a:lvl7pPr>
            <a:lvl8pPr lvl="7" rtl="0">
              <a:spcBef>
                <a:spcPts val="0"/>
              </a:spcBef>
              <a:spcAft>
                <a:spcPts val="0"/>
              </a:spcAft>
              <a:buSzPts val="4000"/>
              <a:buNone/>
              <a:defRPr sz="4000"/>
            </a:lvl8pPr>
            <a:lvl9pPr lvl="8" rtl="0">
              <a:spcBef>
                <a:spcPts val="0"/>
              </a:spcBef>
              <a:spcAft>
                <a:spcPts val="0"/>
              </a:spcAft>
              <a:buSzPts val="4000"/>
              <a:buNone/>
              <a:defRPr sz="4000"/>
            </a:lvl9p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129"/>
        <p:cNvGrpSpPr/>
        <p:nvPr/>
      </p:nvGrpSpPr>
      <p:grpSpPr>
        <a:xfrm>
          <a:off x="0" y="0"/>
          <a:ext cx="0" cy="0"/>
          <a:chOff x="0" y="0"/>
          <a:chExt cx="0" cy="0"/>
        </a:xfrm>
      </p:grpSpPr>
      <p:sp>
        <p:nvSpPr>
          <p:cNvPr id="130" name="Google Shape;130;p19"/>
          <p:cNvSpPr txBox="1">
            <a:spLocks noGrp="1"/>
          </p:cNvSpPr>
          <p:nvPr>
            <p:ph type="body" idx="1"/>
          </p:nvPr>
        </p:nvSpPr>
        <p:spPr>
          <a:xfrm>
            <a:off x="720000" y="1536475"/>
            <a:ext cx="4090800" cy="3067500"/>
          </a:xfrm>
          <a:prstGeom prst="rect">
            <a:avLst/>
          </a:prstGeom>
        </p:spPr>
        <p:txBody>
          <a:bodyPr spcFirstLastPara="1" wrap="square" lIns="91425" tIns="91425" rIns="91425" bIns="91425" anchor="ctr" anchorCtr="0">
            <a:noAutofit/>
          </a:bodyPr>
          <a:lstStyle>
            <a:lvl1pPr marL="457200" lvl="0" indent="-292100" rtl="0">
              <a:lnSpc>
                <a:spcPct val="100000"/>
              </a:lnSpc>
              <a:spcBef>
                <a:spcPts val="0"/>
              </a:spcBef>
              <a:spcAft>
                <a:spcPts val="0"/>
              </a:spcAft>
              <a:buClr>
                <a:schemeClr val="dk1"/>
              </a:buClr>
              <a:buSzPts val="1000"/>
              <a:buAutoNum type="arabicPeriod"/>
              <a:defRPr sz="1600">
                <a:solidFill>
                  <a:schemeClr val="dk1"/>
                </a:solidFill>
                <a:latin typeface="Jost Medium"/>
                <a:ea typeface="Jost Medium"/>
                <a:cs typeface="Jost Medium"/>
                <a:sym typeface="Jost Medium"/>
              </a:defRPr>
            </a:lvl1pPr>
            <a:lvl2pPr marL="914400" lvl="1" indent="-317500" rtl="0">
              <a:lnSpc>
                <a:spcPct val="115000"/>
              </a:lnSpc>
              <a:spcBef>
                <a:spcPts val="0"/>
              </a:spcBef>
              <a:spcAft>
                <a:spcPts val="0"/>
              </a:spcAft>
              <a:buClr>
                <a:schemeClr val="dk1"/>
              </a:buClr>
              <a:buSzPts val="1400"/>
              <a:buAutoNum type="alphaLcPeriod"/>
              <a:defRPr>
                <a:solidFill>
                  <a:schemeClr val="dk1"/>
                </a:solidFill>
              </a:defRPr>
            </a:lvl2pPr>
            <a:lvl3pPr marL="1371600" lvl="2" indent="-317500" rtl="0">
              <a:lnSpc>
                <a:spcPct val="115000"/>
              </a:lnSpc>
              <a:spcBef>
                <a:spcPts val="1600"/>
              </a:spcBef>
              <a:spcAft>
                <a:spcPts val="0"/>
              </a:spcAft>
              <a:buClr>
                <a:schemeClr val="dk1"/>
              </a:buClr>
              <a:buSzPts val="1400"/>
              <a:buAutoNum type="romanLcPeriod"/>
              <a:defRPr>
                <a:solidFill>
                  <a:schemeClr val="dk1"/>
                </a:solidFill>
              </a:defRPr>
            </a:lvl3pPr>
            <a:lvl4pPr marL="1828800" lvl="3" indent="-317500" rtl="0">
              <a:lnSpc>
                <a:spcPct val="115000"/>
              </a:lnSpc>
              <a:spcBef>
                <a:spcPts val="1600"/>
              </a:spcBef>
              <a:spcAft>
                <a:spcPts val="0"/>
              </a:spcAft>
              <a:buClr>
                <a:schemeClr val="dk1"/>
              </a:buClr>
              <a:buSzPts val="1400"/>
              <a:buAutoNum type="arabicPeriod"/>
              <a:defRPr>
                <a:solidFill>
                  <a:schemeClr val="dk1"/>
                </a:solidFill>
              </a:defRPr>
            </a:lvl4pPr>
            <a:lvl5pPr marL="2286000" lvl="4" indent="-317500" rtl="0">
              <a:lnSpc>
                <a:spcPct val="115000"/>
              </a:lnSpc>
              <a:spcBef>
                <a:spcPts val="1600"/>
              </a:spcBef>
              <a:spcAft>
                <a:spcPts val="0"/>
              </a:spcAft>
              <a:buClr>
                <a:schemeClr val="dk1"/>
              </a:buClr>
              <a:buSzPts val="1400"/>
              <a:buAutoNum type="alphaLcPeriod"/>
              <a:defRPr>
                <a:solidFill>
                  <a:schemeClr val="dk1"/>
                </a:solidFill>
              </a:defRPr>
            </a:lvl5pPr>
            <a:lvl6pPr marL="2743200" lvl="5" indent="-317500" rtl="0">
              <a:lnSpc>
                <a:spcPct val="115000"/>
              </a:lnSpc>
              <a:spcBef>
                <a:spcPts val="1600"/>
              </a:spcBef>
              <a:spcAft>
                <a:spcPts val="0"/>
              </a:spcAft>
              <a:buClr>
                <a:schemeClr val="dk1"/>
              </a:buClr>
              <a:buSzPts val="1400"/>
              <a:buAutoNum type="romanLcPeriod"/>
              <a:defRPr>
                <a:solidFill>
                  <a:schemeClr val="dk1"/>
                </a:solidFill>
              </a:defRPr>
            </a:lvl6pPr>
            <a:lvl7pPr marL="3200400" lvl="6" indent="-317500" rtl="0">
              <a:lnSpc>
                <a:spcPct val="115000"/>
              </a:lnSpc>
              <a:spcBef>
                <a:spcPts val="1600"/>
              </a:spcBef>
              <a:spcAft>
                <a:spcPts val="0"/>
              </a:spcAft>
              <a:buClr>
                <a:schemeClr val="dk1"/>
              </a:buClr>
              <a:buSzPts val="1400"/>
              <a:buAutoNum type="arabicPeriod"/>
              <a:defRPr>
                <a:solidFill>
                  <a:schemeClr val="dk1"/>
                </a:solidFill>
              </a:defRPr>
            </a:lvl7pPr>
            <a:lvl8pPr marL="3657600" lvl="7" indent="-317500" rtl="0">
              <a:lnSpc>
                <a:spcPct val="115000"/>
              </a:lnSpc>
              <a:spcBef>
                <a:spcPts val="1600"/>
              </a:spcBef>
              <a:spcAft>
                <a:spcPts val="0"/>
              </a:spcAft>
              <a:buClr>
                <a:schemeClr val="dk1"/>
              </a:buClr>
              <a:buSzPts val="1400"/>
              <a:buAutoNum type="alphaLcPeriod"/>
              <a:defRPr>
                <a:solidFill>
                  <a:schemeClr val="dk1"/>
                </a:solidFill>
              </a:defRPr>
            </a:lvl8pPr>
            <a:lvl9pPr marL="4114800" lvl="8" indent="-317500" rtl="0">
              <a:lnSpc>
                <a:spcPct val="115000"/>
              </a:lnSpc>
              <a:spcBef>
                <a:spcPts val="1600"/>
              </a:spcBef>
              <a:spcAft>
                <a:spcPts val="1600"/>
              </a:spcAft>
              <a:buClr>
                <a:schemeClr val="dk1"/>
              </a:buClr>
              <a:buSzPts val="1400"/>
              <a:buAutoNum type="romanLcPeriod"/>
              <a:defRPr>
                <a:solidFill>
                  <a:schemeClr val="dk1"/>
                </a:solidFill>
              </a:defRPr>
            </a:lvl9pPr>
          </a:lstStyle>
          <a:p>
            <a:endParaRPr/>
          </a:p>
        </p:txBody>
      </p:sp>
      <p:sp>
        <p:nvSpPr>
          <p:cNvPr id="131" name="Google Shape;131;p19"/>
          <p:cNvSpPr txBox="1">
            <a:spLocks noGrp="1"/>
          </p:cNvSpPr>
          <p:nvPr>
            <p:ph type="title"/>
          </p:nvPr>
        </p:nvSpPr>
        <p:spPr>
          <a:xfrm>
            <a:off x="720000" y="519953"/>
            <a:ext cx="4294800" cy="958200"/>
          </a:xfrm>
          <a:prstGeom prst="rect">
            <a:avLst/>
          </a:prstGeom>
        </p:spPr>
        <p:txBody>
          <a:bodyPr spcFirstLastPara="1" wrap="square" lIns="91425" tIns="91425" rIns="91425" bIns="91425" anchor="ctr" anchorCtr="0">
            <a:noAutofit/>
          </a:bodyPr>
          <a:lstStyle>
            <a:lvl1pPr lvl="0" rtl="0">
              <a:lnSpc>
                <a:spcPct val="70000"/>
              </a:lnSpc>
              <a:spcBef>
                <a:spcPts val="0"/>
              </a:spcBef>
              <a:spcAft>
                <a:spcPts val="0"/>
              </a:spcAft>
              <a:buSzPts val="3500"/>
              <a:buNone/>
              <a:defRPr sz="4000">
                <a:latin typeface="Darker Grotesque ExtraBold"/>
                <a:ea typeface="Darker Grotesque ExtraBold"/>
                <a:cs typeface="Darker Grotesque ExtraBold"/>
                <a:sym typeface="Darker Grotesque ExtraBold"/>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132" name="Google Shape;132;p19"/>
          <p:cNvSpPr/>
          <p:nvPr/>
        </p:nvSpPr>
        <p:spPr>
          <a:xfrm rot="5400000">
            <a:off x="7406742" y="-107800"/>
            <a:ext cx="1687803" cy="1825618"/>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19"/>
          <p:cNvSpPr/>
          <p:nvPr/>
        </p:nvSpPr>
        <p:spPr>
          <a:xfrm flipH="1">
            <a:off x="5124225" y="3897046"/>
            <a:ext cx="4871094" cy="1330773"/>
          </a:xfrm>
          <a:custGeom>
            <a:avLst/>
            <a:gdLst/>
            <a:ahLst/>
            <a:cxnLst/>
            <a:rect l="l" t="t" r="r" b="b"/>
            <a:pathLst>
              <a:path w="17295" h="4725" extrusionOk="0">
                <a:moveTo>
                  <a:pt x="3039" y="0"/>
                </a:moveTo>
                <a:cubicBezTo>
                  <a:pt x="0" y="0"/>
                  <a:pt x="0" y="4725"/>
                  <a:pt x="0" y="4725"/>
                </a:cubicBezTo>
                <a:lnTo>
                  <a:pt x="17294" y="4725"/>
                </a:lnTo>
                <a:cubicBezTo>
                  <a:pt x="17294" y="4725"/>
                  <a:pt x="14809" y="2371"/>
                  <a:pt x="13105" y="2371"/>
                </a:cubicBezTo>
                <a:cubicBezTo>
                  <a:pt x="11199" y="2371"/>
                  <a:pt x="11854" y="3797"/>
                  <a:pt x="9257" y="3797"/>
                </a:cubicBezTo>
                <a:cubicBezTo>
                  <a:pt x="9110" y="3797"/>
                  <a:pt x="8954" y="3793"/>
                  <a:pt x="8786" y="3783"/>
                </a:cubicBezTo>
                <a:cubicBezTo>
                  <a:pt x="7194" y="3686"/>
                  <a:pt x="5554" y="16"/>
                  <a:pt x="3070" y="0"/>
                </a:cubicBezTo>
                <a:cubicBezTo>
                  <a:pt x="3059" y="0"/>
                  <a:pt x="3049" y="0"/>
                  <a:pt x="303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34" name="Google Shape;134;p19"/>
          <p:cNvGrpSpPr/>
          <p:nvPr/>
        </p:nvGrpSpPr>
        <p:grpSpPr>
          <a:xfrm>
            <a:off x="-462248" y="-381051"/>
            <a:ext cx="2831191" cy="6546696"/>
            <a:chOff x="-94951" y="318198"/>
            <a:chExt cx="1213177" cy="2805166"/>
          </a:xfrm>
        </p:grpSpPr>
        <p:sp>
          <p:nvSpPr>
            <p:cNvPr id="135" name="Google Shape;135;p19"/>
            <p:cNvSpPr/>
            <p:nvPr/>
          </p:nvSpPr>
          <p:spPr>
            <a:xfrm>
              <a:off x="74040" y="318198"/>
              <a:ext cx="382025" cy="556175"/>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19"/>
            <p:cNvSpPr/>
            <p:nvPr/>
          </p:nvSpPr>
          <p:spPr>
            <a:xfrm rot="-2162779">
              <a:off x="227750" y="1797456"/>
              <a:ext cx="567776" cy="1281537"/>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chemeClr val="dk1"/>
        </a:solidFill>
        <a:effectLst/>
      </p:bgPr>
    </p:bg>
    <p:spTree>
      <p:nvGrpSpPr>
        <p:cNvPr id="1" name="Shape 137"/>
        <p:cNvGrpSpPr/>
        <p:nvPr/>
      </p:nvGrpSpPr>
      <p:grpSpPr>
        <a:xfrm>
          <a:off x="0" y="0"/>
          <a:ext cx="0" cy="0"/>
          <a:chOff x="0" y="0"/>
          <a:chExt cx="0" cy="0"/>
        </a:xfrm>
      </p:grpSpPr>
      <p:pic>
        <p:nvPicPr>
          <p:cNvPr id="138" name="Google Shape;138;p20"/>
          <p:cNvPicPr preferRelativeResize="0"/>
          <p:nvPr/>
        </p:nvPicPr>
        <p:blipFill rotWithShape="1">
          <a:blip r:embed="rId2">
            <a:alphaModFix/>
          </a:blip>
          <a:srcRect l="29957"/>
          <a:stretch/>
        </p:blipFill>
        <p:spPr>
          <a:xfrm>
            <a:off x="-479700" y="-213912"/>
            <a:ext cx="4930350" cy="5571324"/>
          </a:xfrm>
          <a:prstGeom prst="rect">
            <a:avLst/>
          </a:prstGeom>
          <a:noFill/>
          <a:ln>
            <a:noFill/>
          </a:ln>
        </p:spPr>
      </p:pic>
      <p:pic>
        <p:nvPicPr>
          <p:cNvPr id="139" name="Google Shape;139;p20"/>
          <p:cNvPicPr preferRelativeResize="0"/>
          <p:nvPr/>
        </p:nvPicPr>
        <p:blipFill rotWithShape="1">
          <a:blip r:embed="rId2">
            <a:alphaModFix/>
          </a:blip>
          <a:srcRect l="29957"/>
          <a:stretch/>
        </p:blipFill>
        <p:spPr>
          <a:xfrm>
            <a:off x="4450650" y="-251575"/>
            <a:ext cx="4930350" cy="5571324"/>
          </a:xfrm>
          <a:prstGeom prst="rect">
            <a:avLst/>
          </a:prstGeom>
          <a:noFill/>
          <a:ln>
            <a:noFill/>
          </a:ln>
        </p:spPr>
      </p:pic>
      <p:sp>
        <p:nvSpPr>
          <p:cNvPr id="140" name="Google Shape;140;p20"/>
          <p:cNvSpPr/>
          <p:nvPr/>
        </p:nvSpPr>
        <p:spPr>
          <a:xfrm rot="-5081888">
            <a:off x="-1195152" y="1454784"/>
            <a:ext cx="1978601" cy="2233931"/>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p20"/>
          <p:cNvSpPr/>
          <p:nvPr/>
        </p:nvSpPr>
        <p:spPr>
          <a:xfrm rot="5715905">
            <a:off x="7509033" y="1132861"/>
            <a:ext cx="4854747" cy="5481208"/>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20"/>
          <p:cNvSpPr/>
          <p:nvPr/>
        </p:nvSpPr>
        <p:spPr>
          <a:xfrm flipH="1">
            <a:off x="-91260" y="-209650"/>
            <a:ext cx="4836111" cy="1713057"/>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20"/>
          <p:cNvSpPr/>
          <p:nvPr/>
        </p:nvSpPr>
        <p:spPr>
          <a:xfrm rot="10800000">
            <a:off x="4622535" y="4408613"/>
            <a:ext cx="2376737" cy="878239"/>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20"/>
          <p:cNvSpPr/>
          <p:nvPr/>
        </p:nvSpPr>
        <p:spPr>
          <a:xfrm rot="10800000">
            <a:off x="-73421" y="3928303"/>
            <a:ext cx="1786654" cy="1271479"/>
          </a:xfrm>
          <a:custGeom>
            <a:avLst/>
            <a:gdLst/>
            <a:ahLst/>
            <a:cxnLst/>
            <a:rect l="l" t="t" r="r" b="b"/>
            <a:pathLst>
              <a:path w="35205" h="25055" extrusionOk="0">
                <a:moveTo>
                  <a:pt x="1" y="0"/>
                </a:moveTo>
                <a:cubicBezTo>
                  <a:pt x="33" y="3281"/>
                  <a:pt x="1414" y="6496"/>
                  <a:pt x="3833" y="8704"/>
                </a:cubicBezTo>
                <a:cubicBezTo>
                  <a:pt x="5019" y="9791"/>
                  <a:pt x="6415" y="10636"/>
                  <a:pt x="7925" y="11188"/>
                </a:cubicBezTo>
                <a:cubicBezTo>
                  <a:pt x="9315" y="11687"/>
                  <a:pt x="10771" y="11895"/>
                  <a:pt x="12249" y="11895"/>
                </a:cubicBezTo>
                <a:cubicBezTo>
                  <a:pt x="12550" y="11895"/>
                  <a:pt x="12851" y="11886"/>
                  <a:pt x="13154" y="11870"/>
                </a:cubicBezTo>
                <a:cubicBezTo>
                  <a:pt x="15584" y="11763"/>
                  <a:pt x="18077" y="11232"/>
                  <a:pt x="20537" y="11232"/>
                </a:cubicBezTo>
                <a:cubicBezTo>
                  <a:pt x="21808" y="11232"/>
                  <a:pt x="23070" y="11374"/>
                  <a:pt x="24310" y="11789"/>
                </a:cubicBezTo>
                <a:cubicBezTo>
                  <a:pt x="25998" y="12357"/>
                  <a:pt x="27330" y="13461"/>
                  <a:pt x="28369" y="14890"/>
                </a:cubicBezTo>
                <a:cubicBezTo>
                  <a:pt x="29391" y="16303"/>
                  <a:pt x="30106" y="17910"/>
                  <a:pt x="30853" y="19469"/>
                </a:cubicBezTo>
                <a:cubicBezTo>
                  <a:pt x="31714" y="21207"/>
                  <a:pt x="32656" y="22993"/>
                  <a:pt x="34150" y="24275"/>
                </a:cubicBezTo>
                <a:cubicBezTo>
                  <a:pt x="34474" y="24568"/>
                  <a:pt x="34832" y="24827"/>
                  <a:pt x="35204" y="25055"/>
                </a:cubicBezTo>
                <a:lnTo>
                  <a:pt x="35204" y="24827"/>
                </a:lnTo>
                <a:cubicBezTo>
                  <a:pt x="34847" y="24617"/>
                  <a:pt x="34522" y="24357"/>
                  <a:pt x="34198" y="24080"/>
                </a:cubicBezTo>
                <a:cubicBezTo>
                  <a:pt x="32899" y="22928"/>
                  <a:pt x="32022" y="21402"/>
                  <a:pt x="31259" y="19859"/>
                </a:cubicBezTo>
                <a:cubicBezTo>
                  <a:pt x="29830" y="16985"/>
                  <a:pt x="28547" y="13640"/>
                  <a:pt x="25511" y="12081"/>
                </a:cubicBezTo>
                <a:cubicBezTo>
                  <a:pt x="23962" y="11290"/>
                  <a:pt x="22286" y="11046"/>
                  <a:pt x="20586" y="11046"/>
                </a:cubicBezTo>
                <a:cubicBezTo>
                  <a:pt x="18829" y="11046"/>
                  <a:pt x="17046" y="11307"/>
                  <a:pt x="15346" y="11497"/>
                </a:cubicBezTo>
                <a:cubicBezTo>
                  <a:pt x="14315" y="11619"/>
                  <a:pt x="13278" y="11713"/>
                  <a:pt x="12244" y="11713"/>
                </a:cubicBezTo>
                <a:cubicBezTo>
                  <a:pt x="11358" y="11713"/>
                  <a:pt x="10475" y="11644"/>
                  <a:pt x="9598" y="11464"/>
                </a:cubicBezTo>
                <a:cubicBezTo>
                  <a:pt x="8022" y="11140"/>
                  <a:pt x="6513" y="10490"/>
                  <a:pt x="5181" y="9564"/>
                </a:cubicBezTo>
                <a:cubicBezTo>
                  <a:pt x="2079" y="7388"/>
                  <a:pt x="228" y="3768"/>
                  <a:pt x="18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20"/>
          <p:cNvSpPr/>
          <p:nvPr/>
        </p:nvSpPr>
        <p:spPr>
          <a:xfrm rot="10800000">
            <a:off x="-73418" y="4176306"/>
            <a:ext cx="1653943" cy="1023476"/>
          </a:xfrm>
          <a:custGeom>
            <a:avLst/>
            <a:gdLst/>
            <a:ahLst/>
            <a:cxnLst/>
            <a:rect l="l" t="t" r="r" b="b"/>
            <a:pathLst>
              <a:path w="32590" h="20168" extrusionOk="0">
                <a:moveTo>
                  <a:pt x="1" y="0"/>
                </a:moveTo>
                <a:cubicBezTo>
                  <a:pt x="221" y="6273"/>
                  <a:pt x="6068" y="8542"/>
                  <a:pt x="13151" y="8542"/>
                </a:cubicBezTo>
                <a:cubicBezTo>
                  <a:pt x="14942" y="8542"/>
                  <a:pt x="16812" y="8397"/>
                  <a:pt x="18690" y="8135"/>
                </a:cubicBezTo>
                <a:cubicBezTo>
                  <a:pt x="19595" y="8008"/>
                  <a:pt x="20442" y="7949"/>
                  <a:pt x="21233" y="7949"/>
                </a:cubicBezTo>
                <a:cubicBezTo>
                  <a:pt x="32589" y="7949"/>
                  <a:pt x="32589" y="20168"/>
                  <a:pt x="32589" y="20168"/>
                </a:cubicBezTo>
                <a:lnTo>
                  <a:pt x="3258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20"/>
          <p:cNvSpPr/>
          <p:nvPr/>
        </p:nvSpPr>
        <p:spPr>
          <a:xfrm rot="10800000">
            <a:off x="6191226" y="-66296"/>
            <a:ext cx="2994474" cy="878248"/>
          </a:xfrm>
          <a:custGeom>
            <a:avLst/>
            <a:gdLst/>
            <a:ahLst/>
            <a:cxnLst/>
            <a:rect l="l" t="t" r="r" b="b"/>
            <a:pathLst>
              <a:path w="11579" h="3396" extrusionOk="0">
                <a:moveTo>
                  <a:pt x="0" y="1"/>
                </a:moveTo>
                <a:lnTo>
                  <a:pt x="0" y="3395"/>
                </a:lnTo>
                <a:lnTo>
                  <a:pt x="11579" y="3395"/>
                </a:lnTo>
                <a:cubicBezTo>
                  <a:pt x="11579" y="3395"/>
                  <a:pt x="9094" y="1040"/>
                  <a:pt x="7389" y="1040"/>
                </a:cubicBezTo>
                <a:cubicBezTo>
                  <a:pt x="5482" y="1040"/>
                  <a:pt x="6139" y="2467"/>
                  <a:pt x="3523" y="2467"/>
                </a:cubicBezTo>
                <a:cubicBezTo>
                  <a:pt x="3377" y="2467"/>
                  <a:pt x="3221" y="2463"/>
                  <a:pt x="3053" y="2453"/>
                </a:cubicBezTo>
                <a:cubicBezTo>
                  <a:pt x="2111" y="2404"/>
                  <a:pt x="1154" y="1072"/>
                  <a:pt x="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20"/>
          <p:cNvSpPr/>
          <p:nvPr/>
        </p:nvSpPr>
        <p:spPr>
          <a:xfrm flipH="1">
            <a:off x="-335861" y="816376"/>
            <a:ext cx="1786658" cy="578944"/>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20"/>
          <p:cNvSpPr/>
          <p:nvPr/>
        </p:nvSpPr>
        <p:spPr>
          <a:xfrm flipH="1">
            <a:off x="6054051" y="707808"/>
            <a:ext cx="1534216" cy="497098"/>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20"/>
          <p:cNvSpPr/>
          <p:nvPr/>
        </p:nvSpPr>
        <p:spPr>
          <a:xfrm flipH="1">
            <a:off x="7728907" y="3549924"/>
            <a:ext cx="947939" cy="307145"/>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50" name="Google Shape;150;p20"/>
          <p:cNvGrpSpPr/>
          <p:nvPr/>
        </p:nvGrpSpPr>
        <p:grpSpPr>
          <a:xfrm rot="10800000">
            <a:off x="642045" y="1915006"/>
            <a:ext cx="355704" cy="470530"/>
            <a:chOff x="286275" y="729525"/>
            <a:chExt cx="240000" cy="317475"/>
          </a:xfrm>
        </p:grpSpPr>
        <p:sp>
          <p:nvSpPr>
            <p:cNvPr id="151" name="Google Shape;151;p20"/>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20"/>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3" name="Google Shape;153;p20"/>
          <p:cNvGrpSpPr/>
          <p:nvPr/>
        </p:nvGrpSpPr>
        <p:grpSpPr>
          <a:xfrm rot="-5400000">
            <a:off x="6871908" y="4023969"/>
            <a:ext cx="355704" cy="470530"/>
            <a:chOff x="286275" y="729525"/>
            <a:chExt cx="240000" cy="317475"/>
          </a:xfrm>
        </p:grpSpPr>
        <p:sp>
          <p:nvSpPr>
            <p:cNvPr id="154" name="Google Shape;154;p20"/>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20"/>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6" name="Google Shape;156;p20"/>
          <p:cNvGrpSpPr/>
          <p:nvPr/>
        </p:nvGrpSpPr>
        <p:grpSpPr>
          <a:xfrm>
            <a:off x="3676633" y="960481"/>
            <a:ext cx="355704" cy="470530"/>
            <a:chOff x="286275" y="729525"/>
            <a:chExt cx="240000" cy="317475"/>
          </a:xfrm>
        </p:grpSpPr>
        <p:sp>
          <p:nvSpPr>
            <p:cNvPr id="157" name="Google Shape;157;p20"/>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20"/>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9" name="Google Shape;159;p20"/>
          <p:cNvGrpSpPr/>
          <p:nvPr/>
        </p:nvGrpSpPr>
        <p:grpSpPr>
          <a:xfrm rot="10800000">
            <a:off x="1785045" y="4295881"/>
            <a:ext cx="355704" cy="470530"/>
            <a:chOff x="286275" y="729525"/>
            <a:chExt cx="240000" cy="317475"/>
          </a:xfrm>
        </p:grpSpPr>
        <p:sp>
          <p:nvSpPr>
            <p:cNvPr id="160" name="Google Shape;160;p20"/>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20"/>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62" name="Google Shape;162;p20"/>
          <p:cNvSpPr/>
          <p:nvPr/>
        </p:nvSpPr>
        <p:spPr>
          <a:xfrm flipH="1">
            <a:off x="837109" y="3320976"/>
            <a:ext cx="947939" cy="307145"/>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63" name="Google Shape;163;p20"/>
          <p:cNvGrpSpPr/>
          <p:nvPr/>
        </p:nvGrpSpPr>
        <p:grpSpPr>
          <a:xfrm rot="10800000">
            <a:off x="8025020" y="1301219"/>
            <a:ext cx="355704" cy="470530"/>
            <a:chOff x="286275" y="729525"/>
            <a:chExt cx="240000" cy="317475"/>
          </a:xfrm>
        </p:grpSpPr>
        <p:sp>
          <p:nvSpPr>
            <p:cNvPr id="164" name="Google Shape;164;p20"/>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20"/>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66" name="Google Shape;166;p20"/>
          <p:cNvSpPr/>
          <p:nvPr/>
        </p:nvSpPr>
        <p:spPr>
          <a:xfrm rot="10800000" flipH="1">
            <a:off x="6999262" y="3681955"/>
            <a:ext cx="2407230" cy="1713010"/>
          </a:xfrm>
          <a:custGeom>
            <a:avLst/>
            <a:gdLst/>
            <a:ahLst/>
            <a:cxnLst/>
            <a:rect l="l" t="t" r="r" b="b"/>
            <a:pathLst>
              <a:path w="35205" h="25055" extrusionOk="0">
                <a:moveTo>
                  <a:pt x="1" y="0"/>
                </a:moveTo>
                <a:cubicBezTo>
                  <a:pt x="33" y="3281"/>
                  <a:pt x="1414" y="6496"/>
                  <a:pt x="3833" y="8704"/>
                </a:cubicBezTo>
                <a:cubicBezTo>
                  <a:pt x="5019" y="9791"/>
                  <a:pt x="6415" y="10636"/>
                  <a:pt x="7925" y="11188"/>
                </a:cubicBezTo>
                <a:cubicBezTo>
                  <a:pt x="9315" y="11687"/>
                  <a:pt x="10771" y="11895"/>
                  <a:pt x="12249" y="11895"/>
                </a:cubicBezTo>
                <a:cubicBezTo>
                  <a:pt x="12550" y="11895"/>
                  <a:pt x="12851" y="11886"/>
                  <a:pt x="13154" y="11870"/>
                </a:cubicBezTo>
                <a:cubicBezTo>
                  <a:pt x="15584" y="11763"/>
                  <a:pt x="18077" y="11232"/>
                  <a:pt x="20537" y="11232"/>
                </a:cubicBezTo>
                <a:cubicBezTo>
                  <a:pt x="21808" y="11232"/>
                  <a:pt x="23070" y="11374"/>
                  <a:pt x="24310" y="11789"/>
                </a:cubicBezTo>
                <a:cubicBezTo>
                  <a:pt x="25998" y="12357"/>
                  <a:pt x="27330" y="13461"/>
                  <a:pt x="28369" y="14890"/>
                </a:cubicBezTo>
                <a:cubicBezTo>
                  <a:pt x="29391" y="16303"/>
                  <a:pt x="30106" y="17910"/>
                  <a:pt x="30853" y="19469"/>
                </a:cubicBezTo>
                <a:cubicBezTo>
                  <a:pt x="31714" y="21207"/>
                  <a:pt x="32656" y="22993"/>
                  <a:pt x="34150" y="24275"/>
                </a:cubicBezTo>
                <a:cubicBezTo>
                  <a:pt x="34474" y="24568"/>
                  <a:pt x="34832" y="24827"/>
                  <a:pt x="35204" y="25055"/>
                </a:cubicBezTo>
                <a:lnTo>
                  <a:pt x="35204" y="24827"/>
                </a:lnTo>
                <a:cubicBezTo>
                  <a:pt x="34847" y="24617"/>
                  <a:pt x="34522" y="24357"/>
                  <a:pt x="34198" y="24080"/>
                </a:cubicBezTo>
                <a:cubicBezTo>
                  <a:pt x="32899" y="22928"/>
                  <a:pt x="32022" y="21402"/>
                  <a:pt x="31259" y="19859"/>
                </a:cubicBezTo>
                <a:cubicBezTo>
                  <a:pt x="29830" y="16985"/>
                  <a:pt x="28547" y="13640"/>
                  <a:pt x="25511" y="12081"/>
                </a:cubicBezTo>
                <a:cubicBezTo>
                  <a:pt x="23962" y="11290"/>
                  <a:pt x="22286" y="11046"/>
                  <a:pt x="20586" y="11046"/>
                </a:cubicBezTo>
                <a:cubicBezTo>
                  <a:pt x="18829" y="11046"/>
                  <a:pt x="17046" y="11307"/>
                  <a:pt x="15346" y="11497"/>
                </a:cubicBezTo>
                <a:cubicBezTo>
                  <a:pt x="14315" y="11619"/>
                  <a:pt x="13278" y="11713"/>
                  <a:pt x="12244" y="11713"/>
                </a:cubicBezTo>
                <a:cubicBezTo>
                  <a:pt x="11358" y="11713"/>
                  <a:pt x="10475" y="11644"/>
                  <a:pt x="9598" y="11464"/>
                </a:cubicBezTo>
                <a:cubicBezTo>
                  <a:pt x="8022" y="11140"/>
                  <a:pt x="6513" y="10490"/>
                  <a:pt x="5181" y="9564"/>
                </a:cubicBezTo>
                <a:cubicBezTo>
                  <a:pt x="2079" y="7388"/>
                  <a:pt x="228" y="3768"/>
                  <a:pt x="18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20"/>
          <p:cNvSpPr txBox="1">
            <a:spLocks noGrp="1"/>
          </p:cNvSpPr>
          <p:nvPr>
            <p:ph type="title"/>
          </p:nvPr>
        </p:nvSpPr>
        <p:spPr>
          <a:xfrm>
            <a:off x="2036250" y="1307100"/>
            <a:ext cx="5071500" cy="2529300"/>
          </a:xfrm>
          <a:prstGeom prst="rect">
            <a:avLst/>
          </a:prstGeom>
        </p:spPr>
        <p:txBody>
          <a:bodyPr spcFirstLastPara="1" wrap="square" lIns="91425" tIns="91425" rIns="91425" bIns="91425" anchor="ctr" anchorCtr="0">
            <a:noAutofit/>
          </a:bodyPr>
          <a:lstStyle>
            <a:lvl1pPr lvl="0" algn="ctr" rtl="0">
              <a:lnSpc>
                <a:spcPct val="80000"/>
              </a:lnSpc>
              <a:spcBef>
                <a:spcPts val="0"/>
              </a:spcBef>
              <a:spcAft>
                <a:spcPts val="0"/>
              </a:spcAft>
              <a:buSzPts val="4800"/>
              <a:buNone/>
              <a:defRPr sz="10000">
                <a:solidFill>
                  <a:schemeClr val="accent5"/>
                </a:solidFill>
                <a:latin typeface="Darker Grotesque ExtraBold"/>
                <a:ea typeface="Darker Grotesque ExtraBold"/>
                <a:cs typeface="Darker Grotesque ExtraBold"/>
                <a:sym typeface="Darker Grotesque ExtraBold"/>
              </a:defRPr>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168"/>
        <p:cNvGrpSpPr/>
        <p:nvPr/>
      </p:nvGrpSpPr>
      <p:grpSpPr>
        <a:xfrm>
          <a:off x="0" y="0"/>
          <a:ext cx="0" cy="0"/>
          <a:chOff x="0" y="0"/>
          <a:chExt cx="0" cy="0"/>
        </a:xfrm>
      </p:grpSpPr>
      <p:sp>
        <p:nvSpPr>
          <p:cNvPr id="169" name="Google Shape;169;p21"/>
          <p:cNvSpPr txBox="1">
            <a:spLocks noGrp="1"/>
          </p:cNvSpPr>
          <p:nvPr>
            <p:ph type="title"/>
          </p:nvPr>
        </p:nvSpPr>
        <p:spPr>
          <a:xfrm>
            <a:off x="4112800" y="1326175"/>
            <a:ext cx="4318200" cy="6699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3600"/>
              <a:buNone/>
              <a:defRPr sz="52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170" name="Google Shape;170;p21"/>
          <p:cNvSpPr txBox="1">
            <a:spLocks noGrp="1"/>
          </p:cNvSpPr>
          <p:nvPr>
            <p:ph type="subTitle" idx="1"/>
          </p:nvPr>
        </p:nvSpPr>
        <p:spPr>
          <a:xfrm>
            <a:off x="4112850" y="2135525"/>
            <a:ext cx="4318200" cy="16818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400"/>
              <a:buNone/>
              <a:defRPr sz="1800">
                <a:solidFill>
                  <a:schemeClr val="dk1"/>
                </a:solidFill>
                <a:latin typeface="Jost Medium"/>
                <a:ea typeface="Jost Medium"/>
                <a:cs typeface="Jost Medium"/>
                <a:sym typeface="Jost Medium"/>
              </a:defRPr>
            </a:lvl1pPr>
            <a:lvl2pPr lvl="1" algn="ctr" rtl="0">
              <a:lnSpc>
                <a:spcPct val="100000"/>
              </a:lnSpc>
              <a:spcBef>
                <a:spcPts val="160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71" name="Google Shape;171;p21"/>
          <p:cNvSpPr/>
          <p:nvPr/>
        </p:nvSpPr>
        <p:spPr>
          <a:xfrm>
            <a:off x="-1489598" y="-228599"/>
            <a:ext cx="4842359" cy="1789322"/>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21"/>
          <p:cNvSpPr/>
          <p:nvPr/>
        </p:nvSpPr>
        <p:spPr>
          <a:xfrm rot="10800000">
            <a:off x="6833352" y="3621751"/>
            <a:ext cx="4842359" cy="1789322"/>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21"/>
          <p:cNvSpPr/>
          <p:nvPr/>
        </p:nvSpPr>
        <p:spPr>
          <a:xfrm rot="-5400000">
            <a:off x="9102" y="4228476"/>
            <a:ext cx="891532" cy="1298001"/>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21"/>
          <p:cNvSpPr/>
          <p:nvPr/>
        </p:nvSpPr>
        <p:spPr>
          <a:xfrm rot="-5081888">
            <a:off x="1866123" y="4575409"/>
            <a:ext cx="1978601" cy="2233931"/>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 name="Google Shape;175;p21"/>
          <p:cNvSpPr/>
          <p:nvPr/>
        </p:nvSpPr>
        <p:spPr>
          <a:xfrm>
            <a:off x="7415713" y="-104194"/>
            <a:ext cx="1786654" cy="1271479"/>
          </a:xfrm>
          <a:custGeom>
            <a:avLst/>
            <a:gdLst/>
            <a:ahLst/>
            <a:cxnLst/>
            <a:rect l="l" t="t" r="r" b="b"/>
            <a:pathLst>
              <a:path w="35205" h="25055" extrusionOk="0">
                <a:moveTo>
                  <a:pt x="1" y="0"/>
                </a:moveTo>
                <a:cubicBezTo>
                  <a:pt x="33" y="3281"/>
                  <a:pt x="1414" y="6496"/>
                  <a:pt x="3833" y="8704"/>
                </a:cubicBezTo>
                <a:cubicBezTo>
                  <a:pt x="5019" y="9791"/>
                  <a:pt x="6415" y="10636"/>
                  <a:pt x="7925" y="11188"/>
                </a:cubicBezTo>
                <a:cubicBezTo>
                  <a:pt x="9315" y="11687"/>
                  <a:pt x="10771" y="11895"/>
                  <a:pt x="12249" y="11895"/>
                </a:cubicBezTo>
                <a:cubicBezTo>
                  <a:pt x="12550" y="11895"/>
                  <a:pt x="12851" y="11886"/>
                  <a:pt x="13154" y="11870"/>
                </a:cubicBezTo>
                <a:cubicBezTo>
                  <a:pt x="15584" y="11763"/>
                  <a:pt x="18077" y="11232"/>
                  <a:pt x="20537" y="11232"/>
                </a:cubicBezTo>
                <a:cubicBezTo>
                  <a:pt x="21808" y="11232"/>
                  <a:pt x="23070" y="11374"/>
                  <a:pt x="24310" y="11789"/>
                </a:cubicBezTo>
                <a:cubicBezTo>
                  <a:pt x="25998" y="12357"/>
                  <a:pt x="27330" y="13461"/>
                  <a:pt x="28369" y="14890"/>
                </a:cubicBezTo>
                <a:cubicBezTo>
                  <a:pt x="29391" y="16303"/>
                  <a:pt x="30106" y="17910"/>
                  <a:pt x="30853" y="19469"/>
                </a:cubicBezTo>
                <a:cubicBezTo>
                  <a:pt x="31714" y="21207"/>
                  <a:pt x="32656" y="22993"/>
                  <a:pt x="34150" y="24275"/>
                </a:cubicBezTo>
                <a:cubicBezTo>
                  <a:pt x="34474" y="24568"/>
                  <a:pt x="34832" y="24827"/>
                  <a:pt x="35204" y="25055"/>
                </a:cubicBezTo>
                <a:lnTo>
                  <a:pt x="35204" y="24827"/>
                </a:lnTo>
                <a:cubicBezTo>
                  <a:pt x="34847" y="24617"/>
                  <a:pt x="34522" y="24357"/>
                  <a:pt x="34198" y="24080"/>
                </a:cubicBezTo>
                <a:cubicBezTo>
                  <a:pt x="32899" y="22928"/>
                  <a:pt x="32022" y="21402"/>
                  <a:pt x="31259" y="19859"/>
                </a:cubicBezTo>
                <a:cubicBezTo>
                  <a:pt x="29830" y="16985"/>
                  <a:pt x="28547" y="13640"/>
                  <a:pt x="25511" y="12081"/>
                </a:cubicBezTo>
                <a:cubicBezTo>
                  <a:pt x="23962" y="11290"/>
                  <a:pt x="22286" y="11046"/>
                  <a:pt x="20586" y="11046"/>
                </a:cubicBezTo>
                <a:cubicBezTo>
                  <a:pt x="18829" y="11046"/>
                  <a:pt x="17046" y="11307"/>
                  <a:pt x="15346" y="11497"/>
                </a:cubicBezTo>
                <a:cubicBezTo>
                  <a:pt x="14315" y="11619"/>
                  <a:pt x="13278" y="11713"/>
                  <a:pt x="12244" y="11713"/>
                </a:cubicBezTo>
                <a:cubicBezTo>
                  <a:pt x="11358" y="11713"/>
                  <a:pt x="10475" y="11644"/>
                  <a:pt x="9598" y="11464"/>
                </a:cubicBezTo>
                <a:cubicBezTo>
                  <a:pt x="8022" y="11140"/>
                  <a:pt x="6513" y="10490"/>
                  <a:pt x="5181" y="9564"/>
                </a:cubicBezTo>
                <a:cubicBezTo>
                  <a:pt x="2079" y="7388"/>
                  <a:pt x="228" y="3768"/>
                  <a:pt x="18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21"/>
          <p:cNvSpPr/>
          <p:nvPr/>
        </p:nvSpPr>
        <p:spPr>
          <a:xfrm>
            <a:off x="7548422" y="-104194"/>
            <a:ext cx="1653943" cy="1023476"/>
          </a:xfrm>
          <a:custGeom>
            <a:avLst/>
            <a:gdLst/>
            <a:ahLst/>
            <a:cxnLst/>
            <a:rect l="l" t="t" r="r" b="b"/>
            <a:pathLst>
              <a:path w="32590" h="20168" extrusionOk="0">
                <a:moveTo>
                  <a:pt x="1" y="0"/>
                </a:moveTo>
                <a:cubicBezTo>
                  <a:pt x="221" y="6273"/>
                  <a:pt x="6068" y="8542"/>
                  <a:pt x="13151" y="8542"/>
                </a:cubicBezTo>
                <a:cubicBezTo>
                  <a:pt x="14942" y="8542"/>
                  <a:pt x="16812" y="8397"/>
                  <a:pt x="18690" y="8135"/>
                </a:cubicBezTo>
                <a:cubicBezTo>
                  <a:pt x="19595" y="8008"/>
                  <a:pt x="20442" y="7949"/>
                  <a:pt x="21233" y="7949"/>
                </a:cubicBezTo>
                <a:cubicBezTo>
                  <a:pt x="32589" y="7949"/>
                  <a:pt x="32589" y="20168"/>
                  <a:pt x="32589" y="20168"/>
                </a:cubicBezTo>
                <a:lnTo>
                  <a:pt x="3258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Caption">
  <p:cSld name="CAPTION_ONLY">
    <p:bg>
      <p:bgPr>
        <a:solidFill>
          <a:schemeClr val="dk1"/>
        </a:solidFill>
        <a:effectLst/>
      </p:bgPr>
    </p:bg>
    <p:spTree>
      <p:nvGrpSpPr>
        <p:cNvPr id="1" name="Shape 177"/>
        <p:cNvGrpSpPr/>
        <p:nvPr/>
      </p:nvGrpSpPr>
      <p:grpSpPr>
        <a:xfrm>
          <a:off x="0" y="0"/>
          <a:ext cx="0" cy="0"/>
          <a:chOff x="0" y="0"/>
          <a:chExt cx="0" cy="0"/>
        </a:xfrm>
      </p:grpSpPr>
      <p:sp>
        <p:nvSpPr>
          <p:cNvPr id="178" name="Google Shape;178;p22"/>
          <p:cNvSpPr/>
          <p:nvPr/>
        </p:nvSpPr>
        <p:spPr>
          <a:xfrm rot="10800000" flipH="1">
            <a:off x="2378274" y="1841272"/>
            <a:ext cx="11236087" cy="3980078"/>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 name="Google Shape;179;p22"/>
          <p:cNvSpPr/>
          <p:nvPr/>
        </p:nvSpPr>
        <p:spPr>
          <a:xfrm flipH="1">
            <a:off x="-91260" y="-209650"/>
            <a:ext cx="4836111" cy="1713057"/>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 name="Google Shape;180;p22"/>
          <p:cNvSpPr/>
          <p:nvPr/>
        </p:nvSpPr>
        <p:spPr>
          <a:xfrm rot="10800000">
            <a:off x="-73446" y="3210091"/>
            <a:ext cx="2795893" cy="1989680"/>
          </a:xfrm>
          <a:custGeom>
            <a:avLst/>
            <a:gdLst/>
            <a:ahLst/>
            <a:cxnLst/>
            <a:rect l="l" t="t" r="r" b="b"/>
            <a:pathLst>
              <a:path w="35205" h="25055" extrusionOk="0">
                <a:moveTo>
                  <a:pt x="1" y="0"/>
                </a:moveTo>
                <a:cubicBezTo>
                  <a:pt x="33" y="3281"/>
                  <a:pt x="1414" y="6496"/>
                  <a:pt x="3833" y="8704"/>
                </a:cubicBezTo>
                <a:cubicBezTo>
                  <a:pt x="5019" y="9791"/>
                  <a:pt x="6415" y="10636"/>
                  <a:pt x="7925" y="11188"/>
                </a:cubicBezTo>
                <a:cubicBezTo>
                  <a:pt x="9315" y="11687"/>
                  <a:pt x="10771" y="11895"/>
                  <a:pt x="12249" y="11895"/>
                </a:cubicBezTo>
                <a:cubicBezTo>
                  <a:pt x="12550" y="11895"/>
                  <a:pt x="12851" y="11886"/>
                  <a:pt x="13154" y="11870"/>
                </a:cubicBezTo>
                <a:cubicBezTo>
                  <a:pt x="15584" y="11763"/>
                  <a:pt x="18077" y="11232"/>
                  <a:pt x="20537" y="11232"/>
                </a:cubicBezTo>
                <a:cubicBezTo>
                  <a:pt x="21808" y="11232"/>
                  <a:pt x="23070" y="11374"/>
                  <a:pt x="24310" y="11789"/>
                </a:cubicBezTo>
                <a:cubicBezTo>
                  <a:pt x="25998" y="12357"/>
                  <a:pt x="27330" y="13461"/>
                  <a:pt x="28369" y="14890"/>
                </a:cubicBezTo>
                <a:cubicBezTo>
                  <a:pt x="29391" y="16303"/>
                  <a:pt x="30106" y="17910"/>
                  <a:pt x="30853" y="19469"/>
                </a:cubicBezTo>
                <a:cubicBezTo>
                  <a:pt x="31714" y="21207"/>
                  <a:pt x="32656" y="22993"/>
                  <a:pt x="34150" y="24275"/>
                </a:cubicBezTo>
                <a:cubicBezTo>
                  <a:pt x="34474" y="24568"/>
                  <a:pt x="34832" y="24827"/>
                  <a:pt x="35204" y="25055"/>
                </a:cubicBezTo>
                <a:lnTo>
                  <a:pt x="35204" y="24827"/>
                </a:lnTo>
                <a:cubicBezTo>
                  <a:pt x="34847" y="24617"/>
                  <a:pt x="34522" y="24357"/>
                  <a:pt x="34198" y="24080"/>
                </a:cubicBezTo>
                <a:cubicBezTo>
                  <a:pt x="32899" y="22928"/>
                  <a:pt x="32022" y="21402"/>
                  <a:pt x="31259" y="19859"/>
                </a:cubicBezTo>
                <a:cubicBezTo>
                  <a:pt x="29830" y="16985"/>
                  <a:pt x="28547" y="13640"/>
                  <a:pt x="25511" y="12081"/>
                </a:cubicBezTo>
                <a:cubicBezTo>
                  <a:pt x="23962" y="11290"/>
                  <a:pt x="22286" y="11046"/>
                  <a:pt x="20586" y="11046"/>
                </a:cubicBezTo>
                <a:cubicBezTo>
                  <a:pt x="18829" y="11046"/>
                  <a:pt x="17046" y="11307"/>
                  <a:pt x="15346" y="11497"/>
                </a:cubicBezTo>
                <a:cubicBezTo>
                  <a:pt x="14315" y="11619"/>
                  <a:pt x="13278" y="11713"/>
                  <a:pt x="12244" y="11713"/>
                </a:cubicBezTo>
                <a:cubicBezTo>
                  <a:pt x="11358" y="11713"/>
                  <a:pt x="10475" y="11644"/>
                  <a:pt x="9598" y="11464"/>
                </a:cubicBezTo>
                <a:cubicBezTo>
                  <a:pt x="8022" y="11140"/>
                  <a:pt x="6513" y="10490"/>
                  <a:pt x="5181" y="9564"/>
                </a:cubicBezTo>
                <a:cubicBezTo>
                  <a:pt x="2079" y="7388"/>
                  <a:pt x="228" y="3768"/>
                  <a:pt x="18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 name="Google Shape;181;p22"/>
          <p:cNvSpPr/>
          <p:nvPr/>
        </p:nvSpPr>
        <p:spPr>
          <a:xfrm rot="10800000">
            <a:off x="-73418" y="4176306"/>
            <a:ext cx="1653943" cy="1023476"/>
          </a:xfrm>
          <a:custGeom>
            <a:avLst/>
            <a:gdLst/>
            <a:ahLst/>
            <a:cxnLst/>
            <a:rect l="l" t="t" r="r" b="b"/>
            <a:pathLst>
              <a:path w="32590" h="20168" extrusionOk="0">
                <a:moveTo>
                  <a:pt x="1" y="0"/>
                </a:moveTo>
                <a:cubicBezTo>
                  <a:pt x="221" y="6273"/>
                  <a:pt x="6068" y="8542"/>
                  <a:pt x="13151" y="8542"/>
                </a:cubicBezTo>
                <a:cubicBezTo>
                  <a:pt x="14942" y="8542"/>
                  <a:pt x="16812" y="8397"/>
                  <a:pt x="18690" y="8135"/>
                </a:cubicBezTo>
                <a:cubicBezTo>
                  <a:pt x="19595" y="8008"/>
                  <a:pt x="20442" y="7949"/>
                  <a:pt x="21233" y="7949"/>
                </a:cubicBezTo>
                <a:cubicBezTo>
                  <a:pt x="32589" y="7949"/>
                  <a:pt x="32589" y="20168"/>
                  <a:pt x="32589" y="20168"/>
                </a:cubicBezTo>
                <a:lnTo>
                  <a:pt x="32589"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182;p22"/>
          <p:cNvSpPr txBox="1">
            <a:spLocks noGrp="1"/>
          </p:cNvSpPr>
          <p:nvPr>
            <p:ph type="title"/>
          </p:nvPr>
        </p:nvSpPr>
        <p:spPr>
          <a:xfrm>
            <a:off x="4917450" y="2524825"/>
            <a:ext cx="3506700" cy="2079300"/>
          </a:xfrm>
          <a:prstGeom prst="rect">
            <a:avLst/>
          </a:prstGeom>
        </p:spPr>
        <p:txBody>
          <a:bodyPr spcFirstLastPara="1" wrap="square" lIns="91425" tIns="91425" rIns="91425" bIns="91425" anchor="ctr" anchorCtr="0">
            <a:noAutofit/>
          </a:bodyPr>
          <a:lstStyle>
            <a:lvl1pPr lvl="0" algn="r" rtl="0">
              <a:lnSpc>
                <a:spcPct val="80000"/>
              </a:lnSpc>
              <a:spcBef>
                <a:spcPts val="0"/>
              </a:spcBef>
              <a:spcAft>
                <a:spcPts val="0"/>
              </a:spcAft>
              <a:buSzPts val="3500"/>
              <a:buNone/>
              <a:defRPr sz="4000">
                <a:solidFill>
                  <a:schemeClr val="accent5"/>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Big number">
  <p:cSld name="BIG_NUMBER">
    <p:bg>
      <p:bgPr>
        <a:solidFill>
          <a:schemeClr val="dk1"/>
        </a:solidFill>
        <a:effectLst/>
      </p:bgPr>
    </p:bg>
    <p:spTree>
      <p:nvGrpSpPr>
        <p:cNvPr id="1" name="Shape 183"/>
        <p:cNvGrpSpPr/>
        <p:nvPr/>
      </p:nvGrpSpPr>
      <p:grpSpPr>
        <a:xfrm>
          <a:off x="0" y="0"/>
          <a:ext cx="0" cy="0"/>
          <a:chOff x="0" y="0"/>
          <a:chExt cx="0" cy="0"/>
        </a:xfrm>
      </p:grpSpPr>
      <p:pic>
        <p:nvPicPr>
          <p:cNvPr id="184" name="Google Shape;184;p23"/>
          <p:cNvPicPr preferRelativeResize="0"/>
          <p:nvPr/>
        </p:nvPicPr>
        <p:blipFill rotWithShape="1">
          <a:blip r:embed="rId2">
            <a:alphaModFix/>
          </a:blip>
          <a:srcRect l="32308"/>
          <a:stretch/>
        </p:blipFill>
        <p:spPr>
          <a:xfrm>
            <a:off x="-110191" y="-327775"/>
            <a:ext cx="4764790" cy="5571324"/>
          </a:xfrm>
          <a:prstGeom prst="rect">
            <a:avLst/>
          </a:prstGeom>
          <a:noFill/>
          <a:ln>
            <a:noFill/>
          </a:ln>
        </p:spPr>
      </p:pic>
      <p:pic>
        <p:nvPicPr>
          <p:cNvPr id="185" name="Google Shape;185;p23"/>
          <p:cNvPicPr preferRelativeResize="0"/>
          <p:nvPr/>
        </p:nvPicPr>
        <p:blipFill rotWithShape="1">
          <a:blip r:embed="rId2">
            <a:alphaModFix/>
          </a:blip>
          <a:srcRect l="32308"/>
          <a:stretch/>
        </p:blipFill>
        <p:spPr>
          <a:xfrm>
            <a:off x="4582171" y="-327775"/>
            <a:ext cx="4764790" cy="5571324"/>
          </a:xfrm>
          <a:prstGeom prst="rect">
            <a:avLst/>
          </a:prstGeom>
          <a:noFill/>
          <a:ln>
            <a:noFill/>
          </a:ln>
        </p:spPr>
      </p:pic>
      <p:sp>
        <p:nvSpPr>
          <p:cNvPr id="186" name="Google Shape;186;p23"/>
          <p:cNvSpPr txBox="1">
            <a:spLocks noGrp="1"/>
          </p:cNvSpPr>
          <p:nvPr>
            <p:ph type="title" hasCustomPrompt="1"/>
          </p:nvPr>
        </p:nvSpPr>
        <p:spPr>
          <a:xfrm>
            <a:off x="1284000" y="1473088"/>
            <a:ext cx="6576000" cy="154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9600"/>
              <a:buNone/>
              <a:defRPr sz="14500">
                <a:solidFill>
                  <a:schemeClr val="accent5"/>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9600"/>
              <a:buNone/>
              <a:defRPr sz="9600"/>
            </a:lvl2pPr>
            <a:lvl3pPr lvl="2" algn="ctr" rtl="0">
              <a:spcBef>
                <a:spcPts val="0"/>
              </a:spcBef>
              <a:spcAft>
                <a:spcPts val="0"/>
              </a:spcAft>
              <a:buSzPts val="9600"/>
              <a:buNone/>
              <a:defRPr sz="9600"/>
            </a:lvl3pPr>
            <a:lvl4pPr lvl="3" algn="ctr" rtl="0">
              <a:spcBef>
                <a:spcPts val="0"/>
              </a:spcBef>
              <a:spcAft>
                <a:spcPts val="0"/>
              </a:spcAft>
              <a:buSzPts val="9600"/>
              <a:buNone/>
              <a:defRPr sz="9600"/>
            </a:lvl4pPr>
            <a:lvl5pPr lvl="4" algn="ctr" rtl="0">
              <a:spcBef>
                <a:spcPts val="0"/>
              </a:spcBef>
              <a:spcAft>
                <a:spcPts val="0"/>
              </a:spcAft>
              <a:buSzPts val="9600"/>
              <a:buNone/>
              <a:defRPr sz="9600"/>
            </a:lvl5pPr>
            <a:lvl6pPr lvl="5" algn="ctr" rtl="0">
              <a:spcBef>
                <a:spcPts val="0"/>
              </a:spcBef>
              <a:spcAft>
                <a:spcPts val="0"/>
              </a:spcAft>
              <a:buSzPts val="9600"/>
              <a:buNone/>
              <a:defRPr sz="9600"/>
            </a:lvl6pPr>
            <a:lvl7pPr lvl="6" algn="ctr" rtl="0">
              <a:spcBef>
                <a:spcPts val="0"/>
              </a:spcBef>
              <a:spcAft>
                <a:spcPts val="0"/>
              </a:spcAft>
              <a:buSzPts val="9600"/>
              <a:buNone/>
              <a:defRPr sz="9600"/>
            </a:lvl7pPr>
            <a:lvl8pPr lvl="7" algn="ctr" rtl="0">
              <a:spcBef>
                <a:spcPts val="0"/>
              </a:spcBef>
              <a:spcAft>
                <a:spcPts val="0"/>
              </a:spcAft>
              <a:buSzPts val="9600"/>
              <a:buNone/>
              <a:defRPr sz="9600"/>
            </a:lvl8pPr>
            <a:lvl9pPr lvl="8" algn="ctr" rtl="0">
              <a:spcBef>
                <a:spcPts val="0"/>
              </a:spcBef>
              <a:spcAft>
                <a:spcPts val="0"/>
              </a:spcAft>
              <a:buSzPts val="9600"/>
              <a:buNone/>
              <a:defRPr sz="9600"/>
            </a:lvl9pPr>
          </a:lstStyle>
          <a:p>
            <a:r>
              <a:t>xx%</a:t>
            </a:r>
          </a:p>
        </p:txBody>
      </p:sp>
      <p:sp>
        <p:nvSpPr>
          <p:cNvPr id="187" name="Google Shape;187;p23"/>
          <p:cNvSpPr txBox="1">
            <a:spLocks noGrp="1"/>
          </p:cNvSpPr>
          <p:nvPr>
            <p:ph type="subTitle" idx="1"/>
          </p:nvPr>
        </p:nvSpPr>
        <p:spPr>
          <a:xfrm>
            <a:off x="1284000" y="3173313"/>
            <a:ext cx="6576000" cy="4971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600"/>
              <a:buNone/>
              <a:defRPr sz="1800">
                <a:solidFill>
                  <a:schemeClr val="accent3"/>
                </a:solidFill>
                <a:latin typeface="Jost Medium"/>
                <a:ea typeface="Jost Medium"/>
                <a:cs typeface="Jost Medium"/>
                <a:sym typeface="Jost Medium"/>
              </a:defRPr>
            </a:lvl1pPr>
            <a:lvl2pPr lvl="1" algn="ctr" rtl="0">
              <a:lnSpc>
                <a:spcPct val="100000"/>
              </a:lnSpc>
              <a:spcBef>
                <a:spcPts val="0"/>
              </a:spcBef>
              <a:spcAft>
                <a:spcPts val="0"/>
              </a:spcAft>
              <a:buSzPts val="1600"/>
              <a:buNone/>
              <a:defRPr sz="1600"/>
            </a:lvl2pPr>
            <a:lvl3pPr lvl="2" algn="ctr" rtl="0">
              <a:lnSpc>
                <a:spcPct val="100000"/>
              </a:lnSpc>
              <a:spcBef>
                <a:spcPts val="1600"/>
              </a:spcBef>
              <a:spcAft>
                <a:spcPts val="0"/>
              </a:spcAft>
              <a:buSzPts val="1600"/>
              <a:buNone/>
              <a:defRPr sz="1600"/>
            </a:lvl3pPr>
            <a:lvl4pPr lvl="3" algn="ctr" rtl="0">
              <a:lnSpc>
                <a:spcPct val="100000"/>
              </a:lnSpc>
              <a:spcBef>
                <a:spcPts val="1600"/>
              </a:spcBef>
              <a:spcAft>
                <a:spcPts val="0"/>
              </a:spcAft>
              <a:buSzPts val="1600"/>
              <a:buNone/>
              <a:defRPr sz="1600"/>
            </a:lvl4pPr>
            <a:lvl5pPr lvl="4" algn="ctr" rtl="0">
              <a:lnSpc>
                <a:spcPct val="100000"/>
              </a:lnSpc>
              <a:spcBef>
                <a:spcPts val="1600"/>
              </a:spcBef>
              <a:spcAft>
                <a:spcPts val="0"/>
              </a:spcAft>
              <a:buSzPts val="1600"/>
              <a:buNone/>
              <a:defRPr sz="1600"/>
            </a:lvl5pPr>
            <a:lvl6pPr lvl="5" algn="ctr" rtl="0">
              <a:lnSpc>
                <a:spcPct val="100000"/>
              </a:lnSpc>
              <a:spcBef>
                <a:spcPts val="1600"/>
              </a:spcBef>
              <a:spcAft>
                <a:spcPts val="0"/>
              </a:spcAft>
              <a:buSzPts val="1600"/>
              <a:buNone/>
              <a:defRPr sz="1600"/>
            </a:lvl6pPr>
            <a:lvl7pPr lvl="6" algn="ctr" rtl="0">
              <a:lnSpc>
                <a:spcPct val="100000"/>
              </a:lnSpc>
              <a:spcBef>
                <a:spcPts val="1600"/>
              </a:spcBef>
              <a:spcAft>
                <a:spcPts val="0"/>
              </a:spcAft>
              <a:buSzPts val="1600"/>
              <a:buNone/>
              <a:defRPr sz="1600"/>
            </a:lvl7pPr>
            <a:lvl8pPr lvl="7" algn="ctr" rtl="0">
              <a:lnSpc>
                <a:spcPct val="100000"/>
              </a:lnSpc>
              <a:spcBef>
                <a:spcPts val="1600"/>
              </a:spcBef>
              <a:spcAft>
                <a:spcPts val="0"/>
              </a:spcAft>
              <a:buSzPts val="1600"/>
              <a:buNone/>
              <a:defRPr sz="1600"/>
            </a:lvl8pPr>
            <a:lvl9pPr lvl="8" algn="ctr" rtl="0">
              <a:lnSpc>
                <a:spcPct val="100000"/>
              </a:lnSpc>
              <a:spcBef>
                <a:spcPts val="1600"/>
              </a:spcBef>
              <a:spcAft>
                <a:spcPts val="1600"/>
              </a:spcAft>
              <a:buSzPts val="1600"/>
              <a:buNone/>
              <a:defRPr sz="1600"/>
            </a:lvl9pPr>
          </a:lstStyle>
          <a:p>
            <a:endParaRPr/>
          </a:p>
        </p:txBody>
      </p:sp>
      <p:sp>
        <p:nvSpPr>
          <p:cNvPr id="188" name="Google Shape;188;p23"/>
          <p:cNvSpPr/>
          <p:nvPr/>
        </p:nvSpPr>
        <p:spPr>
          <a:xfrm rot="5081888" flipH="1">
            <a:off x="8345498" y="1454784"/>
            <a:ext cx="1978601" cy="2233931"/>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 name="Google Shape;189;p23"/>
          <p:cNvSpPr/>
          <p:nvPr/>
        </p:nvSpPr>
        <p:spPr>
          <a:xfrm rot="-5715905" flipH="1">
            <a:off x="-3234834" y="1132861"/>
            <a:ext cx="4854747" cy="5481208"/>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 name="Google Shape;190;p23"/>
          <p:cNvSpPr/>
          <p:nvPr/>
        </p:nvSpPr>
        <p:spPr>
          <a:xfrm>
            <a:off x="4036521" y="-209650"/>
            <a:ext cx="5183591" cy="1915487"/>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 name="Google Shape;191;p23"/>
          <p:cNvSpPr/>
          <p:nvPr/>
        </p:nvSpPr>
        <p:spPr>
          <a:xfrm rot="10800000" flipH="1">
            <a:off x="2129675" y="4408613"/>
            <a:ext cx="2376737" cy="878239"/>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 name="Google Shape;192;p23"/>
          <p:cNvSpPr/>
          <p:nvPr/>
        </p:nvSpPr>
        <p:spPr>
          <a:xfrm rot="10800000" flipH="1">
            <a:off x="7415713" y="3928303"/>
            <a:ext cx="1786654" cy="1271479"/>
          </a:xfrm>
          <a:custGeom>
            <a:avLst/>
            <a:gdLst/>
            <a:ahLst/>
            <a:cxnLst/>
            <a:rect l="l" t="t" r="r" b="b"/>
            <a:pathLst>
              <a:path w="35205" h="25055" extrusionOk="0">
                <a:moveTo>
                  <a:pt x="1" y="0"/>
                </a:moveTo>
                <a:cubicBezTo>
                  <a:pt x="33" y="3281"/>
                  <a:pt x="1414" y="6496"/>
                  <a:pt x="3833" y="8704"/>
                </a:cubicBezTo>
                <a:cubicBezTo>
                  <a:pt x="5019" y="9791"/>
                  <a:pt x="6415" y="10636"/>
                  <a:pt x="7925" y="11188"/>
                </a:cubicBezTo>
                <a:cubicBezTo>
                  <a:pt x="9315" y="11687"/>
                  <a:pt x="10771" y="11895"/>
                  <a:pt x="12249" y="11895"/>
                </a:cubicBezTo>
                <a:cubicBezTo>
                  <a:pt x="12550" y="11895"/>
                  <a:pt x="12851" y="11886"/>
                  <a:pt x="13154" y="11870"/>
                </a:cubicBezTo>
                <a:cubicBezTo>
                  <a:pt x="15584" y="11763"/>
                  <a:pt x="18077" y="11232"/>
                  <a:pt x="20537" y="11232"/>
                </a:cubicBezTo>
                <a:cubicBezTo>
                  <a:pt x="21808" y="11232"/>
                  <a:pt x="23070" y="11374"/>
                  <a:pt x="24310" y="11789"/>
                </a:cubicBezTo>
                <a:cubicBezTo>
                  <a:pt x="25998" y="12357"/>
                  <a:pt x="27330" y="13461"/>
                  <a:pt x="28369" y="14890"/>
                </a:cubicBezTo>
                <a:cubicBezTo>
                  <a:pt x="29391" y="16303"/>
                  <a:pt x="30106" y="17910"/>
                  <a:pt x="30853" y="19469"/>
                </a:cubicBezTo>
                <a:cubicBezTo>
                  <a:pt x="31714" y="21207"/>
                  <a:pt x="32656" y="22993"/>
                  <a:pt x="34150" y="24275"/>
                </a:cubicBezTo>
                <a:cubicBezTo>
                  <a:pt x="34474" y="24568"/>
                  <a:pt x="34832" y="24827"/>
                  <a:pt x="35204" y="25055"/>
                </a:cubicBezTo>
                <a:lnTo>
                  <a:pt x="35204" y="24827"/>
                </a:lnTo>
                <a:cubicBezTo>
                  <a:pt x="34847" y="24617"/>
                  <a:pt x="34522" y="24357"/>
                  <a:pt x="34198" y="24080"/>
                </a:cubicBezTo>
                <a:cubicBezTo>
                  <a:pt x="32899" y="22928"/>
                  <a:pt x="32022" y="21402"/>
                  <a:pt x="31259" y="19859"/>
                </a:cubicBezTo>
                <a:cubicBezTo>
                  <a:pt x="29830" y="16985"/>
                  <a:pt x="28547" y="13640"/>
                  <a:pt x="25511" y="12081"/>
                </a:cubicBezTo>
                <a:cubicBezTo>
                  <a:pt x="23962" y="11290"/>
                  <a:pt x="22286" y="11046"/>
                  <a:pt x="20586" y="11046"/>
                </a:cubicBezTo>
                <a:cubicBezTo>
                  <a:pt x="18829" y="11046"/>
                  <a:pt x="17046" y="11307"/>
                  <a:pt x="15346" y="11497"/>
                </a:cubicBezTo>
                <a:cubicBezTo>
                  <a:pt x="14315" y="11619"/>
                  <a:pt x="13278" y="11713"/>
                  <a:pt x="12244" y="11713"/>
                </a:cubicBezTo>
                <a:cubicBezTo>
                  <a:pt x="11358" y="11713"/>
                  <a:pt x="10475" y="11644"/>
                  <a:pt x="9598" y="11464"/>
                </a:cubicBezTo>
                <a:cubicBezTo>
                  <a:pt x="8022" y="11140"/>
                  <a:pt x="6513" y="10490"/>
                  <a:pt x="5181" y="9564"/>
                </a:cubicBezTo>
                <a:cubicBezTo>
                  <a:pt x="2079" y="7388"/>
                  <a:pt x="228" y="3768"/>
                  <a:pt x="18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 name="Google Shape;193;p23"/>
          <p:cNvSpPr/>
          <p:nvPr/>
        </p:nvSpPr>
        <p:spPr>
          <a:xfrm rot="10800000" flipH="1">
            <a:off x="7548422" y="4176306"/>
            <a:ext cx="1653943" cy="1023476"/>
          </a:xfrm>
          <a:custGeom>
            <a:avLst/>
            <a:gdLst/>
            <a:ahLst/>
            <a:cxnLst/>
            <a:rect l="l" t="t" r="r" b="b"/>
            <a:pathLst>
              <a:path w="32590" h="20168" extrusionOk="0">
                <a:moveTo>
                  <a:pt x="1" y="0"/>
                </a:moveTo>
                <a:cubicBezTo>
                  <a:pt x="221" y="6273"/>
                  <a:pt x="6068" y="8542"/>
                  <a:pt x="13151" y="8542"/>
                </a:cubicBezTo>
                <a:cubicBezTo>
                  <a:pt x="14942" y="8542"/>
                  <a:pt x="16812" y="8397"/>
                  <a:pt x="18690" y="8135"/>
                </a:cubicBezTo>
                <a:cubicBezTo>
                  <a:pt x="19595" y="8008"/>
                  <a:pt x="20442" y="7949"/>
                  <a:pt x="21233" y="7949"/>
                </a:cubicBezTo>
                <a:cubicBezTo>
                  <a:pt x="32589" y="7949"/>
                  <a:pt x="32589" y="20168"/>
                  <a:pt x="32589" y="20168"/>
                </a:cubicBezTo>
                <a:lnTo>
                  <a:pt x="3258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 name="Google Shape;194;p23"/>
          <p:cNvSpPr/>
          <p:nvPr/>
        </p:nvSpPr>
        <p:spPr>
          <a:xfrm rot="10800000" flipH="1">
            <a:off x="-56754" y="-66296"/>
            <a:ext cx="2994474" cy="878248"/>
          </a:xfrm>
          <a:custGeom>
            <a:avLst/>
            <a:gdLst/>
            <a:ahLst/>
            <a:cxnLst/>
            <a:rect l="l" t="t" r="r" b="b"/>
            <a:pathLst>
              <a:path w="11579" h="3396" extrusionOk="0">
                <a:moveTo>
                  <a:pt x="0" y="1"/>
                </a:moveTo>
                <a:lnTo>
                  <a:pt x="0" y="3395"/>
                </a:lnTo>
                <a:lnTo>
                  <a:pt x="11579" y="3395"/>
                </a:lnTo>
                <a:cubicBezTo>
                  <a:pt x="11579" y="3395"/>
                  <a:pt x="9094" y="1040"/>
                  <a:pt x="7389" y="1040"/>
                </a:cubicBezTo>
                <a:cubicBezTo>
                  <a:pt x="5482" y="1040"/>
                  <a:pt x="6139" y="2467"/>
                  <a:pt x="3523" y="2467"/>
                </a:cubicBezTo>
                <a:cubicBezTo>
                  <a:pt x="3377" y="2467"/>
                  <a:pt x="3221" y="2463"/>
                  <a:pt x="3053" y="2453"/>
                </a:cubicBezTo>
                <a:cubicBezTo>
                  <a:pt x="2111" y="2404"/>
                  <a:pt x="1154" y="1072"/>
                  <a:pt x="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 name="Google Shape;195;p23"/>
          <p:cNvSpPr/>
          <p:nvPr/>
        </p:nvSpPr>
        <p:spPr>
          <a:xfrm>
            <a:off x="7678150" y="816376"/>
            <a:ext cx="1786658" cy="578944"/>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 name="Google Shape;196;p23"/>
          <p:cNvSpPr/>
          <p:nvPr/>
        </p:nvSpPr>
        <p:spPr>
          <a:xfrm>
            <a:off x="397680" y="707808"/>
            <a:ext cx="1534216" cy="497098"/>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 name="Google Shape;197;p23"/>
          <p:cNvSpPr/>
          <p:nvPr/>
        </p:nvSpPr>
        <p:spPr>
          <a:xfrm>
            <a:off x="452100" y="3549924"/>
            <a:ext cx="947939" cy="307145"/>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98" name="Google Shape;198;p23"/>
          <p:cNvGrpSpPr/>
          <p:nvPr/>
        </p:nvGrpSpPr>
        <p:grpSpPr>
          <a:xfrm rot="10800000" flipH="1">
            <a:off x="8131197" y="1915006"/>
            <a:ext cx="355704" cy="470530"/>
            <a:chOff x="286275" y="729525"/>
            <a:chExt cx="240000" cy="317475"/>
          </a:xfrm>
        </p:grpSpPr>
        <p:sp>
          <p:nvSpPr>
            <p:cNvPr id="199" name="Google Shape;199;p23"/>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 name="Google Shape;200;p23"/>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01" name="Google Shape;201;p23"/>
          <p:cNvGrpSpPr/>
          <p:nvPr/>
        </p:nvGrpSpPr>
        <p:grpSpPr>
          <a:xfrm rot="5400000" flipH="1">
            <a:off x="1901335" y="4023969"/>
            <a:ext cx="355704" cy="470530"/>
            <a:chOff x="286275" y="729525"/>
            <a:chExt cx="240000" cy="317475"/>
          </a:xfrm>
        </p:grpSpPr>
        <p:sp>
          <p:nvSpPr>
            <p:cNvPr id="202" name="Google Shape;202;p23"/>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 name="Google Shape;203;p23"/>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04" name="Google Shape;204;p23"/>
          <p:cNvGrpSpPr/>
          <p:nvPr/>
        </p:nvGrpSpPr>
        <p:grpSpPr>
          <a:xfrm flipH="1">
            <a:off x="5096610" y="960481"/>
            <a:ext cx="355704" cy="470530"/>
            <a:chOff x="286275" y="729525"/>
            <a:chExt cx="240000" cy="317475"/>
          </a:xfrm>
        </p:grpSpPr>
        <p:sp>
          <p:nvSpPr>
            <p:cNvPr id="205" name="Google Shape;205;p23"/>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 name="Google Shape;206;p23"/>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07" name="Google Shape;207;p23"/>
          <p:cNvGrpSpPr/>
          <p:nvPr/>
        </p:nvGrpSpPr>
        <p:grpSpPr>
          <a:xfrm rot="10800000" flipH="1">
            <a:off x="6988197" y="4295881"/>
            <a:ext cx="355704" cy="470530"/>
            <a:chOff x="286275" y="729525"/>
            <a:chExt cx="240000" cy="317475"/>
          </a:xfrm>
        </p:grpSpPr>
        <p:sp>
          <p:nvSpPr>
            <p:cNvPr id="208" name="Google Shape;208;p23"/>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 name="Google Shape;209;p23"/>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10" name="Google Shape;210;p23"/>
          <p:cNvSpPr/>
          <p:nvPr/>
        </p:nvSpPr>
        <p:spPr>
          <a:xfrm>
            <a:off x="7343898" y="3320976"/>
            <a:ext cx="947939" cy="307145"/>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11" name="Google Shape;211;p23"/>
          <p:cNvGrpSpPr/>
          <p:nvPr/>
        </p:nvGrpSpPr>
        <p:grpSpPr>
          <a:xfrm rot="10800000" flipH="1">
            <a:off x="748222" y="1301219"/>
            <a:ext cx="355704" cy="470530"/>
            <a:chOff x="286275" y="729525"/>
            <a:chExt cx="240000" cy="317475"/>
          </a:xfrm>
        </p:grpSpPr>
        <p:sp>
          <p:nvSpPr>
            <p:cNvPr id="212" name="Google Shape;212;p23"/>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 name="Google Shape;213;p23"/>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14" name="Google Shape;214;p23"/>
          <p:cNvSpPr/>
          <p:nvPr/>
        </p:nvSpPr>
        <p:spPr>
          <a:xfrm rot="10800000">
            <a:off x="-277545" y="3681955"/>
            <a:ext cx="2407230" cy="1713010"/>
          </a:xfrm>
          <a:custGeom>
            <a:avLst/>
            <a:gdLst/>
            <a:ahLst/>
            <a:cxnLst/>
            <a:rect l="l" t="t" r="r" b="b"/>
            <a:pathLst>
              <a:path w="35205" h="25055" extrusionOk="0">
                <a:moveTo>
                  <a:pt x="1" y="0"/>
                </a:moveTo>
                <a:cubicBezTo>
                  <a:pt x="33" y="3281"/>
                  <a:pt x="1414" y="6496"/>
                  <a:pt x="3833" y="8704"/>
                </a:cubicBezTo>
                <a:cubicBezTo>
                  <a:pt x="5019" y="9791"/>
                  <a:pt x="6415" y="10636"/>
                  <a:pt x="7925" y="11188"/>
                </a:cubicBezTo>
                <a:cubicBezTo>
                  <a:pt x="9315" y="11687"/>
                  <a:pt x="10771" y="11895"/>
                  <a:pt x="12249" y="11895"/>
                </a:cubicBezTo>
                <a:cubicBezTo>
                  <a:pt x="12550" y="11895"/>
                  <a:pt x="12851" y="11886"/>
                  <a:pt x="13154" y="11870"/>
                </a:cubicBezTo>
                <a:cubicBezTo>
                  <a:pt x="15584" y="11763"/>
                  <a:pt x="18077" y="11232"/>
                  <a:pt x="20537" y="11232"/>
                </a:cubicBezTo>
                <a:cubicBezTo>
                  <a:pt x="21808" y="11232"/>
                  <a:pt x="23070" y="11374"/>
                  <a:pt x="24310" y="11789"/>
                </a:cubicBezTo>
                <a:cubicBezTo>
                  <a:pt x="25998" y="12357"/>
                  <a:pt x="27330" y="13461"/>
                  <a:pt x="28369" y="14890"/>
                </a:cubicBezTo>
                <a:cubicBezTo>
                  <a:pt x="29391" y="16303"/>
                  <a:pt x="30106" y="17910"/>
                  <a:pt x="30853" y="19469"/>
                </a:cubicBezTo>
                <a:cubicBezTo>
                  <a:pt x="31714" y="21207"/>
                  <a:pt x="32656" y="22993"/>
                  <a:pt x="34150" y="24275"/>
                </a:cubicBezTo>
                <a:cubicBezTo>
                  <a:pt x="34474" y="24568"/>
                  <a:pt x="34832" y="24827"/>
                  <a:pt x="35204" y="25055"/>
                </a:cubicBezTo>
                <a:lnTo>
                  <a:pt x="35204" y="24827"/>
                </a:lnTo>
                <a:cubicBezTo>
                  <a:pt x="34847" y="24617"/>
                  <a:pt x="34522" y="24357"/>
                  <a:pt x="34198" y="24080"/>
                </a:cubicBezTo>
                <a:cubicBezTo>
                  <a:pt x="32899" y="22928"/>
                  <a:pt x="32022" y="21402"/>
                  <a:pt x="31259" y="19859"/>
                </a:cubicBezTo>
                <a:cubicBezTo>
                  <a:pt x="29830" y="16985"/>
                  <a:pt x="28547" y="13640"/>
                  <a:pt x="25511" y="12081"/>
                </a:cubicBezTo>
                <a:cubicBezTo>
                  <a:pt x="23962" y="11290"/>
                  <a:pt x="22286" y="11046"/>
                  <a:pt x="20586" y="11046"/>
                </a:cubicBezTo>
                <a:cubicBezTo>
                  <a:pt x="18829" y="11046"/>
                  <a:pt x="17046" y="11307"/>
                  <a:pt x="15346" y="11497"/>
                </a:cubicBezTo>
                <a:cubicBezTo>
                  <a:pt x="14315" y="11619"/>
                  <a:pt x="13278" y="11713"/>
                  <a:pt x="12244" y="11713"/>
                </a:cubicBezTo>
                <a:cubicBezTo>
                  <a:pt x="11358" y="11713"/>
                  <a:pt x="10475" y="11644"/>
                  <a:pt x="9598" y="11464"/>
                </a:cubicBezTo>
                <a:cubicBezTo>
                  <a:pt x="8022" y="11140"/>
                  <a:pt x="6513" y="10490"/>
                  <a:pt x="5181" y="9564"/>
                </a:cubicBezTo>
                <a:cubicBezTo>
                  <a:pt x="2079" y="7388"/>
                  <a:pt x="228" y="3768"/>
                  <a:pt x="18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15"/>
        <p:cNvGrpSpPr/>
        <p:nvPr/>
      </p:nvGrpSpPr>
      <p:grpSpPr>
        <a:xfrm>
          <a:off x="0" y="0"/>
          <a:ext cx="0" cy="0"/>
          <a:chOff x="0" y="0"/>
          <a:chExt cx="0" cy="0"/>
        </a:xfrm>
      </p:grpSpPr>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able of Contents">
  <p:cSld name="BLANK_1_1_1_1_1_1">
    <p:spTree>
      <p:nvGrpSpPr>
        <p:cNvPr id="1" name="Shape 216"/>
        <p:cNvGrpSpPr/>
        <p:nvPr/>
      </p:nvGrpSpPr>
      <p:grpSpPr>
        <a:xfrm>
          <a:off x="0" y="0"/>
          <a:ext cx="0" cy="0"/>
          <a:chOff x="0" y="0"/>
          <a:chExt cx="0" cy="0"/>
        </a:xfrm>
      </p:grpSpPr>
      <p:grpSp>
        <p:nvGrpSpPr>
          <p:cNvPr id="217" name="Google Shape;217;p25"/>
          <p:cNvGrpSpPr/>
          <p:nvPr/>
        </p:nvGrpSpPr>
        <p:grpSpPr>
          <a:xfrm>
            <a:off x="-110191" y="-327775"/>
            <a:ext cx="9457152" cy="5571324"/>
            <a:chOff x="-110191" y="-327775"/>
            <a:chExt cx="9457152" cy="5571324"/>
          </a:xfrm>
        </p:grpSpPr>
        <p:pic>
          <p:nvPicPr>
            <p:cNvPr id="218" name="Google Shape;218;p25"/>
            <p:cNvPicPr preferRelativeResize="0"/>
            <p:nvPr/>
          </p:nvPicPr>
          <p:blipFill rotWithShape="1">
            <a:blip r:embed="rId2">
              <a:alphaModFix/>
            </a:blip>
            <a:srcRect l="32308"/>
            <a:stretch/>
          </p:blipFill>
          <p:spPr>
            <a:xfrm>
              <a:off x="-110191" y="-327775"/>
              <a:ext cx="4764790" cy="5571324"/>
            </a:xfrm>
            <a:prstGeom prst="rect">
              <a:avLst/>
            </a:prstGeom>
            <a:noFill/>
            <a:ln>
              <a:noFill/>
            </a:ln>
          </p:spPr>
        </p:pic>
        <p:pic>
          <p:nvPicPr>
            <p:cNvPr id="219" name="Google Shape;219;p25"/>
            <p:cNvPicPr preferRelativeResize="0"/>
            <p:nvPr/>
          </p:nvPicPr>
          <p:blipFill rotWithShape="1">
            <a:blip r:embed="rId2">
              <a:alphaModFix/>
            </a:blip>
            <a:srcRect l="32308"/>
            <a:stretch/>
          </p:blipFill>
          <p:spPr>
            <a:xfrm>
              <a:off x="4582171" y="-327775"/>
              <a:ext cx="4764790" cy="5571324"/>
            </a:xfrm>
            <a:prstGeom prst="rect">
              <a:avLst/>
            </a:prstGeom>
            <a:noFill/>
            <a:ln>
              <a:noFill/>
            </a:ln>
          </p:spPr>
        </p:pic>
      </p:grpSp>
      <p:sp>
        <p:nvSpPr>
          <p:cNvPr id="220" name="Google Shape;220;p25"/>
          <p:cNvSpPr/>
          <p:nvPr/>
        </p:nvSpPr>
        <p:spPr>
          <a:xfrm rot="1723082">
            <a:off x="7845523" y="3687578"/>
            <a:ext cx="1862329" cy="2102660"/>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 name="Google Shape;221;p25"/>
          <p:cNvSpPr/>
          <p:nvPr/>
        </p:nvSpPr>
        <p:spPr>
          <a:xfrm rot="-5400000" flipH="1">
            <a:off x="69350" y="-152398"/>
            <a:ext cx="1698903" cy="1837625"/>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 name="Google Shape;222;p25"/>
          <p:cNvSpPr/>
          <p:nvPr/>
        </p:nvSpPr>
        <p:spPr>
          <a:xfrm>
            <a:off x="-457504" y="4313305"/>
            <a:ext cx="3115694" cy="851221"/>
          </a:xfrm>
          <a:custGeom>
            <a:avLst/>
            <a:gdLst/>
            <a:ahLst/>
            <a:cxnLst/>
            <a:rect l="l" t="t" r="r" b="b"/>
            <a:pathLst>
              <a:path w="17295" h="4725" extrusionOk="0">
                <a:moveTo>
                  <a:pt x="3039" y="0"/>
                </a:moveTo>
                <a:cubicBezTo>
                  <a:pt x="0" y="0"/>
                  <a:pt x="0" y="4725"/>
                  <a:pt x="0" y="4725"/>
                </a:cubicBezTo>
                <a:lnTo>
                  <a:pt x="17294" y="4725"/>
                </a:lnTo>
                <a:cubicBezTo>
                  <a:pt x="17294" y="4725"/>
                  <a:pt x="14809" y="2371"/>
                  <a:pt x="13105" y="2371"/>
                </a:cubicBezTo>
                <a:cubicBezTo>
                  <a:pt x="11199" y="2371"/>
                  <a:pt x="11854" y="3797"/>
                  <a:pt x="9257" y="3797"/>
                </a:cubicBezTo>
                <a:cubicBezTo>
                  <a:pt x="9110" y="3797"/>
                  <a:pt x="8954" y="3793"/>
                  <a:pt x="8786" y="3783"/>
                </a:cubicBezTo>
                <a:cubicBezTo>
                  <a:pt x="7194" y="3686"/>
                  <a:pt x="5554" y="16"/>
                  <a:pt x="3070" y="0"/>
                </a:cubicBezTo>
                <a:cubicBezTo>
                  <a:pt x="3059" y="0"/>
                  <a:pt x="3049" y="0"/>
                  <a:pt x="303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 name="Google Shape;223;p25"/>
          <p:cNvSpPr/>
          <p:nvPr/>
        </p:nvSpPr>
        <p:spPr>
          <a:xfrm>
            <a:off x="7167498" y="657009"/>
            <a:ext cx="1113235" cy="360719"/>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 name="Google Shape;224;p25"/>
          <p:cNvSpPr/>
          <p:nvPr/>
        </p:nvSpPr>
        <p:spPr>
          <a:xfrm>
            <a:off x="6485729" y="446435"/>
            <a:ext cx="649814" cy="210564"/>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 name="Google Shape;225;p25"/>
          <p:cNvSpPr/>
          <p:nvPr/>
        </p:nvSpPr>
        <p:spPr>
          <a:xfrm rot="4500022">
            <a:off x="4107038" y="-1722686"/>
            <a:ext cx="1993710" cy="2251024"/>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 name="Google Shape;226;p25"/>
          <p:cNvSpPr/>
          <p:nvPr/>
        </p:nvSpPr>
        <p:spPr>
          <a:xfrm rot="1799986">
            <a:off x="-231450" y="2595100"/>
            <a:ext cx="649828" cy="738982"/>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 name="Google Shape;227;p25"/>
          <p:cNvSpPr/>
          <p:nvPr/>
        </p:nvSpPr>
        <p:spPr>
          <a:xfrm rot="-3600034">
            <a:off x="8663028" y="1591811"/>
            <a:ext cx="745422" cy="847699"/>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28" name="Google Shape;228;p25"/>
          <p:cNvGrpSpPr/>
          <p:nvPr/>
        </p:nvGrpSpPr>
        <p:grpSpPr>
          <a:xfrm flipH="1">
            <a:off x="8106975" y="-381051"/>
            <a:ext cx="1113233" cy="5753003"/>
            <a:chOff x="74040" y="318198"/>
            <a:chExt cx="477025" cy="2465080"/>
          </a:xfrm>
        </p:grpSpPr>
        <p:sp>
          <p:nvSpPr>
            <p:cNvPr id="229" name="Google Shape;229;p25"/>
            <p:cNvSpPr/>
            <p:nvPr/>
          </p:nvSpPr>
          <p:spPr>
            <a:xfrm>
              <a:off x="74040" y="318198"/>
              <a:ext cx="382025" cy="556175"/>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 name="Google Shape;230;p25"/>
            <p:cNvSpPr/>
            <p:nvPr/>
          </p:nvSpPr>
          <p:spPr>
            <a:xfrm>
              <a:off x="95140" y="1754202"/>
              <a:ext cx="455925" cy="1029075"/>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31" name="Google Shape;231;p25"/>
          <p:cNvSpPr/>
          <p:nvPr/>
        </p:nvSpPr>
        <p:spPr>
          <a:xfrm rot="-8996209" flipH="1">
            <a:off x="-657425" y="1723128"/>
            <a:ext cx="1364738" cy="1986924"/>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 name="Google Shape;232;p25"/>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sz="4000">
                <a:solidFill>
                  <a:schemeClr val="dk1"/>
                </a:solidFill>
                <a:latin typeface="Darker Grotesque ExtraBold"/>
                <a:ea typeface="Darker Grotesque ExtraBold"/>
                <a:cs typeface="Darker Grotesque ExtraBold"/>
                <a:sym typeface="Darker Grotesque ExtraBold"/>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233" name="Google Shape;233;p25"/>
          <p:cNvSpPr txBox="1">
            <a:spLocks noGrp="1"/>
          </p:cNvSpPr>
          <p:nvPr>
            <p:ph type="title" idx="2"/>
          </p:nvPr>
        </p:nvSpPr>
        <p:spPr>
          <a:xfrm>
            <a:off x="1689100" y="1682850"/>
            <a:ext cx="1889400" cy="5277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34" name="Google Shape;234;p25"/>
          <p:cNvSpPr txBox="1">
            <a:spLocks noGrp="1"/>
          </p:cNvSpPr>
          <p:nvPr>
            <p:ph type="subTitle" idx="1"/>
          </p:nvPr>
        </p:nvSpPr>
        <p:spPr>
          <a:xfrm>
            <a:off x="1689100" y="2269375"/>
            <a:ext cx="1889400" cy="484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235" name="Google Shape;235;p25"/>
          <p:cNvSpPr txBox="1">
            <a:spLocks noGrp="1"/>
          </p:cNvSpPr>
          <p:nvPr>
            <p:ph type="title" idx="3"/>
          </p:nvPr>
        </p:nvSpPr>
        <p:spPr>
          <a:xfrm>
            <a:off x="3627299" y="1682850"/>
            <a:ext cx="1889400" cy="5277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36" name="Google Shape;236;p25"/>
          <p:cNvSpPr txBox="1">
            <a:spLocks noGrp="1"/>
          </p:cNvSpPr>
          <p:nvPr>
            <p:ph type="subTitle" idx="4"/>
          </p:nvPr>
        </p:nvSpPr>
        <p:spPr>
          <a:xfrm>
            <a:off x="3627299" y="2269375"/>
            <a:ext cx="1889400" cy="484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237" name="Google Shape;237;p25"/>
          <p:cNvSpPr txBox="1">
            <a:spLocks noGrp="1"/>
          </p:cNvSpPr>
          <p:nvPr>
            <p:ph type="title" idx="5"/>
          </p:nvPr>
        </p:nvSpPr>
        <p:spPr>
          <a:xfrm>
            <a:off x="2658200" y="3116250"/>
            <a:ext cx="1889400" cy="5277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38" name="Google Shape;238;p25"/>
          <p:cNvSpPr txBox="1">
            <a:spLocks noGrp="1"/>
          </p:cNvSpPr>
          <p:nvPr>
            <p:ph type="subTitle" idx="6"/>
          </p:nvPr>
        </p:nvSpPr>
        <p:spPr>
          <a:xfrm>
            <a:off x="2658200" y="3702775"/>
            <a:ext cx="1889400" cy="484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239" name="Google Shape;239;p25"/>
          <p:cNvSpPr txBox="1">
            <a:spLocks noGrp="1"/>
          </p:cNvSpPr>
          <p:nvPr>
            <p:ph type="title" idx="7"/>
          </p:nvPr>
        </p:nvSpPr>
        <p:spPr>
          <a:xfrm>
            <a:off x="4596399" y="3116250"/>
            <a:ext cx="1889400" cy="5277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40" name="Google Shape;240;p25"/>
          <p:cNvSpPr txBox="1">
            <a:spLocks noGrp="1"/>
          </p:cNvSpPr>
          <p:nvPr>
            <p:ph type="subTitle" idx="8"/>
          </p:nvPr>
        </p:nvSpPr>
        <p:spPr>
          <a:xfrm>
            <a:off x="4596399" y="3702775"/>
            <a:ext cx="1889400" cy="484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241" name="Google Shape;241;p25"/>
          <p:cNvSpPr txBox="1">
            <a:spLocks noGrp="1"/>
          </p:cNvSpPr>
          <p:nvPr>
            <p:ph type="title" idx="9"/>
          </p:nvPr>
        </p:nvSpPr>
        <p:spPr>
          <a:xfrm>
            <a:off x="5565499" y="1682850"/>
            <a:ext cx="1889400" cy="5277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42" name="Google Shape;242;p25"/>
          <p:cNvSpPr txBox="1">
            <a:spLocks noGrp="1"/>
          </p:cNvSpPr>
          <p:nvPr>
            <p:ph type="subTitle" idx="13"/>
          </p:nvPr>
        </p:nvSpPr>
        <p:spPr>
          <a:xfrm>
            <a:off x="5565499" y="2269375"/>
            <a:ext cx="1889400" cy="484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243" name="Google Shape;243;p25"/>
          <p:cNvSpPr txBox="1">
            <a:spLocks noGrp="1"/>
          </p:cNvSpPr>
          <p:nvPr>
            <p:ph type="title" idx="14"/>
          </p:nvPr>
        </p:nvSpPr>
        <p:spPr>
          <a:xfrm>
            <a:off x="6534599" y="3116250"/>
            <a:ext cx="1889400" cy="5277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44" name="Google Shape;244;p25"/>
          <p:cNvSpPr txBox="1">
            <a:spLocks noGrp="1"/>
          </p:cNvSpPr>
          <p:nvPr>
            <p:ph type="subTitle" idx="15"/>
          </p:nvPr>
        </p:nvSpPr>
        <p:spPr>
          <a:xfrm>
            <a:off x="6534599" y="3702775"/>
            <a:ext cx="1889400" cy="484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245" name="Google Shape;245;p25"/>
          <p:cNvSpPr txBox="1">
            <a:spLocks noGrp="1"/>
          </p:cNvSpPr>
          <p:nvPr>
            <p:ph type="title" idx="16"/>
          </p:nvPr>
        </p:nvSpPr>
        <p:spPr>
          <a:xfrm>
            <a:off x="720000" y="3116250"/>
            <a:ext cx="1889400" cy="5277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46" name="Google Shape;246;p25"/>
          <p:cNvSpPr txBox="1">
            <a:spLocks noGrp="1"/>
          </p:cNvSpPr>
          <p:nvPr>
            <p:ph type="subTitle" idx="17"/>
          </p:nvPr>
        </p:nvSpPr>
        <p:spPr>
          <a:xfrm>
            <a:off x="720000" y="3702775"/>
            <a:ext cx="1889400" cy="484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 and Text">
  <p:cSld name="CUSTOM_1">
    <p:bg>
      <p:bgPr>
        <a:solidFill>
          <a:schemeClr val="dk1"/>
        </a:solidFill>
        <a:effectLst/>
      </p:bgPr>
    </p:bg>
    <p:spTree>
      <p:nvGrpSpPr>
        <p:cNvPr id="1" name="Shape 247"/>
        <p:cNvGrpSpPr/>
        <p:nvPr/>
      </p:nvGrpSpPr>
      <p:grpSpPr>
        <a:xfrm>
          <a:off x="0" y="0"/>
          <a:ext cx="0" cy="0"/>
          <a:chOff x="0" y="0"/>
          <a:chExt cx="0" cy="0"/>
        </a:xfrm>
      </p:grpSpPr>
      <p:sp>
        <p:nvSpPr>
          <p:cNvPr id="248" name="Google Shape;248;p26"/>
          <p:cNvSpPr/>
          <p:nvPr/>
        </p:nvSpPr>
        <p:spPr>
          <a:xfrm rot="10799901" flipH="1">
            <a:off x="2580008" y="192890"/>
            <a:ext cx="8068892" cy="5171719"/>
          </a:xfrm>
          <a:custGeom>
            <a:avLst/>
            <a:gdLst/>
            <a:ahLst/>
            <a:cxnLst/>
            <a:rect l="l" t="t" r="r" b="b"/>
            <a:pathLst>
              <a:path w="92882" h="59534" extrusionOk="0">
                <a:moveTo>
                  <a:pt x="33633" y="1"/>
                </a:moveTo>
                <a:cubicBezTo>
                  <a:pt x="29210" y="1"/>
                  <a:pt x="24402" y="1182"/>
                  <a:pt x="21107" y="5256"/>
                </a:cubicBezTo>
                <a:cubicBezTo>
                  <a:pt x="13427" y="14804"/>
                  <a:pt x="32133" y="27257"/>
                  <a:pt x="12825" y="36773"/>
                </a:cubicBezTo>
                <a:cubicBezTo>
                  <a:pt x="1" y="43079"/>
                  <a:pt x="5407" y="59534"/>
                  <a:pt x="18099" y="59534"/>
                </a:cubicBezTo>
                <a:cubicBezTo>
                  <a:pt x="18906" y="59534"/>
                  <a:pt x="19741" y="59467"/>
                  <a:pt x="20604" y="59328"/>
                </a:cubicBezTo>
                <a:cubicBezTo>
                  <a:pt x="33369" y="57257"/>
                  <a:pt x="29463" y="51189"/>
                  <a:pt x="44137" y="51189"/>
                </a:cubicBezTo>
                <a:cubicBezTo>
                  <a:pt x="48333" y="51189"/>
                  <a:pt x="54048" y="51685"/>
                  <a:pt x="62108" y="52913"/>
                </a:cubicBezTo>
                <a:cubicBezTo>
                  <a:pt x="62964" y="53044"/>
                  <a:pt x="63815" y="53107"/>
                  <a:pt x="64654" y="53107"/>
                </a:cubicBezTo>
                <a:cubicBezTo>
                  <a:pt x="81052" y="53107"/>
                  <a:pt x="92881" y="28801"/>
                  <a:pt x="47899" y="3762"/>
                </a:cubicBezTo>
                <a:cubicBezTo>
                  <a:pt x="44181" y="1699"/>
                  <a:pt x="40057" y="433"/>
                  <a:pt x="35818" y="92"/>
                </a:cubicBezTo>
                <a:cubicBezTo>
                  <a:pt x="35106" y="34"/>
                  <a:pt x="34375" y="1"/>
                  <a:pt x="3363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49" name="Google Shape;249;p26"/>
          <p:cNvPicPr preferRelativeResize="0"/>
          <p:nvPr/>
        </p:nvPicPr>
        <p:blipFill rotWithShape="1">
          <a:blip r:embed="rId2">
            <a:alphaModFix/>
          </a:blip>
          <a:srcRect l="32308"/>
          <a:stretch/>
        </p:blipFill>
        <p:spPr>
          <a:xfrm>
            <a:off x="-110191" y="-327775"/>
            <a:ext cx="4764790" cy="5571324"/>
          </a:xfrm>
          <a:prstGeom prst="rect">
            <a:avLst/>
          </a:prstGeom>
          <a:noFill/>
          <a:ln>
            <a:noFill/>
          </a:ln>
        </p:spPr>
      </p:pic>
      <p:pic>
        <p:nvPicPr>
          <p:cNvPr id="250" name="Google Shape;250;p26"/>
          <p:cNvPicPr preferRelativeResize="0"/>
          <p:nvPr/>
        </p:nvPicPr>
        <p:blipFill rotWithShape="1">
          <a:blip r:embed="rId2">
            <a:alphaModFix/>
          </a:blip>
          <a:srcRect l="32308"/>
          <a:stretch/>
        </p:blipFill>
        <p:spPr>
          <a:xfrm>
            <a:off x="4582171" y="-327775"/>
            <a:ext cx="4764790" cy="5571324"/>
          </a:xfrm>
          <a:prstGeom prst="rect">
            <a:avLst/>
          </a:prstGeom>
          <a:noFill/>
          <a:ln>
            <a:noFill/>
          </a:ln>
        </p:spPr>
      </p:pic>
      <p:sp>
        <p:nvSpPr>
          <p:cNvPr id="251" name="Google Shape;251;p26"/>
          <p:cNvSpPr/>
          <p:nvPr/>
        </p:nvSpPr>
        <p:spPr>
          <a:xfrm>
            <a:off x="19425" y="0"/>
            <a:ext cx="3223816" cy="3487053"/>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 name="Google Shape;252;p26"/>
          <p:cNvSpPr/>
          <p:nvPr/>
        </p:nvSpPr>
        <p:spPr>
          <a:xfrm>
            <a:off x="5861800" y="-746400"/>
            <a:ext cx="1138810" cy="1285792"/>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 name="Google Shape;253;p26"/>
          <p:cNvSpPr/>
          <p:nvPr/>
        </p:nvSpPr>
        <p:spPr>
          <a:xfrm>
            <a:off x="-425700" y="4192925"/>
            <a:ext cx="1138810" cy="1285792"/>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 name="Google Shape;254;p26"/>
          <p:cNvSpPr/>
          <p:nvPr/>
        </p:nvSpPr>
        <p:spPr>
          <a:xfrm>
            <a:off x="6527499" y="2029750"/>
            <a:ext cx="634691" cy="276848"/>
          </a:xfrm>
          <a:custGeom>
            <a:avLst/>
            <a:gdLst/>
            <a:ahLst/>
            <a:cxnLst/>
            <a:rect l="l" t="t" r="r" b="b"/>
            <a:pathLst>
              <a:path w="13870" h="6050" extrusionOk="0">
                <a:moveTo>
                  <a:pt x="7659" y="1"/>
                </a:moveTo>
                <a:cubicBezTo>
                  <a:pt x="6962" y="1"/>
                  <a:pt x="6283" y="396"/>
                  <a:pt x="6036" y="961"/>
                </a:cubicBezTo>
                <a:cubicBezTo>
                  <a:pt x="5741" y="676"/>
                  <a:pt x="5296" y="519"/>
                  <a:pt x="4859" y="519"/>
                </a:cubicBezTo>
                <a:cubicBezTo>
                  <a:pt x="4656" y="519"/>
                  <a:pt x="4454" y="553"/>
                  <a:pt x="4270" y="624"/>
                </a:cubicBezTo>
                <a:cubicBezTo>
                  <a:pt x="3677" y="849"/>
                  <a:pt x="3275" y="1427"/>
                  <a:pt x="3339" y="1973"/>
                </a:cubicBezTo>
                <a:cubicBezTo>
                  <a:pt x="3210" y="1923"/>
                  <a:pt x="3069" y="1900"/>
                  <a:pt x="2926" y="1900"/>
                </a:cubicBezTo>
                <a:cubicBezTo>
                  <a:pt x="2699" y="1900"/>
                  <a:pt x="2468" y="1960"/>
                  <a:pt x="2280" y="2069"/>
                </a:cubicBezTo>
                <a:cubicBezTo>
                  <a:pt x="1976" y="2262"/>
                  <a:pt x="1798" y="2583"/>
                  <a:pt x="1830" y="2904"/>
                </a:cubicBezTo>
                <a:cubicBezTo>
                  <a:pt x="1822" y="2903"/>
                  <a:pt x="1813" y="2903"/>
                  <a:pt x="1805" y="2903"/>
                </a:cubicBezTo>
                <a:cubicBezTo>
                  <a:pt x="1287" y="2903"/>
                  <a:pt x="854" y="3393"/>
                  <a:pt x="980" y="3835"/>
                </a:cubicBezTo>
                <a:cubicBezTo>
                  <a:pt x="467" y="3946"/>
                  <a:pt x="65" y="4380"/>
                  <a:pt x="17" y="4830"/>
                </a:cubicBezTo>
                <a:cubicBezTo>
                  <a:pt x="1" y="5166"/>
                  <a:pt x="146" y="5487"/>
                  <a:pt x="418" y="5729"/>
                </a:cubicBezTo>
                <a:cubicBezTo>
                  <a:pt x="531" y="5825"/>
                  <a:pt x="643" y="5873"/>
                  <a:pt x="756" y="5937"/>
                </a:cubicBezTo>
                <a:lnTo>
                  <a:pt x="13565" y="6050"/>
                </a:lnTo>
                <a:cubicBezTo>
                  <a:pt x="13741" y="5953"/>
                  <a:pt x="13805" y="5776"/>
                  <a:pt x="13837" y="5616"/>
                </a:cubicBezTo>
                <a:cubicBezTo>
                  <a:pt x="13869" y="5408"/>
                  <a:pt x="13837" y="5198"/>
                  <a:pt x="13741" y="5006"/>
                </a:cubicBezTo>
                <a:cubicBezTo>
                  <a:pt x="13580" y="4669"/>
                  <a:pt x="13212" y="4412"/>
                  <a:pt x="12810" y="4348"/>
                </a:cubicBezTo>
                <a:cubicBezTo>
                  <a:pt x="12970" y="3899"/>
                  <a:pt x="12842" y="3353"/>
                  <a:pt x="12457" y="3000"/>
                </a:cubicBezTo>
                <a:cubicBezTo>
                  <a:pt x="12153" y="2708"/>
                  <a:pt x="11710" y="2547"/>
                  <a:pt x="11268" y="2547"/>
                </a:cubicBezTo>
                <a:cubicBezTo>
                  <a:pt x="11150" y="2547"/>
                  <a:pt x="11031" y="2559"/>
                  <a:pt x="10916" y="2583"/>
                </a:cubicBezTo>
                <a:cubicBezTo>
                  <a:pt x="10948" y="2229"/>
                  <a:pt x="10787" y="1876"/>
                  <a:pt x="10498" y="1635"/>
                </a:cubicBezTo>
                <a:cubicBezTo>
                  <a:pt x="10251" y="1453"/>
                  <a:pt x="9930" y="1345"/>
                  <a:pt x="9603" y="1345"/>
                </a:cubicBezTo>
                <a:cubicBezTo>
                  <a:pt x="9527" y="1345"/>
                  <a:pt x="9451" y="1351"/>
                  <a:pt x="9375" y="1363"/>
                </a:cubicBezTo>
                <a:cubicBezTo>
                  <a:pt x="9310" y="689"/>
                  <a:pt x="8653" y="111"/>
                  <a:pt x="7883" y="14"/>
                </a:cubicBezTo>
                <a:cubicBezTo>
                  <a:pt x="7808" y="5"/>
                  <a:pt x="7734" y="1"/>
                  <a:pt x="76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 name="Google Shape;255;p26"/>
          <p:cNvSpPr/>
          <p:nvPr/>
        </p:nvSpPr>
        <p:spPr>
          <a:xfrm>
            <a:off x="7026069" y="1458235"/>
            <a:ext cx="1311032" cy="424823"/>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 name="Google Shape;256;p26"/>
          <p:cNvSpPr/>
          <p:nvPr/>
        </p:nvSpPr>
        <p:spPr>
          <a:xfrm>
            <a:off x="-597931" y="764285"/>
            <a:ext cx="1311032" cy="424823"/>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 name="Google Shape;257;p26"/>
          <p:cNvSpPr/>
          <p:nvPr/>
        </p:nvSpPr>
        <p:spPr>
          <a:xfrm>
            <a:off x="4187194" y="4192935"/>
            <a:ext cx="1311032" cy="424824"/>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 name="Google Shape;258;p26"/>
          <p:cNvSpPr txBox="1">
            <a:spLocks noGrp="1"/>
          </p:cNvSpPr>
          <p:nvPr>
            <p:ph type="title"/>
          </p:nvPr>
        </p:nvSpPr>
        <p:spPr>
          <a:xfrm>
            <a:off x="713100" y="1189100"/>
            <a:ext cx="4864500" cy="19644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sz="14000">
                <a:solidFill>
                  <a:schemeClr val="accent5"/>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endParaRPr/>
          </a:p>
        </p:txBody>
      </p:sp>
      <p:sp>
        <p:nvSpPr>
          <p:cNvPr id="259" name="Google Shape;259;p26"/>
          <p:cNvSpPr txBox="1">
            <a:spLocks noGrp="1"/>
          </p:cNvSpPr>
          <p:nvPr>
            <p:ph type="subTitle" idx="1"/>
          </p:nvPr>
        </p:nvSpPr>
        <p:spPr>
          <a:xfrm>
            <a:off x="713100" y="2966150"/>
            <a:ext cx="4520400" cy="5994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solidFill>
                  <a:schemeClr val="lt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Quote">
  <p:cSld name="BLANK_1_1">
    <p:bg>
      <p:bgPr>
        <a:solidFill>
          <a:schemeClr val="dk1"/>
        </a:solidFill>
        <a:effectLst/>
      </p:bgPr>
    </p:bg>
    <p:spTree>
      <p:nvGrpSpPr>
        <p:cNvPr id="1" name="Shape 260"/>
        <p:cNvGrpSpPr/>
        <p:nvPr/>
      </p:nvGrpSpPr>
      <p:grpSpPr>
        <a:xfrm>
          <a:off x="0" y="0"/>
          <a:ext cx="0" cy="0"/>
          <a:chOff x="0" y="0"/>
          <a:chExt cx="0" cy="0"/>
        </a:xfrm>
      </p:grpSpPr>
      <p:pic>
        <p:nvPicPr>
          <p:cNvPr id="261" name="Google Shape;261;p27"/>
          <p:cNvPicPr preferRelativeResize="0"/>
          <p:nvPr/>
        </p:nvPicPr>
        <p:blipFill rotWithShape="1">
          <a:blip r:embed="rId2">
            <a:alphaModFix/>
          </a:blip>
          <a:srcRect l="32308"/>
          <a:stretch/>
        </p:blipFill>
        <p:spPr>
          <a:xfrm>
            <a:off x="-110191" y="-327775"/>
            <a:ext cx="4764790" cy="5571324"/>
          </a:xfrm>
          <a:prstGeom prst="rect">
            <a:avLst/>
          </a:prstGeom>
          <a:noFill/>
          <a:ln>
            <a:noFill/>
          </a:ln>
        </p:spPr>
      </p:pic>
      <p:pic>
        <p:nvPicPr>
          <p:cNvPr id="262" name="Google Shape;262;p27"/>
          <p:cNvPicPr preferRelativeResize="0"/>
          <p:nvPr/>
        </p:nvPicPr>
        <p:blipFill rotWithShape="1">
          <a:blip r:embed="rId2">
            <a:alphaModFix/>
          </a:blip>
          <a:srcRect l="32308"/>
          <a:stretch/>
        </p:blipFill>
        <p:spPr>
          <a:xfrm>
            <a:off x="4582171" y="-327775"/>
            <a:ext cx="4764790" cy="5571324"/>
          </a:xfrm>
          <a:prstGeom prst="rect">
            <a:avLst/>
          </a:prstGeom>
          <a:noFill/>
          <a:ln>
            <a:noFill/>
          </a:ln>
        </p:spPr>
      </p:pic>
      <p:sp>
        <p:nvSpPr>
          <p:cNvPr id="263" name="Google Shape;263;p27"/>
          <p:cNvSpPr txBox="1">
            <a:spLocks noGrp="1"/>
          </p:cNvSpPr>
          <p:nvPr>
            <p:ph type="title"/>
          </p:nvPr>
        </p:nvSpPr>
        <p:spPr>
          <a:xfrm>
            <a:off x="713100" y="3447575"/>
            <a:ext cx="4360200" cy="5319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sz="2500">
                <a:solidFill>
                  <a:schemeClr val="accent5"/>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endParaRPr/>
          </a:p>
        </p:txBody>
      </p:sp>
      <p:sp>
        <p:nvSpPr>
          <p:cNvPr id="264" name="Google Shape;264;p27"/>
          <p:cNvSpPr txBox="1">
            <a:spLocks noGrp="1"/>
          </p:cNvSpPr>
          <p:nvPr>
            <p:ph type="subTitle" idx="1"/>
          </p:nvPr>
        </p:nvSpPr>
        <p:spPr>
          <a:xfrm>
            <a:off x="713100" y="1164013"/>
            <a:ext cx="7204500" cy="2172900"/>
          </a:xfrm>
          <a:prstGeom prst="rect">
            <a:avLst/>
          </a:prstGeom>
        </p:spPr>
        <p:txBody>
          <a:bodyPr spcFirstLastPara="1" wrap="square" lIns="91425" tIns="91425" rIns="91425" bIns="91425" anchor="ctr" anchorCtr="0">
            <a:noAutofit/>
          </a:bodyPr>
          <a:lstStyle>
            <a:lvl1pPr lvl="0" rtl="0">
              <a:lnSpc>
                <a:spcPct val="80000"/>
              </a:lnSpc>
              <a:spcBef>
                <a:spcPts val="0"/>
              </a:spcBef>
              <a:spcAft>
                <a:spcPts val="0"/>
              </a:spcAft>
              <a:buSzPts val="3000"/>
              <a:buNone/>
              <a:defRPr sz="4000">
                <a:solidFill>
                  <a:schemeClr val="accent3"/>
                </a:solidFill>
                <a:latin typeface="Jost Medium"/>
                <a:ea typeface="Jost Medium"/>
                <a:cs typeface="Jost Medium"/>
                <a:sym typeface="Jost Medium"/>
              </a:defRPr>
            </a:lvl1pPr>
            <a:lvl2pPr lvl="1" algn="ctr" rtl="0">
              <a:lnSpc>
                <a:spcPct val="100000"/>
              </a:lnSpc>
              <a:spcBef>
                <a:spcPts val="0"/>
              </a:spcBef>
              <a:spcAft>
                <a:spcPts val="0"/>
              </a:spcAft>
              <a:buSzPts val="3000"/>
              <a:buNone/>
              <a:defRPr sz="3000"/>
            </a:lvl2pPr>
            <a:lvl3pPr lvl="2" algn="ctr" rtl="0">
              <a:lnSpc>
                <a:spcPct val="100000"/>
              </a:lnSpc>
              <a:spcBef>
                <a:spcPts val="1600"/>
              </a:spcBef>
              <a:spcAft>
                <a:spcPts val="0"/>
              </a:spcAft>
              <a:buSzPts val="3000"/>
              <a:buNone/>
              <a:defRPr sz="3000"/>
            </a:lvl3pPr>
            <a:lvl4pPr lvl="3" algn="ctr" rtl="0">
              <a:lnSpc>
                <a:spcPct val="100000"/>
              </a:lnSpc>
              <a:spcBef>
                <a:spcPts val="1600"/>
              </a:spcBef>
              <a:spcAft>
                <a:spcPts val="0"/>
              </a:spcAft>
              <a:buSzPts val="3000"/>
              <a:buNone/>
              <a:defRPr sz="3000"/>
            </a:lvl4pPr>
            <a:lvl5pPr lvl="4" algn="ctr" rtl="0">
              <a:lnSpc>
                <a:spcPct val="100000"/>
              </a:lnSpc>
              <a:spcBef>
                <a:spcPts val="1600"/>
              </a:spcBef>
              <a:spcAft>
                <a:spcPts val="0"/>
              </a:spcAft>
              <a:buSzPts val="3000"/>
              <a:buNone/>
              <a:defRPr sz="3000"/>
            </a:lvl5pPr>
            <a:lvl6pPr lvl="5" algn="ctr" rtl="0">
              <a:lnSpc>
                <a:spcPct val="100000"/>
              </a:lnSpc>
              <a:spcBef>
                <a:spcPts val="1600"/>
              </a:spcBef>
              <a:spcAft>
                <a:spcPts val="0"/>
              </a:spcAft>
              <a:buSzPts val="3000"/>
              <a:buNone/>
              <a:defRPr sz="3000"/>
            </a:lvl6pPr>
            <a:lvl7pPr lvl="6" algn="ctr" rtl="0">
              <a:lnSpc>
                <a:spcPct val="100000"/>
              </a:lnSpc>
              <a:spcBef>
                <a:spcPts val="1600"/>
              </a:spcBef>
              <a:spcAft>
                <a:spcPts val="0"/>
              </a:spcAft>
              <a:buSzPts val="3000"/>
              <a:buNone/>
              <a:defRPr sz="3000"/>
            </a:lvl7pPr>
            <a:lvl8pPr lvl="7" algn="ctr" rtl="0">
              <a:lnSpc>
                <a:spcPct val="100000"/>
              </a:lnSpc>
              <a:spcBef>
                <a:spcPts val="1600"/>
              </a:spcBef>
              <a:spcAft>
                <a:spcPts val="0"/>
              </a:spcAft>
              <a:buSzPts val="3000"/>
              <a:buNone/>
              <a:defRPr sz="3000"/>
            </a:lvl8pPr>
            <a:lvl9pPr lvl="8" algn="ctr" rtl="0">
              <a:lnSpc>
                <a:spcPct val="100000"/>
              </a:lnSpc>
              <a:spcBef>
                <a:spcPts val="1600"/>
              </a:spcBef>
              <a:spcAft>
                <a:spcPts val="1600"/>
              </a:spcAft>
              <a:buSzPts val="3000"/>
              <a:buNone/>
              <a:defRPr sz="3000"/>
            </a:lvl9pPr>
          </a:lstStyle>
          <a:p>
            <a:endParaRPr/>
          </a:p>
        </p:txBody>
      </p:sp>
      <p:sp>
        <p:nvSpPr>
          <p:cNvPr id="265" name="Google Shape;265;p27"/>
          <p:cNvSpPr/>
          <p:nvPr/>
        </p:nvSpPr>
        <p:spPr>
          <a:xfrm rot="10800000" flipH="1">
            <a:off x="4036521" y="3447565"/>
            <a:ext cx="5183591" cy="1915487"/>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 name="Google Shape;266;p27"/>
          <p:cNvSpPr/>
          <p:nvPr/>
        </p:nvSpPr>
        <p:spPr>
          <a:xfrm>
            <a:off x="-159850" y="-133450"/>
            <a:ext cx="2376737" cy="878239"/>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 name="Google Shape;267;p27"/>
          <p:cNvSpPr/>
          <p:nvPr/>
        </p:nvSpPr>
        <p:spPr>
          <a:xfrm>
            <a:off x="7415713" y="-46379"/>
            <a:ext cx="1786654" cy="1271479"/>
          </a:xfrm>
          <a:custGeom>
            <a:avLst/>
            <a:gdLst/>
            <a:ahLst/>
            <a:cxnLst/>
            <a:rect l="l" t="t" r="r" b="b"/>
            <a:pathLst>
              <a:path w="35205" h="25055" extrusionOk="0">
                <a:moveTo>
                  <a:pt x="1" y="0"/>
                </a:moveTo>
                <a:cubicBezTo>
                  <a:pt x="33" y="3281"/>
                  <a:pt x="1414" y="6496"/>
                  <a:pt x="3833" y="8704"/>
                </a:cubicBezTo>
                <a:cubicBezTo>
                  <a:pt x="5019" y="9791"/>
                  <a:pt x="6415" y="10636"/>
                  <a:pt x="7925" y="11188"/>
                </a:cubicBezTo>
                <a:cubicBezTo>
                  <a:pt x="9315" y="11687"/>
                  <a:pt x="10771" y="11895"/>
                  <a:pt x="12249" y="11895"/>
                </a:cubicBezTo>
                <a:cubicBezTo>
                  <a:pt x="12550" y="11895"/>
                  <a:pt x="12851" y="11886"/>
                  <a:pt x="13154" y="11870"/>
                </a:cubicBezTo>
                <a:cubicBezTo>
                  <a:pt x="15584" y="11763"/>
                  <a:pt x="18077" y="11232"/>
                  <a:pt x="20537" y="11232"/>
                </a:cubicBezTo>
                <a:cubicBezTo>
                  <a:pt x="21808" y="11232"/>
                  <a:pt x="23070" y="11374"/>
                  <a:pt x="24310" y="11789"/>
                </a:cubicBezTo>
                <a:cubicBezTo>
                  <a:pt x="25998" y="12357"/>
                  <a:pt x="27330" y="13461"/>
                  <a:pt x="28369" y="14890"/>
                </a:cubicBezTo>
                <a:cubicBezTo>
                  <a:pt x="29391" y="16303"/>
                  <a:pt x="30106" y="17910"/>
                  <a:pt x="30853" y="19469"/>
                </a:cubicBezTo>
                <a:cubicBezTo>
                  <a:pt x="31714" y="21207"/>
                  <a:pt x="32656" y="22993"/>
                  <a:pt x="34150" y="24275"/>
                </a:cubicBezTo>
                <a:cubicBezTo>
                  <a:pt x="34474" y="24568"/>
                  <a:pt x="34832" y="24827"/>
                  <a:pt x="35204" y="25055"/>
                </a:cubicBezTo>
                <a:lnTo>
                  <a:pt x="35204" y="24827"/>
                </a:lnTo>
                <a:cubicBezTo>
                  <a:pt x="34847" y="24617"/>
                  <a:pt x="34522" y="24357"/>
                  <a:pt x="34198" y="24080"/>
                </a:cubicBezTo>
                <a:cubicBezTo>
                  <a:pt x="32899" y="22928"/>
                  <a:pt x="32022" y="21402"/>
                  <a:pt x="31259" y="19859"/>
                </a:cubicBezTo>
                <a:cubicBezTo>
                  <a:pt x="29830" y="16985"/>
                  <a:pt x="28547" y="13640"/>
                  <a:pt x="25511" y="12081"/>
                </a:cubicBezTo>
                <a:cubicBezTo>
                  <a:pt x="23962" y="11290"/>
                  <a:pt x="22286" y="11046"/>
                  <a:pt x="20586" y="11046"/>
                </a:cubicBezTo>
                <a:cubicBezTo>
                  <a:pt x="18829" y="11046"/>
                  <a:pt x="17046" y="11307"/>
                  <a:pt x="15346" y="11497"/>
                </a:cubicBezTo>
                <a:cubicBezTo>
                  <a:pt x="14315" y="11619"/>
                  <a:pt x="13278" y="11713"/>
                  <a:pt x="12244" y="11713"/>
                </a:cubicBezTo>
                <a:cubicBezTo>
                  <a:pt x="11358" y="11713"/>
                  <a:pt x="10475" y="11644"/>
                  <a:pt x="9598" y="11464"/>
                </a:cubicBezTo>
                <a:cubicBezTo>
                  <a:pt x="8022" y="11140"/>
                  <a:pt x="6513" y="10490"/>
                  <a:pt x="5181" y="9564"/>
                </a:cubicBezTo>
                <a:cubicBezTo>
                  <a:pt x="2079" y="7388"/>
                  <a:pt x="228" y="3768"/>
                  <a:pt x="18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 name="Google Shape;268;p27"/>
          <p:cNvSpPr/>
          <p:nvPr/>
        </p:nvSpPr>
        <p:spPr>
          <a:xfrm>
            <a:off x="7548422" y="-46379"/>
            <a:ext cx="1653943" cy="1023476"/>
          </a:xfrm>
          <a:custGeom>
            <a:avLst/>
            <a:gdLst/>
            <a:ahLst/>
            <a:cxnLst/>
            <a:rect l="l" t="t" r="r" b="b"/>
            <a:pathLst>
              <a:path w="32590" h="20168" extrusionOk="0">
                <a:moveTo>
                  <a:pt x="1" y="0"/>
                </a:moveTo>
                <a:cubicBezTo>
                  <a:pt x="221" y="6273"/>
                  <a:pt x="6068" y="8542"/>
                  <a:pt x="13151" y="8542"/>
                </a:cubicBezTo>
                <a:cubicBezTo>
                  <a:pt x="14942" y="8542"/>
                  <a:pt x="16812" y="8397"/>
                  <a:pt x="18690" y="8135"/>
                </a:cubicBezTo>
                <a:cubicBezTo>
                  <a:pt x="19595" y="8008"/>
                  <a:pt x="20442" y="7949"/>
                  <a:pt x="21233" y="7949"/>
                </a:cubicBezTo>
                <a:cubicBezTo>
                  <a:pt x="32589" y="7949"/>
                  <a:pt x="32589" y="20168"/>
                  <a:pt x="32589" y="20168"/>
                </a:cubicBezTo>
                <a:lnTo>
                  <a:pt x="3258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 name="Google Shape;269;p27"/>
          <p:cNvSpPr/>
          <p:nvPr/>
        </p:nvSpPr>
        <p:spPr>
          <a:xfrm>
            <a:off x="-56754" y="4341450"/>
            <a:ext cx="2994474" cy="878248"/>
          </a:xfrm>
          <a:custGeom>
            <a:avLst/>
            <a:gdLst/>
            <a:ahLst/>
            <a:cxnLst/>
            <a:rect l="l" t="t" r="r" b="b"/>
            <a:pathLst>
              <a:path w="11579" h="3396" extrusionOk="0">
                <a:moveTo>
                  <a:pt x="0" y="1"/>
                </a:moveTo>
                <a:lnTo>
                  <a:pt x="0" y="3395"/>
                </a:lnTo>
                <a:lnTo>
                  <a:pt x="11579" y="3395"/>
                </a:lnTo>
                <a:cubicBezTo>
                  <a:pt x="11579" y="3395"/>
                  <a:pt x="9094" y="1040"/>
                  <a:pt x="7389" y="1040"/>
                </a:cubicBezTo>
                <a:cubicBezTo>
                  <a:pt x="5482" y="1040"/>
                  <a:pt x="6139" y="2467"/>
                  <a:pt x="3523" y="2467"/>
                </a:cubicBezTo>
                <a:cubicBezTo>
                  <a:pt x="3377" y="2467"/>
                  <a:pt x="3221" y="2463"/>
                  <a:pt x="3053" y="2453"/>
                </a:cubicBezTo>
                <a:cubicBezTo>
                  <a:pt x="2111" y="2404"/>
                  <a:pt x="1154" y="1072"/>
                  <a:pt x="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70" name="Google Shape;270;p27"/>
          <p:cNvGrpSpPr/>
          <p:nvPr/>
        </p:nvGrpSpPr>
        <p:grpSpPr>
          <a:xfrm>
            <a:off x="8131197" y="2767866"/>
            <a:ext cx="355704" cy="470530"/>
            <a:chOff x="286275" y="729525"/>
            <a:chExt cx="240000" cy="317475"/>
          </a:xfrm>
        </p:grpSpPr>
        <p:sp>
          <p:nvSpPr>
            <p:cNvPr id="271" name="Google Shape;271;p27"/>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 name="Google Shape;272;p27"/>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73" name="Google Shape;273;p27"/>
          <p:cNvGrpSpPr/>
          <p:nvPr/>
        </p:nvGrpSpPr>
        <p:grpSpPr>
          <a:xfrm rot="5400000">
            <a:off x="986935" y="354103"/>
            <a:ext cx="355704" cy="470530"/>
            <a:chOff x="286275" y="729525"/>
            <a:chExt cx="240000" cy="317475"/>
          </a:xfrm>
        </p:grpSpPr>
        <p:sp>
          <p:nvSpPr>
            <p:cNvPr id="274" name="Google Shape;274;p27"/>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 name="Google Shape;275;p27"/>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76" name="Google Shape;276;p27"/>
          <p:cNvGrpSpPr/>
          <p:nvPr/>
        </p:nvGrpSpPr>
        <p:grpSpPr>
          <a:xfrm rot="10800000">
            <a:off x="5096610" y="3722391"/>
            <a:ext cx="355704" cy="470530"/>
            <a:chOff x="286275" y="729525"/>
            <a:chExt cx="240000" cy="317475"/>
          </a:xfrm>
        </p:grpSpPr>
        <p:sp>
          <p:nvSpPr>
            <p:cNvPr id="277" name="Google Shape;277;p27"/>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 name="Google Shape;278;p27"/>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79" name="Google Shape;279;p27"/>
          <p:cNvGrpSpPr/>
          <p:nvPr/>
        </p:nvGrpSpPr>
        <p:grpSpPr>
          <a:xfrm>
            <a:off x="6988197" y="386991"/>
            <a:ext cx="355704" cy="470530"/>
            <a:chOff x="286275" y="729525"/>
            <a:chExt cx="240000" cy="317475"/>
          </a:xfrm>
        </p:grpSpPr>
        <p:sp>
          <p:nvSpPr>
            <p:cNvPr id="280" name="Google Shape;280;p27"/>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 name="Google Shape;281;p27"/>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itle and Text 1">
  <p:cSld name="CUSTOM">
    <p:spTree>
      <p:nvGrpSpPr>
        <p:cNvPr id="1" name="Shape 282"/>
        <p:cNvGrpSpPr/>
        <p:nvPr/>
      </p:nvGrpSpPr>
      <p:grpSpPr>
        <a:xfrm>
          <a:off x="0" y="0"/>
          <a:ext cx="0" cy="0"/>
          <a:chOff x="0" y="0"/>
          <a:chExt cx="0" cy="0"/>
        </a:xfrm>
      </p:grpSpPr>
      <p:sp>
        <p:nvSpPr>
          <p:cNvPr id="283" name="Google Shape;283;p28"/>
          <p:cNvSpPr txBox="1">
            <a:spLocks noGrp="1"/>
          </p:cNvSpPr>
          <p:nvPr>
            <p:ph type="title"/>
          </p:nvPr>
        </p:nvSpPr>
        <p:spPr>
          <a:xfrm>
            <a:off x="4492050" y="1268650"/>
            <a:ext cx="3932100" cy="1525200"/>
          </a:xfrm>
          <a:prstGeom prst="rect">
            <a:avLst/>
          </a:prstGeom>
        </p:spPr>
        <p:txBody>
          <a:bodyPr spcFirstLastPara="1" wrap="square" lIns="91425" tIns="91425" rIns="91425" bIns="91425" anchor="ctr" anchorCtr="0">
            <a:noAutofit/>
          </a:bodyPr>
          <a:lstStyle>
            <a:lvl1pPr lvl="0" algn="r" rtl="0">
              <a:lnSpc>
                <a:spcPct val="80000"/>
              </a:lnSpc>
              <a:spcBef>
                <a:spcPts val="0"/>
              </a:spcBef>
              <a:spcAft>
                <a:spcPts val="0"/>
              </a:spcAft>
              <a:buSzPts val="3500"/>
              <a:buNone/>
              <a:defRPr sz="4000">
                <a:latin typeface="Darker Grotesque ExtraBold"/>
                <a:ea typeface="Darker Grotesque ExtraBold"/>
                <a:cs typeface="Darker Grotesque ExtraBold"/>
                <a:sym typeface="Darker Grotesque ExtraBold"/>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284" name="Google Shape;284;p28"/>
          <p:cNvSpPr txBox="1">
            <a:spLocks noGrp="1"/>
          </p:cNvSpPr>
          <p:nvPr>
            <p:ph type="subTitle" idx="1"/>
          </p:nvPr>
        </p:nvSpPr>
        <p:spPr>
          <a:xfrm>
            <a:off x="5017100" y="2870150"/>
            <a:ext cx="3406800" cy="10047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400"/>
              <a:buNone/>
              <a:defRPr sz="1600">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grpSp>
        <p:nvGrpSpPr>
          <p:cNvPr id="285" name="Google Shape;285;p28"/>
          <p:cNvGrpSpPr/>
          <p:nvPr/>
        </p:nvGrpSpPr>
        <p:grpSpPr>
          <a:xfrm rot="-5400000" flipH="1">
            <a:off x="3485277" y="-4077401"/>
            <a:ext cx="2831191" cy="10128096"/>
            <a:chOff x="-94951" y="-1216381"/>
            <a:chExt cx="1213177" cy="4339745"/>
          </a:xfrm>
        </p:grpSpPr>
        <p:sp>
          <p:nvSpPr>
            <p:cNvPr id="286" name="Google Shape;286;p28"/>
            <p:cNvSpPr/>
            <p:nvPr/>
          </p:nvSpPr>
          <p:spPr>
            <a:xfrm>
              <a:off x="41388" y="-1216381"/>
              <a:ext cx="382025" cy="556175"/>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 name="Google Shape;287;p28"/>
            <p:cNvSpPr/>
            <p:nvPr/>
          </p:nvSpPr>
          <p:spPr>
            <a:xfrm rot="-2162779">
              <a:off x="227750" y="1797456"/>
              <a:ext cx="567776" cy="1281537"/>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88" name="Google Shape;288;p28"/>
          <p:cNvGrpSpPr/>
          <p:nvPr/>
        </p:nvGrpSpPr>
        <p:grpSpPr>
          <a:xfrm rot="-5400000">
            <a:off x="4847519" y="1517875"/>
            <a:ext cx="1827994" cy="6917641"/>
            <a:chOff x="287125" y="-159790"/>
            <a:chExt cx="783303" cy="2964110"/>
          </a:xfrm>
        </p:grpSpPr>
        <p:sp>
          <p:nvSpPr>
            <p:cNvPr id="289" name="Google Shape;289;p28"/>
            <p:cNvSpPr/>
            <p:nvPr/>
          </p:nvSpPr>
          <p:spPr>
            <a:xfrm rot="-1594672">
              <a:off x="391357" y="-103717"/>
              <a:ext cx="382013" cy="556158"/>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 name="Google Shape;290;p28"/>
            <p:cNvSpPr/>
            <p:nvPr/>
          </p:nvSpPr>
          <p:spPr>
            <a:xfrm rot="252807">
              <a:off x="456322" y="1503618"/>
              <a:ext cx="567793" cy="1281575"/>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91" name="Google Shape;291;p28"/>
          <p:cNvSpPr/>
          <p:nvPr/>
        </p:nvSpPr>
        <p:spPr>
          <a:xfrm rot="-5400000">
            <a:off x="-8868" y="3464585"/>
            <a:ext cx="1687803" cy="1825618"/>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itle and Text 2">
  <p:cSld name="CUSTOM_4">
    <p:spTree>
      <p:nvGrpSpPr>
        <p:cNvPr id="1" name="Shape 292"/>
        <p:cNvGrpSpPr/>
        <p:nvPr/>
      </p:nvGrpSpPr>
      <p:grpSpPr>
        <a:xfrm>
          <a:off x="0" y="0"/>
          <a:ext cx="0" cy="0"/>
          <a:chOff x="0" y="0"/>
          <a:chExt cx="0" cy="0"/>
        </a:xfrm>
      </p:grpSpPr>
      <p:sp>
        <p:nvSpPr>
          <p:cNvPr id="293" name="Google Shape;293;p29"/>
          <p:cNvSpPr txBox="1">
            <a:spLocks noGrp="1"/>
          </p:cNvSpPr>
          <p:nvPr>
            <p:ph type="title"/>
          </p:nvPr>
        </p:nvSpPr>
        <p:spPr>
          <a:xfrm>
            <a:off x="702150" y="1604625"/>
            <a:ext cx="35163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sz="4800">
                <a:latin typeface="Darker Grotesque ExtraBold"/>
                <a:ea typeface="Darker Grotesque ExtraBold"/>
                <a:cs typeface="Darker Grotesque ExtraBold"/>
                <a:sym typeface="Darker Grotesque ExtraBold"/>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294" name="Google Shape;294;p29"/>
          <p:cNvSpPr txBox="1">
            <a:spLocks noGrp="1"/>
          </p:cNvSpPr>
          <p:nvPr>
            <p:ph type="subTitle" idx="1"/>
          </p:nvPr>
        </p:nvSpPr>
        <p:spPr>
          <a:xfrm>
            <a:off x="702138" y="2234179"/>
            <a:ext cx="2935800" cy="13047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295" name="Google Shape;295;p29"/>
          <p:cNvSpPr/>
          <p:nvPr/>
        </p:nvSpPr>
        <p:spPr>
          <a:xfrm rot="5715905">
            <a:off x="6003521" y="-1603239"/>
            <a:ext cx="4854747" cy="5481208"/>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 name="Google Shape;296;p29"/>
          <p:cNvSpPr/>
          <p:nvPr/>
        </p:nvSpPr>
        <p:spPr>
          <a:xfrm rot="10416767" flipH="1">
            <a:off x="1427315" y="4156135"/>
            <a:ext cx="4312027" cy="1527485"/>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 name="Google Shape;297;p29"/>
          <p:cNvSpPr/>
          <p:nvPr/>
        </p:nvSpPr>
        <p:spPr>
          <a:xfrm>
            <a:off x="-42414" y="-56319"/>
            <a:ext cx="1687803" cy="1825618"/>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98" name="Google Shape;298;p29"/>
          <p:cNvGrpSpPr/>
          <p:nvPr/>
        </p:nvGrpSpPr>
        <p:grpSpPr>
          <a:xfrm rot="-5400000">
            <a:off x="3805849" y="-202077"/>
            <a:ext cx="1763187" cy="9779239"/>
            <a:chOff x="424913" y="-1233093"/>
            <a:chExt cx="755533" cy="4190265"/>
          </a:xfrm>
        </p:grpSpPr>
        <p:sp>
          <p:nvSpPr>
            <p:cNvPr id="299" name="Google Shape;299;p29"/>
            <p:cNvSpPr/>
            <p:nvPr/>
          </p:nvSpPr>
          <p:spPr>
            <a:xfrm rot="618721">
              <a:off x="611680" y="-1203393"/>
              <a:ext cx="382007" cy="556148"/>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 name="Google Shape;300;p29"/>
            <p:cNvSpPr/>
            <p:nvPr/>
          </p:nvSpPr>
          <p:spPr>
            <a:xfrm rot="-523175">
              <a:off x="518776" y="1639935"/>
              <a:ext cx="567806" cy="1281604"/>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01" name="Google Shape;301;p29"/>
          <p:cNvSpPr/>
          <p:nvPr/>
        </p:nvSpPr>
        <p:spPr>
          <a:xfrm rot="3553563">
            <a:off x="2442390" y="-898483"/>
            <a:ext cx="1196506" cy="1741974"/>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Title and Text 3">
  <p:cSld name="CUSTOM_4_1">
    <p:spTree>
      <p:nvGrpSpPr>
        <p:cNvPr id="1" name="Shape 302"/>
        <p:cNvGrpSpPr/>
        <p:nvPr/>
      </p:nvGrpSpPr>
      <p:grpSpPr>
        <a:xfrm>
          <a:off x="0" y="0"/>
          <a:ext cx="0" cy="0"/>
          <a:chOff x="0" y="0"/>
          <a:chExt cx="0" cy="0"/>
        </a:xfrm>
      </p:grpSpPr>
      <p:sp>
        <p:nvSpPr>
          <p:cNvPr id="303" name="Google Shape;303;p30"/>
          <p:cNvSpPr txBox="1">
            <a:spLocks noGrp="1"/>
          </p:cNvSpPr>
          <p:nvPr>
            <p:ph type="title"/>
          </p:nvPr>
        </p:nvSpPr>
        <p:spPr>
          <a:xfrm>
            <a:off x="5026675" y="1674105"/>
            <a:ext cx="3404100" cy="572700"/>
          </a:xfrm>
          <a:prstGeom prst="rect">
            <a:avLst/>
          </a:prstGeom>
        </p:spPr>
        <p:txBody>
          <a:bodyPr spcFirstLastPara="1" wrap="square" lIns="91425" tIns="91425" rIns="91425" bIns="91425" anchor="ctr" anchorCtr="0">
            <a:noAutofit/>
          </a:bodyPr>
          <a:lstStyle>
            <a:lvl1pPr lvl="0" algn="r" rtl="0">
              <a:lnSpc>
                <a:spcPct val="70000"/>
              </a:lnSpc>
              <a:spcBef>
                <a:spcPts val="0"/>
              </a:spcBef>
              <a:spcAft>
                <a:spcPts val="0"/>
              </a:spcAft>
              <a:buSzPts val="3500"/>
              <a:buNone/>
              <a:defRPr sz="4800">
                <a:latin typeface="Darker Grotesque ExtraBold"/>
                <a:ea typeface="Darker Grotesque ExtraBold"/>
                <a:cs typeface="Darker Grotesque ExtraBold"/>
                <a:sym typeface="Darker Grotesque ExtraBold"/>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304" name="Google Shape;304;p30"/>
          <p:cNvSpPr txBox="1">
            <a:spLocks noGrp="1"/>
          </p:cNvSpPr>
          <p:nvPr>
            <p:ph type="subTitle" idx="1"/>
          </p:nvPr>
        </p:nvSpPr>
        <p:spPr>
          <a:xfrm>
            <a:off x="5495100" y="2234179"/>
            <a:ext cx="2935800" cy="13047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05" name="Google Shape;305;p30"/>
          <p:cNvSpPr/>
          <p:nvPr/>
        </p:nvSpPr>
        <p:spPr>
          <a:xfrm rot="7142154">
            <a:off x="-457704" y="2593421"/>
            <a:ext cx="3561744" cy="4021334"/>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 name="Google Shape;306;p30"/>
          <p:cNvSpPr/>
          <p:nvPr/>
        </p:nvSpPr>
        <p:spPr>
          <a:xfrm rot="-5400000">
            <a:off x="-1586827" y="-938748"/>
            <a:ext cx="4312068" cy="1527459"/>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 name="Google Shape;307;p30"/>
          <p:cNvSpPr/>
          <p:nvPr/>
        </p:nvSpPr>
        <p:spPr>
          <a:xfrm rot="5400000">
            <a:off x="6984345" y="-172877"/>
            <a:ext cx="2367778" cy="2561117"/>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08" name="Google Shape;308;p30"/>
          <p:cNvGrpSpPr/>
          <p:nvPr/>
        </p:nvGrpSpPr>
        <p:grpSpPr>
          <a:xfrm rot="-5400000">
            <a:off x="5853825" y="2204260"/>
            <a:ext cx="2121548" cy="5324927"/>
            <a:chOff x="271354" y="675517"/>
            <a:chExt cx="909092" cy="2281655"/>
          </a:xfrm>
        </p:grpSpPr>
        <p:sp>
          <p:nvSpPr>
            <p:cNvPr id="309" name="Google Shape;309;p30"/>
            <p:cNvSpPr/>
            <p:nvPr/>
          </p:nvSpPr>
          <p:spPr>
            <a:xfrm rot="-1952939">
              <a:off x="390964" y="734604"/>
              <a:ext cx="382011" cy="556154"/>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 name="Google Shape;310;p30"/>
            <p:cNvSpPr/>
            <p:nvPr/>
          </p:nvSpPr>
          <p:spPr>
            <a:xfrm rot="-523175">
              <a:off x="518776" y="1639935"/>
              <a:ext cx="567806" cy="1281604"/>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itle and two columns 1">
  <p:cSld name="CUSTOM_10">
    <p:spTree>
      <p:nvGrpSpPr>
        <p:cNvPr id="1" name="Shape 311"/>
        <p:cNvGrpSpPr/>
        <p:nvPr/>
      </p:nvGrpSpPr>
      <p:grpSpPr>
        <a:xfrm>
          <a:off x="0" y="0"/>
          <a:ext cx="0" cy="0"/>
          <a:chOff x="0" y="0"/>
          <a:chExt cx="0" cy="0"/>
        </a:xfrm>
      </p:grpSpPr>
      <p:sp>
        <p:nvSpPr>
          <p:cNvPr id="312" name="Google Shape;312;p31"/>
          <p:cNvSpPr txBox="1">
            <a:spLocks noGrp="1"/>
          </p:cNvSpPr>
          <p:nvPr>
            <p:ph type="body" idx="1"/>
          </p:nvPr>
        </p:nvSpPr>
        <p:spPr>
          <a:xfrm>
            <a:off x="719900" y="1533450"/>
            <a:ext cx="3729600" cy="3098700"/>
          </a:xfrm>
          <a:prstGeom prst="rect">
            <a:avLst/>
          </a:prstGeom>
        </p:spPr>
        <p:txBody>
          <a:bodyPr spcFirstLastPara="1" wrap="square" lIns="91425" tIns="91425" rIns="91425" bIns="91425" anchor="t" anchorCtr="0">
            <a:noAutofit/>
          </a:bodyPr>
          <a:lstStyle>
            <a:lvl1pPr marL="457200" lvl="0" indent="-304800" rtl="0">
              <a:lnSpc>
                <a:spcPct val="100000"/>
              </a:lnSpc>
              <a:spcBef>
                <a:spcPts val="0"/>
              </a:spcBef>
              <a:spcAft>
                <a:spcPts val="0"/>
              </a:spcAft>
              <a:buClr>
                <a:schemeClr val="dk1"/>
              </a:buClr>
              <a:buSzPts val="1200"/>
              <a:buChar char="●"/>
              <a:defRPr sz="1250">
                <a:solidFill>
                  <a:schemeClr val="dk1"/>
                </a:solidFill>
              </a:defRPr>
            </a:lvl1pPr>
            <a:lvl2pPr marL="914400" lvl="1" indent="-304800" rtl="0">
              <a:lnSpc>
                <a:spcPct val="115000"/>
              </a:lnSpc>
              <a:spcBef>
                <a:spcPts val="0"/>
              </a:spcBef>
              <a:spcAft>
                <a:spcPts val="0"/>
              </a:spcAft>
              <a:buClr>
                <a:schemeClr val="dk1"/>
              </a:buClr>
              <a:buSzPts val="1200"/>
              <a:buFont typeface="Roboto Condensed Light"/>
              <a:buChar char="○"/>
              <a:defRPr>
                <a:solidFill>
                  <a:schemeClr val="dk1"/>
                </a:solidFill>
              </a:defRPr>
            </a:lvl2pPr>
            <a:lvl3pPr marL="1371600" lvl="2" indent="-304800" rtl="0">
              <a:lnSpc>
                <a:spcPct val="115000"/>
              </a:lnSpc>
              <a:spcBef>
                <a:spcPts val="1600"/>
              </a:spcBef>
              <a:spcAft>
                <a:spcPts val="0"/>
              </a:spcAft>
              <a:buClr>
                <a:schemeClr val="dk1"/>
              </a:buClr>
              <a:buSzPts val="1200"/>
              <a:buFont typeface="Roboto Condensed Light"/>
              <a:buChar char="■"/>
              <a:defRPr>
                <a:solidFill>
                  <a:schemeClr val="dk1"/>
                </a:solidFill>
              </a:defRPr>
            </a:lvl3pPr>
            <a:lvl4pPr marL="1828800" lvl="3" indent="-304800" rtl="0">
              <a:lnSpc>
                <a:spcPct val="115000"/>
              </a:lnSpc>
              <a:spcBef>
                <a:spcPts val="1600"/>
              </a:spcBef>
              <a:spcAft>
                <a:spcPts val="0"/>
              </a:spcAft>
              <a:buClr>
                <a:schemeClr val="dk1"/>
              </a:buClr>
              <a:buSzPts val="1200"/>
              <a:buFont typeface="Roboto Condensed Light"/>
              <a:buChar char="●"/>
              <a:defRPr>
                <a:solidFill>
                  <a:schemeClr val="dk1"/>
                </a:solidFill>
              </a:defRPr>
            </a:lvl4pPr>
            <a:lvl5pPr marL="2286000" lvl="4" indent="-304800" rtl="0">
              <a:lnSpc>
                <a:spcPct val="115000"/>
              </a:lnSpc>
              <a:spcBef>
                <a:spcPts val="1600"/>
              </a:spcBef>
              <a:spcAft>
                <a:spcPts val="0"/>
              </a:spcAft>
              <a:buClr>
                <a:schemeClr val="dk1"/>
              </a:buClr>
              <a:buSzPts val="1200"/>
              <a:buFont typeface="Roboto Condensed Light"/>
              <a:buChar char="○"/>
              <a:defRPr>
                <a:solidFill>
                  <a:schemeClr val="dk1"/>
                </a:solidFill>
              </a:defRPr>
            </a:lvl5pPr>
            <a:lvl6pPr marL="2743200" lvl="5" indent="-304800" rtl="0">
              <a:lnSpc>
                <a:spcPct val="115000"/>
              </a:lnSpc>
              <a:spcBef>
                <a:spcPts val="1600"/>
              </a:spcBef>
              <a:spcAft>
                <a:spcPts val="0"/>
              </a:spcAft>
              <a:buClr>
                <a:schemeClr val="dk1"/>
              </a:buClr>
              <a:buSzPts val="1200"/>
              <a:buFont typeface="Roboto Condensed Light"/>
              <a:buChar char="■"/>
              <a:defRPr>
                <a:solidFill>
                  <a:schemeClr val="dk1"/>
                </a:solidFill>
              </a:defRPr>
            </a:lvl6pPr>
            <a:lvl7pPr marL="3200400" lvl="6" indent="-304800" rtl="0">
              <a:lnSpc>
                <a:spcPct val="115000"/>
              </a:lnSpc>
              <a:spcBef>
                <a:spcPts val="1600"/>
              </a:spcBef>
              <a:spcAft>
                <a:spcPts val="0"/>
              </a:spcAft>
              <a:buClr>
                <a:schemeClr val="dk1"/>
              </a:buClr>
              <a:buSzPts val="1200"/>
              <a:buFont typeface="Roboto Condensed Light"/>
              <a:buChar char="●"/>
              <a:defRPr>
                <a:solidFill>
                  <a:schemeClr val="dk1"/>
                </a:solidFill>
              </a:defRPr>
            </a:lvl7pPr>
            <a:lvl8pPr marL="3657600" lvl="7" indent="-304800" rtl="0">
              <a:lnSpc>
                <a:spcPct val="115000"/>
              </a:lnSpc>
              <a:spcBef>
                <a:spcPts val="1600"/>
              </a:spcBef>
              <a:spcAft>
                <a:spcPts val="0"/>
              </a:spcAft>
              <a:buClr>
                <a:schemeClr val="dk1"/>
              </a:buClr>
              <a:buSzPts val="1200"/>
              <a:buFont typeface="Roboto Condensed Light"/>
              <a:buChar char="○"/>
              <a:defRPr>
                <a:solidFill>
                  <a:schemeClr val="dk1"/>
                </a:solidFill>
              </a:defRPr>
            </a:lvl8pPr>
            <a:lvl9pPr marL="4114800" lvl="8" indent="-304800" rtl="0">
              <a:lnSpc>
                <a:spcPct val="115000"/>
              </a:lnSpc>
              <a:spcBef>
                <a:spcPts val="1600"/>
              </a:spcBef>
              <a:spcAft>
                <a:spcPts val="1600"/>
              </a:spcAft>
              <a:buClr>
                <a:schemeClr val="dk1"/>
              </a:buClr>
              <a:buSzPts val="1200"/>
              <a:buFont typeface="Roboto Condensed Light"/>
              <a:buChar char="■"/>
              <a:defRPr>
                <a:solidFill>
                  <a:schemeClr val="dk1"/>
                </a:solidFill>
              </a:defRPr>
            </a:lvl9pPr>
          </a:lstStyle>
          <a:p>
            <a:endParaRPr/>
          </a:p>
        </p:txBody>
      </p:sp>
      <p:sp>
        <p:nvSpPr>
          <p:cNvPr id="313" name="Google Shape;313;p31"/>
          <p:cNvSpPr txBox="1">
            <a:spLocks noGrp="1"/>
          </p:cNvSpPr>
          <p:nvPr>
            <p:ph type="body" idx="2"/>
          </p:nvPr>
        </p:nvSpPr>
        <p:spPr>
          <a:xfrm>
            <a:off x="4694500" y="1533450"/>
            <a:ext cx="3729600" cy="3098700"/>
          </a:xfrm>
          <a:prstGeom prst="rect">
            <a:avLst/>
          </a:prstGeom>
        </p:spPr>
        <p:txBody>
          <a:bodyPr spcFirstLastPara="1" wrap="square" lIns="91425" tIns="91425" rIns="91425" bIns="91425" anchor="t" anchorCtr="0">
            <a:noAutofit/>
          </a:bodyPr>
          <a:lstStyle>
            <a:lvl1pPr marL="457200" lvl="0" indent="-304800" rtl="0">
              <a:lnSpc>
                <a:spcPct val="100000"/>
              </a:lnSpc>
              <a:spcBef>
                <a:spcPts val="0"/>
              </a:spcBef>
              <a:spcAft>
                <a:spcPts val="0"/>
              </a:spcAft>
              <a:buClr>
                <a:schemeClr val="dk1"/>
              </a:buClr>
              <a:buSzPts val="1200"/>
              <a:buFont typeface="Darker Grotesque ExtraBold"/>
              <a:buChar char="●"/>
              <a:defRPr sz="2500">
                <a:solidFill>
                  <a:schemeClr val="dk1"/>
                </a:solidFill>
                <a:latin typeface="Darker Grotesque ExtraBold"/>
                <a:ea typeface="Darker Grotesque ExtraBold"/>
                <a:cs typeface="Darker Grotesque ExtraBold"/>
                <a:sym typeface="Darker Grotesque ExtraBold"/>
              </a:defRPr>
            </a:lvl1pPr>
            <a:lvl2pPr marL="914400" lvl="1" indent="-304800" rtl="0">
              <a:lnSpc>
                <a:spcPct val="115000"/>
              </a:lnSpc>
              <a:spcBef>
                <a:spcPts val="0"/>
              </a:spcBef>
              <a:spcAft>
                <a:spcPts val="0"/>
              </a:spcAft>
              <a:buClr>
                <a:schemeClr val="dk1"/>
              </a:buClr>
              <a:buSzPts val="1200"/>
              <a:buFont typeface="Roboto Condensed Light"/>
              <a:buChar char="○"/>
              <a:defRPr>
                <a:solidFill>
                  <a:schemeClr val="dk1"/>
                </a:solidFill>
              </a:defRPr>
            </a:lvl2pPr>
            <a:lvl3pPr marL="1371600" lvl="2" indent="-304800" rtl="0">
              <a:lnSpc>
                <a:spcPct val="115000"/>
              </a:lnSpc>
              <a:spcBef>
                <a:spcPts val="1600"/>
              </a:spcBef>
              <a:spcAft>
                <a:spcPts val="0"/>
              </a:spcAft>
              <a:buClr>
                <a:schemeClr val="dk1"/>
              </a:buClr>
              <a:buSzPts val="1200"/>
              <a:buFont typeface="Roboto Condensed Light"/>
              <a:buChar char="■"/>
              <a:defRPr>
                <a:solidFill>
                  <a:schemeClr val="dk1"/>
                </a:solidFill>
              </a:defRPr>
            </a:lvl3pPr>
            <a:lvl4pPr marL="1828800" lvl="3" indent="-304800" rtl="0">
              <a:lnSpc>
                <a:spcPct val="115000"/>
              </a:lnSpc>
              <a:spcBef>
                <a:spcPts val="1600"/>
              </a:spcBef>
              <a:spcAft>
                <a:spcPts val="0"/>
              </a:spcAft>
              <a:buClr>
                <a:schemeClr val="dk1"/>
              </a:buClr>
              <a:buSzPts val="1200"/>
              <a:buFont typeface="Roboto Condensed Light"/>
              <a:buChar char="●"/>
              <a:defRPr>
                <a:solidFill>
                  <a:schemeClr val="dk1"/>
                </a:solidFill>
              </a:defRPr>
            </a:lvl4pPr>
            <a:lvl5pPr marL="2286000" lvl="4" indent="-304800" rtl="0">
              <a:lnSpc>
                <a:spcPct val="115000"/>
              </a:lnSpc>
              <a:spcBef>
                <a:spcPts val="1600"/>
              </a:spcBef>
              <a:spcAft>
                <a:spcPts val="0"/>
              </a:spcAft>
              <a:buClr>
                <a:schemeClr val="dk1"/>
              </a:buClr>
              <a:buSzPts val="1200"/>
              <a:buFont typeface="Roboto Condensed Light"/>
              <a:buChar char="○"/>
              <a:defRPr>
                <a:solidFill>
                  <a:schemeClr val="dk1"/>
                </a:solidFill>
              </a:defRPr>
            </a:lvl5pPr>
            <a:lvl6pPr marL="2743200" lvl="5" indent="-304800" rtl="0">
              <a:lnSpc>
                <a:spcPct val="115000"/>
              </a:lnSpc>
              <a:spcBef>
                <a:spcPts val="1600"/>
              </a:spcBef>
              <a:spcAft>
                <a:spcPts val="0"/>
              </a:spcAft>
              <a:buClr>
                <a:schemeClr val="dk1"/>
              </a:buClr>
              <a:buSzPts val="1200"/>
              <a:buFont typeface="Roboto Condensed Light"/>
              <a:buChar char="■"/>
              <a:defRPr>
                <a:solidFill>
                  <a:schemeClr val="dk1"/>
                </a:solidFill>
              </a:defRPr>
            </a:lvl6pPr>
            <a:lvl7pPr marL="3200400" lvl="6" indent="-304800" rtl="0">
              <a:lnSpc>
                <a:spcPct val="115000"/>
              </a:lnSpc>
              <a:spcBef>
                <a:spcPts val="1600"/>
              </a:spcBef>
              <a:spcAft>
                <a:spcPts val="0"/>
              </a:spcAft>
              <a:buClr>
                <a:schemeClr val="dk1"/>
              </a:buClr>
              <a:buSzPts val="1200"/>
              <a:buFont typeface="Roboto Condensed Light"/>
              <a:buChar char="●"/>
              <a:defRPr>
                <a:solidFill>
                  <a:schemeClr val="dk1"/>
                </a:solidFill>
              </a:defRPr>
            </a:lvl7pPr>
            <a:lvl8pPr marL="3657600" lvl="7" indent="-304800" rtl="0">
              <a:lnSpc>
                <a:spcPct val="115000"/>
              </a:lnSpc>
              <a:spcBef>
                <a:spcPts val="1600"/>
              </a:spcBef>
              <a:spcAft>
                <a:spcPts val="0"/>
              </a:spcAft>
              <a:buClr>
                <a:schemeClr val="dk1"/>
              </a:buClr>
              <a:buSzPts val="1200"/>
              <a:buFont typeface="Roboto Condensed Light"/>
              <a:buChar char="○"/>
              <a:defRPr>
                <a:solidFill>
                  <a:schemeClr val="dk1"/>
                </a:solidFill>
              </a:defRPr>
            </a:lvl8pPr>
            <a:lvl9pPr marL="4114800" lvl="8" indent="-304800" rtl="0">
              <a:lnSpc>
                <a:spcPct val="115000"/>
              </a:lnSpc>
              <a:spcBef>
                <a:spcPts val="1600"/>
              </a:spcBef>
              <a:spcAft>
                <a:spcPts val="1600"/>
              </a:spcAft>
              <a:buClr>
                <a:schemeClr val="dk1"/>
              </a:buClr>
              <a:buSzPts val="1200"/>
              <a:buFont typeface="Roboto Condensed Light"/>
              <a:buChar char="■"/>
              <a:defRPr>
                <a:solidFill>
                  <a:schemeClr val="dk1"/>
                </a:solidFill>
              </a:defRPr>
            </a:lvl9pPr>
          </a:lstStyle>
          <a:p>
            <a:endParaRPr/>
          </a:p>
        </p:txBody>
      </p:sp>
      <p:sp>
        <p:nvSpPr>
          <p:cNvPr id="314" name="Google Shape;314;p31"/>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sz="4000">
                <a:solidFill>
                  <a:schemeClr val="dk1"/>
                </a:solidFill>
                <a:latin typeface="Darker Grotesque ExtraBold"/>
                <a:ea typeface="Darker Grotesque ExtraBold"/>
                <a:cs typeface="Darker Grotesque ExtraBold"/>
                <a:sym typeface="Darker Grotesque ExtraBold"/>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315" name="Google Shape;315;p31"/>
          <p:cNvSpPr/>
          <p:nvPr/>
        </p:nvSpPr>
        <p:spPr>
          <a:xfrm rot="-2700000">
            <a:off x="8848478" y="2203937"/>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 name="Google Shape;316;p31"/>
          <p:cNvSpPr/>
          <p:nvPr/>
        </p:nvSpPr>
        <p:spPr>
          <a:xfrm rot="-5400000">
            <a:off x="-8886" y="3948952"/>
            <a:ext cx="1211372" cy="1310285"/>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 name="Google Shape;317;p31"/>
          <p:cNvSpPr/>
          <p:nvPr/>
        </p:nvSpPr>
        <p:spPr>
          <a:xfrm rot="2700000">
            <a:off x="-203260" y="3072137"/>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 name="Google Shape;318;p31"/>
          <p:cNvSpPr/>
          <p:nvPr/>
        </p:nvSpPr>
        <p:spPr>
          <a:xfrm>
            <a:off x="6001197" y="-275726"/>
            <a:ext cx="3500406" cy="1293451"/>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Title and Three Columns">
  <p:cSld name="CUSTOM_6">
    <p:spTree>
      <p:nvGrpSpPr>
        <p:cNvPr id="1" name="Shape 319"/>
        <p:cNvGrpSpPr/>
        <p:nvPr/>
      </p:nvGrpSpPr>
      <p:grpSpPr>
        <a:xfrm>
          <a:off x="0" y="0"/>
          <a:ext cx="0" cy="0"/>
          <a:chOff x="0" y="0"/>
          <a:chExt cx="0" cy="0"/>
        </a:xfrm>
      </p:grpSpPr>
      <p:sp>
        <p:nvSpPr>
          <p:cNvPr id="320" name="Google Shape;320;p32"/>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sz="4000">
                <a:latin typeface="Darker Grotesque ExtraBold"/>
                <a:ea typeface="Darker Grotesque ExtraBold"/>
                <a:cs typeface="Darker Grotesque ExtraBold"/>
                <a:sym typeface="Darker Grotesque ExtraBold"/>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321" name="Google Shape;321;p32"/>
          <p:cNvSpPr txBox="1">
            <a:spLocks noGrp="1"/>
          </p:cNvSpPr>
          <p:nvPr>
            <p:ph type="title" idx="2"/>
          </p:nvPr>
        </p:nvSpPr>
        <p:spPr>
          <a:xfrm>
            <a:off x="5267400" y="2647725"/>
            <a:ext cx="2608200" cy="3510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500">
                <a:solidFill>
                  <a:srgbClr val="5F63AF"/>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22" name="Google Shape;322;p32"/>
          <p:cNvSpPr txBox="1">
            <a:spLocks noGrp="1"/>
          </p:cNvSpPr>
          <p:nvPr>
            <p:ph type="subTitle" idx="1"/>
          </p:nvPr>
        </p:nvSpPr>
        <p:spPr>
          <a:xfrm>
            <a:off x="5267400" y="3003000"/>
            <a:ext cx="3156600" cy="5727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a:solidFill>
                  <a:srgbClr val="5F63AF"/>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23" name="Google Shape;323;p32"/>
          <p:cNvSpPr txBox="1">
            <a:spLocks noGrp="1"/>
          </p:cNvSpPr>
          <p:nvPr>
            <p:ph type="title" idx="3"/>
          </p:nvPr>
        </p:nvSpPr>
        <p:spPr>
          <a:xfrm>
            <a:off x="5267400" y="3668125"/>
            <a:ext cx="2175300" cy="3510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500">
                <a:solidFill>
                  <a:srgbClr val="5F63AF"/>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24" name="Google Shape;324;p32"/>
          <p:cNvSpPr txBox="1">
            <a:spLocks noGrp="1"/>
          </p:cNvSpPr>
          <p:nvPr>
            <p:ph type="subTitle" idx="4"/>
          </p:nvPr>
        </p:nvSpPr>
        <p:spPr>
          <a:xfrm>
            <a:off x="5267400" y="4023400"/>
            <a:ext cx="3156600" cy="5727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a:solidFill>
                  <a:srgbClr val="5F63AF"/>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25" name="Google Shape;325;p32"/>
          <p:cNvSpPr txBox="1">
            <a:spLocks noGrp="1"/>
          </p:cNvSpPr>
          <p:nvPr>
            <p:ph type="title" idx="5"/>
          </p:nvPr>
        </p:nvSpPr>
        <p:spPr>
          <a:xfrm>
            <a:off x="5267400" y="1627325"/>
            <a:ext cx="2175300" cy="3510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500">
                <a:solidFill>
                  <a:srgbClr val="5F63AF"/>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26" name="Google Shape;326;p32"/>
          <p:cNvSpPr txBox="1">
            <a:spLocks noGrp="1"/>
          </p:cNvSpPr>
          <p:nvPr>
            <p:ph type="subTitle" idx="6"/>
          </p:nvPr>
        </p:nvSpPr>
        <p:spPr>
          <a:xfrm>
            <a:off x="5267400" y="1982600"/>
            <a:ext cx="3156600" cy="5727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a:solidFill>
                  <a:srgbClr val="5F63AF"/>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27" name="Google Shape;327;p32"/>
          <p:cNvSpPr/>
          <p:nvPr/>
        </p:nvSpPr>
        <p:spPr>
          <a:xfrm rot="-5400000">
            <a:off x="-1320485" y="1263221"/>
            <a:ext cx="4067178" cy="1502881"/>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 name="Google Shape;328;p32"/>
          <p:cNvSpPr/>
          <p:nvPr/>
        </p:nvSpPr>
        <p:spPr>
          <a:xfrm rot="5400000" flipH="1">
            <a:off x="8293177" y="4228476"/>
            <a:ext cx="891532" cy="1298001"/>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 name="Google Shape;329;p32"/>
          <p:cNvSpPr/>
          <p:nvPr/>
        </p:nvSpPr>
        <p:spPr>
          <a:xfrm rot="5400000">
            <a:off x="7160686" y="-336422"/>
            <a:ext cx="2947742" cy="1089233"/>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Title and Three Columns 1">
  <p:cSld name="CUSTOM_6_1">
    <p:spTree>
      <p:nvGrpSpPr>
        <p:cNvPr id="1" name="Shape 330"/>
        <p:cNvGrpSpPr/>
        <p:nvPr/>
      </p:nvGrpSpPr>
      <p:grpSpPr>
        <a:xfrm>
          <a:off x="0" y="0"/>
          <a:ext cx="0" cy="0"/>
          <a:chOff x="0" y="0"/>
          <a:chExt cx="0" cy="0"/>
        </a:xfrm>
      </p:grpSpPr>
      <p:sp>
        <p:nvSpPr>
          <p:cNvPr id="331" name="Google Shape;331;p33"/>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sz="4000">
                <a:latin typeface="Darker Grotesque ExtraBold"/>
                <a:ea typeface="Darker Grotesque ExtraBold"/>
                <a:cs typeface="Darker Grotesque ExtraBold"/>
                <a:sym typeface="Darker Grotesque ExtraBold"/>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332" name="Google Shape;332;p33"/>
          <p:cNvSpPr txBox="1">
            <a:spLocks noGrp="1"/>
          </p:cNvSpPr>
          <p:nvPr>
            <p:ph type="title" idx="2"/>
          </p:nvPr>
        </p:nvSpPr>
        <p:spPr>
          <a:xfrm>
            <a:off x="3469401" y="3218500"/>
            <a:ext cx="2214600" cy="351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rgbClr val="5F63AF"/>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33" name="Google Shape;333;p33"/>
          <p:cNvSpPr txBox="1">
            <a:spLocks noGrp="1"/>
          </p:cNvSpPr>
          <p:nvPr>
            <p:ph type="subTitle" idx="1"/>
          </p:nvPr>
        </p:nvSpPr>
        <p:spPr>
          <a:xfrm>
            <a:off x="3469401" y="3638150"/>
            <a:ext cx="2214600" cy="5886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34" name="Google Shape;334;p33"/>
          <p:cNvSpPr txBox="1">
            <a:spLocks noGrp="1"/>
          </p:cNvSpPr>
          <p:nvPr>
            <p:ph type="title" idx="3"/>
          </p:nvPr>
        </p:nvSpPr>
        <p:spPr>
          <a:xfrm>
            <a:off x="6194350" y="3218500"/>
            <a:ext cx="2214600" cy="351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rgbClr val="5F63AF"/>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35" name="Google Shape;335;p33"/>
          <p:cNvSpPr txBox="1">
            <a:spLocks noGrp="1"/>
          </p:cNvSpPr>
          <p:nvPr>
            <p:ph type="subTitle" idx="4"/>
          </p:nvPr>
        </p:nvSpPr>
        <p:spPr>
          <a:xfrm>
            <a:off x="6194350" y="3638150"/>
            <a:ext cx="2214600" cy="5886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36" name="Google Shape;336;p33"/>
          <p:cNvSpPr txBox="1">
            <a:spLocks noGrp="1"/>
          </p:cNvSpPr>
          <p:nvPr>
            <p:ph type="title" idx="5"/>
          </p:nvPr>
        </p:nvSpPr>
        <p:spPr>
          <a:xfrm>
            <a:off x="744426" y="3218500"/>
            <a:ext cx="2214600" cy="351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rgbClr val="5F63AF"/>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37" name="Google Shape;337;p33"/>
          <p:cNvSpPr txBox="1">
            <a:spLocks noGrp="1"/>
          </p:cNvSpPr>
          <p:nvPr>
            <p:ph type="subTitle" idx="6"/>
          </p:nvPr>
        </p:nvSpPr>
        <p:spPr>
          <a:xfrm>
            <a:off x="744426" y="3638150"/>
            <a:ext cx="2214600" cy="5886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grpSp>
        <p:nvGrpSpPr>
          <p:cNvPr id="338" name="Google Shape;338;p33"/>
          <p:cNvGrpSpPr/>
          <p:nvPr/>
        </p:nvGrpSpPr>
        <p:grpSpPr>
          <a:xfrm rot="-5400000">
            <a:off x="5061484" y="1133940"/>
            <a:ext cx="5601059" cy="3127763"/>
            <a:chOff x="-159358" y="1411236"/>
            <a:chExt cx="2400077" cy="1340202"/>
          </a:xfrm>
        </p:grpSpPr>
        <p:sp>
          <p:nvSpPr>
            <p:cNvPr id="339" name="Google Shape;339;p33"/>
            <p:cNvSpPr/>
            <p:nvPr/>
          </p:nvSpPr>
          <p:spPr>
            <a:xfrm rot="-9900040">
              <a:off x="1793243" y="2144978"/>
              <a:ext cx="382014" cy="556158"/>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 name="Google Shape;340;p33"/>
            <p:cNvSpPr/>
            <p:nvPr/>
          </p:nvSpPr>
          <p:spPr>
            <a:xfrm rot="-411169">
              <a:off x="-84926" y="1440533"/>
              <a:ext cx="567808" cy="1281607"/>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41" name="Google Shape;341;p33"/>
          <p:cNvSpPr/>
          <p:nvPr/>
        </p:nvSpPr>
        <p:spPr>
          <a:xfrm>
            <a:off x="-705250" y="4226749"/>
            <a:ext cx="3664292" cy="1001074"/>
          </a:xfrm>
          <a:custGeom>
            <a:avLst/>
            <a:gdLst/>
            <a:ahLst/>
            <a:cxnLst/>
            <a:rect l="l" t="t" r="r" b="b"/>
            <a:pathLst>
              <a:path w="17295" h="4725" extrusionOk="0">
                <a:moveTo>
                  <a:pt x="3039" y="0"/>
                </a:moveTo>
                <a:cubicBezTo>
                  <a:pt x="0" y="0"/>
                  <a:pt x="0" y="4725"/>
                  <a:pt x="0" y="4725"/>
                </a:cubicBezTo>
                <a:lnTo>
                  <a:pt x="17294" y="4725"/>
                </a:lnTo>
                <a:cubicBezTo>
                  <a:pt x="17294" y="4725"/>
                  <a:pt x="14809" y="2371"/>
                  <a:pt x="13105" y="2371"/>
                </a:cubicBezTo>
                <a:cubicBezTo>
                  <a:pt x="11199" y="2371"/>
                  <a:pt x="11854" y="3797"/>
                  <a:pt x="9257" y="3797"/>
                </a:cubicBezTo>
                <a:cubicBezTo>
                  <a:pt x="9110" y="3797"/>
                  <a:pt x="8954" y="3793"/>
                  <a:pt x="8786" y="3783"/>
                </a:cubicBezTo>
                <a:cubicBezTo>
                  <a:pt x="7194" y="3686"/>
                  <a:pt x="5554" y="16"/>
                  <a:pt x="3070" y="0"/>
                </a:cubicBezTo>
                <a:cubicBezTo>
                  <a:pt x="3059" y="0"/>
                  <a:pt x="3049" y="0"/>
                  <a:pt x="303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 name="Google Shape;342;p33"/>
          <p:cNvSpPr/>
          <p:nvPr/>
        </p:nvSpPr>
        <p:spPr>
          <a:xfrm rot="899958">
            <a:off x="-294429" y="1227235"/>
            <a:ext cx="595517" cy="677239"/>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Title and Four Columns">
  <p:cSld name="CUSTOM_5">
    <p:spTree>
      <p:nvGrpSpPr>
        <p:cNvPr id="1" name="Shape 343"/>
        <p:cNvGrpSpPr/>
        <p:nvPr/>
      </p:nvGrpSpPr>
      <p:grpSpPr>
        <a:xfrm>
          <a:off x="0" y="0"/>
          <a:ext cx="0" cy="0"/>
          <a:chOff x="0" y="0"/>
          <a:chExt cx="0" cy="0"/>
        </a:xfrm>
      </p:grpSpPr>
      <p:sp>
        <p:nvSpPr>
          <p:cNvPr id="344" name="Google Shape;344;p34"/>
          <p:cNvSpPr/>
          <p:nvPr/>
        </p:nvSpPr>
        <p:spPr>
          <a:xfrm flipH="1">
            <a:off x="0" y="4552214"/>
            <a:ext cx="1892760" cy="665396"/>
          </a:xfrm>
          <a:custGeom>
            <a:avLst/>
            <a:gdLst/>
            <a:ahLst/>
            <a:cxnLst/>
            <a:rect l="l" t="t" r="r" b="b"/>
            <a:pathLst>
              <a:path w="13446" h="4727" extrusionOk="0">
                <a:moveTo>
                  <a:pt x="3038" y="1"/>
                </a:moveTo>
                <a:cubicBezTo>
                  <a:pt x="1" y="1"/>
                  <a:pt x="1" y="4727"/>
                  <a:pt x="1" y="4727"/>
                </a:cubicBezTo>
                <a:lnTo>
                  <a:pt x="13446" y="4727"/>
                </a:lnTo>
                <a:lnTo>
                  <a:pt x="13446" y="2388"/>
                </a:lnTo>
                <a:cubicBezTo>
                  <a:pt x="13332" y="2371"/>
                  <a:pt x="13218" y="2356"/>
                  <a:pt x="13104" y="2356"/>
                </a:cubicBezTo>
                <a:cubicBezTo>
                  <a:pt x="11204" y="2356"/>
                  <a:pt x="11861" y="3796"/>
                  <a:pt x="9216" y="3796"/>
                </a:cubicBezTo>
                <a:cubicBezTo>
                  <a:pt x="9081" y="3796"/>
                  <a:pt x="8938" y="3793"/>
                  <a:pt x="8785" y="3785"/>
                </a:cubicBezTo>
                <a:cubicBezTo>
                  <a:pt x="7194" y="3687"/>
                  <a:pt x="5554" y="18"/>
                  <a:pt x="3069" y="1"/>
                </a:cubicBezTo>
                <a:cubicBezTo>
                  <a:pt x="3059" y="1"/>
                  <a:pt x="3048" y="1"/>
                  <a:pt x="303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 name="Google Shape;345;p34"/>
          <p:cNvSpPr/>
          <p:nvPr/>
        </p:nvSpPr>
        <p:spPr>
          <a:xfrm rot="10800000">
            <a:off x="6611209" y="0"/>
            <a:ext cx="2633639" cy="719499"/>
          </a:xfrm>
          <a:custGeom>
            <a:avLst/>
            <a:gdLst/>
            <a:ahLst/>
            <a:cxnLst/>
            <a:rect l="l" t="t" r="r" b="b"/>
            <a:pathLst>
              <a:path w="17295" h="4725" extrusionOk="0">
                <a:moveTo>
                  <a:pt x="3039" y="0"/>
                </a:moveTo>
                <a:cubicBezTo>
                  <a:pt x="0" y="0"/>
                  <a:pt x="0" y="4725"/>
                  <a:pt x="0" y="4725"/>
                </a:cubicBezTo>
                <a:lnTo>
                  <a:pt x="17294" y="4725"/>
                </a:lnTo>
                <a:cubicBezTo>
                  <a:pt x="17294" y="4725"/>
                  <a:pt x="14809" y="2371"/>
                  <a:pt x="13105" y="2371"/>
                </a:cubicBezTo>
                <a:cubicBezTo>
                  <a:pt x="11199" y="2371"/>
                  <a:pt x="11854" y="3797"/>
                  <a:pt x="9257" y="3797"/>
                </a:cubicBezTo>
                <a:cubicBezTo>
                  <a:pt x="9110" y="3797"/>
                  <a:pt x="8954" y="3793"/>
                  <a:pt x="8786" y="3783"/>
                </a:cubicBezTo>
                <a:cubicBezTo>
                  <a:pt x="7194" y="3686"/>
                  <a:pt x="5554" y="16"/>
                  <a:pt x="3070" y="0"/>
                </a:cubicBezTo>
                <a:cubicBezTo>
                  <a:pt x="3059" y="0"/>
                  <a:pt x="3049" y="0"/>
                  <a:pt x="303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46" name="Google Shape;346;p34"/>
          <p:cNvGrpSpPr/>
          <p:nvPr/>
        </p:nvGrpSpPr>
        <p:grpSpPr>
          <a:xfrm rot="5400000" flipH="1">
            <a:off x="1435194" y="-2629507"/>
            <a:ext cx="6092242" cy="9813258"/>
            <a:chOff x="74040" y="-1323288"/>
            <a:chExt cx="2610550" cy="4204841"/>
          </a:xfrm>
        </p:grpSpPr>
        <p:sp>
          <p:nvSpPr>
            <p:cNvPr id="347" name="Google Shape;347;p34"/>
            <p:cNvSpPr/>
            <p:nvPr/>
          </p:nvSpPr>
          <p:spPr>
            <a:xfrm>
              <a:off x="74040" y="-1323288"/>
              <a:ext cx="382025" cy="556175"/>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 name="Google Shape;348;p34"/>
            <p:cNvSpPr/>
            <p:nvPr/>
          </p:nvSpPr>
          <p:spPr>
            <a:xfrm rot="-8240799">
              <a:off x="1940354" y="1834191"/>
              <a:ext cx="455884" cy="1029052"/>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49" name="Google Shape;349;p34"/>
          <p:cNvSpPr/>
          <p:nvPr/>
        </p:nvSpPr>
        <p:spPr>
          <a:xfrm rot="899958">
            <a:off x="-294429" y="1227235"/>
            <a:ext cx="595517" cy="677239"/>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 name="Google Shape;350;p34"/>
          <p:cNvSpPr/>
          <p:nvPr/>
        </p:nvSpPr>
        <p:spPr>
          <a:xfrm rot="-2476983">
            <a:off x="8863544" y="3424657"/>
            <a:ext cx="595519" cy="677234"/>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 name="Google Shape;351;p34"/>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sz="4000">
                <a:latin typeface="Darker Grotesque ExtraBold"/>
                <a:ea typeface="Darker Grotesque ExtraBold"/>
                <a:cs typeface="Darker Grotesque ExtraBold"/>
                <a:sym typeface="Darker Grotesque ExtraBold"/>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352" name="Google Shape;352;p34"/>
          <p:cNvSpPr txBox="1">
            <a:spLocks noGrp="1"/>
          </p:cNvSpPr>
          <p:nvPr>
            <p:ph type="title" idx="2"/>
          </p:nvPr>
        </p:nvSpPr>
        <p:spPr>
          <a:xfrm>
            <a:off x="720000" y="3208600"/>
            <a:ext cx="1978200" cy="370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53" name="Google Shape;353;p34"/>
          <p:cNvSpPr txBox="1">
            <a:spLocks noGrp="1"/>
          </p:cNvSpPr>
          <p:nvPr>
            <p:ph type="subTitle" idx="1"/>
          </p:nvPr>
        </p:nvSpPr>
        <p:spPr>
          <a:xfrm>
            <a:off x="720000" y="3638175"/>
            <a:ext cx="1978200" cy="665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54" name="Google Shape;354;p34"/>
          <p:cNvSpPr txBox="1">
            <a:spLocks noGrp="1"/>
          </p:cNvSpPr>
          <p:nvPr>
            <p:ph type="title" idx="3"/>
          </p:nvPr>
        </p:nvSpPr>
        <p:spPr>
          <a:xfrm>
            <a:off x="2630901" y="3208600"/>
            <a:ext cx="1978200" cy="370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55" name="Google Shape;355;p34"/>
          <p:cNvSpPr txBox="1">
            <a:spLocks noGrp="1"/>
          </p:cNvSpPr>
          <p:nvPr>
            <p:ph type="subTitle" idx="4"/>
          </p:nvPr>
        </p:nvSpPr>
        <p:spPr>
          <a:xfrm>
            <a:off x="2630900" y="3638175"/>
            <a:ext cx="1978200" cy="665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56" name="Google Shape;356;p34"/>
          <p:cNvSpPr txBox="1">
            <a:spLocks noGrp="1"/>
          </p:cNvSpPr>
          <p:nvPr>
            <p:ph type="title" idx="5"/>
          </p:nvPr>
        </p:nvSpPr>
        <p:spPr>
          <a:xfrm>
            <a:off x="4541801" y="3208600"/>
            <a:ext cx="1978200" cy="370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57" name="Google Shape;357;p34"/>
          <p:cNvSpPr txBox="1">
            <a:spLocks noGrp="1"/>
          </p:cNvSpPr>
          <p:nvPr>
            <p:ph type="subTitle" idx="6"/>
          </p:nvPr>
        </p:nvSpPr>
        <p:spPr>
          <a:xfrm>
            <a:off x="4541800" y="3638175"/>
            <a:ext cx="1978200" cy="665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58" name="Google Shape;358;p34"/>
          <p:cNvSpPr txBox="1">
            <a:spLocks noGrp="1"/>
          </p:cNvSpPr>
          <p:nvPr>
            <p:ph type="title" idx="7"/>
          </p:nvPr>
        </p:nvSpPr>
        <p:spPr>
          <a:xfrm>
            <a:off x="6452702" y="3208600"/>
            <a:ext cx="1978200" cy="370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59" name="Google Shape;359;p34"/>
          <p:cNvSpPr txBox="1">
            <a:spLocks noGrp="1"/>
          </p:cNvSpPr>
          <p:nvPr>
            <p:ph type="subTitle" idx="8"/>
          </p:nvPr>
        </p:nvSpPr>
        <p:spPr>
          <a:xfrm>
            <a:off x="6452700" y="3638175"/>
            <a:ext cx="1978200" cy="665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Title and Four Columns 1">
  <p:cSld name="CUSTOM_5_1">
    <p:spTree>
      <p:nvGrpSpPr>
        <p:cNvPr id="1" name="Shape 360"/>
        <p:cNvGrpSpPr/>
        <p:nvPr/>
      </p:nvGrpSpPr>
      <p:grpSpPr>
        <a:xfrm>
          <a:off x="0" y="0"/>
          <a:ext cx="0" cy="0"/>
          <a:chOff x="0" y="0"/>
          <a:chExt cx="0" cy="0"/>
        </a:xfrm>
      </p:grpSpPr>
      <p:sp>
        <p:nvSpPr>
          <p:cNvPr id="361" name="Google Shape;361;p35"/>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sz="4000">
                <a:latin typeface="Darker Grotesque ExtraBold"/>
                <a:ea typeface="Darker Grotesque ExtraBold"/>
                <a:cs typeface="Darker Grotesque ExtraBold"/>
                <a:sym typeface="Darker Grotesque ExtraBold"/>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362" name="Google Shape;362;p35"/>
          <p:cNvSpPr txBox="1">
            <a:spLocks noGrp="1"/>
          </p:cNvSpPr>
          <p:nvPr>
            <p:ph type="title" idx="2"/>
          </p:nvPr>
        </p:nvSpPr>
        <p:spPr>
          <a:xfrm>
            <a:off x="3932238" y="1964975"/>
            <a:ext cx="2154000" cy="370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63" name="Google Shape;363;p35"/>
          <p:cNvSpPr txBox="1">
            <a:spLocks noGrp="1"/>
          </p:cNvSpPr>
          <p:nvPr>
            <p:ph type="subTitle" idx="1"/>
          </p:nvPr>
        </p:nvSpPr>
        <p:spPr>
          <a:xfrm>
            <a:off x="3932237" y="2335250"/>
            <a:ext cx="2154000" cy="572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64" name="Google Shape;364;p35"/>
          <p:cNvSpPr txBox="1">
            <a:spLocks noGrp="1"/>
          </p:cNvSpPr>
          <p:nvPr>
            <p:ph type="title" idx="3"/>
          </p:nvPr>
        </p:nvSpPr>
        <p:spPr>
          <a:xfrm>
            <a:off x="6270001" y="1964975"/>
            <a:ext cx="2154000" cy="370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65" name="Google Shape;365;p35"/>
          <p:cNvSpPr txBox="1">
            <a:spLocks noGrp="1"/>
          </p:cNvSpPr>
          <p:nvPr>
            <p:ph type="subTitle" idx="4"/>
          </p:nvPr>
        </p:nvSpPr>
        <p:spPr>
          <a:xfrm>
            <a:off x="6270000" y="2335250"/>
            <a:ext cx="2154000" cy="572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66" name="Google Shape;366;p35"/>
          <p:cNvSpPr txBox="1">
            <a:spLocks noGrp="1"/>
          </p:cNvSpPr>
          <p:nvPr>
            <p:ph type="title" idx="5"/>
          </p:nvPr>
        </p:nvSpPr>
        <p:spPr>
          <a:xfrm>
            <a:off x="3932238" y="3666228"/>
            <a:ext cx="2154000" cy="370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67" name="Google Shape;367;p35"/>
          <p:cNvSpPr txBox="1">
            <a:spLocks noGrp="1"/>
          </p:cNvSpPr>
          <p:nvPr>
            <p:ph type="subTitle" idx="6"/>
          </p:nvPr>
        </p:nvSpPr>
        <p:spPr>
          <a:xfrm>
            <a:off x="3932237" y="4031400"/>
            <a:ext cx="2154000" cy="572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68" name="Google Shape;368;p35"/>
          <p:cNvSpPr txBox="1">
            <a:spLocks noGrp="1"/>
          </p:cNvSpPr>
          <p:nvPr>
            <p:ph type="title" idx="7"/>
          </p:nvPr>
        </p:nvSpPr>
        <p:spPr>
          <a:xfrm>
            <a:off x="6270001" y="3666228"/>
            <a:ext cx="2154000" cy="370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69" name="Google Shape;369;p35"/>
          <p:cNvSpPr txBox="1">
            <a:spLocks noGrp="1"/>
          </p:cNvSpPr>
          <p:nvPr>
            <p:ph type="subTitle" idx="8"/>
          </p:nvPr>
        </p:nvSpPr>
        <p:spPr>
          <a:xfrm>
            <a:off x="6270000" y="4031400"/>
            <a:ext cx="2154000" cy="572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70" name="Google Shape;370;p35"/>
          <p:cNvSpPr/>
          <p:nvPr/>
        </p:nvSpPr>
        <p:spPr>
          <a:xfrm rot="8999904" flipH="1">
            <a:off x="-19218" y="4188455"/>
            <a:ext cx="891527" cy="1297987"/>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 name="Google Shape;371;p35"/>
          <p:cNvSpPr/>
          <p:nvPr/>
        </p:nvSpPr>
        <p:spPr>
          <a:xfrm>
            <a:off x="6859339" y="-64433"/>
            <a:ext cx="2362452" cy="1680305"/>
          </a:xfrm>
          <a:custGeom>
            <a:avLst/>
            <a:gdLst/>
            <a:ahLst/>
            <a:cxnLst/>
            <a:rect l="l" t="t" r="r" b="b"/>
            <a:pathLst>
              <a:path w="35204" h="25039" extrusionOk="0">
                <a:moveTo>
                  <a:pt x="0" y="0"/>
                </a:moveTo>
                <a:lnTo>
                  <a:pt x="0" y="212"/>
                </a:lnTo>
                <a:cubicBezTo>
                  <a:pt x="358" y="439"/>
                  <a:pt x="682" y="699"/>
                  <a:pt x="992" y="974"/>
                </a:cubicBezTo>
                <a:cubicBezTo>
                  <a:pt x="2291" y="2128"/>
                  <a:pt x="3167" y="3654"/>
                  <a:pt x="3947" y="5196"/>
                </a:cubicBezTo>
                <a:cubicBezTo>
                  <a:pt x="5376" y="8071"/>
                  <a:pt x="6658" y="11399"/>
                  <a:pt x="9695" y="12958"/>
                </a:cubicBezTo>
                <a:cubicBezTo>
                  <a:pt x="11245" y="13757"/>
                  <a:pt x="12921" y="14005"/>
                  <a:pt x="14622" y="14005"/>
                </a:cubicBezTo>
                <a:cubicBezTo>
                  <a:pt x="16378" y="14005"/>
                  <a:pt x="18161" y="13740"/>
                  <a:pt x="19860" y="13542"/>
                </a:cubicBezTo>
                <a:cubicBezTo>
                  <a:pt x="20872" y="13430"/>
                  <a:pt x="21897" y="13341"/>
                  <a:pt x="22923" y="13341"/>
                </a:cubicBezTo>
                <a:cubicBezTo>
                  <a:pt x="23822" y="13341"/>
                  <a:pt x="24720" y="13410"/>
                  <a:pt x="25608" y="13592"/>
                </a:cubicBezTo>
                <a:cubicBezTo>
                  <a:pt x="27182" y="13917"/>
                  <a:pt x="28693" y="14566"/>
                  <a:pt x="30025" y="15491"/>
                </a:cubicBezTo>
                <a:cubicBezTo>
                  <a:pt x="33125" y="17651"/>
                  <a:pt x="34977" y="21272"/>
                  <a:pt x="35009" y="25039"/>
                </a:cubicBezTo>
                <a:lnTo>
                  <a:pt x="35204" y="25039"/>
                </a:lnTo>
                <a:cubicBezTo>
                  <a:pt x="35171" y="21776"/>
                  <a:pt x="33792" y="18561"/>
                  <a:pt x="31372" y="16335"/>
                </a:cubicBezTo>
                <a:cubicBezTo>
                  <a:pt x="30187" y="15248"/>
                  <a:pt x="28791" y="14404"/>
                  <a:pt x="27280" y="13867"/>
                </a:cubicBezTo>
                <a:cubicBezTo>
                  <a:pt x="25856" y="13347"/>
                  <a:pt x="24386" y="13150"/>
                  <a:pt x="22890" y="13150"/>
                </a:cubicBezTo>
                <a:cubicBezTo>
                  <a:pt x="22611" y="13150"/>
                  <a:pt x="22332" y="13157"/>
                  <a:pt x="22051" y="13170"/>
                </a:cubicBezTo>
                <a:cubicBezTo>
                  <a:pt x="19607" y="13287"/>
                  <a:pt x="17106" y="13822"/>
                  <a:pt x="14647" y="13822"/>
                </a:cubicBezTo>
                <a:cubicBezTo>
                  <a:pt x="13381" y="13822"/>
                  <a:pt x="12127" y="13681"/>
                  <a:pt x="10897" y="13267"/>
                </a:cubicBezTo>
                <a:cubicBezTo>
                  <a:pt x="9208" y="12698"/>
                  <a:pt x="7859" y="11578"/>
                  <a:pt x="6837" y="10165"/>
                </a:cubicBezTo>
                <a:cubicBezTo>
                  <a:pt x="5813" y="8753"/>
                  <a:pt x="5099" y="7145"/>
                  <a:pt x="4337" y="5586"/>
                </a:cubicBezTo>
                <a:cubicBezTo>
                  <a:pt x="3492" y="3832"/>
                  <a:pt x="2550" y="2063"/>
                  <a:pt x="1056" y="764"/>
                </a:cubicBezTo>
                <a:cubicBezTo>
                  <a:pt x="715" y="487"/>
                  <a:pt x="374" y="227"/>
                  <a:pt x="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 name="Google Shape;372;p35"/>
          <p:cNvSpPr/>
          <p:nvPr/>
        </p:nvSpPr>
        <p:spPr>
          <a:xfrm rot="2017318" flipH="1">
            <a:off x="8715696" y="2709981"/>
            <a:ext cx="891535" cy="1297981"/>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 name="Google Shape;373;p35"/>
          <p:cNvSpPr/>
          <p:nvPr/>
        </p:nvSpPr>
        <p:spPr>
          <a:xfrm rot="5400000">
            <a:off x="-1002293" y="2101272"/>
            <a:ext cx="2554472" cy="697871"/>
          </a:xfrm>
          <a:custGeom>
            <a:avLst/>
            <a:gdLst/>
            <a:ahLst/>
            <a:cxnLst/>
            <a:rect l="l" t="t" r="r" b="b"/>
            <a:pathLst>
              <a:path w="17295" h="4725" extrusionOk="0">
                <a:moveTo>
                  <a:pt x="3039" y="0"/>
                </a:moveTo>
                <a:cubicBezTo>
                  <a:pt x="0" y="0"/>
                  <a:pt x="0" y="4725"/>
                  <a:pt x="0" y="4725"/>
                </a:cubicBezTo>
                <a:lnTo>
                  <a:pt x="17294" y="4725"/>
                </a:lnTo>
                <a:cubicBezTo>
                  <a:pt x="17294" y="4725"/>
                  <a:pt x="14809" y="2371"/>
                  <a:pt x="13105" y="2371"/>
                </a:cubicBezTo>
                <a:cubicBezTo>
                  <a:pt x="11199" y="2371"/>
                  <a:pt x="11854" y="3797"/>
                  <a:pt x="9257" y="3797"/>
                </a:cubicBezTo>
                <a:cubicBezTo>
                  <a:pt x="9110" y="3797"/>
                  <a:pt x="8954" y="3793"/>
                  <a:pt x="8786" y="3783"/>
                </a:cubicBezTo>
                <a:cubicBezTo>
                  <a:pt x="7194" y="3686"/>
                  <a:pt x="5554" y="16"/>
                  <a:pt x="3070" y="0"/>
                </a:cubicBezTo>
                <a:cubicBezTo>
                  <a:pt x="3059" y="0"/>
                  <a:pt x="3049" y="0"/>
                  <a:pt x="303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Title and Six Columns">
  <p:cSld name="CUSTOM_7">
    <p:spTree>
      <p:nvGrpSpPr>
        <p:cNvPr id="1" name="Shape 374"/>
        <p:cNvGrpSpPr/>
        <p:nvPr/>
      </p:nvGrpSpPr>
      <p:grpSpPr>
        <a:xfrm>
          <a:off x="0" y="0"/>
          <a:ext cx="0" cy="0"/>
          <a:chOff x="0" y="0"/>
          <a:chExt cx="0" cy="0"/>
        </a:xfrm>
      </p:grpSpPr>
      <p:sp>
        <p:nvSpPr>
          <p:cNvPr id="375" name="Google Shape;375;p36"/>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sz="4000">
                <a:solidFill>
                  <a:schemeClr val="dk1"/>
                </a:solidFill>
                <a:latin typeface="Darker Grotesque ExtraBold"/>
                <a:ea typeface="Darker Grotesque ExtraBold"/>
                <a:cs typeface="Darker Grotesque ExtraBold"/>
                <a:sym typeface="Darker Grotesque ExtraBold"/>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376" name="Google Shape;376;p36"/>
          <p:cNvSpPr txBox="1">
            <a:spLocks noGrp="1"/>
          </p:cNvSpPr>
          <p:nvPr>
            <p:ph type="title" idx="2"/>
          </p:nvPr>
        </p:nvSpPr>
        <p:spPr>
          <a:xfrm>
            <a:off x="5267400" y="2647725"/>
            <a:ext cx="2608200" cy="3510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77" name="Google Shape;377;p36"/>
          <p:cNvSpPr txBox="1">
            <a:spLocks noGrp="1"/>
          </p:cNvSpPr>
          <p:nvPr>
            <p:ph type="subTitle" idx="1"/>
          </p:nvPr>
        </p:nvSpPr>
        <p:spPr>
          <a:xfrm>
            <a:off x="5267400" y="3003000"/>
            <a:ext cx="3156600" cy="5727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78" name="Google Shape;378;p36"/>
          <p:cNvSpPr txBox="1">
            <a:spLocks noGrp="1"/>
          </p:cNvSpPr>
          <p:nvPr>
            <p:ph type="title" idx="3"/>
          </p:nvPr>
        </p:nvSpPr>
        <p:spPr>
          <a:xfrm>
            <a:off x="5267400" y="3668125"/>
            <a:ext cx="2175300" cy="3510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79" name="Google Shape;379;p36"/>
          <p:cNvSpPr txBox="1">
            <a:spLocks noGrp="1"/>
          </p:cNvSpPr>
          <p:nvPr>
            <p:ph type="subTitle" idx="4"/>
          </p:nvPr>
        </p:nvSpPr>
        <p:spPr>
          <a:xfrm>
            <a:off x="5267400" y="4023400"/>
            <a:ext cx="3156600" cy="5727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80" name="Google Shape;380;p36"/>
          <p:cNvSpPr txBox="1">
            <a:spLocks noGrp="1"/>
          </p:cNvSpPr>
          <p:nvPr>
            <p:ph type="title" idx="5"/>
          </p:nvPr>
        </p:nvSpPr>
        <p:spPr>
          <a:xfrm>
            <a:off x="5267400" y="1627325"/>
            <a:ext cx="2175300" cy="3510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81" name="Google Shape;381;p36"/>
          <p:cNvSpPr txBox="1">
            <a:spLocks noGrp="1"/>
          </p:cNvSpPr>
          <p:nvPr>
            <p:ph type="subTitle" idx="6"/>
          </p:nvPr>
        </p:nvSpPr>
        <p:spPr>
          <a:xfrm>
            <a:off x="5267400" y="1982600"/>
            <a:ext cx="3156600" cy="5727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82" name="Google Shape;382;p36"/>
          <p:cNvSpPr txBox="1">
            <a:spLocks noGrp="1"/>
          </p:cNvSpPr>
          <p:nvPr>
            <p:ph type="title" idx="7"/>
          </p:nvPr>
        </p:nvSpPr>
        <p:spPr>
          <a:xfrm>
            <a:off x="1268400" y="2647725"/>
            <a:ext cx="2608200" cy="3510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83" name="Google Shape;383;p36"/>
          <p:cNvSpPr txBox="1">
            <a:spLocks noGrp="1"/>
          </p:cNvSpPr>
          <p:nvPr>
            <p:ph type="subTitle" idx="8"/>
          </p:nvPr>
        </p:nvSpPr>
        <p:spPr>
          <a:xfrm>
            <a:off x="720125" y="3003000"/>
            <a:ext cx="3156600" cy="5727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84" name="Google Shape;384;p36"/>
          <p:cNvSpPr txBox="1">
            <a:spLocks noGrp="1"/>
          </p:cNvSpPr>
          <p:nvPr>
            <p:ph type="title" idx="9"/>
          </p:nvPr>
        </p:nvSpPr>
        <p:spPr>
          <a:xfrm>
            <a:off x="1701300" y="3668125"/>
            <a:ext cx="2175300" cy="3510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85" name="Google Shape;385;p36"/>
          <p:cNvSpPr txBox="1">
            <a:spLocks noGrp="1"/>
          </p:cNvSpPr>
          <p:nvPr>
            <p:ph type="subTitle" idx="13"/>
          </p:nvPr>
        </p:nvSpPr>
        <p:spPr>
          <a:xfrm>
            <a:off x="720125" y="4023400"/>
            <a:ext cx="3156600" cy="5727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86" name="Google Shape;386;p36"/>
          <p:cNvSpPr txBox="1">
            <a:spLocks noGrp="1"/>
          </p:cNvSpPr>
          <p:nvPr>
            <p:ph type="title" idx="14"/>
          </p:nvPr>
        </p:nvSpPr>
        <p:spPr>
          <a:xfrm>
            <a:off x="1701300" y="1627325"/>
            <a:ext cx="2175300" cy="3510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87" name="Google Shape;387;p36"/>
          <p:cNvSpPr txBox="1">
            <a:spLocks noGrp="1"/>
          </p:cNvSpPr>
          <p:nvPr>
            <p:ph type="subTitle" idx="15"/>
          </p:nvPr>
        </p:nvSpPr>
        <p:spPr>
          <a:xfrm>
            <a:off x="720125" y="1982600"/>
            <a:ext cx="3156600" cy="5727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88" name="Google Shape;388;p36"/>
          <p:cNvSpPr/>
          <p:nvPr/>
        </p:nvSpPr>
        <p:spPr>
          <a:xfrm rot="-5400000" flipH="1">
            <a:off x="6891415" y="1311198"/>
            <a:ext cx="3599046" cy="983249"/>
          </a:xfrm>
          <a:custGeom>
            <a:avLst/>
            <a:gdLst/>
            <a:ahLst/>
            <a:cxnLst/>
            <a:rect l="l" t="t" r="r" b="b"/>
            <a:pathLst>
              <a:path w="17295" h="4725" extrusionOk="0">
                <a:moveTo>
                  <a:pt x="3039" y="0"/>
                </a:moveTo>
                <a:cubicBezTo>
                  <a:pt x="0" y="0"/>
                  <a:pt x="0" y="4725"/>
                  <a:pt x="0" y="4725"/>
                </a:cubicBezTo>
                <a:lnTo>
                  <a:pt x="17294" y="4725"/>
                </a:lnTo>
                <a:cubicBezTo>
                  <a:pt x="17294" y="4725"/>
                  <a:pt x="14809" y="2371"/>
                  <a:pt x="13105" y="2371"/>
                </a:cubicBezTo>
                <a:cubicBezTo>
                  <a:pt x="11199" y="2371"/>
                  <a:pt x="11854" y="3797"/>
                  <a:pt x="9257" y="3797"/>
                </a:cubicBezTo>
                <a:cubicBezTo>
                  <a:pt x="9110" y="3797"/>
                  <a:pt x="8954" y="3793"/>
                  <a:pt x="8786" y="3783"/>
                </a:cubicBezTo>
                <a:cubicBezTo>
                  <a:pt x="7194" y="3686"/>
                  <a:pt x="5554" y="16"/>
                  <a:pt x="3070" y="0"/>
                </a:cubicBezTo>
                <a:cubicBezTo>
                  <a:pt x="3059" y="0"/>
                  <a:pt x="3049" y="0"/>
                  <a:pt x="303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89" name="Google Shape;389;p36"/>
          <p:cNvGrpSpPr/>
          <p:nvPr/>
        </p:nvGrpSpPr>
        <p:grpSpPr>
          <a:xfrm>
            <a:off x="-496350" y="-228651"/>
            <a:ext cx="2518590" cy="6193539"/>
            <a:chOff x="-44260" y="318198"/>
            <a:chExt cx="1079226" cy="2653843"/>
          </a:xfrm>
        </p:grpSpPr>
        <p:sp>
          <p:nvSpPr>
            <p:cNvPr id="390" name="Google Shape;390;p36"/>
            <p:cNvSpPr/>
            <p:nvPr/>
          </p:nvSpPr>
          <p:spPr>
            <a:xfrm>
              <a:off x="74040" y="318198"/>
              <a:ext cx="382025" cy="556175"/>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 name="Google Shape;391;p36"/>
            <p:cNvSpPr/>
            <p:nvPr/>
          </p:nvSpPr>
          <p:spPr>
            <a:xfrm rot="-2162852">
              <a:off x="242813" y="1792549"/>
              <a:ext cx="505080" cy="1140024"/>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92" name="Google Shape;392;p36"/>
          <p:cNvSpPr/>
          <p:nvPr/>
        </p:nvSpPr>
        <p:spPr>
          <a:xfrm rot="899958">
            <a:off x="-294429" y="1227235"/>
            <a:ext cx="595517" cy="677239"/>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Title and Six Columns 1">
  <p:cSld name="CUSTOM_7_1">
    <p:spTree>
      <p:nvGrpSpPr>
        <p:cNvPr id="1" name="Shape 393"/>
        <p:cNvGrpSpPr/>
        <p:nvPr/>
      </p:nvGrpSpPr>
      <p:grpSpPr>
        <a:xfrm>
          <a:off x="0" y="0"/>
          <a:ext cx="0" cy="0"/>
          <a:chOff x="0" y="0"/>
          <a:chExt cx="0" cy="0"/>
        </a:xfrm>
      </p:grpSpPr>
      <p:sp>
        <p:nvSpPr>
          <p:cNvPr id="394" name="Google Shape;394;p37"/>
          <p:cNvSpPr/>
          <p:nvPr/>
        </p:nvSpPr>
        <p:spPr>
          <a:xfrm>
            <a:off x="-705250" y="4425925"/>
            <a:ext cx="2935264" cy="801903"/>
          </a:xfrm>
          <a:custGeom>
            <a:avLst/>
            <a:gdLst/>
            <a:ahLst/>
            <a:cxnLst/>
            <a:rect l="l" t="t" r="r" b="b"/>
            <a:pathLst>
              <a:path w="17295" h="4725" extrusionOk="0">
                <a:moveTo>
                  <a:pt x="3039" y="0"/>
                </a:moveTo>
                <a:cubicBezTo>
                  <a:pt x="0" y="0"/>
                  <a:pt x="0" y="4725"/>
                  <a:pt x="0" y="4725"/>
                </a:cubicBezTo>
                <a:lnTo>
                  <a:pt x="17294" y="4725"/>
                </a:lnTo>
                <a:cubicBezTo>
                  <a:pt x="17294" y="4725"/>
                  <a:pt x="14809" y="2371"/>
                  <a:pt x="13105" y="2371"/>
                </a:cubicBezTo>
                <a:cubicBezTo>
                  <a:pt x="11199" y="2371"/>
                  <a:pt x="11854" y="3797"/>
                  <a:pt x="9257" y="3797"/>
                </a:cubicBezTo>
                <a:cubicBezTo>
                  <a:pt x="9110" y="3797"/>
                  <a:pt x="8954" y="3793"/>
                  <a:pt x="8786" y="3783"/>
                </a:cubicBezTo>
                <a:cubicBezTo>
                  <a:pt x="7194" y="3686"/>
                  <a:pt x="5554" y="16"/>
                  <a:pt x="3070" y="0"/>
                </a:cubicBezTo>
                <a:cubicBezTo>
                  <a:pt x="3059" y="0"/>
                  <a:pt x="3049" y="0"/>
                  <a:pt x="303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 name="Google Shape;395;p37"/>
          <p:cNvSpPr/>
          <p:nvPr/>
        </p:nvSpPr>
        <p:spPr>
          <a:xfrm rot="5400000">
            <a:off x="7406742" y="-107800"/>
            <a:ext cx="1687803" cy="1825618"/>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 name="Google Shape;396;p37"/>
          <p:cNvSpPr/>
          <p:nvPr/>
        </p:nvSpPr>
        <p:spPr>
          <a:xfrm rot="4169499" flipH="1">
            <a:off x="8404541" y="3955094"/>
            <a:ext cx="891535" cy="1297982"/>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 name="Google Shape;397;p37"/>
          <p:cNvSpPr/>
          <p:nvPr/>
        </p:nvSpPr>
        <p:spPr>
          <a:xfrm rot="4943509">
            <a:off x="-652412" y="387722"/>
            <a:ext cx="2362480" cy="1680324"/>
          </a:xfrm>
          <a:custGeom>
            <a:avLst/>
            <a:gdLst/>
            <a:ahLst/>
            <a:cxnLst/>
            <a:rect l="l" t="t" r="r" b="b"/>
            <a:pathLst>
              <a:path w="35204" h="25039" extrusionOk="0">
                <a:moveTo>
                  <a:pt x="0" y="0"/>
                </a:moveTo>
                <a:lnTo>
                  <a:pt x="0" y="212"/>
                </a:lnTo>
                <a:cubicBezTo>
                  <a:pt x="358" y="439"/>
                  <a:pt x="682" y="699"/>
                  <a:pt x="992" y="974"/>
                </a:cubicBezTo>
                <a:cubicBezTo>
                  <a:pt x="2291" y="2128"/>
                  <a:pt x="3167" y="3654"/>
                  <a:pt x="3947" y="5196"/>
                </a:cubicBezTo>
                <a:cubicBezTo>
                  <a:pt x="5376" y="8071"/>
                  <a:pt x="6658" y="11399"/>
                  <a:pt x="9695" y="12958"/>
                </a:cubicBezTo>
                <a:cubicBezTo>
                  <a:pt x="11245" y="13757"/>
                  <a:pt x="12921" y="14005"/>
                  <a:pt x="14622" y="14005"/>
                </a:cubicBezTo>
                <a:cubicBezTo>
                  <a:pt x="16378" y="14005"/>
                  <a:pt x="18161" y="13740"/>
                  <a:pt x="19860" y="13542"/>
                </a:cubicBezTo>
                <a:cubicBezTo>
                  <a:pt x="20872" y="13430"/>
                  <a:pt x="21897" y="13341"/>
                  <a:pt x="22923" y="13341"/>
                </a:cubicBezTo>
                <a:cubicBezTo>
                  <a:pt x="23822" y="13341"/>
                  <a:pt x="24720" y="13410"/>
                  <a:pt x="25608" y="13592"/>
                </a:cubicBezTo>
                <a:cubicBezTo>
                  <a:pt x="27182" y="13917"/>
                  <a:pt x="28693" y="14566"/>
                  <a:pt x="30025" y="15491"/>
                </a:cubicBezTo>
                <a:cubicBezTo>
                  <a:pt x="33125" y="17651"/>
                  <a:pt x="34977" y="21272"/>
                  <a:pt x="35009" y="25039"/>
                </a:cubicBezTo>
                <a:lnTo>
                  <a:pt x="35204" y="25039"/>
                </a:lnTo>
                <a:cubicBezTo>
                  <a:pt x="35171" y="21776"/>
                  <a:pt x="33792" y="18561"/>
                  <a:pt x="31372" y="16335"/>
                </a:cubicBezTo>
                <a:cubicBezTo>
                  <a:pt x="30187" y="15248"/>
                  <a:pt x="28791" y="14404"/>
                  <a:pt x="27280" y="13867"/>
                </a:cubicBezTo>
                <a:cubicBezTo>
                  <a:pt x="25856" y="13347"/>
                  <a:pt x="24386" y="13150"/>
                  <a:pt x="22890" y="13150"/>
                </a:cubicBezTo>
                <a:cubicBezTo>
                  <a:pt x="22611" y="13150"/>
                  <a:pt x="22332" y="13157"/>
                  <a:pt x="22051" y="13170"/>
                </a:cubicBezTo>
                <a:cubicBezTo>
                  <a:pt x="19607" y="13287"/>
                  <a:pt x="17106" y="13822"/>
                  <a:pt x="14647" y="13822"/>
                </a:cubicBezTo>
                <a:cubicBezTo>
                  <a:pt x="13381" y="13822"/>
                  <a:pt x="12127" y="13681"/>
                  <a:pt x="10897" y="13267"/>
                </a:cubicBezTo>
                <a:cubicBezTo>
                  <a:pt x="9208" y="12698"/>
                  <a:pt x="7859" y="11578"/>
                  <a:pt x="6837" y="10165"/>
                </a:cubicBezTo>
                <a:cubicBezTo>
                  <a:pt x="5813" y="8753"/>
                  <a:pt x="5099" y="7145"/>
                  <a:pt x="4337" y="5586"/>
                </a:cubicBezTo>
                <a:cubicBezTo>
                  <a:pt x="3492" y="3832"/>
                  <a:pt x="2550" y="2063"/>
                  <a:pt x="1056" y="764"/>
                </a:cubicBezTo>
                <a:cubicBezTo>
                  <a:pt x="715" y="487"/>
                  <a:pt x="374" y="227"/>
                  <a:pt x="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 name="Google Shape;398;p37"/>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sz="4000">
                <a:solidFill>
                  <a:schemeClr val="dk1"/>
                </a:solidFill>
                <a:latin typeface="Darker Grotesque ExtraBold"/>
                <a:ea typeface="Darker Grotesque ExtraBold"/>
                <a:cs typeface="Darker Grotesque ExtraBold"/>
                <a:sym typeface="Darker Grotesque ExtraBold"/>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399" name="Google Shape;399;p37"/>
          <p:cNvSpPr txBox="1">
            <a:spLocks noGrp="1"/>
          </p:cNvSpPr>
          <p:nvPr>
            <p:ph type="title" idx="2"/>
          </p:nvPr>
        </p:nvSpPr>
        <p:spPr>
          <a:xfrm>
            <a:off x="6319500" y="1898665"/>
            <a:ext cx="2111400" cy="351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400" name="Google Shape;400;p37"/>
          <p:cNvSpPr txBox="1">
            <a:spLocks noGrp="1"/>
          </p:cNvSpPr>
          <p:nvPr>
            <p:ph type="subTitle" idx="1"/>
          </p:nvPr>
        </p:nvSpPr>
        <p:spPr>
          <a:xfrm>
            <a:off x="6319500" y="2253940"/>
            <a:ext cx="2111400" cy="572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401" name="Google Shape;401;p37"/>
          <p:cNvSpPr txBox="1">
            <a:spLocks noGrp="1"/>
          </p:cNvSpPr>
          <p:nvPr>
            <p:ph type="title" idx="3"/>
          </p:nvPr>
        </p:nvSpPr>
        <p:spPr>
          <a:xfrm>
            <a:off x="6319500" y="3676125"/>
            <a:ext cx="2111400" cy="351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402" name="Google Shape;402;p37"/>
          <p:cNvSpPr txBox="1">
            <a:spLocks noGrp="1"/>
          </p:cNvSpPr>
          <p:nvPr>
            <p:ph type="subTitle" idx="4"/>
          </p:nvPr>
        </p:nvSpPr>
        <p:spPr>
          <a:xfrm>
            <a:off x="6319500" y="4031404"/>
            <a:ext cx="2111400" cy="572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403" name="Google Shape;403;p37"/>
          <p:cNvSpPr txBox="1">
            <a:spLocks noGrp="1"/>
          </p:cNvSpPr>
          <p:nvPr>
            <p:ph type="title" idx="5"/>
          </p:nvPr>
        </p:nvSpPr>
        <p:spPr>
          <a:xfrm>
            <a:off x="3519750" y="1898665"/>
            <a:ext cx="2111400" cy="351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404" name="Google Shape;404;p37"/>
          <p:cNvSpPr txBox="1">
            <a:spLocks noGrp="1"/>
          </p:cNvSpPr>
          <p:nvPr>
            <p:ph type="subTitle" idx="6"/>
          </p:nvPr>
        </p:nvSpPr>
        <p:spPr>
          <a:xfrm>
            <a:off x="3519750" y="2253940"/>
            <a:ext cx="2111400" cy="572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405" name="Google Shape;405;p37"/>
          <p:cNvSpPr txBox="1">
            <a:spLocks noGrp="1"/>
          </p:cNvSpPr>
          <p:nvPr>
            <p:ph type="title" idx="7"/>
          </p:nvPr>
        </p:nvSpPr>
        <p:spPr>
          <a:xfrm>
            <a:off x="3519750" y="3676125"/>
            <a:ext cx="2111400" cy="351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406" name="Google Shape;406;p37"/>
          <p:cNvSpPr txBox="1">
            <a:spLocks noGrp="1"/>
          </p:cNvSpPr>
          <p:nvPr>
            <p:ph type="subTitle" idx="8"/>
          </p:nvPr>
        </p:nvSpPr>
        <p:spPr>
          <a:xfrm>
            <a:off x="3519750" y="4031400"/>
            <a:ext cx="2111400" cy="572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407" name="Google Shape;407;p37"/>
          <p:cNvSpPr txBox="1">
            <a:spLocks noGrp="1"/>
          </p:cNvSpPr>
          <p:nvPr>
            <p:ph type="title" idx="9"/>
          </p:nvPr>
        </p:nvSpPr>
        <p:spPr>
          <a:xfrm>
            <a:off x="720000" y="3676128"/>
            <a:ext cx="2111400" cy="3510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408" name="Google Shape;408;p37"/>
          <p:cNvSpPr txBox="1">
            <a:spLocks noGrp="1"/>
          </p:cNvSpPr>
          <p:nvPr>
            <p:ph type="subTitle" idx="13"/>
          </p:nvPr>
        </p:nvSpPr>
        <p:spPr>
          <a:xfrm>
            <a:off x="720000" y="4031400"/>
            <a:ext cx="2111400" cy="572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409" name="Google Shape;409;p37"/>
          <p:cNvSpPr txBox="1">
            <a:spLocks noGrp="1"/>
          </p:cNvSpPr>
          <p:nvPr>
            <p:ph type="title" idx="14"/>
          </p:nvPr>
        </p:nvSpPr>
        <p:spPr>
          <a:xfrm>
            <a:off x="720000" y="1898665"/>
            <a:ext cx="2111400" cy="3510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410" name="Google Shape;410;p37"/>
          <p:cNvSpPr txBox="1">
            <a:spLocks noGrp="1"/>
          </p:cNvSpPr>
          <p:nvPr>
            <p:ph type="subTitle" idx="15"/>
          </p:nvPr>
        </p:nvSpPr>
        <p:spPr>
          <a:xfrm>
            <a:off x="720000" y="2253927"/>
            <a:ext cx="2111400" cy="572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411" name="Google Shape;411;p37"/>
          <p:cNvSpPr/>
          <p:nvPr/>
        </p:nvSpPr>
        <p:spPr>
          <a:xfrm rot="-2476983">
            <a:off x="8863544" y="3424657"/>
            <a:ext cx="595519" cy="677234"/>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Section header 1">
  <p:cSld name="TITLE_1">
    <p:bg>
      <p:bgPr>
        <a:solidFill>
          <a:schemeClr val="dk1"/>
        </a:solidFill>
        <a:effectLst/>
      </p:bgPr>
    </p:bg>
    <p:spTree>
      <p:nvGrpSpPr>
        <p:cNvPr id="1" name="Shape 412"/>
        <p:cNvGrpSpPr/>
        <p:nvPr/>
      </p:nvGrpSpPr>
      <p:grpSpPr>
        <a:xfrm>
          <a:off x="0" y="0"/>
          <a:ext cx="0" cy="0"/>
          <a:chOff x="0" y="0"/>
          <a:chExt cx="0" cy="0"/>
        </a:xfrm>
      </p:grpSpPr>
      <p:sp>
        <p:nvSpPr>
          <p:cNvPr id="413" name="Google Shape;413;p38"/>
          <p:cNvSpPr/>
          <p:nvPr/>
        </p:nvSpPr>
        <p:spPr>
          <a:xfrm rot="-6707563">
            <a:off x="6779245" y="-1893768"/>
            <a:ext cx="3303317" cy="3729610"/>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 name="Google Shape;414;p38"/>
          <p:cNvSpPr/>
          <p:nvPr/>
        </p:nvSpPr>
        <p:spPr>
          <a:xfrm rot="-6707563">
            <a:off x="-2049655" y="3007957"/>
            <a:ext cx="3303317" cy="3729610"/>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 name="Google Shape;415;p38"/>
          <p:cNvSpPr/>
          <p:nvPr/>
        </p:nvSpPr>
        <p:spPr>
          <a:xfrm rot="4500031">
            <a:off x="-1256844" y="-3218316"/>
            <a:ext cx="4536942" cy="5122459"/>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 name="Google Shape;416;p38"/>
          <p:cNvSpPr/>
          <p:nvPr/>
        </p:nvSpPr>
        <p:spPr>
          <a:xfrm rot="10800000" flipH="1">
            <a:off x="1946700" y="3095162"/>
            <a:ext cx="6220592" cy="2298599"/>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 name="Google Shape;417;p38"/>
          <p:cNvSpPr/>
          <p:nvPr/>
        </p:nvSpPr>
        <p:spPr>
          <a:xfrm>
            <a:off x="3501324" y="2646812"/>
            <a:ext cx="634691" cy="276848"/>
          </a:xfrm>
          <a:custGeom>
            <a:avLst/>
            <a:gdLst/>
            <a:ahLst/>
            <a:cxnLst/>
            <a:rect l="l" t="t" r="r" b="b"/>
            <a:pathLst>
              <a:path w="13870" h="6050" extrusionOk="0">
                <a:moveTo>
                  <a:pt x="7659" y="1"/>
                </a:moveTo>
                <a:cubicBezTo>
                  <a:pt x="6962" y="1"/>
                  <a:pt x="6283" y="396"/>
                  <a:pt x="6036" y="961"/>
                </a:cubicBezTo>
                <a:cubicBezTo>
                  <a:pt x="5741" y="676"/>
                  <a:pt x="5296" y="519"/>
                  <a:pt x="4859" y="519"/>
                </a:cubicBezTo>
                <a:cubicBezTo>
                  <a:pt x="4656" y="519"/>
                  <a:pt x="4454" y="553"/>
                  <a:pt x="4270" y="624"/>
                </a:cubicBezTo>
                <a:cubicBezTo>
                  <a:pt x="3677" y="849"/>
                  <a:pt x="3275" y="1427"/>
                  <a:pt x="3339" y="1973"/>
                </a:cubicBezTo>
                <a:cubicBezTo>
                  <a:pt x="3210" y="1923"/>
                  <a:pt x="3069" y="1900"/>
                  <a:pt x="2926" y="1900"/>
                </a:cubicBezTo>
                <a:cubicBezTo>
                  <a:pt x="2699" y="1900"/>
                  <a:pt x="2468" y="1960"/>
                  <a:pt x="2280" y="2069"/>
                </a:cubicBezTo>
                <a:cubicBezTo>
                  <a:pt x="1976" y="2262"/>
                  <a:pt x="1798" y="2583"/>
                  <a:pt x="1830" y="2904"/>
                </a:cubicBezTo>
                <a:cubicBezTo>
                  <a:pt x="1822" y="2903"/>
                  <a:pt x="1813" y="2903"/>
                  <a:pt x="1805" y="2903"/>
                </a:cubicBezTo>
                <a:cubicBezTo>
                  <a:pt x="1287" y="2903"/>
                  <a:pt x="854" y="3393"/>
                  <a:pt x="980" y="3835"/>
                </a:cubicBezTo>
                <a:cubicBezTo>
                  <a:pt x="467" y="3946"/>
                  <a:pt x="65" y="4380"/>
                  <a:pt x="17" y="4830"/>
                </a:cubicBezTo>
                <a:cubicBezTo>
                  <a:pt x="1" y="5166"/>
                  <a:pt x="146" y="5487"/>
                  <a:pt x="418" y="5729"/>
                </a:cubicBezTo>
                <a:cubicBezTo>
                  <a:pt x="531" y="5825"/>
                  <a:pt x="643" y="5873"/>
                  <a:pt x="756" y="5937"/>
                </a:cubicBezTo>
                <a:lnTo>
                  <a:pt x="13565" y="6050"/>
                </a:lnTo>
                <a:cubicBezTo>
                  <a:pt x="13741" y="5953"/>
                  <a:pt x="13805" y="5776"/>
                  <a:pt x="13837" y="5616"/>
                </a:cubicBezTo>
                <a:cubicBezTo>
                  <a:pt x="13869" y="5408"/>
                  <a:pt x="13837" y="5198"/>
                  <a:pt x="13741" y="5006"/>
                </a:cubicBezTo>
                <a:cubicBezTo>
                  <a:pt x="13580" y="4669"/>
                  <a:pt x="13212" y="4412"/>
                  <a:pt x="12810" y="4348"/>
                </a:cubicBezTo>
                <a:cubicBezTo>
                  <a:pt x="12970" y="3899"/>
                  <a:pt x="12842" y="3353"/>
                  <a:pt x="12457" y="3000"/>
                </a:cubicBezTo>
                <a:cubicBezTo>
                  <a:pt x="12153" y="2708"/>
                  <a:pt x="11710" y="2547"/>
                  <a:pt x="11268" y="2547"/>
                </a:cubicBezTo>
                <a:cubicBezTo>
                  <a:pt x="11150" y="2547"/>
                  <a:pt x="11031" y="2559"/>
                  <a:pt x="10916" y="2583"/>
                </a:cubicBezTo>
                <a:cubicBezTo>
                  <a:pt x="10948" y="2229"/>
                  <a:pt x="10787" y="1876"/>
                  <a:pt x="10498" y="1635"/>
                </a:cubicBezTo>
                <a:cubicBezTo>
                  <a:pt x="10251" y="1453"/>
                  <a:pt x="9930" y="1345"/>
                  <a:pt x="9603" y="1345"/>
                </a:cubicBezTo>
                <a:cubicBezTo>
                  <a:pt x="9527" y="1345"/>
                  <a:pt x="9451" y="1351"/>
                  <a:pt x="9375" y="1363"/>
                </a:cubicBezTo>
                <a:cubicBezTo>
                  <a:pt x="9310" y="689"/>
                  <a:pt x="8653" y="111"/>
                  <a:pt x="7883" y="14"/>
                </a:cubicBezTo>
                <a:cubicBezTo>
                  <a:pt x="7808" y="5"/>
                  <a:pt x="7734" y="1"/>
                  <a:pt x="765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 name="Google Shape;418;p38"/>
          <p:cNvSpPr/>
          <p:nvPr/>
        </p:nvSpPr>
        <p:spPr>
          <a:xfrm>
            <a:off x="-597931" y="2268022"/>
            <a:ext cx="1311032" cy="424824"/>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19" name="Google Shape;419;p38"/>
          <p:cNvGrpSpPr/>
          <p:nvPr/>
        </p:nvGrpSpPr>
        <p:grpSpPr>
          <a:xfrm rot="10800000">
            <a:off x="927021" y="1543675"/>
            <a:ext cx="3072875" cy="1953013"/>
            <a:chOff x="584626" y="2985275"/>
            <a:chExt cx="2341774" cy="1488350"/>
          </a:xfrm>
        </p:grpSpPr>
        <p:sp>
          <p:nvSpPr>
            <p:cNvPr id="420" name="Google Shape;420;p38"/>
            <p:cNvSpPr/>
            <p:nvPr/>
          </p:nvSpPr>
          <p:spPr>
            <a:xfrm>
              <a:off x="604350" y="2985275"/>
              <a:ext cx="2322050" cy="1488350"/>
            </a:xfrm>
            <a:custGeom>
              <a:avLst/>
              <a:gdLst/>
              <a:ahLst/>
              <a:cxnLst/>
              <a:rect l="l" t="t" r="r" b="b"/>
              <a:pathLst>
                <a:path w="92882" h="59534" extrusionOk="0">
                  <a:moveTo>
                    <a:pt x="33633" y="1"/>
                  </a:moveTo>
                  <a:cubicBezTo>
                    <a:pt x="29210" y="1"/>
                    <a:pt x="24402" y="1182"/>
                    <a:pt x="21107" y="5256"/>
                  </a:cubicBezTo>
                  <a:cubicBezTo>
                    <a:pt x="13427" y="14804"/>
                    <a:pt x="32133" y="27257"/>
                    <a:pt x="12825" y="36773"/>
                  </a:cubicBezTo>
                  <a:cubicBezTo>
                    <a:pt x="1" y="43079"/>
                    <a:pt x="5407" y="59534"/>
                    <a:pt x="18099" y="59534"/>
                  </a:cubicBezTo>
                  <a:cubicBezTo>
                    <a:pt x="18906" y="59534"/>
                    <a:pt x="19741" y="59467"/>
                    <a:pt x="20604" y="59328"/>
                  </a:cubicBezTo>
                  <a:cubicBezTo>
                    <a:pt x="33369" y="57257"/>
                    <a:pt x="29463" y="51189"/>
                    <a:pt x="44137" y="51189"/>
                  </a:cubicBezTo>
                  <a:cubicBezTo>
                    <a:pt x="48333" y="51189"/>
                    <a:pt x="54048" y="51685"/>
                    <a:pt x="62108" y="52913"/>
                  </a:cubicBezTo>
                  <a:cubicBezTo>
                    <a:pt x="62964" y="53044"/>
                    <a:pt x="63815" y="53107"/>
                    <a:pt x="64654" y="53107"/>
                  </a:cubicBezTo>
                  <a:cubicBezTo>
                    <a:pt x="81052" y="53107"/>
                    <a:pt x="92881" y="28801"/>
                    <a:pt x="47899" y="3762"/>
                  </a:cubicBezTo>
                  <a:cubicBezTo>
                    <a:pt x="44181" y="1699"/>
                    <a:pt x="40057" y="433"/>
                    <a:pt x="35818" y="92"/>
                  </a:cubicBezTo>
                  <a:cubicBezTo>
                    <a:pt x="35106" y="34"/>
                    <a:pt x="34375" y="1"/>
                    <a:pt x="3363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 name="Google Shape;421;p38"/>
            <p:cNvSpPr/>
            <p:nvPr/>
          </p:nvSpPr>
          <p:spPr>
            <a:xfrm rot="2021213">
              <a:off x="613354" y="3846626"/>
              <a:ext cx="187357" cy="160309"/>
            </a:xfrm>
            <a:custGeom>
              <a:avLst/>
              <a:gdLst/>
              <a:ahLst/>
              <a:cxnLst/>
              <a:rect l="l" t="t" r="r" b="b"/>
              <a:pathLst>
                <a:path w="7495" h="6413" extrusionOk="0">
                  <a:moveTo>
                    <a:pt x="5247" y="1"/>
                  </a:moveTo>
                  <a:cubicBezTo>
                    <a:pt x="4811" y="1"/>
                    <a:pt x="4370" y="133"/>
                    <a:pt x="4011" y="403"/>
                  </a:cubicBezTo>
                  <a:cubicBezTo>
                    <a:pt x="4011" y="403"/>
                    <a:pt x="1" y="2856"/>
                    <a:pt x="748" y="5421"/>
                  </a:cubicBezTo>
                  <a:cubicBezTo>
                    <a:pt x="952" y="6123"/>
                    <a:pt x="1470" y="6412"/>
                    <a:pt x="2128" y="6412"/>
                  </a:cubicBezTo>
                  <a:cubicBezTo>
                    <a:pt x="3873" y="6412"/>
                    <a:pt x="6600" y="4378"/>
                    <a:pt x="7048" y="2644"/>
                  </a:cubicBezTo>
                  <a:cubicBezTo>
                    <a:pt x="7494" y="906"/>
                    <a:pt x="6386" y="1"/>
                    <a:pt x="524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 name="Google Shape;422;p38"/>
            <p:cNvSpPr/>
            <p:nvPr/>
          </p:nvSpPr>
          <p:spPr>
            <a:xfrm rot="2021213">
              <a:off x="803252" y="3777485"/>
              <a:ext cx="123413" cy="106115"/>
            </a:xfrm>
            <a:custGeom>
              <a:avLst/>
              <a:gdLst/>
              <a:ahLst/>
              <a:cxnLst/>
              <a:rect l="l" t="t" r="r" b="b"/>
              <a:pathLst>
                <a:path w="4937" h="4245" extrusionOk="0">
                  <a:moveTo>
                    <a:pt x="2874" y="0"/>
                  </a:moveTo>
                  <a:cubicBezTo>
                    <a:pt x="2494" y="0"/>
                    <a:pt x="1991" y="133"/>
                    <a:pt x="1739" y="505"/>
                  </a:cubicBezTo>
                  <a:cubicBezTo>
                    <a:pt x="1024" y="1545"/>
                    <a:pt x="0" y="3900"/>
                    <a:pt x="2274" y="4225"/>
                  </a:cubicBezTo>
                  <a:cubicBezTo>
                    <a:pt x="2369" y="4238"/>
                    <a:pt x="2461" y="4244"/>
                    <a:pt x="2549" y="4244"/>
                  </a:cubicBezTo>
                  <a:cubicBezTo>
                    <a:pt x="3549" y="4244"/>
                    <a:pt x="4138" y="3439"/>
                    <a:pt x="4466" y="2633"/>
                  </a:cubicBezTo>
                  <a:cubicBezTo>
                    <a:pt x="4937" y="1529"/>
                    <a:pt x="4287" y="246"/>
                    <a:pt x="3103" y="18"/>
                  </a:cubicBezTo>
                  <a:cubicBezTo>
                    <a:pt x="3035" y="7"/>
                    <a:pt x="2957" y="0"/>
                    <a:pt x="287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 name="Google Shape;423;p38"/>
            <p:cNvSpPr/>
            <p:nvPr/>
          </p:nvSpPr>
          <p:spPr>
            <a:xfrm>
              <a:off x="2401275" y="4226975"/>
              <a:ext cx="190150" cy="155875"/>
            </a:xfrm>
            <a:custGeom>
              <a:avLst/>
              <a:gdLst/>
              <a:ahLst/>
              <a:cxnLst/>
              <a:rect l="l" t="t" r="r" b="b"/>
              <a:pathLst>
                <a:path w="7606" h="6235" extrusionOk="0">
                  <a:moveTo>
                    <a:pt x="5549" y="1"/>
                  </a:moveTo>
                  <a:cubicBezTo>
                    <a:pt x="3798" y="1"/>
                    <a:pt x="1087" y="1826"/>
                    <a:pt x="558" y="3505"/>
                  </a:cubicBezTo>
                  <a:cubicBezTo>
                    <a:pt x="0" y="5264"/>
                    <a:pt x="1135" y="6234"/>
                    <a:pt x="2308" y="6234"/>
                  </a:cubicBezTo>
                  <a:cubicBezTo>
                    <a:pt x="2705" y="6234"/>
                    <a:pt x="3107" y="6123"/>
                    <a:pt x="3448" y="5892"/>
                  </a:cubicBezTo>
                  <a:cubicBezTo>
                    <a:pt x="3448" y="5892"/>
                    <a:pt x="7605" y="3667"/>
                    <a:pt x="7004" y="1069"/>
                  </a:cubicBezTo>
                  <a:cubicBezTo>
                    <a:pt x="6828" y="311"/>
                    <a:pt x="6270" y="1"/>
                    <a:pt x="554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24" name="Google Shape;424;p38"/>
          <p:cNvGrpSpPr/>
          <p:nvPr/>
        </p:nvGrpSpPr>
        <p:grpSpPr>
          <a:xfrm>
            <a:off x="1544910" y="2245166"/>
            <a:ext cx="355704" cy="470530"/>
            <a:chOff x="286275" y="729525"/>
            <a:chExt cx="240000" cy="317475"/>
          </a:xfrm>
        </p:grpSpPr>
        <p:sp>
          <p:nvSpPr>
            <p:cNvPr id="425" name="Google Shape;425;p38"/>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 name="Google Shape;426;p38"/>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27" name="Google Shape;427;p38"/>
          <p:cNvGrpSpPr/>
          <p:nvPr/>
        </p:nvGrpSpPr>
        <p:grpSpPr>
          <a:xfrm>
            <a:off x="3246460" y="3544516"/>
            <a:ext cx="355704" cy="470530"/>
            <a:chOff x="286275" y="729525"/>
            <a:chExt cx="240000" cy="317475"/>
          </a:xfrm>
        </p:grpSpPr>
        <p:sp>
          <p:nvSpPr>
            <p:cNvPr id="428" name="Google Shape;428;p38"/>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 name="Google Shape;429;p38"/>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30" name="Google Shape;430;p38"/>
          <p:cNvGrpSpPr/>
          <p:nvPr/>
        </p:nvGrpSpPr>
        <p:grpSpPr>
          <a:xfrm rot="-5400000" flipH="1">
            <a:off x="5482459" y="-2300266"/>
            <a:ext cx="2556559" cy="5687565"/>
            <a:chOff x="-374824" y="510216"/>
            <a:chExt cx="1095496" cy="2437040"/>
          </a:xfrm>
        </p:grpSpPr>
        <p:sp>
          <p:nvSpPr>
            <p:cNvPr id="431" name="Google Shape;431;p38"/>
            <p:cNvSpPr/>
            <p:nvPr/>
          </p:nvSpPr>
          <p:spPr>
            <a:xfrm rot="-1854759">
              <a:off x="-259102" y="568839"/>
              <a:ext cx="382002" cy="556142"/>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 name="Google Shape;432;p38"/>
            <p:cNvSpPr/>
            <p:nvPr/>
          </p:nvSpPr>
          <p:spPr>
            <a:xfrm rot="-1167903">
              <a:off x="-44383" y="1607704"/>
              <a:ext cx="567800" cy="1281555"/>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33" name="Google Shape;433;p38"/>
          <p:cNvSpPr/>
          <p:nvPr/>
        </p:nvSpPr>
        <p:spPr>
          <a:xfrm rot="3655552" flipH="1">
            <a:off x="7029282" y="3542621"/>
            <a:ext cx="1325064" cy="2990832"/>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34" name="Google Shape;434;p38"/>
          <p:cNvGrpSpPr/>
          <p:nvPr/>
        </p:nvGrpSpPr>
        <p:grpSpPr>
          <a:xfrm>
            <a:off x="3667135" y="763316"/>
            <a:ext cx="355704" cy="470530"/>
            <a:chOff x="286275" y="729525"/>
            <a:chExt cx="240000" cy="317475"/>
          </a:xfrm>
        </p:grpSpPr>
        <p:sp>
          <p:nvSpPr>
            <p:cNvPr id="435" name="Google Shape;435;p38"/>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 name="Google Shape;436;p38"/>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37" name="Google Shape;437;p38"/>
          <p:cNvSpPr/>
          <p:nvPr/>
        </p:nvSpPr>
        <p:spPr>
          <a:xfrm>
            <a:off x="3830957" y="1233860"/>
            <a:ext cx="1311032" cy="424823"/>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 name="Google Shape;438;p38"/>
          <p:cNvSpPr/>
          <p:nvPr/>
        </p:nvSpPr>
        <p:spPr>
          <a:xfrm>
            <a:off x="7976249" y="4015050"/>
            <a:ext cx="634691" cy="276848"/>
          </a:xfrm>
          <a:custGeom>
            <a:avLst/>
            <a:gdLst/>
            <a:ahLst/>
            <a:cxnLst/>
            <a:rect l="l" t="t" r="r" b="b"/>
            <a:pathLst>
              <a:path w="13870" h="6050" extrusionOk="0">
                <a:moveTo>
                  <a:pt x="7659" y="1"/>
                </a:moveTo>
                <a:cubicBezTo>
                  <a:pt x="6962" y="1"/>
                  <a:pt x="6283" y="396"/>
                  <a:pt x="6036" y="961"/>
                </a:cubicBezTo>
                <a:cubicBezTo>
                  <a:pt x="5741" y="676"/>
                  <a:pt x="5296" y="519"/>
                  <a:pt x="4859" y="519"/>
                </a:cubicBezTo>
                <a:cubicBezTo>
                  <a:pt x="4656" y="519"/>
                  <a:pt x="4454" y="553"/>
                  <a:pt x="4270" y="624"/>
                </a:cubicBezTo>
                <a:cubicBezTo>
                  <a:pt x="3677" y="849"/>
                  <a:pt x="3275" y="1427"/>
                  <a:pt x="3339" y="1973"/>
                </a:cubicBezTo>
                <a:cubicBezTo>
                  <a:pt x="3210" y="1923"/>
                  <a:pt x="3069" y="1900"/>
                  <a:pt x="2926" y="1900"/>
                </a:cubicBezTo>
                <a:cubicBezTo>
                  <a:pt x="2699" y="1900"/>
                  <a:pt x="2468" y="1960"/>
                  <a:pt x="2280" y="2069"/>
                </a:cubicBezTo>
                <a:cubicBezTo>
                  <a:pt x="1976" y="2262"/>
                  <a:pt x="1798" y="2583"/>
                  <a:pt x="1830" y="2904"/>
                </a:cubicBezTo>
                <a:cubicBezTo>
                  <a:pt x="1822" y="2903"/>
                  <a:pt x="1813" y="2903"/>
                  <a:pt x="1805" y="2903"/>
                </a:cubicBezTo>
                <a:cubicBezTo>
                  <a:pt x="1287" y="2903"/>
                  <a:pt x="854" y="3393"/>
                  <a:pt x="980" y="3835"/>
                </a:cubicBezTo>
                <a:cubicBezTo>
                  <a:pt x="467" y="3946"/>
                  <a:pt x="65" y="4380"/>
                  <a:pt x="17" y="4830"/>
                </a:cubicBezTo>
                <a:cubicBezTo>
                  <a:pt x="1" y="5166"/>
                  <a:pt x="146" y="5487"/>
                  <a:pt x="418" y="5729"/>
                </a:cubicBezTo>
                <a:cubicBezTo>
                  <a:pt x="531" y="5825"/>
                  <a:pt x="643" y="5873"/>
                  <a:pt x="756" y="5937"/>
                </a:cubicBezTo>
                <a:lnTo>
                  <a:pt x="13565" y="6050"/>
                </a:lnTo>
                <a:cubicBezTo>
                  <a:pt x="13741" y="5953"/>
                  <a:pt x="13805" y="5776"/>
                  <a:pt x="13837" y="5616"/>
                </a:cubicBezTo>
                <a:cubicBezTo>
                  <a:pt x="13869" y="5408"/>
                  <a:pt x="13837" y="5198"/>
                  <a:pt x="13741" y="5006"/>
                </a:cubicBezTo>
                <a:cubicBezTo>
                  <a:pt x="13580" y="4669"/>
                  <a:pt x="13212" y="4412"/>
                  <a:pt x="12810" y="4348"/>
                </a:cubicBezTo>
                <a:cubicBezTo>
                  <a:pt x="12970" y="3899"/>
                  <a:pt x="12842" y="3353"/>
                  <a:pt x="12457" y="3000"/>
                </a:cubicBezTo>
                <a:cubicBezTo>
                  <a:pt x="12153" y="2708"/>
                  <a:pt x="11710" y="2547"/>
                  <a:pt x="11268" y="2547"/>
                </a:cubicBezTo>
                <a:cubicBezTo>
                  <a:pt x="11150" y="2547"/>
                  <a:pt x="11031" y="2559"/>
                  <a:pt x="10916" y="2583"/>
                </a:cubicBezTo>
                <a:cubicBezTo>
                  <a:pt x="10948" y="2229"/>
                  <a:pt x="10787" y="1876"/>
                  <a:pt x="10498" y="1635"/>
                </a:cubicBezTo>
                <a:cubicBezTo>
                  <a:pt x="10251" y="1453"/>
                  <a:pt x="9930" y="1345"/>
                  <a:pt x="9603" y="1345"/>
                </a:cubicBezTo>
                <a:cubicBezTo>
                  <a:pt x="9527" y="1345"/>
                  <a:pt x="9451" y="1351"/>
                  <a:pt x="9375" y="1363"/>
                </a:cubicBezTo>
                <a:cubicBezTo>
                  <a:pt x="9310" y="689"/>
                  <a:pt x="8653" y="111"/>
                  <a:pt x="7883" y="14"/>
                </a:cubicBezTo>
                <a:cubicBezTo>
                  <a:pt x="7808" y="5"/>
                  <a:pt x="7734" y="1"/>
                  <a:pt x="765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39" name="Google Shape;439;p38"/>
          <p:cNvPicPr preferRelativeResize="0"/>
          <p:nvPr/>
        </p:nvPicPr>
        <p:blipFill rotWithShape="1">
          <a:blip r:embed="rId2">
            <a:alphaModFix/>
          </a:blip>
          <a:srcRect l="29957"/>
          <a:stretch/>
        </p:blipFill>
        <p:spPr>
          <a:xfrm>
            <a:off x="4449300" y="-175375"/>
            <a:ext cx="4930350" cy="5571324"/>
          </a:xfrm>
          <a:prstGeom prst="rect">
            <a:avLst/>
          </a:prstGeom>
          <a:noFill/>
          <a:ln>
            <a:noFill/>
          </a:ln>
        </p:spPr>
      </p:pic>
      <p:sp>
        <p:nvSpPr>
          <p:cNvPr id="440" name="Google Shape;440;p38"/>
          <p:cNvSpPr txBox="1">
            <a:spLocks noGrp="1"/>
          </p:cNvSpPr>
          <p:nvPr>
            <p:ph type="title"/>
          </p:nvPr>
        </p:nvSpPr>
        <p:spPr>
          <a:xfrm>
            <a:off x="5397973" y="1508400"/>
            <a:ext cx="3033000" cy="1553400"/>
          </a:xfrm>
          <a:prstGeom prst="rect">
            <a:avLst/>
          </a:prstGeom>
        </p:spPr>
        <p:txBody>
          <a:bodyPr spcFirstLastPara="1" wrap="square" lIns="91425" tIns="91425" rIns="91425" bIns="91425" anchor="ctr" anchorCtr="0">
            <a:noAutofit/>
          </a:bodyPr>
          <a:lstStyle>
            <a:lvl1pPr lvl="0" algn="r" rtl="0">
              <a:lnSpc>
                <a:spcPct val="70000"/>
              </a:lnSpc>
              <a:spcBef>
                <a:spcPts val="0"/>
              </a:spcBef>
              <a:spcAft>
                <a:spcPts val="0"/>
              </a:spcAft>
              <a:buSzPts val="3600"/>
              <a:buNone/>
              <a:defRPr sz="4800">
                <a:solidFill>
                  <a:schemeClr val="accent3"/>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pic>
        <p:nvPicPr>
          <p:cNvPr id="441" name="Google Shape;441;p38"/>
          <p:cNvPicPr preferRelativeResize="0"/>
          <p:nvPr/>
        </p:nvPicPr>
        <p:blipFill rotWithShape="1">
          <a:blip r:embed="rId2">
            <a:alphaModFix/>
          </a:blip>
          <a:srcRect l="29957"/>
          <a:stretch/>
        </p:blipFill>
        <p:spPr>
          <a:xfrm>
            <a:off x="-479700" y="-175375"/>
            <a:ext cx="4930350" cy="5571324"/>
          </a:xfrm>
          <a:prstGeom prst="rect">
            <a:avLst/>
          </a:prstGeom>
          <a:noFill/>
          <a:ln>
            <a:noFill/>
          </a:ln>
        </p:spPr>
      </p:pic>
      <p:sp>
        <p:nvSpPr>
          <p:cNvPr id="442" name="Google Shape;442;p38"/>
          <p:cNvSpPr txBox="1">
            <a:spLocks noGrp="1"/>
          </p:cNvSpPr>
          <p:nvPr>
            <p:ph type="subTitle" idx="1"/>
          </p:nvPr>
        </p:nvSpPr>
        <p:spPr>
          <a:xfrm>
            <a:off x="5611873" y="3207325"/>
            <a:ext cx="2819100" cy="4278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400"/>
              <a:buNone/>
              <a:defRPr sz="1600">
                <a:solidFill>
                  <a:schemeClr val="accent5"/>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443" name="Google Shape;443;p38"/>
          <p:cNvSpPr txBox="1">
            <a:spLocks noGrp="1"/>
          </p:cNvSpPr>
          <p:nvPr>
            <p:ph type="title" idx="2" hasCustomPrompt="1"/>
          </p:nvPr>
        </p:nvSpPr>
        <p:spPr>
          <a:xfrm>
            <a:off x="713098" y="1224225"/>
            <a:ext cx="1386000" cy="841800"/>
          </a:xfrm>
          <a:prstGeom prst="rect">
            <a:avLst/>
          </a:prstGeom>
        </p:spPr>
        <p:txBody>
          <a:bodyPr spcFirstLastPara="1" wrap="square" lIns="91425" tIns="91425" rIns="91425" bIns="91425" anchor="ctr" anchorCtr="0">
            <a:noAutofit/>
          </a:bodyPr>
          <a:lstStyle>
            <a:lvl1pPr lvl="0" rtl="0">
              <a:spcBef>
                <a:spcPts val="0"/>
              </a:spcBef>
              <a:spcAft>
                <a:spcPts val="0"/>
              </a:spcAft>
              <a:buSzPts val="6000"/>
              <a:buNone/>
              <a:defRPr sz="6000">
                <a:solidFill>
                  <a:schemeClr val="accent3"/>
                </a:solidFill>
                <a:latin typeface="Jost ExtraBold"/>
                <a:ea typeface="Jost ExtraBold"/>
                <a:cs typeface="Jost ExtraBold"/>
                <a:sym typeface="Jost ExtraBold"/>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Section header 2">
  <p:cSld name="TITLE_1_1">
    <p:bg>
      <p:bgPr>
        <a:solidFill>
          <a:schemeClr val="dk1"/>
        </a:solidFill>
        <a:effectLst/>
      </p:bgPr>
    </p:bg>
    <p:spTree>
      <p:nvGrpSpPr>
        <p:cNvPr id="1" name="Shape 444"/>
        <p:cNvGrpSpPr/>
        <p:nvPr/>
      </p:nvGrpSpPr>
      <p:grpSpPr>
        <a:xfrm>
          <a:off x="0" y="0"/>
          <a:ext cx="0" cy="0"/>
          <a:chOff x="0" y="0"/>
          <a:chExt cx="0" cy="0"/>
        </a:xfrm>
      </p:grpSpPr>
      <p:sp>
        <p:nvSpPr>
          <p:cNvPr id="445" name="Google Shape;445;p39"/>
          <p:cNvSpPr/>
          <p:nvPr/>
        </p:nvSpPr>
        <p:spPr>
          <a:xfrm rot="5400000">
            <a:off x="4447145" y="3923477"/>
            <a:ext cx="6989726" cy="2582805"/>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 name="Google Shape;446;p39"/>
          <p:cNvSpPr/>
          <p:nvPr/>
        </p:nvSpPr>
        <p:spPr>
          <a:xfrm flipH="1">
            <a:off x="834345" y="-692073"/>
            <a:ext cx="6989726" cy="2582805"/>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 name="Google Shape;447;p39"/>
          <p:cNvSpPr/>
          <p:nvPr/>
        </p:nvSpPr>
        <p:spPr>
          <a:xfrm rot="-5400000">
            <a:off x="-871488" y="3899234"/>
            <a:ext cx="2314053" cy="855076"/>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 name="Google Shape;448;p39"/>
          <p:cNvSpPr/>
          <p:nvPr/>
        </p:nvSpPr>
        <p:spPr>
          <a:xfrm rot="-5400000" flipH="1">
            <a:off x="-1129605" y="-279570"/>
            <a:ext cx="2690961" cy="994349"/>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 name="Google Shape;449;p39"/>
          <p:cNvSpPr/>
          <p:nvPr/>
        </p:nvSpPr>
        <p:spPr>
          <a:xfrm rot="-8517181">
            <a:off x="4758031" y="4308971"/>
            <a:ext cx="1604786" cy="1811831"/>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 name="Google Shape;450;p39"/>
          <p:cNvSpPr/>
          <p:nvPr/>
        </p:nvSpPr>
        <p:spPr>
          <a:xfrm>
            <a:off x="760624" y="4327250"/>
            <a:ext cx="634691" cy="276848"/>
          </a:xfrm>
          <a:custGeom>
            <a:avLst/>
            <a:gdLst/>
            <a:ahLst/>
            <a:cxnLst/>
            <a:rect l="l" t="t" r="r" b="b"/>
            <a:pathLst>
              <a:path w="13870" h="6050" extrusionOk="0">
                <a:moveTo>
                  <a:pt x="7659" y="1"/>
                </a:moveTo>
                <a:cubicBezTo>
                  <a:pt x="6962" y="1"/>
                  <a:pt x="6283" y="396"/>
                  <a:pt x="6036" y="961"/>
                </a:cubicBezTo>
                <a:cubicBezTo>
                  <a:pt x="5741" y="676"/>
                  <a:pt x="5296" y="519"/>
                  <a:pt x="4859" y="519"/>
                </a:cubicBezTo>
                <a:cubicBezTo>
                  <a:pt x="4656" y="519"/>
                  <a:pt x="4454" y="553"/>
                  <a:pt x="4270" y="624"/>
                </a:cubicBezTo>
                <a:cubicBezTo>
                  <a:pt x="3677" y="849"/>
                  <a:pt x="3275" y="1427"/>
                  <a:pt x="3339" y="1973"/>
                </a:cubicBezTo>
                <a:cubicBezTo>
                  <a:pt x="3210" y="1923"/>
                  <a:pt x="3069" y="1900"/>
                  <a:pt x="2926" y="1900"/>
                </a:cubicBezTo>
                <a:cubicBezTo>
                  <a:pt x="2699" y="1900"/>
                  <a:pt x="2468" y="1960"/>
                  <a:pt x="2280" y="2069"/>
                </a:cubicBezTo>
                <a:cubicBezTo>
                  <a:pt x="1976" y="2262"/>
                  <a:pt x="1798" y="2583"/>
                  <a:pt x="1830" y="2904"/>
                </a:cubicBezTo>
                <a:cubicBezTo>
                  <a:pt x="1822" y="2903"/>
                  <a:pt x="1813" y="2903"/>
                  <a:pt x="1805" y="2903"/>
                </a:cubicBezTo>
                <a:cubicBezTo>
                  <a:pt x="1287" y="2903"/>
                  <a:pt x="854" y="3393"/>
                  <a:pt x="980" y="3835"/>
                </a:cubicBezTo>
                <a:cubicBezTo>
                  <a:pt x="467" y="3946"/>
                  <a:pt x="65" y="4380"/>
                  <a:pt x="17" y="4830"/>
                </a:cubicBezTo>
                <a:cubicBezTo>
                  <a:pt x="1" y="5166"/>
                  <a:pt x="146" y="5487"/>
                  <a:pt x="418" y="5729"/>
                </a:cubicBezTo>
                <a:cubicBezTo>
                  <a:pt x="531" y="5825"/>
                  <a:pt x="643" y="5873"/>
                  <a:pt x="756" y="5937"/>
                </a:cubicBezTo>
                <a:lnTo>
                  <a:pt x="13565" y="6050"/>
                </a:lnTo>
                <a:cubicBezTo>
                  <a:pt x="13741" y="5953"/>
                  <a:pt x="13805" y="5776"/>
                  <a:pt x="13837" y="5616"/>
                </a:cubicBezTo>
                <a:cubicBezTo>
                  <a:pt x="13869" y="5408"/>
                  <a:pt x="13837" y="5198"/>
                  <a:pt x="13741" y="5006"/>
                </a:cubicBezTo>
                <a:cubicBezTo>
                  <a:pt x="13580" y="4669"/>
                  <a:pt x="13212" y="4412"/>
                  <a:pt x="12810" y="4348"/>
                </a:cubicBezTo>
                <a:cubicBezTo>
                  <a:pt x="12970" y="3899"/>
                  <a:pt x="12842" y="3353"/>
                  <a:pt x="12457" y="3000"/>
                </a:cubicBezTo>
                <a:cubicBezTo>
                  <a:pt x="12153" y="2708"/>
                  <a:pt x="11710" y="2547"/>
                  <a:pt x="11268" y="2547"/>
                </a:cubicBezTo>
                <a:cubicBezTo>
                  <a:pt x="11150" y="2547"/>
                  <a:pt x="11031" y="2559"/>
                  <a:pt x="10916" y="2583"/>
                </a:cubicBezTo>
                <a:cubicBezTo>
                  <a:pt x="10948" y="2229"/>
                  <a:pt x="10787" y="1876"/>
                  <a:pt x="10498" y="1635"/>
                </a:cubicBezTo>
                <a:cubicBezTo>
                  <a:pt x="10251" y="1453"/>
                  <a:pt x="9930" y="1345"/>
                  <a:pt x="9603" y="1345"/>
                </a:cubicBezTo>
                <a:cubicBezTo>
                  <a:pt x="9527" y="1345"/>
                  <a:pt x="9451" y="1351"/>
                  <a:pt x="9375" y="1363"/>
                </a:cubicBezTo>
                <a:cubicBezTo>
                  <a:pt x="9310" y="689"/>
                  <a:pt x="8653" y="111"/>
                  <a:pt x="7883" y="14"/>
                </a:cubicBezTo>
                <a:cubicBezTo>
                  <a:pt x="7808" y="5"/>
                  <a:pt x="7734" y="1"/>
                  <a:pt x="765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 name="Google Shape;451;p39"/>
          <p:cNvSpPr/>
          <p:nvPr/>
        </p:nvSpPr>
        <p:spPr>
          <a:xfrm>
            <a:off x="3668992" y="791595"/>
            <a:ext cx="1320422" cy="427803"/>
          </a:xfrm>
          <a:custGeom>
            <a:avLst/>
            <a:gdLst/>
            <a:ahLst/>
            <a:cxnLst/>
            <a:rect l="l" t="t" r="r" b="b"/>
            <a:pathLst>
              <a:path w="7031" h="2278" extrusionOk="0">
                <a:moveTo>
                  <a:pt x="2903" y="0"/>
                </a:moveTo>
                <a:cubicBezTo>
                  <a:pt x="2697" y="0"/>
                  <a:pt x="2492" y="52"/>
                  <a:pt x="2312" y="158"/>
                </a:cubicBezTo>
                <a:cubicBezTo>
                  <a:pt x="1943" y="368"/>
                  <a:pt x="1718" y="785"/>
                  <a:pt x="1750" y="1202"/>
                </a:cubicBezTo>
                <a:cubicBezTo>
                  <a:pt x="1603" y="1054"/>
                  <a:pt x="1399" y="969"/>
                  <a:pt x="1195" y="969"/>
                </a:cubicBezTo>
                <a:cubicBezTo>
                  <a:pt x="1089" y="969"/>
                  <a:pt x="983" y="992"/>
                  <a:pt x="884" y="1042"/>
                </a:cubicBezTo>
                <a:cubicBezTo>
                  <a:pt x="595" y="1170"/>
                  <a:pt x="417" y="1491"/>
                  <a:pt x="466" y="1812"/>
                </a:cubicBezTo>
                <a:cubicBezTo>
                  <a:pt x="435" y="1804"/>
                  <a:pt x="403" y="1800"/>
                  <a:pt x="371" y="1800"/>
                </a:cubicBezTo>
                <a:cubicBezTo>
                  <a:pt x="271" y="1800"/>
                  <a:pt x="173" y="1839"/>
                  <a:pt x="113" y="1924"/>
                </a:cubicBezTo>
                <a:cubicBezTo>
                  <a:pt x="32" y="2020"/>
                  <a:pt x="0" y="2165"/>
                  <a:pt x="64" y="2277"/>
                </a:cubicBezTo>
                <a:lnTo>
                  <a:pt x="6983" y="2277"/>
                </a:lnTo>
                <a:cubicBezTo>
                  <a:pt x="7031" y="2020"/>
                  <a:pt x="6951" y="1731"/>
                  <a:pt x="6758" y="1555"/>
                </a:cubicBezTo>
                <a:cubicBezTo>
                  <a:pt x="6608" y="1417"/>
                  <a:pt x="6416" y="1345"/>
                  <a:pt x="6225" y="1345"/>
                </a:cubicBezTo>
                <a:cubicBezTo>
                  <a:pt x="6150" y="1345"/>
                  <a:pt x="6076" y="1356"/>
                  <a:pt x="6003" y="1378"/>
                </a:cubicBezTo>
                <a:cubicBezTo>
                  <a:pt x="6084" y="1089"/>
                  <a:pt x="5956" y="768"/>
                  <a:pt x="5714" y="608"/>
                </a:cubicBezTo>
                <a:cubicBezTo>
                  <a:pt x="5572" y="512"/>
                  <a:pt x="5401" y="468"/>
                  <a:pt x="5228" y="468"/>
                </a:cubicBezTo>
                <a:cubicBezTo>
                  <a:pt x="5110" y="468"/>
                  <a:pt x="4991" y="489"/>
                  <a:pt x="4880" y="528"/>
                </a:cubicBezTo>
                <a:cubicBezTo>
                  <a:pt x="4608" y="624"/>
                  <a:pt x="4383" y="832"/>
                  <a:pt x="4222" y="1089"/>
                </a:cubicBezTo>
                <a:cubicBezTo>
                  <a:pt x="4126" y="689"/>
                  <a:pt x="3853" y="319"/>
                  <a:pt x="3484" y="143"/>
                </a:cubicBezTo>
                <a:cubicBezTo>
                  <a:pt x="3303" y="48"/>
                  <a:pt x="3102" y="0"/>
                  <a:pt x="290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 name="Google Shape;452;p39"/>
          <p:cNvSpPr/>
          <p:nvPr/>
        </p:nvSpPr>
        <p:spPr>
          <a:xfrm rot="6299965">
            <a:off x="-200300" y="29876"/>
            <a:ext cx="2226016" cy="1583264"/>
          </a:xfrm>
          <a:custGeom>
            <a:avLst/>
            <a:gdLst/>
            <a:ahLst/>
            <a:cxnLst/>
            <a:rect l="l" t="t" r="r" b="b"/>
            <a:pathLst>
              <a:path w="35204" h="25039" extrusionOk="0">
                <a:moveTo>
                  <a:pt x="0" y="0"/>
                </a:moveTo>
                <a:lnTo>
                  <a:pt x="0" y="212"/>
                </a:lnTo>
                <a:cubicBezTo>
                  <a:pt x="358" y="439"/>
                  <a:pt x="682" y="699"/>
                  <a:pt x="992" y="974"/>
                </a:cubicBezTo>
                <a:cubicBezTo>
                  <a:pt x="2291" y="2128"/>
                  <a:pt x="3167" y="3654"/>
                  <a:pt x="3947" y="5196"/>
                </a:cubicBezTo>
                <a:cubicBezTo>
                  <a:pt x="5376" y="8071"/>
                  <a:pt x="6658" y="11399"/>
                  <a:pt x="9695" y="12958"/>
                </a:cubicBezTo>
                <a:cubicBezTo>
                  <a:pt x="11245" y="13757"/>
                  <a:pt x="12921" y="14005"/>
                  <a:pt x="14622" y="14005"/>
                </a:cubicBezTo>
                <a:cubicBezTo>
                  <a:pt x="16378" y="14005"/>
                  <a:pt x="18161" y="13740"/>
                  <a:pt x="19860" y="13542"/>
                </a:cubicBezTo>
                <a:cubicBezTo>
                  <a:pt x="20872" y="13430"/>
                  <a:pt x="21897" y="13341"/>
                  <a:pt x="22923" y="13341"/>
                </a:cubicBezTo>
                <a:cubicBezTo>
                  <a:pt x="23822" y="13341"/>
                  <a:pt x="24720" y="13410"/>
                  <a:pt x="25608" y="13592"/>
                </a:cubicBezTo>
                <a:cubicBezTo>
                  <a:pt x="27182" y="13917"/>
                  <a:pt x="28693" y="14566"/>
                  <a:pt x="30025" y="15491"/>
                </a:cubicBezTo>
                <a:cubicBezTo>
                  <a:pt x="33125" y="17651"/>
                  <a:pt x="34977" y="21272"/>
                  <a:pt x="35009" y="25039"/>
                </a:cubicBezTo>
                <a:lnTo>
                  <a:pt x="35204" y="25039"/>
                </a:lnTo>
                <a:cubicBezTo>
                  <a:pt x="35171" y="21776"/>
                  <a:pt x="33792" y="18561"/>
                  <a:pt x="31372" y="16335"/>
                </a:cubicBezTo>
                <a:cubicBezTo>
                  <a:pt x="30187" y="15248"/>
                  <a:pt x="28791" y="14404"/>
                  <a:pt x="27280" y="13867"/>
                </a:cubicBezTo>
                <a:cubicBezTo>
                  <a:pt x="25856" y="13347"/>
                  <a:pt x="24386" y="13150"/>
                  <a:pt x="22890" y="13150"/>
                </a:cubicBezTo>
                <a:cubicBezTo>
                  <a:pt x="22611" y="13150"/>
                  <a:pt x="22332" y="13157"/>
                  <a:pt x="22051" y="13170"/>
                </a:cubicBezTo>
                <a:cubicBezTo>
                  <a:pt x="19607" y="13287"/>
                  <a:pt x="17106" y="13822"/>
                  <a:pt x="14647" y="13822"/>
                </a:cubicBezTo>
                <a:cubicBezTo>
                  <a:pt x="13381" y="13822"/>
                  <a:pt x="12127" y="13681"/>
                  <a:pt x="10897" y="13267"/>
                </a:cubicBezTo>
                <a:cubicBezTo>
                  <a:pt x="9208" y="12698"/>
                  <a:pt x="7859" y="11578"/>
                  <a:pt x="6837" y="10165"/>
                </a:cubicBezTo>
                <a:cubicBezTo>
                  <a:pt x="5813" y="8753"/>
                  <a:pt x="5099" y="7145"/>
                  <a:pt x="4337" y="5586"/>
                </a:cubicBezTo>
                <a:cubicBezTo>
                  <a:pt x="3492" y="3832"/>
                  <a:pt x="2550" y="2063"/>
                  <a:pt x="1056" y="764"/>
                </a:cubicBezTo>
                <a:cubicBezTo>
                  <a:pt x="715" y="487"/>
                  <a:pt x="374" y="227"/>
                  <a:pt x="0"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 name="Google Shape;453;p39"/>
          <p:cNvSpPr/>
          <p:nvPr/>
        </p:nvSpPr>
        <p:spPr>
          <a:xfrm rot="7287359" flipH="1">
            <a:off x="2437014" y="4565893"/>
            <a:ext cx="891513" cy="1297994"/>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54" name="Google Shape;454;p39"/>
          <p:cNvPicPr preferRelativeResize="0"/>
          <p:nvPr/>
        </p:nvPicPr>
        <p:blipFill rotWithShape="1">
          <a:blip r:embed="rId2">
            <a:alphaModFix/>
          </a:blip>
          <a:srcRect l="29955" r="5092"/>
          <a:stretch/>
        </p:blipFill>
        <p:spPr>
          <a:xfrm>
            <a:off x="4559004" y="-458443"/>
            <a:ext cx="4740869" cy="5777082"/>
          </a:xfrm>
          <a:prstGeom prst="rect">
            <a:avLst/>
          </a:prstGeom>
          <a:noFill/>
          <a:ln>
            <a:noFill/>
          </a:ln>
        </p:spPr>
      </p:pic>
      <p:pic>
        <p:nvPicPr>
          <p:cNvPr id="455" name="Google Shape;455;p39"/>
          <p:cNvPicPr preferRelativeResize="0"/>
          <p:nvPr/>
        </p:nvPicPr>
        <p:blipFill rotWithShape="1">
          <a:blip r:embed="rId2">
            <a:alphaModFix/>
          </a:blip>
          <a:srcRect l="29955" r="5092"/>
          <a:stretch/>
        </p:blipFill>
        <p:spPr>
          <a:xfrm>
            <a:off x="-74875" y="-183918"/>
            <a:ext cx="4740869" cy="5777082"/>
          </a:xfrm>
          <a:prstGeom prst="rect">
            <a:avLst/>
          </a:prstGeom>
          <a:noFill/>
          <a:ln>
            <a:noFill/>
          </a:ln>
        </p:spPr>
      </p:pic>
      <p:sp>
        <p:nvSpPr>
          <p:cNvPr id="456" name="Google Shape;456;p39"/>
          <p:cNvSpPr txBox="1">
            <a:spLocks noGrp="1"/>
          </p:cNvSpPr>
          <p:nvPr>
            <p:ph type="title"/>
          </p:nvPr>
        </p:nvSpPr>
        <p:spPr>
          <a:xfrm>
            <a:off x="708400" y="2187613"/>
            <a:ext cx="3957600" cy="1182300"/>
          </a:xfrm>
          <a:prstGeom prst="rect">
            <a:avLst/>
          </a:prstGeom>
        </p:spPr>
        <p:txBody>
          <a:bodyPr spcFirstLastPara="1" wrap="square" lIns="91425" tIns="91425" rIns="91425" bIns="91425" anchor="ctr" anchorCtr="0">
            <a:noAutofit/>
          </a:bodyPr>
          <a:lstStyle>
            <a:lvl1pPr lvl="0" algn="ctr" rtl="0">
              <a:lnSpc>
                <a:spcPct val="80000"/>
              </a:lnSpc>
              <a:spcBef>
                <a:spcPts val="0"/>
              </a:spcBef>
              <a:spcAft>
                <a:spcPts val="0"/>
              </a:spcAft>
              <a:buSzPts val="3600"/>
              <a:buNone/>
              <a:defRPr sz="4800">
                <a:solidFill>
                  <a:schemeClr val="accent3"/>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457" name="Google Shape;457;p39"/>
          <p:cNvSpPr txBox="1">
            <a:spLocks noGrp="1"/>
          </p:cNvSpPr>
          <p:nvPr>
            <p:ph type="title" idx="2" hasCustomPrompt="1"/>
          </p:nvPr>
        </p:nvSpPr>
        <p:spPr>
          <a:xfrm>
            <a:off x="1994250" y="1200275"/>
            <a:ext cx="1386000" cy="841800"/>
          </a:xfrm>
          <a:prstGeom prst="rect">
            <a:avLst/>
          </a:prstGeom>
        </p:spPr>
        <p:txBody>
          <a:bodyPr spcFirstLastPara="1" wrap="square" lIns="91425" tIns="91425" rIns="91425" bIns="91425" anchor="ctr" anchorCtr="0">
            <a:noAutofit/>
          </a:bodyPr>
          <a:lstStyle>
            <a:lvl1pPr lvl="0" rtl="0">
              <a:spcBef>
                <a:spcPts val="0"/>
              </a:spcBef>
              <a:spcAft>
                <a:spcPts val="0"/>
              </a:spcAft>
              <a:buSzPts val="6000"/>
              <a:buNone/>
              <a:defRPr sz="6000">
                <a:solidFill>
                  <a:schemeClr val="accent3"/>
                </a:solidFill>
                <a:latin typeface="Jost ExtraBold"/>
                <a:ea typeface="Jost ExtraBold"/>
                <a:cs typeface="Jost ExtraBold"/>
                <a:sym typeface="Jost ExtraBold"/>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458" name="Google Shape;458;p39"/>
          <p:cNvSpPr txBox="1">
            <a:spLocks noGrp="1"/>
          </p:cNvSpPr>
          <p:nvPr>
            <p:ph type="subTitle" idx="1"/>
          </p:nvPr>
        </p:nvSpPr>
        <p:spPr>
          <a:xfrm>
            <a:off x="1277700" y="3515425"/>
            <a:ext cx="2819100" cy="427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solidFill>
                  <a:schemeClr val="accent5"/>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Section header 3">
  <p:cSld name="TITLE_1_1_1">
    <p:bg>
      <p:bgPr>
        <a:solidFill>
          <a:schemeClr val="dk1"/>
        </a:solidFill>
        <a:effectLst/>
      </p:bgPr>
    </p:bg>
    <p:spTree>
      <p:nvGrpSpPr>
        <p:cNvPr id="1" name="Shape 459"/>
        <p:cNvGrpSpPr/>
        <p:nvPr/>
      </p:nvGrpSpPr>
      <p:grpSpPr>
        <a:xfrm>
          <a:off x="0" y="0"/>
          <a:ext cx="0" cy="0"/>
          <a:chOff x="0" y="0"/>
          <a:chExt cx="0" cy="0"/>
        </a:xfrm>
      </p:grpSpPr>
      <p:sp>
        <p:nvSpPr>
          <p:cNvPr id="460" name="Google Shape;460;p40"/>
          <p:cNvSpPr/>
          <p:nvPr/>
        </p:nvSpPr>
        <p:spPr>
          <a:xfrm>
            <a:off x="4259829" y="-71975"/>
            <a:ext cx="2362452" cy="1680305"/>
          </a:xfrm>
          <a:custGeom>
            <a:avLst/>
            <a:gdLst/>
            <a:ahLst/>
            <a:cxnLst/>
            <a:rect l="l" t="t" r="r" b="b"/>
            <a:pathLst>
              <a:path w="35204" h="25039" extrusionOk="0">
                <a:moveTo>
                  <a:pt x="0" y="0"/>
                </a:moveTo>
                <a:lnTo>
                  <a:pt x="0" y="212"/>
                </a:lnTo>
                <a:cubicBezTo>
                  <a:pt x="358" y="439"/>
                  <a:pt x="682" y="699"/>
                  <a:pt x="992" y="974"/>
                </a:cubicBezTo>
                <a:cubicBezTo>
                  <a:pt x="2291" y="2128"/>
                  <a:pt x="3167" y="3654"/>
                  <a:pt x="3947" y="5196"/>
                </a:cubicBezTo>
                <a:cubicBezTo>
                  <a:pt x="5376" y="8071"/>
                  <a:pt x="6658" y="11399"/>
                  <a:pt x="9695" y="12958"/>
                </a:cubicBezTo>
                <a:cubicBezTo>
                  <a:pt x="11245" y="13757"/>
                  <a:pt x="12921" y="14005"/>
                  <a:pt x="14622" y="14005"/>
                </a:cubicBezTo>
                <a:cubicBezTo>
                  <a:pt x="16378" y="14005"/>
                  <a:pt x="18161" y="13740"/>
                  <a:pt x="19860" y="13542"/>
                </a:cubicBezTo>
                <a:cubicBezTo>
                  <a:pt x="20872" y="13430"/>
                  <a:pt x="21897" y="13341"/>
                  <a:pt x="22923" y="13341"/>
                </a:cubicBezTo>
                <a:cubicBezTo>
                  <a:pt x="23822" y="13341"/>
                  <a:pt x="24720" y="13410"/>
                  <a:pt x="25608" y="13592"/>
                </a:cubicBezTo>
                <a:cubicBezTo>
                  <a:pt x="27182" y="13917"/>
                  <a:pt x="28693" y="14566"/>
                  <a:pt x="30025" y="15491"/>
                </a:cubicBezTo>
                <a:cubicBezTo>
                  <a:pt x="33125" y="17651"/>
                  <a:pt x="34977" y="21272"/>
                  <a:pt x="35009" y="25039"/>
                </a:cubicBezTo>
                <a:lnTo>
                  <a:pt x="35204" y="25039"/>
                </a:lnTo>
                <a:cubicBezTo>
                  <a:pt x="35171" y="21776"/>
                  <a:pt x="33792" y="18561"/>
                  <a:pt x="31372" y="16335"/>
                </a:cubicBezTo>
                <a:cubicBezTo>
                  <a:pt x="30187" y="15248"/>
                  <a:pt x="28791" y="14404"/>
                  <a:pt x="27280" y="13867"/>
                </a:cubicBezTo>
                <a:cubicBezTo>
                  <a:pt x="25856" y="13347"/>
                  <a:pt x="24386" y="13150"/>
                  <a:pt x="22890" y="13150"/>
                </a:cubicBezTo>
                <a:cubicBezTo>
                  <a:pt x="22611" y="13150"/>
                  <a:pt x="22332" y="13157"/>
                  <a:pt x="22051" y="13170"/>
                </a:cubicBezTo>
                <a:cubicBezTo>
                  <a:pt x="19607" y="13287"/>
                  <a:pt x="17106" y="13822"/>
                  <a:pt x="14647" y="13822"/>
                </a:cubicBezTo>
                <a:cubicBezTo>
                  <a:pt x="13381" y="13822"/>
                  <a:pt x="12127" y="13681"/>
                  <a:pt x="10897" y="13267"/>
                </a:cubicBezTo>
                <a:cubicBezTo>
                  <a:pt x="9208" y="12698"/>
                  <a:pt x="7859" y="11578"/>
                  <a:pt x="6837" y="10165"/>
                </a:cubicBezTo>
                <a:cubicBezTo>
                  <a:pt x="5813" y="8753"/>
                  <a:pt x="5099" y="7145"/>
                  <a:pt x="4337" y="5586"/>
                </a:cubicBezTo>
                <a:cubicBezTo>
                  <a:pt x="3492" y="3832"/>
                  <a:pt x="2550" y="2063"/>
                  <a:pt x="1056" y="764"/>
                </a:cubicBezTo>
                <a:cubicBezTo>
                  <a:pt x="715" y="487"/>
                  <a:pt x="374" y="227"/>
                  <a:pt x="0"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 name="Google Shape;461;p40"/>
          <p:cNvSpPr/>
          <p:nvPr/>
        </p:nvSpPr>
        <p:spPr>
          <a:xfrm rot="-6707563">
            <a:off x="-1398430" y="-859293"/>
            <a:ext cx="3303317" cy="3729610"/>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 name="Google Shape;462;p40"/>
          <p:cNvSpPr/>
          <p:nvPr/>
        </p:nvSpPr>
        <p:spPr>
          <a:xfrm rot="-9485597">
            <a:off x="7041159" y="2517851"/>
            <a:ext cx="3303322" cy="3729600"/>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 name="Google Shape;463;p40"/>
          <p:cNvSpPr/>
          <p:nvPr/>
        </p:nvSpPr>
        <p:spPr>
          <a:xfrm rot="10800000">
            <a:off x="-820695" y="3410028"/>
            <a:ext cx="5016906" cy="1853819"/>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 name="Google Shape;464;p40"/>
          <p:cNvSpPr/>
          <p:nvPr/>
        </p:nvSpPr>
        <p:spPr>
          <a:xfrm>
            <a:off x="4864655" y="8"/>
            <a:ext cx="5718317" cy="2113001"/>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 name="Google Shape;465;p40"/>
          <p:cNvSpPr/>
          <p:nvPr/>
        </p:nvSpPr>
        <p:spPr>
          <a:xfrm>
            <a:off x="-50575" y="3478698"/>
            <a:ext cx="674000" cy="1688818"/>
          </a:xfrm>
          <a:custGeom>
            <a:avLst/>
            <a:gdLst/>
            <a:ahLst/>
            <a:cxnLst/>
            <a:rect l="l" t="t" r="r" b="b"/>
            <a:pathLst>
              <a:path w="10946" h="27427" extrusionOk="0">
                <a:moveTo>
                  <a:pt x="1" y="0"/>
                </a:moveTo>
                <a:lnTo>
                  <a:pt x="1" y="260"/>
                </a:lnTo>
                <a:cubicBezTo>
                  <a:pt x="1219" y="634"/>
                  <a:pt x="2339" y="1364"/>
                  <a:pt x="3233" y="2273"/>
                </a:cubicBezTo>
                <a:cubicBezTo>
                  <a:pt x="5132" y="4222"/>
                  <a:pt x="5863" y="6950"/>
                  <a:pt x="6123" y="9580"/>
                </a:cubicBezTo>
                <a:cubicBezTo>
                  <a:pt x="6626" y="14728"/>
                  <a:pt x="5311" y="20622"/>
                  <a:pt x="8396" y="25186"/>
                </a:cubicBezTo>
                <a:cubicBezTo>
                  <a:pt x="8981" y="26045"/>
                  <a:pt x="9695" y="26825"/>
                  <a:pt x="10523" y="27426"/>
                </a:cubicBezTo>
                <a:lnTo>
                  <a:pt x="10945" y="27426"/>
                </a:lnTo>
                <a:cubicBezTo>
                  <a:pt x="10003" y="26792"/>
                  <a:pt x="9176" y="25916"/>
                  <a:pt x="8542" y="24958"/>
                </a:cubicBezTo>
                <a:cubicBezTo>
                  <a:pt x="7015" y="22636"/>
                  <a:pt x="6643" y="19810"/>
                  <a:pt x="6545" y="17082"/>
                </a:cubicBezTo>
                <a:cubicBezTo>
                  <a:pt x="6383" y="12098"/>
                  <a:pt x="7243" y="6008"/>
                  <a:pt x="3411" y="2095"/>
                </a:cubicBezTo>
                <a:cubicBezTo>
                  <a:pt x="2469" y="1137"/>
                  <a:pt x="1284" y="374"/>
                  <a:pt x="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66" name="Google Shape;466;p40"/>
          <p:cNvGrpSpPr/>
          <p:nvPr/>
        </p:nvGrpSpPr>
        <p:grpSpPr>
          <a:xfrm rot="10800000">
            <a:off x="8075195" y="1565719"/>
            <a:ext cx="355704" cy="470530"/>
            <a:chOff x="286275" y="729525"/>
            <a:chExt cx="240000" cy="317475"/>
          </a:xfrm>
        </p:grpSpPr>
        <p:sp>
          <p:nvSpPr>
            <p:cNvPr id="467" name="Google Shape;467;p40"/>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 name="Google Shape;468;p40"/>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69" name="Google Shape;469;p40"/>
          <p:cNvGrpSpPr/>
          <p:nvPr/>
        </p:nvGrpSpPr>
        <p:grpSpPr>
          <a:xfrm rot="1800142">
            <a:off x="619287" y="1879758"/>
            <a:ext cx="355702" cy="470528"/>
            <a:chOff x="286275" y="729525"/>
            <a:chExt cx="240000" cy="317475"/>
          </a:xfrm>
        </p:grpSpPr>
        <p:sp>
          <p:nvSpPr>
            <p:cNvPr id="470" name="Google Shape;470;p40"/>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 name="Google Shape;471;p40"/>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72" name="Google Shape;472;p40"/>
          <p:cNvGrpSpPr/>
          <p:nvPr/>
        </p:nvGrpSpPr>
        <p:grpSpPr>
          <a:xfrm rot="1800142">
            <a:off x="2047012" y="2465108"/>
            <a:ext cx="355702" cy="470528"/>
            <a:chOff x="286275" y="729525"/>
            <a:chExt cx="240000" cy="317475"/>
          </a:xfrm>
        </p:grpSpPr>
        <p:sp>
          <p:nvSpPr>
            <p:cNvPr id="473" name="Google Shape;473;p40"/>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 name="Google Shape;474;p40"/>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75" name="Google Shape;475;p40"/>
          <p:cNvGrpSpPr/>
          <p:nvPr/>
        </p:nvGrpSpPr>
        <p:grpSpPr>
          <a:xfrm rot="8100000">
            <a:off x="6660335" y="2169819"/>
            <a:ext cx="355703" cy="470528"/>
            <a:chOff x="286275" y="729525"/>
            <a:chExt cx="240000" cy="317475"/>
          </a:xfrm>
        </p:grpSpPr>
        <p:sp>
          <p:nvSpPr>
            <p:cNvPr id="476" name="Google Shape;476;p40"/>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 name="Google Shape;477;p40"/>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78" name="Google Shape;478;p40"/>
          <p:cNvGrpSpPr/>
          <p:nvPr/>
        </p:nvGrpSpPr>
        <p:grpSpPr>
          <a:xfrm rot="4896251">
            <a:off x="7308016" y="770195"/>
            <a:ext cx="355700" cy="470524"/>
            <a:chOff x="286275" y="729525"/>
            <a:chExt cx="240000" cy="317475"/>
          </a:xfrm>
        </p:grpSpPr>
        <p:sp>
          <p:nvSpPr>
            <p:cNvPr id="479" name="Google Shape;479;p40"/>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0" name="Google Shape;480;p40"/>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81" name="Google Shape;481;p40"/>
          <p:cNvGrpSpPr/>
          <p:nvPr/>
        </p:nvGrpSpPr>
        <p:grpSpPr>
          <a:xfrm rot="6475876">
            <a:off x="1509905" y="947565"/>
            <a:ext cx="355702" cy="470527"/>
            <a:chOff x="286275" y="729525"/>
            <a:chExt cx="240000" cy="317475"/>
          </a:xfrm>
        </p:grpSpPr>
        <p:sp>
          <p:nvSpPr>
            <p:cNvPr id="482" name="Google Shape;482;p40"/>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 name="Google Shape;483;p40"/>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84" name="Google Shape;484;p40"/>
          <p:cNvSpPr/>
          <p:nvPr/>
        </p:nvSpPr>
        <p:spPr>
          <a:xfrm>
            <a:off x="1953192" y="791595"/>
            <a:ext cx="1320422" cy="427803"/>
          </a:xfrm>
          <a:custGeom>
            <a:avLst/>
            <a:gdLst/>
            <a:ahLst/>
            <a:cxnLst/>
            <a:rect l="l" t="t" r="r" b="b"/>
            <a:pathLst>
              <a:path w="7031" h="2278" extrusionOk="0">
                <a:moveTo>
                  <a:pt x="2903" y="0"/>
                </a:moveTo>
                <a:cubicBezTo>
                  <a:pt x="2697" y="0"/>
                  <a:pt x="2492" y="52"/>
                  <a:pt x="2312" y="158"/>
                </a:cubicBezTo>
                <a:cubicBezTo>
                  <a:pt x="1943" y="368"/>
                  <a:pt x="1718" y="785"/>
                  <a:pt x="1750" y="1202"/>
                </a:cubicBezTo>
                <a:cubicBezTo>
                  <a:pt x="1603" y="1054"/>
                  <a:pt x="1399" y="969"/>
                  <a:pt x="1195" y="969"/>
                </a:cubicBezTo>
                <a:cubicBezTo>
                  <a:pt x="1089" y="969"/>
                  <a:pt x="983" y="992"/>
                  <a:pt x="884" y="1042"/>
                </a:cubicBezTo>
                <a:cubicBezTo>
                  <a:pt x="595" y="1170"/>
                  <a:pt x="417" y="1491"/>
                  <a:pt x="466" y="1812"/>
                </a:cubicBezTo>
                <a:cubicBezTo>
                  <a:pt x="435" y="1804"/>
                  <a:pt x="403" y="1800"/>
                  <a:pt x="371" y="1800"/>
                </a:cubicBezTo>
                <a:cubicBezTo>
                  <a:pt x="271" y="1800"/>
                  <a:pt x="173" y="1839"/>
                  <a:pt x="113" y="1924"/>
                </a:cubicBezTo>
                <a:cubicBezTo>
                  <a:pt x="32" y="2020"/>
                  <a:pt x="0" y="2165"/>
                  <a:pt x="64" y="2277"/>
                </a:cubicBezTo>
                <a:lnTo>
                  <a:pt x="6983" y="2277"/>
                </a:lnTo>
                <a:cubicBezTo>
                  <a:pt x="7031" y="2020"/>
                  <a:pt x="6951" y="1731"/>
                  <a:pt x="6758" y="1555"/>
                </a:cubicBezTo>
                <a:cubicBezTo>
                  <a:pt x="6608" y="1417"/>
                  <a:pt x="6416" y="1345"/>
                  <a:pt x="6225" y="1345"/>
                </a:cubicBezTo>
                <a:cubicBezTo>
                  <a:pt x="6150" y="1345"/>
                  <a:pt x="6076" y="1356"/>
                  <a:pt x="6003" y="1378"/>
                </a:cubicBezTo>
                <a:cubicBezTo>
                  <a:pt x="6084" y="1089"/>
                  <a:pt x="5956" y="768"/>
                  <a:pt x="5714" y="608"/>
                </a:cubicBezTo>
                <a:cubicBezTo>
                  <a:pt x="5572" y="512"/>
                  <a:pt x="5401" y="468"/>
                  <a:pt x="5228" y="468"/>
                </a:cubicBezTo>
                <a:cubicBezTo>
                  <a:pt x="5110" y="468"/>
                  <a:pt x="4991" y="489"/>
                  <a:pt x="4880" y="528"/>
                </a:cubicBezTo>
                <a:cubicBezTo>
                  <a:pt x="4608" y="624"/>
                  <a:pt x="4383" y="832"/>
                  <a:pt x="4222" y="1089"/>
                </a:cubicBezTo>
                <a:cubicBezTo>
                  <a:pt x="4126" y="689"/>
                  <a:pt x="3853" y="319"/>
                  <a:pt x="3484" y="143"/>
                </a:cubicBezTo>
                <a:cubicBezTo>
                  <a:pt x="3303" y="48"/>
                  <a:pt x="3102" y="0"/>
                  <a:pt x="290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 name="Google Shape;485;p40"/>
          <p:cNvSpPr/>
          <p:nvPr/>
        </p:nvSpPr>
        <p:spPr>
          <a:xfrm rot="7486041" flipH="1">
            <a:off x="5097299" y="4542062"/>
            <a:ext cx="891544" cy="1297995"/>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 name="Google Shape;486;p40"/>
          <p:cNvSpPr txBox="1">
            <a:spLocks noGrp="1"/>
          </p:cNvSpPr>
          <p:nvPr>
            <p:ph type="title"/>
          </p:nvPr>
        </p:nvSpPr>
        <p:spPr>
          <a:xfrm>
            <a:off x="2425650" y="2169313"/>
            <a:ext cx="4292700" cy="1218900"/>
          </a:xfrm>
          <a:prstGeom prst="rect">
            <a:avLst/>
          </a:prstGeom>
        </p:spPr>
        <p:txBody>
          <a:bodyPr spcFirstLastPara="1" wrap="square" lIns="91425" tIns="91425" rIns="91425" bIns="91425" anchor="ctr" anchorCtr="0">
            <a:noAutofit/>
          </a:bodyPr>
          <a:lstStyle>
            <a:lvl1pPr lvl="0" algn="ctr" rtl="0">
              <a:lnSpc>
                <a:spcPct val="70000"/>
              </a:lnSpc>
              <a:spcBef>
                <a:spcPts val="0"/>
              </a:spcBef>
              <a:spcAft>
                <a:spcPts val="0"/>
              </a:spcAft>
              <a:buSzPts val="3600"/>
              <a:buNone/>
              <a:defRPr sz="4800">
                <a:solidFill>
                  <a:schemeClr val="accent3"/>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487" name="Google Shape;487;p40"/>
          <p:cNvSpPr txBox="1">
            <a:spLocks noGrp="1"/>
          </p:cNvSpPr>
          <p:nvPr>
            <p:ph type="title" idx="2" hasCustomPrompt="1"/>
          </p:nvPr>
        </p:nvSpPr>
        <p:spPr>
          <a:xfrm>
            <a:off x="3878973" y="1249000"/>
            <a:ext cx="1386000" cy="841800"/>
          </a:xfrm>
          <a:prstGeom prst="rect">
            <a:avLst/>
          </a:prstGeom>
        </p:spPr>
        <p:txBody>
          <a:bodyPr spcFirstLastPara="1" wrap="square" lIns="91425" tIns="91425" rIns="91425" bIns="91425" anchor="ctr" anchorCtr="0">
            <a:noAutofit/>
          </a:bodyPr>
          <a:lstStyle>
            <a:lvl1pPr lvl="0" rtl="0">
              <a:spcBef>
                <a:spcPts val="0"/>
              </a:spcBef>
              <a:spcAft>
                <a:spcPts val="0"/>
              </a:spcAft>
              <a:buSzPts val="6000"/>
              <a:buNone/>
              <a:defRPr sz="6000">
                <a:solidFill>
                  <a:schemeClr val="accent3"/>
                </a:solidFill>
                <a:latin typeface="Jost ExtraBold"/>
                <a:ea typeface="Jost ExtraBold"/>
                <a:cs typeface="Jost ExtraBold"/>
                <a:sym typeface="Jost ExtraBold"/>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488" name="Google Shape;488;p40"/>
          <p:cNvSpPr txBox="1">
            <a:spLocks noGrp="1"/>
          </p:cNvSpPr>
          <p:nvPr>
            <p:ph type="subTitle" idx="1"/>
          </p:nvPr>
        </p:nvSpPr>
        <p:spPr>
          <a:xfrm>
            <a:off x="3269373" y="3466700"/>
            <a:ext cx="2819100" cy="427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solidFill>
                  <a:schemeClr val="accent5"/>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489" name="Google Shape;489;p40"/>
          <p:cNvSpPr/>
          <p:nvPr/>
        </p:nvSpPr>
        <p:spPr>
          <a:xfrm>
            <a:off x="6173474" y="220425"/>
            <a:ext cx="634691" cy="276848"/>
          </a:xfrm>
          <a:custGeom>
            <a:avLst/>
            <a:gdLst/>
            <a:ahLst/>
            <a:cxnLst/>
            <a:rect l="l" t="t" r="r" b="b"/>
            <a:pathLst>
              <a:path w="13870" h="6050" extrusionOk="0">
                <a:moveTo>
                  <a:pt x="7659" y="1"/>
                </a:moveTo>
                <a:cubicBezTo>
                  <a:pt x="6962" y="1"/>
                  <a:pt x="6283" y="396"/>
                  <a:pt x="6036" y="961"/>
                </a:cubicBezTo>
                <a:cubicBezTo>
                  <a:pt x="5741" y="676"/>
                  <a:pt x="5296" y="519"/>
                  <a:pt x="4859" y="519"/>
                </a:cubicBezTo>
                <a:cubicBezTo>
                  <a:pt x="4656" y="519"/>
                  <a:pt x="4454" y="553"/>
                  <a:pt x="4270" y="624"/>
                </a:cubicBezTo>
                <a:cubicBezTo>
                  <a:pt x="3677" y="849"/>
                  <a:pt x="3275" y="1427"/>
                  <a:pt x="3339" y="1973"/>
                </a:cubicBezTo>
                <a:cubicBezTo>
                  <a:pt x="3210" y="1923"/>
                  <a:pt x="3069" y="1900"/>
                  <a:pt x="2926" y="1900"/>
                </a:cubicBezTo>
                <a:cubicBezTo>
                  <a:pt x="2699" y="1900"/>
                  <a:pt x="2468" y="1960"/>
                  <a:pt x="2280" y="2069"/>
                </a:cubicBezTo>
                <a:cubicBezTo>
                  <a:pt x="1976" y="2262"/>
                  <a:pt x="1798" y="2583"/>
                  <a:pt x="1830" y="2904"/>
                </a:cubicBezTo>
                <a:cubicBezTo>
                  <a:pt x="1822" y="2903"/>
                  <a:pt x="1813" y="2903"/>
                  <a:pt x="1805" y="2903"/>
                </a:cubicBezTo>
                <a:cubicBezTo>
                  <a:pt x="1287" y="2903"/>
                  <a:pt x="854" y="3393"/>
                  <a:pt x="980" y="3835"/>
                </a:cubicBezTo>
                <a:cubicBezTo>
                  <a:pt x="467" y="3946"/>
                  <a:pt x="65" y="4380"/>
                  <a:pt x="17" y="4830"/>
                </a:cubicBezTo>
                <a:cubicBezTo>
                  <a:pt x="1" y="5166"/>
                  <a:pt x="146" y="5487"/>
                  <a:pt x="418" y="5729"/>
                </a:cubicBezTo>
                <a:cubicBezTo>
                  <a:pt x="531" y="5825"/>
                  <a:pt x="643" y="5873"/>
                  <a:pt x="756" y="5937"/>
                </a:cubicBezTo>
                <a:lnTo>
                  <a:pt x="13565" y="6050"/>
                </a:lnTo>
                <a:cubicBezTo>
                  <a:pt x="13741" y="5953"/>
                  <a:pt x="13805" y="5776"/>
                  <a:pt x="13837" y="5616"/>
                </a:cubicBezTo>
                <a:cubicBezTo>
                  <a:pt x="13869" y="5408"/>
                  <a:pt x="13837" y="5198"/>
                  <a:pt x="13741" y="5006"/>
                </a:cubicBezTo>
                <a:cubicBezTo>
                  <a:pt x="13580" y="4669"/>
                  <a:pt x="13212" y="4412"/>
                  <a:pt x="12810" y="4348"/>
                </a:cubicBezTo>
                <a:cubicBezTo>
                  <a:pt x="12970" y="3899"/>
                  <a:pt x="12842" y="3353"/>
                  <a:pt x="12457" y="3000"/>
                </a:cubicBezTo>
                <a:cubicBezTo>
                  <a:pt x="12153" y="2708"/>
                  <a:pt x="11710" y="2547"/>
                  <a:pt x="11268" y="2547"/>
                </a:cubicBezTo>
                <a:cubicBezTo>
                  <a:pt x="11150" y="2547"/>
                  <a:pt x="11031" y="2559"/>
                  <a:pt x="10916" y="2583"/>
                </a:cubicBezTo>
                <a:cubicBezTo>
                  <a:pt x="10948" y="2229"/>
                  <a:pt x="10787" y="1876"/>
                  <a:pt x="10498" y="1635"/>
                </a:cubicBezTo>
                <a:cubicBezTo>
                  <a:pt x="10251" y="1453"/>
                  <a:pt x="9930" y="1345"/>
                  <a:pt x="9603" y="1345"/>
                </a:cubicBezTo>
                <a:cubicBezTo>
                  <a:pt x="9527" y="1345"/>
                  <a:pt x="9451" y="1351"/>
                  <a:pt x="9375" y="1363"/>
                </a:cubicBezTo>
                <a:cubicBezTo>
                  <a:pt x="9310" y="689"/>
                  <a:pt x="8653" y="111"/>
                  <a:pt x="7883" y="14"/>
                </a:cubicBezTo>
                <a:cubicBezTo>
                  <a:pt x="7808" y="5"/>
                  <a:pt x="7734" y="1"/>
                  <a:pt x="765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90" name="Google Shape;490;p40"/>
          <p:cNvPicPr preferRelativeResize="0"/>
          <p:nvPr/>
        </p:nvPicPr>
        <p:blipFill rotWithShape="1">
          <a:blip r:embed="rId2">
            <a:alphaModFix/>
          </a:blip>
          <a:srcRect l="29957"/>
          <a:stretch/>
        </p:blipFill>
        <p:spPr>
          <a:xfrm>
            <a:off x="-479700" y="-213912"/>
            <a:ext cx="4930350" cy="5571324"/>
          </a:xfrm>
          <a:prstGeom prst="rect">
            <a:avLst/>
          </a:prstGeom>
          <a:noFill/>
          <a:ln>
            <a:noFill/>
          </a:ln>
        </p:spPr>
      </p:pic>
      <p:pic>
        <p:nvPicPr>
          <p:cNvPr id="491" name="Google Shape;491;p40"/>
          <p:cNvPicPr preferRelativeResize="0"/>
          <p:nvPr/>
        </p:nvPicPr>
        <p:blipFill rotWithShape="1">
          <a:blip r:embed="rId2">
            <a:alphaModFix/>
          </a:blip>
          <a:srcRect l="29957"/>
          <a:stretch/>
        </p:blipFill>
        <p:spPr>
          <a:xfrm>
            <a:off x="4450650" y="-213912"/>
            <a:ext cx="4930350" cy="5571324"/>
          </a:xfrm>
          <a:prstGeom prst="rect">
            <a:avLst/>
          </a:prstGeom>
          <a:noFill/>
          <a:ln>
            <a:noFill/>
          </a:ln>
        </p:spPr>
      </p:pic>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Title only 1">
  <p:cSld name="TITLE_ONLY_1">
    <p:spTree>
      <p:nvGrpSpPr>
        <p:cNvPr id="1" name="Shape 492"/>
        <p:cNvGrpSpPr/>
        <p:nvPr/>
      </p:nvGrpSpPr>
      <p:grpSpPr>
        <a:xfrm>
          <a:off x="0" y="0"/>
          <a:ext cx="0" cy="0"/>
          <a:chOff x="0" y="0"/>
          <a:chExt cx="0" cy="0"/>
        </a:xfrm>
      </p:grpSpPr>
      <p:sp>
        <p:nvSpPr>
          <p:cNvPr id="493" name="Google Shape;493;p41"/>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4000"/>
              <a:buNone/>
              <a:defRPr sz="4000">
                <a:latin typeface="Darker Grotesque ExtraBold"/>
                <a:ea typeface="Darker Grotesque ExtraBold"/>
                <a:cs typeface="Darker Grotesque ExtraBold"/>
                <a:sym typeface="Darker Grotesque ExtraBold"/>
              </a:defRPr>
            </a:lvl1pPr>
            <a:lvl2pPr lvl="1" rtl="0">
              <a:spcBef>
                <a:spcPts val="0"/>
              </a:spcBef>
              <a:spcAft>
                <a:spcPts val="0"/>
              </a:spcAft>
              <a:buSzPts val="4000"/>
              <a:buNone/>
              <a:defRPr sz="4000"/>
            </a:lvl2pPr>
            <a:lvl3pPr lvl="2" rtl="0">
              <a:spcBef>
                <a:spcPts val="0"/>
              </a:spcBef>
              <a:spcAft>
                <a:spcPts val="0"/>
              </a:spcAft>
              <a:buSzPts val="4000"/>
              <a:buNone/>
              <a:defRPr sz="4000"/>
            </a:lvl3pPr>
            <a:lvl4pPr lvl="3" rtl="0">
              <a:spcBef>
                <a:spcPts val="0"/>
              </a:spcBef>
              <a:spcAft>
                <a:spcPts val="0"/>
              </a:spcAft>
              <a:buSzPts val="4000"/>
              <a:buNone/>
              <a:defRPr sz="4000"/>
            </a:lvl4pPr>
            <a:lvl5pPr lvl="4" rtl="0">
              <a:spcBef>
                <a:spcPts val="0"/>
              </a:spcBef>
              <a:spcAft>
                <a:spcPts val="0"/>
              </a:spcAft>
              <a:buSzPts val="4000"/>
              <a:buNone/>
              <a:defRPr sz="4000"/>
            </a:lvl5pPr>
            <a:lvl6pPr lvl="5" rtl="0">
              <a:spcBef>
                <a:spcPts val="0"/>
              </a:spcBef>
              <a:spcAft>
                <a:spcPts val="0"/>
              </a:spcAft>
              <a:buSzPts val="4000"/>
              <a:buNone/>
              <a:defRPr sz="4000"/>
            </a:lvl6pPr>
            <a:lvl7pPr lvl="6" rtl="0">
              <a:spcBef>
                <a:spcPts val="0"/>
              </a:spcBef>
              <a:spcAft>
                <a:spcPts val="0"/>
              </a:spcAft>
              <a:buSzPts val="4000"/>
              <a:buNone/>
              <a:defRPr sz="4000"/>
            </a:lvl7pPr>
            <a:lvl8pPr lvl="7" rtl="0">
              <a:spcBef>
                <a:spcPts val="0"/>
              </a:spcBef>
              <a:spcAft>
                <a:spcPts val="0"/>
              </a:spcAft>
              <a:buSzPts val="4000"/>
              <a:buNone/>
              <a:defRPr sz="4000"/>
            </a:lvl8pPr>
            <a:lvl9pPr lvl="8" rtl="0">
              <a:spcBef>
                <a:spcPts val="0"/>
              </a:spcBef>
              <a:spcAft>
                <a:spcPts val="0"/>
              </a:spcAft>
              <a:buSzPts val="4000"/>
              <a:buNone/>
              <a:defRPr sz="4000"/>
            </a:lvl9pPr>
          </a:lstStyle>
          <a:p>
            <a:endParaRPr/>
          </a:p>
        </p:txBody>
      </p:sp>
      <p:sp>
        <p:nvSpPr>
          <p:cNvPr id="494" name="Google Shape;494;p41"/>
          <p:cNvSpPr/>
          <p:nvPr/>
        </p:nvSpPr>
        <p:spPr>
          <a:xfrm rot="-2700000">
            <a:off x="5348178" y="4701387"/>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 name="Google Shape;495;p41"/>
          <p:cNvSpPr/>
          <p:nvPr/>
        </p:nvSpPr>
        <p:spPr>
          <a:xfrm rot="10800000">
            <a:off x="7976928" y="3889240"/>
            <a:ext cx="1211372" cy="1310285"/>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96" name="Google Shape;496;p41"/>
          <p:cNvGrpSpPr/>
          <p:nvPr/>
        </p:nvGrpSpPr>
        <p:grpSpPr>
          <a:xfrm>
            <a:off x="-166749" y="-381051"/>
            <a:ext cx="1759703" cy="6232220"/>
            <a:chOff x="31672" y="318198"/>
            <a:chExt cx="754040" cy="2670417"/>
          </a:xfrm>
        </p:grpSpPr>
        <p:sp>
          <p:nvSpPr>
            <p:cNvPr id="497" name="Google Shape;497;p41"/>
            <p:cNvSpPr/>
            <p:nvPr/>
          </p:nvSpPr>
          <p:spPr>
            <a:xfrm>
              <a:off x="74040" y="318198"/>
              <a:ext cx="382025" cy="556175"/>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8" name="Google Shape;498;p41"/>
            <p:cNvSpPr/>
            <p:nvPr/>
          </p:nvSpPr>
          <p:spPr>
            <a:xfrm rot="-1090116">
              <a:off x="180740" y="1914160"/>
              <a:ext cx="455904" cy="1029028"/>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99" name="Google Shape;499;p41"/>
          <p:cNvSpPr/>
          <p:nvPr/>
        </p:nvSpPr>
        <p:spPr>
          <a:xfrm rot="6615849">
            <a:off x="8507200" y="-454068"/>
            <a:ext cx="1364750" cy="1986919"/>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 name="Google Shape;500;p41"/>
          <p:cNvSpPr/>
          <p:nvPr/>
        </p:nvSpPr>
        <p:spPr>
          <a:xfrm rot="2700000">
            <a:off x="-86585" y="1909387"/>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Title only 2">
  <p:cSld name="TITLE_ONLY_1_1">
    <p:spTree>
      <p:nvGrpSpPr>
        <p:cNvPr id="1" name="Shape 501"/>
        <p:cNvGrpSpPr/>
        <p:nvPr/>
      </p:nvGrpSpPr>
      <p:grpSpPr>
        <a:xfrm>
          <a:off x="0" y="0"/>
          <a:ext cx="0" cy="0"/>
          <a:chOff x="0" y="0"/>
          <a:chExt cx="0" cy="0"/>
        </a:xfrm>
      </p:grpSpPr>
      <p:sp>
        <p:nvSpPr>
          <p:cNvPr id="502" name="Google Shape;502;p42"/>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4000"/>
              <a:buNone/>
              <a:defRPr sz="4000">
                <a:latin typeface="Darker Grotesque ExtraBold"/>
                <a:ea typeface="Darker Grotesque ExtraBold"/>
                <a:cs typeface="Darker Grotesque ExtraBold"/>
                <a:sym typeface="Darker Grotesque ExtraBold"/>
              </a:defRPr>
            </a:lvl1pPr>
            <a:lvl2pPr lvl="1" rtl="0">
              <a:spcBef>
                <a:spcPts val="0"/>
              </a:spcBef>
              <a:spcAft>
                <a:spcPts val="0"/>
              </a:spcAft>
              <a:buSzPts val="4000"/>
              <a:buNone/>
              <a:defRPr sz="4000"/>
            </a:lvl2pPr>
            <a:lvl3pPr lvl="2" rtl="0">
              <a:spcBef>
                <a:spcPts val="0"/>
              </a:spcBef>
              <a:spcAft>
                <a:spcPts val="0"/>
              </a:spcAft>
              <a:buSzPts val="4000"/>
              <a:buNone/>
              <a:defRPr sz="4000"/>
            </a:lvl3pPr>
            <a:lvl4pPr lvl="3" rtl="0">
              <a:spcBef>
                <a:spcPts val="0"/>
              </a:spcBef>
              <a:spcAft>
                <a:spcPts val="0"/>
              </a:spcAft>
              <a:buSzPts val="4000"/>
              <a:buNone/>
              <a:defRPr sz="4000"/>
            </a:lvl4pPr>
            <a:lvl5pPr lvl="4" rtl="0">
              <a:spcBef>
                <a:spcPts val="0"/>
              </a:spcBef>
              <a:spcAft>
                <a:spcPts val="0"/>
              </a:spcAft>
              <a:buSzPts val="4000"/>
              <a:buNone/>
              <a:defRPr sz="4000"/>
            </a:lvl5pPr>
            <a:lvl6pPr lvl="5" rtl="0">
              <a:spcBef>
                <a:spcPts val="0"/>
              </a:spcBef>
              <a:spcAft>
                <a:spcPts val="0"/>
              </a:spcAft>
              <a:buSzPts val="4000"/>
              <a:buNone/>
              <a:defRPr sz="4000"/>
            </a:lvl6pPr>
            <a:lvl7pPr lvl="6" rtl="0">
              <a:spcBef>
                <a:spcPts val="0"/>
              </a:spcBef>
              <a:spcAft>
                <a:spcPts val="0"/>
              </a:spcAft>
              <a:buSzPts val="4000"/>
              <a:buNone/>
              <a:defRPr sz="4000"/>
            </a:lvl7pPr>
            <a:lvl8pPr lvl="7" rtl="0">
              <a:spcBef>
                <a:spcPts val="0"/>
              </a:spcBef>
              <a:spcAft>
                <a:spcPts val="0"/>
              </a:spcAft>
              <a:buSzPts val="4000"/>
              <a:buNone/>
              <a:defRPr sz="4000"/>
            </a:lvl8pPr>
            <a:lvl9pPr lvl="8" rtl="0">
              <a:spcBef>
                <a:spcPts val="0"/>
              </a:spcBef>
              <a:spcAft>
                <a:spcPts val="0"/>
              </a:spcAft>
              <a:buSzPts val="4000"/>
              <a:buNone/>
              <a:defRPr sz="4000"/>
            </a:lvl9pPr>
          </a:lstStyle>
          <a:p>
            <a:endParaRPr/>
          </a:p>
        </p:txBody>
      </p:sp>
      <p:sp>
        <p:nvSpPr>
          <p:cNvPr id="503" name="Google Shape;503;p42"/>
          <p:cNvSpPr/>
          <p:nvPr/>
        </p:nvSpPr>
        <p:spPr>
          <a:xfrm rot="-2700000">
            <a:off x="8848478" y="2203937"/>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 name="Google Shape;504;p42"/>
          <p:cNvSpPr/>
          <p:nvPr/>
        </p:nvSpPr>
        <p:spPr>
          <a:xfrm rot="-5400000">
            <a:off x="-8886" y="3948952"/>
            <a:ext cx="1211372" cy="1310285"/>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 name="Google Shape;505;p42"/>
          <p:cNvSpPr/>
          <p:nvPr/>
        </p:nvSpPr>
        <p:spPr>
          <a:xfrm rot="9709789">
            <a:off x="8050685" y="-351173"/>
            <a:ext cx="1063930" cy="2401479"/>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 name="Google Shape;506;p42"/>
          <p:cNvSpPr/>
          <p:nvPr/>
        </p:nvSpPr>
        <p:spPr>
          <a:xfrm rot="1558570">
            <a:off x="-275545" y="-993207"/>
            <a:ext cx="1364745" cy="1986928"/>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 name="Google Shape;507;p42"/>
          <p:cNvSpPr/>
          <p:nvPr/>
        </p:nvSpPr>
        <p:spPr>
          <a:xfrm rot="2700000">
            <a:off x="-203260" y="3072137"/>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8" name="Google Shape;508;p42"/>
          <p:cNvSpPr/>
          <p:nvPr/>
        </p:nvSpPr>
        <p:spPr>
          <a:xfrm rot="10800000">
            <a:off x="7233847" y="3916324"/>
            <a:ext cx="3500406" cy="1293451"/>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Title only 3">
  <p:cSld name="TITLE_ONLY_2">
    <p:spTree>
      <p:nvGrpSpPr>
        <p:cNvPr id="1" name="Shape 509"/>
        <p:cNvGrpSpPr/>
        <p:nvPr/>
      </p:nvGrpSpPr>
      <p:grpSpPr>
        <a:xfrm>
          <a:off x="0" y="0"/>
          <a:ext cx="0" cy="0"/>
          <a:chOff x="0" y="0"/>
          <a:chExt cx="0" cy="0"/>
        </a:xfrm>
      </p:grpSpPr>
      <p:sp>
        <p:nvSpPr>
          <p:cNvPr id="510" name="Google Shape;510;p43"/>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4000"/>
              <a:buNone/>
              <a:defRPr sz="4000">
                <a:latin typeface="Darker Grotesque ExtraBold"/>
                <a:ea typeface="Darker Grotesque ExtraBold"/>
                <a:cs typeface="Darker Grotesque ExtraBold"/>
                <a:sym typeface="Darker Grotesque ExtraBold"/>
              </a:defRPr>
            </a:lvl1pPr>
            <a:lvl2pPr lvl="1" rtl="0">
              <a:spcBef>
                <a:spcPts val="0"/>
              </a:spcBef>
              <a:spcAft>
                <a:spcPts val="0"/>
              </a:spcAft>
              <a:buSzPts val="4000"/>
              <a:buNone/>
              <a:defRPr sz="4000"/>
            </a:lvl2pPr>
            <a:lvl3pPr lvl="2" rtl="0">
              <a:spcBef>
                <a:spcPts val="0"/>
              </a:spcBef>
              <a:spcAft>
                <a:spcPts val="0"/>
              </a:spcAft>
              <a:buSzPts val="4000"/>
              <a:buNone/>
              <a:defRPr sz="4000"/>
            </a:lvl3pPr>
            <a:lvl4pPr lvl="3" rtl="0">
              <a:spcBef>
                <a:spcPts val="0"/>
              </a:spcBef>
              <a:spcAft>
                <a:spcPts val="0"/>
              </a:spcAft>
              <a:buSzPts val="4000"/>
              <a:buNone/>
              <a:defRPr sz="4000"/>
            </a:lvl4pPr>
            <a:lvl5pPr lvl="4" rtl="0">
              <a:spcBef>
                <a:spcPts val="0"/>
              </a:spcBef>
              <a:spcAft>
                <a:spcPts val="0"/>
              </a:spcAft>
              <a:buSzPts val="4000"/>
              <a:buNone/>
              <a:defRPr sz="4000"/>
            </a:lvl5pPr>
            <a:lvl6pPr lvl="5" rtl="0">
              <a:spcBef>
                <a:spcPts val="0"/>
              </a:spcBef>
              <a:spcAft>
                <a:spcPts val="0"/>
              </a:spcAft>
              <a:buSzPts val="4000"/>
              <a:buNone/>
              <a:defRPr sz="4000"/>
            </a:lvl6pPr>
            <a:lvl7pPr lvl="6" rtl="0">
              <a:spcBef>
                <a:spcPts val="0"/>
              </a:spcBef>
              <a:spcAft>
                <a:spcPts val="0"/>
              </a:spcAft>
              <a:buSzPts val="4000"/>
              <a:buNone/>
              <a:defRPr sz="4000"/>
            </a:lvl7pPr>
            <a:lvl8pPr lvl="7" rtl="0">
              <a:spcBef>
                <a:spcPts val="0"/>
              </a:spcBef>
              <a:spcAft>
                <a:spcPts val="0"/>
              </a:spcAft>
              <a:buSzPts val="4000"/>
              <a:buNone/>
              <a:defRPr sz="4000"/>
            </a:lvl8pPr>
            <a:lvl9pPr lvl="8" rtl="0">
              <a:spcBef>
                <a:spcPts val="0"/>
              </a:spcBef>
              <a:spcAft>
                <a:spcPts val="0"/>
              </a:spcAft>
              <a:buSzPts val="4000"/>
              <a:buNone/>
              <a:defRPr sz="4000"/>
            </a:lvl9pPr>
          </a:lstStyle>
          <a:p>
            <a:endParaRPr/>
          </a:p>
        </p:txBody>
      </p:sp>
      <p:sp>
        <p:nvSpPr>
          <p:cNvPr id="511" name="Google Shape;511;p43"/>
          <p:cNvSpPr/>
          <p:nvPr/>
        </p:nvSpPr>
        <p:spPr>
          <a:xfrm rot="-2700000">
            <a:off x="5635090" y="4701387"/>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2" name="Google Shape;512;p43"/>
          <p:cNvSpPr/>
          <p:nvPr/>
        </p:nvSpPr>
        <p:spPr>
          <a:xfrm rot="5400000">
            <a:off x="7500495" y="-181445"/>
            <a:ext cx="1687803" cy="1825618"/>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13" name="Google Shape;513;p43"/>
          <p:cNvGrpSpPr/>
          <p:nvPr/>
        </p:nvGrpSpPr>
        <p:grpSpPr>
          <a:xfrm>
            <a:off x="-67875" y="-381051"/>
            <a:ext cx="1113233" cy="5753003"/>
            <a:chOff x="74040" y="318198"/>
            <a:chExt cx="477025" cy="2465080"/>
          </a:xfrm>
        </p:grpSpPr>
        <p:sp>
          <p:nvSpPr>
            <p:cNvPr id="514" name="Google Shape;514;p43"/>
            <p:cNvSpPr/>
            <p:nvPr/>
          </p:nvSpPr>
          <p:spPr>
            <a:xfrm>
              <a:off x="74040" y="318198"/>
              <a:ext cx="382025" cy="556175"/>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5" name="Google Shape;515;p43"/>
            <p:cNvSpPr/>
            <p:nvPr/>
          </p:nvSpPr>
          <p:spPr>
            <a:xfrm>
              <a:off x="95140" y="1754202"/>
              <a:ext cx="455925" cy="1029075"/>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16" name="Google Shape;516;p43"/>
          <p:cNvSpPr/>
          <p:nvPr/>
        </p:nvSpPr>
        <p:spPr>
          <a:xfrm rot="8996209">
            <a:off x="8468300" y="2827253"/>
            <a:ext cx="1364738" cy="1986924"/>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7" name="Google Shape;517;p43"/>
          <p:cNvSpPr/>
          <p:nvPr/>
        </p:nvSpPr>
        <p:spPr>
          <a:xfrm rot="2700000">
            <a:off x="-86585" y="1115012"/>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matchingName="Title only 4">
  <p:cSld name="TITLE_ONLY_2_1">
    <p:spTree>
      <p:nvGrpSpPr>
        <p:cNvPr id="1" name="Shape 518"/>
        <p:cNvGrpSpPr/>
        <p:nvPr/>
      </p:nvGrpSpPr>
      <p:grpSpPr>
        <a:xfrm>
          <a:off x="0" y="0"/>
          <a:ext cx="0" cy="0"/>
          <a:chOff x="0" y="0"/>
          <a:chExt cx="0" cy="0"/>
        </a:xfrm>
      </p:grpSpPr>
      <p:sp>
        <p:nvSpPr>
          <p:cNvPr id="519" name="Google Shape;519;p44"/>
          <p:cNvSpPr/>
          <p:nvPr/>
        </p:nvSpPr>
        <p:spPr>
          <a:xfrm rot="2700000" flipH="1">
            <a:off x="-136550" y="4697812"/>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0" name="Google Shape;520;p44"/>
          <p:cNvSpPr/>
          <p:nvPr/>
        </p:nvSpPr>
        <p:spPr>
          <a:xfrm rot="-5400000" flipH="1">
            <a:off x="122" y="-181445"/>
            <a:ext cx="1687803" cy="1825618"/>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21" name="Google Shape;521;p44"/>
          <p:cNvGrpSpPr/>
          <p:nvPr/>
        </p:nvGrpSpPr>
        <p:grpSpPr>
          <a:xfrm flipH="1">
            <a:off x="8143061" y="-381051"/>
            <a:ext cx="1113233" cy="5753003"/>
            <a:chOff x="74040" y="318198"/>
            <a:chExt cx="477025" cy="2465080"/>
          </a:xfrm>
        </p:grpSpPr>
        <p:sp>
          <p:nvSpPr>
            <p:cNvPr id="522" name="Google Shape;522;p44"/>
            <p:cNvSpPr/>
            <p:nvPr/>
          </p:nvSpPr>
          <p:spPr>
            <a:xfrm>
              <a:off x="74040" y="318198"/>
              <a:ext cx="382025" cy="556175"/>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3" name="Google Shape;523;p44"/>
            <p:cNvSpPr/>
            <p:nvPr/>
          </p:nvSpPr>
          <p:spPr>
            <a:xfrm>
              <a:off x="95140" y="1754202"/>
              <a:ext cx="455925" cy="1029075"/>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24" name="Google Shape;524;p44"/>
          <p:cNvSpPr/>
          <p:nvPr/>
        </p:nvSpPr>
        <p:spPr>
          <a:xfrm rot="-2700000" flipH="1">
            <a:off x="8754850" y="1115012"/>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5" name="Google Shape;525;p44"/>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4000"/>
              <a:buNone/>
              <a:defRPr sz="4000">
                <a:latin typeface="Darker Grotesque ExtraBold"/>
                <a:ea typeface="Darker Grotesque ExtraBold"/>
                <a:cs typeface="Darker Grotesque ExtraBold"/>
                <a:sym typeface="Darker Grotesque ExtraBold"/>
              </a:defRPr>
            </a:lvl1pPr>
            <a:lvl2pPr lvl="1" rtl="0">
              <a:spcBef>
                <a:spcPts val="0"/>
              </a:spcBef>
              <a:spcAft>
                <a:spcPts val="0"/>
              </a:spcAft>
              <a:buSzPts val="4000"/>
              <a:buNone/>
              <a:defRPr sz="4000"/>
            </a:lvl2pPr>
            <a:lvl3pPr lvl="2" rtl="0">
              <a:spcBef>
                <a:spcPts val="0"/>
              </a:spcBef>
              <a:spcAft>
                <a:spcPts val="0"/>
              </a:spcAft>
              <a:buSzPts val="4000"/>
              <a:buNone/>
              <a:defRPr sz="4000"/>
            </a:lvl3pPr>
            <a:lvl4pPr lvl="3" rtl="0">
              <a:spcBef>
                <a:spcPts val="0"/>
              </a:spcBef>
              <a:spcAft>
                <a:spcPts val="0"/>
              </a:spcAft>
              <a:buSzPts val="4000"/>
              <a:buNone/>
              <a:defRPr sz="4000"/>
            </a:lvl4pPr>
            <a:lvl5pPr lvl="4" rtl="0">
              <a:spcBef>
                <a:spcPts val="0"/>
              </a:spcBef>
              <a:spcAft>
                <a:spcPts val="0"/>
              </a:spcAft>
              <a:buSzPts val="4000"/>
              <a:buNone/>
              <a:defRPr sz="4000"/>
            </a:lvl5pPr>
            <a:lvl6pPr lvl="5" rtl="0">
              <a:spcBef>
                <a:spcPts val="0"/>
              </a:spcBef>
              <a:spcAft>
                <a:spcPts val="0"/>
              </a:spcAft>
              <a:buSzPts val="4000"/>
              <a:buNone/>
              <a:defRPr sz="4000"/>
            </a:lvl6pPr>
            <a:lvl7pPr lvl="6" rtl="0">
              <a:spcBef>
                <a:spcPts val="0"/>
              </a:spcBef>
              <a:spcAft>
                <a:spcPts val="0"/>
              </a:spcAft>
              <a:buSzPts val="4000"/>
              <a:buNone/>
              <a:defRPr sz="4000"/>
            </a:lvl7pPr>
            <a:lvl8pPr lvl="7" rtl="0">
              <a:spcBef>
                <a:spcPts val="0"/>
              </a:spcBef>
              <a:spcAft>
                <a:spcPts val="0"/>
              </a:spcAft>
              <a:buSzPts val="4000"/>
              <a:buNone/>
              <a:defRPr sz="4000"/>
            </a:lvl8pPr>
            <a:lvl9pPr lvl="8" rtl="0">
              <a:spcBef>
                <a:spcPts val="0"/>
              </a:spcBef>
              <a:spcAft>
                <a:spcPts val="0"/>
              </a:spcAft>
              <a:buSzPts val="4000"/>
              <a:buNone/>
              <a:defRPr sz="4000"/>
            </a:lvl9pPr>
          </a:lstStyle>
          <a:p>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matchingName="Title only 5">
  <p:cSld name="TITLE_ONLY_3">
    <p:spTree>
      <p:nvGrpSpPr>
        <p:cNvPr id="1" name="Shape 526"/>
        <p:cNvGrpSpPr/>
        <p:nvPr/>
      </p:nvGrpSpPr>
      <p:grpSpPr>
        <a:xfrm>
          <a:off x="0" y="0"/>
          <a:ext cx="0" cy="0"/>
          <a:chOff x="0" y="0"/>
          <a:chExt cx="0" cy="0"/>
        </a:xfrm>
      </p:grpSpPr>
      <p:sp>
        <p:nvSpPr>
          <p:cNvPr id="527" name="Google Shape;527;p45"/>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4000"/>
              <a:buNone/>
              <a:defRPr sz="4000">
                <a:latin typeface="Darker Grotesque ExtraBold"/>
                <a:ea typeface="Darker Grotesque ExtraBold"/>
                <a:cs typeface="Darker Grotesque ExtraBold"/>
                <a:sym typeface="Darker Grotesque ExtraBold"/>
              </a:defRPr>
            </a:lvl1pPr>
            <a:lvl2pPr lvl="1" rtl="0">
              <a:spcBef>
                <a:spcPts val="0"/>
              </a:spcBef>
              <a:spcAft>
                <a:spcPts val="0"/>
              </a:spcAft>
              <a:buSzPts val="4000"/>
              <a:buNone/>
              <a:defRPr sz="4000"/>
            </a:lvl2pPr>
            <a:lvl3pPr lvl="2" rtl="0">
              <a:spcBef>
                <a:spcPts val="0"/>
              </a:spcBef>
              <a:spcAft>
                <a:spcPts val="0"/>
              </a:spcAft>
              <a:buSzPts val="4000"/>
              <a:buNone/>
              <a:defRPr sz="4000"/>
            </a:lvl3pPr>
            <a:lvl4pPr lvl="3" rtl="0">
              <a:spcBef>
                <a:spcPts val="0"/>
              </a:spcBef>
              <a:spcAft>
                <a:spcPts val="0"/>
              </a:spcAft>
              <a:buSzPts val="4000"/>
              <a:buNone/>
              <a:defRPr sz="4000"/>
            </a:lvl4pPr>
            <a:lvl5pPr lvl="4" rtl="0">
              <a:spcBef>
                <a:spcPts val="0"/>
              </a:spcBef>
              <a:spcAft>
                <a:spcPts val="0"/>
              </a:spcAft>
              <a:buSzPts val="4000"/>
              <a:buNone/>
              <a:defRPr sz="4000"/>
            </a:lvl5pPr>
            <a:lvl6pPr lvl="5" rtl="0">
              <a:spcBef>
                <a:spcPts val="0"/>
              </a:spcBef>
              <a:spcAft>
                <a:spcPts val="0"/>
              </a:spcAft>
              <a:buSzPts val="4000"/>
              <a:buNone/>
              <a:defRPr sz="4000"/>
            </a:lvl6pPr>
            <a:lvl7pPr lvl="6" rtl="0">
              <a:spcBef>
                <a:spcPts val="0"/>
              </a:spcBef>
              <a:spcAft>
                <a:spcPts val="0"/>
              </a:spcAft>
              <a:buSzPts val="4000"/>
              <a:buNone/>
              <a:defRPr sz="4000"/>
            </a:lvl7pPr>
            <a:lvl8pPr lvl="7" rtl="0">
              <a:spcBef>
                <a:spcPts val="0"/>
              </a:spcBef>
              <a:spcAft>
                <a:spcPts val="0"/>
              </a:spcAft>
              <a:buSzPts val="4000"/>
              <a:buNone/>
              <a:defRPr sz="4000"/>
            </a:lvl8pPr>
            <a:lvl9pPr lvl="8" rtl="0">
              <a:spcBef>
                <a:spcPts val="0"/>
              </a:spcBef>
              <a:spcAft>
                <a:spcPts val="0"/>
              </a:spcAft>
              <a:buSzPts val="4000"/>
              <a:buNone/>
              <a:defRPr sz="4000"/>
            </a:lvl9pPr>
          </a:lstStyle>
          <a:p>
            <a:endParaRPr/>
          </a:p>
        </p:txBody>
      </p:sp>
      <p:sp>
        <p:nvSpPr>
          <p:cNvPr id="528" name="Google Shape;528;p45"/>
          <p:cNvSpPr/>
          <p:nvPr/>
        </p:nvSpPr>
        <p:spPr>
          <a:xfrm rot="2700000" flipH="1">
            <a:off x="314239" y="3990962"/>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9" name="Google Shape;529;p45"/>
          <p:cNvSpPr/>
          <p:nvPr/>
        </p:nvSpPr>
        <p:spPr>
          <a:xfrm rot="10800000" flipH="1">
            <a:off x="-74140" y="3373905"/>
            <a:ext cx="1687803" cy="1825618"/>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0" name="Google Shape;530;p45"/>
          <p:cNvSpPr/>
          <p:nvPr/>
        </p:nvSpPr>
        <p:spPr>
          <a:xfrm flipH="1">
            <a:off x="6228220" y="4420848"/>
            <a:ext cx="2953813" cy="806983"/>
          </a:xfrm>
          <a:custGeom>
            <a:avLst/>
            <a:gdLst/>
            <a:ahLst/>
            <a:cxnLst/>
            <a:rect l="l" t="t" r="r" b="b"/>
            <a:pathLst>
              <a:path w="17295" h="4725" extrusionOk="0">
                <a:moveTo>
                  <a:pt x="3039" y="0"/>
                </a:moveTo>
                <a:cubicBezTo>
                  <a:pt x="0" y="0"/>
                  <a:pt x="0" y="4725"/>
                  <a:pt x="0" y="4725"/>
                </a:cubicBezTo>
                <a:lnTo>
                  <a:pt x="17294" y="4725"/>
                </a:lnTo>
                <a:cubicBezTo>
                  <a:pt x="17294" y="4725"/>
                  <a:pt x="14809" y="2371"/>
                  <a:pt x="13105" y="2371"/>
                </a:cubicBezTo>
                <a:cubicBezTo>
                  <a:pt x="11199" y="2371"/>
                  <a:pt x="11854" y="3797"/>
                  <a:pt x="9257" y="3797"/>
                </a:cubicBezTo>
                <a:cubicBezTo>
                  <a:pt x="9110" y="3797"/>
                  <a:pt x="8954" y="3793"/>
                  <a:pt x="8786" y="3783"/>
                </a:cubicBezTo>
                <a:cubicBezTo>
                  <a:pt x="7194" y="3686"/>
                  <a:pt x="5554" y="16"/>
                  <a:pt x="3070" y="0"/>
                </a:cubicBezTo>
                <a:cubicBezTo>
                  <a:pt x="3059" y="0"/>
                  <a:pt x="3049" y="0"/>
                  <a:pt x="303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1" name="Google Shape;531;p45"/>
          <p:cNvSpPr/>
          <p:nvPr/>
        </p:nvSpPr>
        <p:spPr>
          <a:xfrm flipH="1">
            <a:off x="8290501" y="-381051"/>
            <a:ext cx="891532" cy="1298001"/>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2" name="Google Shape;532;p45"/>
          <p:cNvSpPr/>
          <p:nvPr/>
        </p:nvSpPr>
        <p:spPr>
          <a:xfrm rot="-8996209" flipH="1">
            <a:off x="-686055" y="27078"/>
            <a:ext cx="1364738" cy="1986924"/>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 name="Google Shape;533;p45"/>
          <p:cNvSpPr/>
          <p:nvPr/>
        </p:nvSpPr>
        <p:spPr>
          <a:xfrm rot="-2700000" flipH="1">
            <a:off x="8680589" y="1909387"/>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matchingName="Numbers and Text">
  <p:cSld name="CUSTOM_8">
    <p:spTree>
      <p:nvGrpSpPr>
        <p:cNvPr id="1" name="Shape 534"/>
        <p:cNvGrpSpPr/>
        <p:nvPr/>
      </p:nvGrpSpPr>
      <p:grpSpPr>
        <a:xfrm>
          <a:off x="0" y="0"/>
          <a:ext cx="0" cy="0"/>
          <a:chOff x="0" y="0"/>
          <a:chExt cx="0" cy="0"/>
        </a:xfrm>
      </p:grpSpPr>
      <p:sp>
        <p:nvSpPr>
          <p:cNvPr id="535" name="Google Shape;535;p46"/>
          <p:cNvSpPr txBox="1">
            <a:spLocks noGrp="1"/>
          </p:cNvSpPr>
          <p:nvPr>
            <p:ph type="title" hasCustomPrompt="1"/>
          </p:nvPr>
        </p:nvSpPr>
        <p:spPr>
          <a:xfrm>
            <a:off x="713100" y="704188"/>
            <a:ext cx="3552000" cy="519600"/>
          </a:xfrm>
          <a:prstGeom prst="rect">
            <a:avLst/>
          </a:prstGeom>
        </p:spPr>
        <p:txBody>
          <a:bodyPr spcFirstLastPara="1" wrap="square" lIns="91425" tIns="91425" rIns="91425" bIns="91425" anchor="ctr" anchorCtr="0">
            <a:noAutofit/>
          </a:bodyPr>
          <a:lstStyle>
            <a:lvl1pPr lvl="0" rtl="0">
              <a:spcBef>
                <a:spcPts val="0"/>
              </a:spcBef>
              <a:spcAft>
                <a:spcPts val="0"/>
              </a:spcAft>
              <a:buSzPts val="6000"/>
              <a:buNone/>
              <a:defRPr sz="4500">
                <a:solidFill>
                  <a:schemeClr val="accent5"/>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536" name="Google Shape;536;p46"/>
          <p:cNvSpPr txBox="1">
            <a:spLocks noGrp="1"/>
          </p:cNvSpPr>
          <p:nvPr>
            <p:ph type="subTitle" idx="1"/>
          </p:nvPr>
        </p:nvSpPr>
        <p:spPr>
          <a:xfrm>
            <a:off x="713100" y="1371913"/>
            <a:ext cx="3552000" cy="4734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chemeClr val="dk1"/>
              </a:buClr>
              <a:buSzPts val="2400"/>
              <a:buFont typeface="PT Sans"/>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Clr>
                <a:schemeClr val="dk1"/>
              </a:buClr>
              <a:buSzPts val="2100"/>
              <a:buNone/>
              <a:defRPr sz="2100">
                <a:solidFill>
                  <a:schemeClr val="dk1"/>
                </a:solidFill>
              </a:defRPr>
            </a:lvl2pPr>
            <a:lvl3pPr lvl="2" algn="ctr" rtl="0">
              <a:lnSpc>
                <a:spcPct val="100000"/>
              </a:lnSpc>
              <a:spcBef>
                <a:spcPts val="0"/>
              </a:spcBef>
              <a:spcAft>
                <a:spcPts val="0"/>
              </a:spcAft>
              <a:buClr>
                <a:schemeClr val="dk1"/>
              </a:buClr>
              <a:buSzPts val="2100"/>
              <a:buNone/>
              <a:defRPr sz="2100">
                <a:solidFill>
                  <a:schemeClr val="dk1"/>
                </a:solidFill>
              </a:defRPr>
            </a:lvl3pPr>
            <a:lvl4pPr lvl="3"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4pPr>
            <a:lvl5pPr lvl="4"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5pPr>
            <a:lvl6pPr lvl="5"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6pPr>
            <a:lvl7pPr lvl="6"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7pPr>
            <a:lvl8pPr lvl="7"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8pPr>
            <a:lvl9pPr lvl="8"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9pPr>
          </a:lstStyle>
          <a:p>
            <a:endParaRPr/>
          </a:p>
        </p:txBody>
      </p:sp>
      <p:sp>
        <p:nvSpPr>
          <p:cNvPr id="537" name="Google Shape;537;p46"/>
          <p:cNvSpPr txBox="1">
            <a:spLocks noGrp="1"/>
          </p:cNvSpPr>
          <p:nvPr>
            <p:ph type="title" idx="2" hasCustomPrompt="1"/>
          </p:nvPr>
        </p:nvSpPr>
        <p:spPr>
          <a:xfrm>
            <a:off x="713100" y="2001900"/>
            <a:ext cx="3552000" cy="519600"/>
          </a:xfrm>
          <a:prstGeom prst="rect">
            <a:avLst/>
          </a:prstGeom>
        </p:spPr>
        <p:txBody>
          <a:bodyPr spcFirstLastPara="1" wrap="square" lIns="91425" tIns="91425" rIns="91425" bIns="91425" anchor="ctr" anchorCtr="0">
            <a:noAutofit/>
          </a:bodyPr>
          <a:lstStyle>
            <a:lvl1pPr lvl="0" rtl="0">
              <a:spcBef>
                <a:spcPts val="0"/>
              </a:spcBef>
              <a:spcAft>
                <a:spcPts val="0"/>
              </a:spcAft>
              <a:buSzPts val="6000"/>
              <a:buNone/>
              <a:defRPr sz="4500">
                <a:solidFill>
                  <a:schemeClr val="accent5"/>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538" name="Google Shape;538;p46"/>
          <p:cNvSpPr txBox="1">
            <a:spLocks noGrp="1"/>
          </p:cNvSpPr>
          <p:nvPr>
            <p:ph type="subTitle" idx="3"/>
          </p:nvPr>
        </p:nvSpPr>
        <p:spPr>
          <a:xfrm>
            <a:off x="713100" y="2682338"/>
            <a:ext cx="3552000" cy="4734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chemeClr val="dk1"/>
              </a:buClr>
              <a:buSzPts val="2400"/>
              <a:buFont typeface="PT Sans"/>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Clr>
                <a:schemeClr val="dk1"/>
              </a:buClr>
              <a:buSzPts val="2100"/>
              <a:buNone/>
              <a:defRPr sz="2100">
                <a:solidFill>
                  <a:schemeClr val="dk1"/>
                </a:solidFill>
              </a:defRPr>
            </a:lvl2pPr>
            <a:lvl3pPr lvl="2" algn="ctr" rtl="0">
              <a:lnSpc>
                <a:spcPct val="100000"/>
              </a:lnSpc>
              <a:spcBef>
                <a:spcPts val="0"/>
              </a:spcBef>
              <a:spcAft>
                <a:spcPts val="0"/>
              </a:spcAft>
              <a:buClr>
                <a:schemeClr val="dk1"/>
              </a:buClr>
              <a:buSzPts val="2100"/>
              <a:buNone/>
              <a:defRPr sz="2100">
                <a:solidFill>
                  <a:schemeClr val="dk1"/>
                </a:solidFill>
              </a:defRPr>
            </a:lvl3pPr>
            <a:lvl4pPr lvl="3"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4pPr>
            <a:lvl5pPr lvl="4"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5pPr>
            <a:lvl6pPr lvl="5"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6pPr>
            <a:lvl7pPr lvl="6"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7pPr>
            <a:lvl8pPr lvl="7"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8pPr>
            <a:lvl9pPr lvl="8"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9pPr>
          </a:lstStyle>
          <a:p>
            <a:endParaRPr/>
          </a:p>
        </p:txBody>
      </p:sp>
      <p:sp>
        <p:nvSpPr>
          <p:cNvPr id="539" name="Google Shape;539;p46"/>
          <p:cNvSpPr txBox="1">
            <a:spLocks noGrp="1"/>
          </p:cNvSpPr>
          <p:nvPr>
            <p:ph type="title" idx="4" hasCustomPrompt="1"/>
          </p:nvPr>
        </p:nvSpPr>
        <p:spPr>
          <a:xfrm>
            <a:off x="713100" y="3299612"/>
            <a:ext cx="3552000" cy="519600"/>
          </a:xfrm>
          <a:prstGeom prst="rect">
            <a:avLst/>
          </a:prstGeom>
        </p:spPr>
        <p:txBody>
          <a:bodyPr spcFirstLastPara="1" wrap="square" lIns="91425" tIns="91425" rIns="91425" bIns="91425" anchor="ctr" anchorCtr="0">
            <a:noAutofit/>
          </a:bodyPr>
          <a:lstStyle>
            <a:lvl1pPr lvl="0" rtl="0">
              <a:spcBef>
                <a:spcPts val="0"/>
              </a:spcBef>
              <a:spcAft>
                <a:spcPts val="0"/>
              </a:spcAft>
              <a:buSzPts val="6000"/>
              <a:buNone/>
              <a:defRPr sz="4500">
                <a:solidFill>
                  <a:schemeClr val="accent5"/>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540" name="Google Shape;540;p46"/>
          <p:cNvSpPr txBox="1">
            <a:spLocks noGrp="1"/>
          </p:cNvSpPr>
          <p:nvPr>
            <p:ph type="subTitle" idx="5"/>
          </p:nvPr>
        </p:nvSpPr>
        <p:spPr>
          <a:xfrm>
            <a:off x="713100" y="3992762"/>
            <a:ext cx="3552000" cy="4734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chemeClr val="dk1"/>
              </a:buClr>
              <a:buSzPts val="2400"/>
              <a:buFont typeface="PT Sans"/>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Clr>
                <a:schemeClr val="dk1"/>
              </a:buClr>
              <a:buSzPts val="2100"/>
              <a:buNone/>
              <a:defRPr sz="2100">
                <a:solidFill>
                  <a:schemeClr val="dk1"/>
                </a:solidFill>
              </a:defRPr>
            </a:lvl2pPr>
            <a:lvl3pPr lvl="2" algn="ctr" rtl="0">
              <a:lnSpc>
                <a:spcPct val="100000"/>
              </a:lnSpc>
              <a:spcBef>
                <a:spcPts val="0"/>
              </a:spcBef>
              <a:spcAft>
                <a:spcPts val="0"/>
              </a:spcAft>
              <a:buClr>
                <a:schemeClr val="dk1"/>
              </a:buClr>
              <a:buSzPts val="2100"/>
              <a:buNone/>
              <a:defRPr sz="2100">
                <a:solidFill>
                  <a:schemeClr val="dk1"/>
                </a:solidFill>
              </a:defRPr>
            </a:lvl3pPr>
            <a:lvl4pPr lvl="3"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4pPr>
            <a:lvl5pPr lvl="4"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5pPr>
            <a:lvl6pPr lvl="5"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6pPr>
            <a:lvl7pPr lvl="6"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7pPr>
            <a:lvl8pPr lvl="7"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8pPr>
            <a:lvl9pPr lvl="8"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9pPr>
          </a:lstStyle>
          <a:p>
            <a:endParaRPr/>
          </a:p>
        </p:txBody>
      </p:sp>
      <p:grpSp>
        <p:nvGrpSpPr>
          <p:cNvPr id="541" name="Google Shape;541;p46"/>
          <p:cNvGrpSpPr/>
          <p:nvPr/>
        </p:nvGrpSpPr>
        <p:grpSpPr>
          <a:xfrm flipH="1">
            <a:off x="6747502" y="-381051"/>
            <a:ext cx="2831191" cy="6546696"/>
            <a:chOff x="-94951" y="318198"/>
            <a:chExt cx="1213177" cy="2805166"/>
          </a:xfrm>
        </p:grpSpPr>
        <p:sp>
          <p:nvSpPr>
            <p:cNvPr id="542" name="Google Shape;542;p46"/>
            <p:cNvSpPr/>
            <p:nvPr/>
          </p:nvSpPr>
          <p:spPr>
            <a:xfrm>
              <a:off x="74040" y="318198"/>
              <a:ext cx="382025" cy="556175"/>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3" name="Google Shape;543;p46"/>
            <p:cNvSpPr/>
            <p:nvPr/>
          </p:nvSpPr>
          <p:spPr>
            <a:xfrm rot="-2162779">
              <a:off x="227750" y="1797456"/>
              <a:ext cx="567776" cy="1281537"/>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44" name="Google Shape;544;p46"/>
          <p:cNvSpPr/>
          <p:nvPr/>
        </p:nvSpPr>
        <p:spPr>
          <a:xfrm rot="10800000" flipH="1">
            <a:off x="-972652" y="-132155"/>
            <a:ext cx="3619152" cy="988754"/>
          </a:xfrm>
          <a:custGeom>
            <a:avLst/>
            <a:gdLst/>
            <a:ahLst/>
            <a:cxnLst/>
            <a:rect l="l" t="t" r="r" b="b"/>
            <a:pathLst>
              <a:path w="17295" h="4725" extrusionOk="0">
                <a:moveTo>
                  <a:pt x="3039" y="0"/>
                </a:moveTo>
                <a:cubicBezTo>
                  <a:pt x="0" y="0"/>
                  <a:pt x="0" y="4725"/>
                  <a:pt x="0" y="4725"/>
                </a:cubicBezTo>
                <a:lnTo>
                  <a:pt x="17294" y="4725"/>
                </a:lnTo>
                <a:cubicBezTo>
                  <a:pt x="17294" y="4725"/>
                  <a:pt x="14809" y="2371"/>
                  <a:pt x="13105" y="2371"/>
                </a:cubicBezTo>
                <a:cubicBezTo>
                  <a:pt x="11199" y="2371"/>
                  <a:pt x="11854" y="3797"/>
                  <a:pt x="9257" y="3797"/>
                </a:cubicBezTo>
                <a:cubicBezTo>
                  <a:pt x="9110" y="3797"/>
                  <a:pt x="8954" y="3793"/>
                  <a:pt x="8786" y="3783"/>
                </a:cubicBezTo>
                <a:cubicBezTo>
                  <a:pt x="7194" y="3686"/>
                  <a:pt x="5554" y="16"/>
                  <a:pt x="3070" y="0"/>
                </a:cubicBezTo>
                <a:cubicBezTo>
                  <a:pt x="3059" y="0"/>
                  <a:pt x="3049" y="0"/>
                  <a:pt x="303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5" name="Google Shape;545;p46"/>
          <p:cNvSpPr/>
          <p:nvPr/>
        </p:nvSpPr>
        <p:spPr>
          <a:xfrm rot="-2700000" flipH="1">
            <a:off x="8680589" y="1909387"/>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matchingName="Numbers and Text 1">
  <p:cSld name="CUSTOM_8_1">
    <p:spTree>
      <p:nvGrpSpPr>
        <p:cNvPr id="1" name="Shape 546"/>
        <p:cNvGrpSpPr/>
        <p:nvPr/>
      </p:nvGrpSpPr>
      <p:grpSpPr>
        <a:xfrm>
          <a:off x="0" y="0"/>
          <a:ext cx="0" cy="0"/>
          <a:chOff x="0" y="0"/>
          <a:chExt cx="0" cy="0"/>
        </a:xfrm>
      </p:grpSpPr>
      <p:sp>
        <p:nvSpPr>
          <p:cNvPr id="547" name="Google Shape;547;p47"/>
          <p:cNvSpPr/>
          <p:nvPr/>
        </p:nvSpPr>
        <p:spPr>
          <a:xfrm rot="10800000">
            <a:off x="6833352" y="3621751"/>
            <a:ext cx="4842359" cy="1789322"/>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 name="Google Shape;548;p47"/>
          <p:cNvSpPr/>
          <p:nvPr/>
        </p:nvSpPr>
        <p:spPr>
          <a:xfrm rot="-5400000">
            <a:off x="9102" y="4228476"/>
            <a:ext cx="891532" cy="1298001"/>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9" name="Google Shape;549;p47"/>
          <p:cNvSpPr/>
          <p:nvPr/>
        </p:nvSpPr>
        <p:spPr>
          <a:xfrm>
            <a:off x="7071633" y="-104201"/>
            <a:ext cx="2130783" cy="1516329"/>
          </a:xfrm>
          <a:custGeom>
            <a:avLst/>
            <a:gdLst/>
            <a:ahLst/>
            <a:cxnLst/>
            <a:rect l="l" t="t" r="r" b="b"/>
            <a:pathLst>
              <a:path w="35205" h="25055" extrusionOk="0">
                <a:moveTo>
                  <a:pt x="1" y="0"/>
                </a:moveTo>
                <a:cubicBezTo>
                  <a:pt x="33" y="3281"/>
                  <a:pt x="1414" y="6496"/>
                  <a:pt x="3833" y="8704"/>
                </a:cubicBezTo>
                <a:cubicBezTo>
                  <a:pt x="5019" y="9791"/>
                  <a:pt x="6415" y="10636"/>
                  <a:pt x="7925" y="11188"/>
                </a:cubicBezTo>
                <a:cubicBezTo>
                  <a:pt x="9315" y="11687"/>
                  <a:pt x="10771" y="11895"/>
                  <a:pt x="12249" y="11895"/>
                </a:cubicBezTo>
                <a:cubicBezTo>
                  <a:pt x="12550" y="11895"/>
                  <a:pt x="12851" y="11886"/>
                  <a:pt x="13154" y="11870"/>
                </a:cubicBezTo>
                <a:cubicBezTo>
                  <a:pt x="15584" y="11763"/>
                  <a:pt x="18077" y="11232"/>
                  <a:pt x="20537" y="11232"/>
                </a:cubicBezTo>
                <a:cubicBezTo>
                  <a:pt x="21808" y="11232"/>
                  <a:pt x="23070" y="11374"/>
                  <a:pt x="24310" y="11789"/>
                </a:cubicBezTo>
                <a:cubicBezTo>
                  <a:pt x="25998" y="12357"/>
                  <a:pt x="27330" y="13461"/>
                  <a:pt x="28369" y="14890"/>
                </a:cubicBezTo>
                <a:cubicBezTo>
                  <a:pt x="29391" y="16303"/>
                  <a:pt x="30106" y="17910"/>
                  <a:pt x="30853" y="19469"/>
                </a:cubicBezTo>
                <a:cubicBezTo>
                  <a:pt x="31714" y="21207"/>
                  <a:pt x="32656" y="22993"/>
                  <a:pt x="34150" y="24275"/>
                </a:cubicBezTo>
                <a:cubicBezTo>
                  <a:pt x="34474" y="24568"/>
                  <a:pt x="34832" y="24827"/>
                  <a:pt x="35204" y="25055"/>
                </a:cubicBezTo>
                <a:lnTo>
                  <a:pt x="35204" y="24827"/>
                </a:lnTo>
                <a:cubicBezTo>
                  <a:pt x="34847" y="24617"/>
                  <a:pt x="34522" y="24357"/>
                  <a:pt x="34198" y="24080"/>
                </a:cubicBezTo>
                <a:cubicBezTo>
                  <a:pt x="32899" y="22928"/>
                  <a:pt x="32022" y="21402"/>
                  <a:pt x="31259" y="19859"/>
                </a:cubicBezTo>
                <a:cubicBezTo>
                  <a:pt x="29830" y="16985"/>
                  <a:pt x="28547" y="13640"/>
                  <a:pt x="25511" y="12081"/>
                </a:cubicBezTo>
                <a:cubicBezTo>
                  <a:pt x="23962" y="11290"/>
                  <a:pt x="22286" y="11046"/>
                  <a:pt x="20586" y="11046"/>
                </a:cubicBezTo>
                <a:cubicBezTo>
                  <a:pt x="18829" y="11046"/>
                  <a:pt x="17046" y="11307"/>
                  <a:pt x="15346" y="11497"/>
                </a:cubicBezTo>
                <a:cubicBezTo>
                  <a:pt x="14315" y="11619"/>
                  <a:pt x="13278" y="11713"/>
                  <a:pt x="12244" y="11713"/>
                </a:cubicBezTo>
                <a:cubicBezTo>
                  <a:pt x="11358" y="11713"/>
                  <a:pt x="10475" y="11644"/>
                  <a:pt x="9598" y="11464"/>
                </a:cubicBezTo>
                <a:cubicBezTo>
                  <a:pt x="8022" y="11140"/>
                  <a:pt x="6513" y="10490"/>
                  <a:pt x="5181" y="9564"/>
                </a:cubicBezTo>
                <a:cubicBezTo>
                  <a:pt x="2079" y="7388"/>
                  <a:pt x="228" y="3768"/>
                  <a:pt x="18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0" name="Google Shape;550;p47"/>
          <p:cNvSpPr/>
          <p:nvPr/>
        </p:nvSpPr>
        <p:spPr>
          <a:xfrm>
            <a:off x="7548422" y="-104194"/>
            <a:ext cx="1653943" cy="1023476"/>
          </a:xfrm>
          <a:custGeom>
            <a:avLst/>
            <a:gdLst/>
            <a:ahLst/>
            <a:cxnLst/>
            <a:rect l="l" t="t" r="r" b="b"/>
            <a:pathLst>
              <a:path w="32590" h="20168" extrusionOk="0">
                <a:moveTo>
                  <a:pt x="1" y="0"/>
                </a:moveTo>
                <a:cubicBezTo>
                  <a:pt x="221" y="6273"/>
                  <a:pt x="6068" y="8542"/>
                  <a:pt x="13151" y="8542"/>
                </a:cubicBezTo>
                <a:cubicBezTo>
                  <a:pt x="14942" y="8542"/>
                  <a:pt x="16812" y="8397"/>
                  <a:pt x="18690" y="8135"/>
                </a:cubicBezTo>
                <a:cubicBezTo>
                  <a:pt x="19595" y="8008"/>
                  <a:pt x="20442" y="7949"/>
                  <a:pt x="21233" y="7949"/>
                </a:cubicBezTo>
                <a:cubicBezTo>
                  <a:pt x="32589" y="7949"/>
                  <a:pt x="32589" y="20168"/>
                  <a:pt x="32589" y="20168"/>
                </a:cubicBezTo>
                <a:lnTo>
                  <a:pt x="3258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1" name="Google Shape;551;p47"/>
          <p:cNvSpPr/>
          <p:nvPr/>
        </p:nvSpPr>
        <p:spPr>
          <a:xfrm>
            <a:off x="-2475748" y="-647999"/>
            <a:ext cx="4842359" cy="1789322"/>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2" name="Google Shape;552;p47"/>
          <p:cNvSpPr txBox="1">
            <a:spLocks noGrp="1"/>
          </p:cNvSpPr>
          <p:nvPr>
            <p:ph type="title" hasCustomPrompt="1"/>
          </p:nvPr>
        </p:nvSpPr>
        <p:spPr>
          <a:xfrm>
            <a:off x="985925" y="2862816"/>
            <a:ext cx="2262000" cy="519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48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553" name="Google Shape;553;p47"/>
          <p:cNvSpPr txBox="1">
            <a:spLocks noGrp="1"/>
          </p:cNvSpPr>
          <p:nvPr>
            <p:ph type="subTitle" idx="1"/>
          </p:nvPr>
        </p:nvSpPr>
        <p:spPr>
          <a:xfrm>
            <a:off x="985925" y="3815895"/>
            <a:ext cx="2262000" cy="473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400"/>
              <a:buFont typeface="PT Sans"/>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Clr>
                <a:schemeClr val="dk1"/>
              </a:buClr>
              <a:buSzPts val="2100"/>
              <a:buNone/>
              <a:defRPr sz="2100">
                <a:solidFill>
                  <a:schemeClr val="dk1"/>
                </a:solidFill>
              </a:defRPr>
            </a:lvl2pPr>
            <a:lvl3pPr lvl="2" algn="ctr" rtl="0">
              <a:lnSpc>
                <a:spcPct val="100000"/>
              </a:lnSpc>
              <a:spcBef>
                <a:spcPts val="0"/>
              </a:spcBef>
              <a:spcAft>
                <a:spcPts val="0"/>
              </a:spcAft>
              <a:buClr>
                <a:schemeClr val="dk1"/>
              </a:buClr>
              <a:buSzPts val="2100"/>
              <a:buNone/>
              <a:defRPr sz="2100">
                <a:solidFill>
                  <a:schemeClr val="dk1"/>
                </a:solidFill>
              </a:defRPr>
            </a:lvl3pPr>
            <a:lvl4pPr lvl="3"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4pPr>
            <a:lvl5pPr lvl="4"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5pPr>
            <a:lvl6pPr lvl="5"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6pPr>
            <a:lvl7pPr lvl="6"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7pPr>
            <a:lvl8pPr lvl="7"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8pPr>
            <a:lvl9pPr lvl="8"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9pPr>
          </a:lstStyle>
          <a:p>
            <a:endParaRPr/>
          </a:p>
        </p:txBody>
      </p:sp>
      <p:sp>
        <p:nvSpPr>
          <p:cNvPr id="554" name="Google Shape;554;p47"/>
          <p:cNvSpPr txBox="1">
            <a:spLocks noGrp="1"/>
          </p:cNvSpPr>
          <p:nvPr>
            <p:ph type="title" idx="2" hasCustomPrompt="1"/>
          </p:nvPr>
        </p:nvSpPr>
        <p:spPr>
          <a:xfrm>
            <a:off x="3441000" y="1527540"/>
            <a:ext cx="2262000" cy="519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48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555" name="Google Shape;555;p47"/>
          <p:cNvSpPr txBox="1">
            <a:spLocks noGrp="1"/>
          </p:cNvSpPr>
          <p:nvPr>
            <p:ph type="subTitle" idx="3"/>
          </p:nvPr>
        </p:nvSpPr>
        <p:spPr>
          <a:xfrm>
            <a:off x="3441000" y="2493331"/>
            <a:ext cx="2262000" cy="473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400"/>
              <a:buFont typeface="PT Sans"/>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Clr>
                <a:schemeClr val="dk1"/>
              </a:buClr>
              <a:buSzPts val="2100"/>
              <a:buNone/>
              <a:defRPr sz="2100">
                <a:solidFill>
                  <a:schemeClr val="dk1"/>
                </a:solidFill>
              </a:defRPr>
            </a:lvl2pPr>
            <a:lvl3pPr lvl="2" algn="ctr" rtl="0">
              <a:lnSpc>
                <a:spcPct val="100000"/>
              </a:lnSpc>
              <a:spcBef>
                <a:spcPts val="0"/>
              </a:spcBef>
              <a:spcAft>
                <a:spcPts val="0"/>
              </a:spcAft>
              <a:buClr>
                <a:schemeClr val="dk1"/>
              </a:buClr>
              <a:buSzPts val="2100"/>
              <a:buNone/>
              <a:defRPr sz="2100">
                <a:solidFill>
                  <a:schemeClr val="dk1"/>
                </a:solidFill>
              </a:defRPr>
            </a:lvl3pPr>
            <a:lvl4pPr lvl="3"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4pPr>
            <a:lvl5pPr lvl="4"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5pPr>
            <a:lvl6pPr lvl="5"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6pPr>
            <a:lvl7pPr lvl="6"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7pPr>
            <a:lvl8pPr lvl="7"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8pPr>
            <a:lvl9pPr lvl="8"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9pPr>
          </a:lstStyle>
          <a:p>
            <a:endParaRPr/>
          </a:p>
        </p:txBody>
      </p:sp>
      <p:sp>
        <p:nvSpPr>
          <p:cNvPr id="556" name="Google Shape;556;p47"/>
          <p:cNvSpPr txBox="1">
            <a:spLocks noGrp="1"/>
          </p:cNvSpPr>
          <p:nvPr>
            <p:ph type="title" idx="4" hasCustomPrompt="1"/>
          </p:nvPr>
        </p:nvSpPr>
        <p:spPr>
          <a:xfrm>
            <a:off x="5896075" y="2837395"/>
            <a:ext cx="2262000" cy="519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48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557" name="Google Shape;557;p47"/>
          <p:cNvSpPr txBox="1">
            <a:spLocks noGrp="1"/>
          </p:cNvSpPr>
          <p:nvPr>
            <p:ph type="subTitle" idx="5"/>
          </p:nvPr>
        </p:nvSpPr>
        <p:spPr>
          <a:xfrm>
            <a:off x="5896075" y="3815899"/>
            <a:ext cx="2262000" cy="473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400"/>
              <a:buFont typeface="PT Sans"/>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Clr>
                <a:schemeClr val="dk1"/>
              </a:buClr>
              <a:buSzPts val="2100"/>
              <a:buNone/>
              <a:defRPr sz="2100">
                <a:solidFill>
                  <a:schemeClr val="dk1"/>
                </a:solidFill>
              </a:defRPr>
            </a:lvl2pPr>
            <a:lvl3pPr lvl="2" algn="ctr" rtl="0">
              <a:lnSpc>
                <a:spcPct val="100000"/>
              </a:lnSpc>
              <a:spcBef>
                <a:spcPts val="0"/>
              </a:spcBef>
              <a:spcAft>
                <a:spcPts val="0"/>
              </a:spcAft>
              <a:buClr>
                <a:schemeClr val="dk1"/>
              </a:buClr>
              <a:buSzPts val="2100"/>
              <a:buNone/>
              <a:defRPr sz="2100">
                <a:solidFill>
                  <a:schemeClr val="dk1"/>
                </a:solidFill>
              </a:defRPr>
            </a:lvl3pPr>
            <a:lvl4pPr lvl="3"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4pPr>
            <a:lvl5pPr lvl="4"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5pPr>
            <a:lvl6pPr lvl="5"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6pPr>
            <a:lvl7pPr lvl="6"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7pPr>
            <a:lvl8pPr lvl="7"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8pPr>
            <a:lvl9pPr lvl="8"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9pPr>
          </a:lstStyle>
          <a:p>
            <a:endParaRPr/>
          </a:p>
        </p:txBody>
      </p:sp>
      <p:sp>
        <p:nvSpPr>
          <p:cNvPr id="558" name="Google Shape;558;p47"/>
          <p:cNvSpPr txBox="1">
            <a:spLocks noGrp="1"/>
          </p:cNvSpPr>
          <p:nvPr>
            <p:ph type="title" idx="6"/>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sz="4000">
                <a:solidFill>
                  <a:schemeClr val="dk1"/>
                </a:solidFill>
                <a:latin typeface="Darker Grotesque ExtraBold"/>
                <a:ea typeface="Darker Grotesque ExtraBold"/>
                <a:cs typeface="Darker Grotesque ExtraBold"/>
                <a:sym typeface="Darker Grotesque ExtraBold"/>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559" name="Google Shape;559;p47"/>
          <p:cNvSpPr txBox="1">
            <a:spLocks noGrp="1"/>
          </p:cNvSpPr>
          <p:nvPr>
            <p:ph type="title" idx="7"/>
          </p:nvPr>
        </p:nvSpPr>
        <p:spPr>
          <a:xfrm>
            <a:off x="985925" y="3395288"/>
            <a:ext cx="2262000" cy="351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560" name="Google Shape;560;p47"/>
          <p:cNvSpPr txBox="1">
            <a:spLocks noGrp="1"/>
          </p:cNvSpPr>
          <p:nvPr>
            <p:ph type="title" idx="8"/>
          </p:nvPr>
        </p:nvSpPr>
        <p:spPr>
          <a:xfrm>
            <a:off x="5896075" y="3395288"/>
            <a:ext cx="2262000" cy="351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561" name="Google Shape;561;p47"/>
          <p:cNvSpPr txBox="1">
            <a:spLocks noGrp="1"/>
          </p:cNvSpPr>
          <p:nvPr>
            <p:ph type="title" idx="9"/>
          </p:nvPr>
        </p:nvSpPr>
        <p:spPr>
          <a:xfrm>
            <a:off x="3441000" y="2066350"/>
            <a:ext cx="2262000" cy="351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matchingName="Thanks">
  <p:cSld name="CUSTOM_3">
    <p:bg>
      <p:bgPr>
        <a:solidFill>
          <a:schemeClr val="dk1"/>
        </a:solidFill>
        <a:effectLst/>
      </p:bgPr>
    </p:bg>
    <p:spTree>
      <p:nvGrpSpPr>
        <p:cNvPr id="1" name="Shape 562"/>
        <p:cNvGrpSpPr/>
        <p:nvPr/>
      </p:nvGrpSpPr>
      <p:grpSpPr>
        <a:xfrm>
          <a:off x="0" y="0"/>
          <a:ext cx="0" cy="0"/>
          <a:chOff x="0" y="0"/>
          <a:chExt cx="0" cy="0"/>
        </a:xfrm>
      </p:grpSpPr>
      <p:sp>
        <p:nvSpPr>
          <p:cNvPr id="563" name="Google Shape;563;p48"/>
          <p:cNvSpPr/>
          <p:nvPr/>
        </p:nvSpPr>
        <p:spPr>
          <a:xfrm rot="4849730">
            <a:off x="1896267" y="-2056677"/>
            <a:ext cx="2827171" cy="4227791"/>
          </a:xfrm>
          <a:custGeom>
            <a:avLst/>
            <a:gdLst/>
            <a:ahLst/>
            <a:cxnLst/>
            <a:rect l="l" t="t" r="r" b="b"/>
            <a:pathLst>
              <a:path w="10357" h="15488" extrusionOk="0">
                <a:moveTo>
                  <a:pt x="3410" y="1"/>
                </a:moveTo>
                <a:cubicBezTo>
                  <a:pt x="3396" y="1"/>
                  <a:pt x="3383" y="1"/>
                  <a:pt x="3369" y="1"/>
                </a:cubicBezTo>
                <a:cubicBezTo>
                  <a:pt x="2019" y="34"/>
                  <a:pt x="868" y="1152"/>
                  <a:pt x="434" y="2420"/>
                </a:cubicBezTo>
                <a:cubicBezTo>
                  <a:pt x="1" y="3703"/>
                  <a:pt x="251" y="4637"/>
                  <a:pt x="34" y="5404"/>
                </a:cubicBezTo>
                <a:cubicBezTo>
                  <a:pt x="285" y="8389"/>
                  <a:pt x="1352" y="11307"/>
                  <a:pt x="3102" y="13725"/>
                </a:cubicBezTo>
                <a:cubicBezTo>
                  <a:pt x="3686" y="14541"/>
                  <a:pt x="4453" y="15359"/>
                  <a:pt x="5437" y="15475"/>
                </a:cubicBezTo>
                <a:cubicBezTo>
                  <a:pt x="5512" y="15483"/>
                  <a:pt x="5587" y="15487"/>
                  <a:pt x="5661" y="15487"/>
                </a:cubicBezTo>
                <a:cubicBezTo>
                  <a:pt x="6960" y="15487"/>
                  <a:pt x="8020" y="14272"/>
                  <a:pt x="8571" y="13058"/>
                </a:cubicBezTo>
                <a:cubicBezTo>
                  <a:pt x="10356" y="9139"/>
                  <a:pt x="9305" y="4103"/>
                  <a:pt x="6088" y="1252"/>
                </a:cubicBezTo>
                <a:cubicBezTo>
                  <a:pt x="5331" y="577"/>
                  <a:pt x="4412" y="1"/>
                  <a:pt x="341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4" name="Google Shape;564;p48"/>
          <p:cNvSpPr/>
          <p:nvPr/>
        </p:nvSpPr>
        <p:spPr>
          <a:xfrm rot="5400000">
            <a:off x="6180175" y="-275626"/>
            <a:ext cx="3590384" cy="3883553"/>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 name="Google Shape;565;p48"/>
          <p:cNvSpPr/>
          <p:nvPr/>
        </p:nvSpPr>
        <p:spPr>
          <a:xfrm rot="-5400000">
            <a:off x="102286" y="1162426"/>
            <a:ext cx="3854376" cy="4169174"/>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 name="Google Shape;566;p48"/>
          <p:cNvSpPr/>
          <p:nvPr/>
        </p:nvSpPr>
        <p:spPr>
          <a:xfrm flipH="1">
            <a:off x="3765989" y="996408"/>
            <a:ext cx="1534216" cy="497098"/>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67" name="Google Shape;567;p48"/>
          <p:cNvGrpSpPr/>
          <p:nvPr/>
        </p:nvGrpSpPr>
        <p:grpSpPr>
          <a:xfrm rot="10800000" flipH="1">
            <a:off x="4362690" y="-123119"/>
            <a:ext cx="4900297" cy="5966315"/>
            <a:chOff x="163262" y="76124"/>
            <a:chExt cx="2099797" cy="2556481"/>
          </a:xfrm>
        </p:grpSpPr>
        <p:sp>
          <p:nvSpPr>
            <p:cNvPr id="568" name="Google Shape;568;p48"/>
            <p:cNvSpPr/>
            <p:nvPr/>
          </p:nvSpPr>
          <p:spPr>
            <a:xfrm rot="3483685">
              <a:off x="309312" y="107220"/>
              <a:ext cx="382018" cy="556212"/>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 name="Google Shape;569;p48"/>
            <p:cNvSpPr/>
            <p:nvPr/>
          </p:nvSpPr>
          <p:spPr>
            <a:xfrm rot="-5400276">
              <a:off x="1338350" y="1707918"/>
              <a:ext cx="567763" cy="1281610"/>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70" name="Google Shape;570;p48"/>
          <p:cNvSpPr/>
          <p:nvPr/>
        </p:nvSpPr>
        <p:spPr>
          <a:xfrm flipH="1">
            <a:off x="3807280" y="2889477"/>
            <a:ext cx="767090" cy="248555"/>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1" name="Google Shape;571;p48"/>
          <p:cNvSpPr txBox="1">
            <a:spLocks noGrp="1"/>
          </p:cNvSpPr>
          <p:nvPr>
            <p:ph type="title"/>
          </p:nvPr>
        </p:nvSpPr>
        <p:spPr>
          <a:xfrm>
            <a:off x="4989300" y="1057292"/>
            <a:ext cx="3434700" cy="6156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3500"/>
              <a:buNone/>
              <a:defRPr sz="4800">
                <a:solidFill>
                  <a:schemeClr val="accent3"/>
                </a:solidFill>
                <a:latin typeface="Darker Grotesque ExtraBold"/>
                <a:ea typeface="Darker Grotesque ExtraBold"/>
                <a:cs typeface="Darker Grotesque ExtraBold"/>
                <a:sym typeface="Darker Grotesque ExtraBold"/>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572" name="Google Shape;572;p48"/>
          <p:cNvSpPr txBox="1">
            <a:spLocks noGrp="1"/>
          </p:cNvSpPr>
          <p:nvPr>
            <p:ph type="subTitle" idx="1"/>
          </p:nvPr>
        </p:nvSpPr>
        <p:spPr>
          <a:xfrm>
            <a:off x="4989300" y="1789642"/>
            <a:ext cx="3434700" cy="14265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Clr>
                <a:schemeClr val="accent3"/>
              </a:buClr>
              <a:buSzPts val="1400"/>
              <a:buNone/>
              <a:defRPr sz="1600">
                <a:solidFill>
                  <a:schemeClr val="accent3"/>
                </a:solidFill>
                <a:latin typeface="Jost Medium"/>
                <a:ea typeface="Jost Medium"/>
                <a:cs typeface="Jost Medium"/>
                <a:sym typeface="Jost Medium"/>
              </a:defRPr>
            </a:lvl1pPr>
            <a:lvl2pPr lvl="1" algn="ctr" rtl="0">
              <a:lnSpc>
                <a:spcPct val="100000"/>
              </a:lnSpc>
              <a:spcBef>
                <a:spcPts val="0"/>
              </a:spcBef>
              <a:spcAft>
                <a:spcPts val="0"/>
              </a:spcAft>
              <a:buClr>
                <a:schemeClr val="accent3"/>
              </a:buClr>
              <a:buSzPts val="1400"/>
              <a:buNone/>
              <a:defRPr>
                <a:solidFill>
                  <a:schemeClr val="accent3"/>
                </a:solidFill>
              </a:defRPr>
            </a:lvl2pPr>
            <a:lvl3pPr lvl="2" algn="ctr" rtl="0">
              <a:lnSpc>
                <a:spcPct val="100000"/>
              </a:lnSpc>
              <a:spcBef>
                <a:spcPts val="1600"/>
              </a:spcBef>
              <a:spcAft>
                <a:spcPts val="0"/>
              </a:spcAft>
              <a:buClr>
                <a:schemeClr val="accent3"/>
              </a:buClr>
              <a:buSzPts val="1400"/>
              <a:buNone/>
              <a:defRPr>
                <a:solidFill>
                  <a:schemeClr val="accent3"/>
                </a:solidFill>
              </a:defRPr>
            </a:lvl3pPr>
            <a:lvl4pPr lvl="3" algn="ctr" rtl="0">
              <a:lnSpc>
                <a:spcPct val="100000"/>
              </a:lnSpc>
              <a:spcBef>
                <a:spcPts val="1600"/>
              </a:spcBef>
              <a:spcAft>
                <a:spcPts val="0"/>
              </a:spcAft>
              <a:buClr>
                <a:schemeClr val="accent3"/>
              </a:buClr>
              <a:buSzPts val="1400"/>
              <a:buNone/>
              <a:defRPr>
                <a:solidFill>
                  <a:schemeClr val="accent3"/>
                </a:solidFill>
              </a:defRPr>
            </a:lvl4pPr>
            <a:lvl5pPr lvl="4" algn="ctr" rtl="0">
              <a:lnSpc>
                <a:spcPct val="100000"/>
              </a:lnSpc>
              <a:spcBef>
                <a:spcPts val="1600"/>
              </a:spcBef>
              <a:spcAft>
                <a:spcPts val="0"/>
              </a:spcAft>
              <a:buClr>
                <a:schemeClr val="accent3"/>
              </a:buClr>
              <a:buSzPts val="1400"/>
              <a:buNone/>
              <a:defRPr>
                <a:solidFill>
                  <a:schemeClr val="accent3"/>
                </a:solidFill>
              </a:defRPr>
            </a:lvl5pPr>
            <a:lvl6pPr lvl="5" algn="ctr" rtl="0">
              <a:lnSpc>
                <a:spcPct val="100000"/>
              </a:lnSpc>
              <a:spcBef>
                <a:spcPts val="1600"/>
              </a:spcBef>
              <a:spcAft>
                <a:spcPts val="0"/>
              </a:spcAft>
              <a:buClr>
                <a:schemeClr val="accent3"/>
              </a:buClr>
              <a:buSzPts val="1400"/>
              <a:buNone/>
              <a:defRPr>
                <a:solidFill>
                  <a:schemeClr val="accent3"/>
                </a:solidFill>
              </a:defRPr>
            </a:lvl6pPr>
            <a:lvl7pPr lvl="6" algn="ctr" rtl="0">
              <a:lnSpc>
                <a:spcPct val="100000"/>
              </a:lnSpc>
              <a:spcBef>
                <a:spcPts val="1600"/>
              </a:spcBef>
              <a:spcAft>
                <a:spcPts val="0"/>
              </a:spcAft>
              <a:buClr>
                <a:schemeClr val="accent3"/>
              </a:buClr>
              <a:buSzPts val="1400"/>
              <a:buNone/>
              <a:defRPr>
                <a:solidFill>
                  <a:schemeClr val="accent3"/>
                </a:solidFill>
              </a:defRPr>
            </a:lvl7pPr>
            <a:lvl8pPr lvl="7" algn="ctr" rtl="0">
              <a:lnSpc>
                <a:spcPct val="100000"/>
              </a:lnSpc>
              <a:spcBef>
                <a:spcPts val="1600"/>
              </a:spcBef>
              <a:spcAft>
                <a:spcPts val="0"/>
              </a:spcAft>
              <a:buClr>
                <a:schemeClr val="accent3"/>
              </a:buClr>
              <a:buSzPts val="1400"/>
              <a:buNone/>
              <a:defRPr>
                <a:solidFill>
                  <a:schemeClr val="accent3"/>
                </a:solidFill>
              </a:defRPr>
            </a:lvl8pPr>
            <a:lvl9pPr lvl="8" algn="ctr" rtl="0">
              <a:lnSpc>
                <a:spcPct val="100000"/>
              </a:lnSpc>
              <a:spcBef>
                <a:spcPts val="1600"/>
              </a:spcBef>
              <a:spcAft>
                <a:spcPts val="1600"/>
              </a:spcAft>
              <a:buClr>
                <a:schemeClr val="accent3"/>
              </a:buClr>
              <a:buSzPts val="1400"/>
              <a:buNone/>
              <a:defRPr>
                <a:solidFill>
                  <a:schemeClr val="accent3"/>
                </a:solidFill>
              </a:defRPr>
            </a:lvl9pPr>
          </a:lstStyle>
          <a:p>
            <a:endParaRPr/>
          </a:p>
        </p:txBody>
      </p:sp>
      <p:pic>
        <p:nvPicPr>
          <p:cNvPr id="573" name="Google Shape;573;p48"/>
          <p:cNvPicPr preferRelativeResize="0"/>
          <p:nvPr/>
        </p:nvPicPr>
        <p:blipFill rotWithShape="1">
          <a:blip r:embed="rId2">
            <a:alphaModFix/>
          </a:blip>
          <a:srcRect l="29957"/>
          <a:stretch/>
        </p:blipFill>
        <p:spPr>
          <a:xfrm>
            <a:off x="-55125" y="-129050"/>
            <a:ext cx="4930350" cy="5571324"/>
          </a:xfrm>
          <a:prstGeom prst="rect">
            <a:avLst/>
          </a:prstGeom>
          <a:noFill/>
          <a:ln>
            <a:noFill/>
          </a:ln>
        </p:spPr>
      </p:pic>
      <p:sp>
        <p:nvSpPr>
          <p:cNvPr id="574" name="Google Shape;574;p48"/>
          <p:cNvSpPr txBox="1"/>
          <p:nvPr/>
        </p:nvSpPr>
        <p:spPr>
          <a:xfrm>
            <a:off x="4989300" y="3734700"/>
            <a:ext cx="3434700" cy="4347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None/>
            </a:pPr>
            <a:r>
              <a:rPr lang="en-GB" sz="1000">
                <a:solidFill>
                  <a:schemeClr val="accent3"/>
                </a:solidFill>
                <a:latin typeface="Jost Medium"/>
                <a:ea typeface="Jost Medium"/>
                <a:cs typeface="Jost Medium"/>
                <a:sym typeface="Jost Medium"/>
              </a:rPr>
              <a:t>CREDITS: This presentation template was created by </a:t>
            </a:r>
            <a:r>
              <a:rPr lang="en-GB" sz="1000">
                <a:solidFill>
                  <a:schemeClr val="accent3"/>
                </a:solidFill>
                <a:uFill>
                  <a:noFill/>
                </a:uFill>
                <a:latin typeface="Jost Medium"/>
                <a:ea typeface="Jost Medium"/>
                <a:cs typeface="Jost Medium"/>
                <a:sym typeface="Jost Medium"/>
                <a:hlinkClick r:id="rId3">
                  <a:extLst>
                    <a:ext uri="{A12FA001-AC4F-418D-AE19-62706E023703}">
                      <ahyp:hlinkClr xmlns:ahyp="http://schemas.microsoft.com/office/drawing/2018/hyperlinkcolor" val="tx"/>
                    </a:ext>
                  </a:extLst>
                </a:hlinkClick>
              </a:rPr>
              <a:t>Slidesgo</a:t>
            </a:r>
            <a:r>
              <a:rPr lang="en-GB" sz="1000">
                <a:solidFill>
                  <a:schemeClr val="accent3"/>
                </a:solidFill>
                <a:latin typeface="Jost Medium"/>
                <a:ea typeface="Jost Medium"/>
                <a:cs typeface="Jost Medium"/>
                <a:sym typeface="Jost Medium"/>
              </a:rPr>
              <a:t>, including icons by </a:t>
            </a:r>
            <a:r>
              <a:rPr lang="en-GB" sz="1000">
                <a:solidFill>
                  <a:schemeClr val="accent3"/>
                </a:solidFill>
                <a:uFill>
                  <a:noFill/>
                </a:uFill>
                <a:latin typeface="Jost Medium"/>
                <a:ea typeface="Jost Medium"/>
                <a:cs typeface="Jost Medium"/>
                <a:sym typeface="Jost Medium"/>
                <a:hlinkClick r:id="rId4">
                  <a:extLst>
                    <a:ext uri="{A12FA001-AC4F-418D-AE19-62706E023703}">
                      <ahyp:hlinkClr xmlns:ahyp="http://schemas.microsoft.com/office/drawing/2018/hyperlinkcolor" val="tx"/>
                    </a:ext>
                  </a:extLst>
                </a:hlinkClick>
              </a:rPr>
              <a:t>Flaticon</a:t>
            </a:r>
            <a:r>
              <a:rPr lang="en-GB" sz="1000">
                <a:solidFill>
                  <a:schemeClr val="accent3"/>
                </a:solidFill>
                <a:latin typeface="Jost Medium"/>
                <a:ea typeface="Jost Medium"/>
                <a:cs typeface="Jost Medium"/>
                <a:sym typeface="Jost Medium"/>
              </a:rPr>
              <a:t>, and infographics &amp; images by Freepik</a:t>
            </a:r>
            <a:endParaRPr sz="1000">
              <a:solidFill>
                <a:schemeClr val="accent3"/>
              </a:solidFill>
              <a:latin typeface="Jost Medium"/>
              <a:ea typeface="Jost Medium"/>
              <a:cs typeface="Jost Medium"/>
              <a:sym typeface="Jost Medium"/>
            </a:endParaRPr>
          </a:p>
        </p:txBody>
      </p:sp>
      <p:pic>
        <p:nvPicPr>
          <p:cNvPr id="575" name="Google Shape;575;p48"/>
          <p:cNvPicPr preferRelativeResize="0"/>
          <p:nvPr/>
        </p:nvPicPr>
        <p:blipFill rotWithShape="1">
          <a:blip r:embed="rId2">
            <a:alphaModFix/>
          </a:blip>
          <a:srcRect l="29957"/>
          <a:stretch/>
        </p:blipFill>
        <p:spPr>
          <a:xfrm>
            <a:off x="4546275" y="-129050"/>
            <a:ext cx="4930350" cy="5571324"/>
          </a:xfrm>
          <a:prstGeom prst="rect">
            <a:avLst/>
          </a:prstGeom>
          <a:noFill/>
          <a:ln>
            <a:noFill/>
          </a:ln>
        </p:spPr>
      </p:pic>
      <p:grpSp>
        <p:nvGrpSpPr>
          <p:cNvPr id="576" name="Google Shape;576;p48"/>
          <p:cNvGrpSpPr/>
          <p:nvPr/>
        </p:nvGrpSpPr>
        <p:grpSpPr>
          <a:xfrm>
            <a:off x="230563" y="681364"/>
            <a:ext cx="3597813" cy="3582811"/>
            <a:chOff x="230563" y="681364"/>
            <a:chExt cx="3597813" cy="3582811"/>
          </a:xfrm>
        </p:grpSpPr>
        <p:sp>
          <p:nvSpPr>
            <p:cNvPr id="577" name="Google Shape;577;p48"/>
            <p:cNvSpPr/>
            <p:nvPr/>
          </p:nvSpPr>
          <p:spPr>
            <a:xfrm>
              <a:off x="716104" y="2425968"/>
              <a:ext cx="362586" cy="361934"/>
            </a:xfrm>
            <a:custGeom>
              <a:avLst/>
              <a:gdLst/>
              <a:ahLst/>
              <a:cxnLst/>
              <a:rect l="l" t="t" r="r" b="b"/>
              <a:pathLst>
                <a:path w="8894" h="8878" extrusionOk="0">
                  <a:moveTo>
                    <a:pt x="4447" y="0"/>
                  </a:moveTo>
                  <a:cubicBezTo>
                    <a:pt x="1991" y="0"/>
                    <a:pt x="0" y="1991"/>
                    <a:pt x="0" y="4431"/>
                  </a:cubicBezTo>
                  <a:cubicBezTo>
                    <a:pt x="0" y="6887"/>
                    <a:pt x="1991" y="8878"/>
                    <a:pt x="4447" y="8878"/>
                  </a:cubicBezTo>
                  <a:cubicBezTo>
                    <a:pt x="6903" y="8878"/>
                    <a:pt x="8893" y="6887"/>
                    <a:pt x="8893" y="4431"/>
                  </a:cubicBezTo>
                  <a:cubicBezTo>
                    <a:pt x="8893" y="1991"/>
                    <a:pt x="6903" y="0"/>
                    <a:pt x="444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8" name="Google Shape;578;p48"/>
            <p:cNvSpPr/>
            <p:nvPr/>
          </p:nvSpPr>
          <p:spPr>
            <a:xfrm>
              <a:off x="1085856" y="2421710"/>
              <a:ext cx="107341" cy="102123"/>
            </a:xfrm>
            <a:custGeom>
              <a:avLst/>
              <a:gdLst/>
              <a:ahLst/>
              <a:cxnLst/>
              <a:rect l="l" t="t" r="r" b="b"/>
              <a:pathLst>
                <a:path w="2633" h="2505" extrusionOk="0">
                  <a:moveTo>
                    <a:pt x="2134" y="0"/>
                  </a:moveTo>
                  <a:lnTo>
                    <a:pt x="1316" y="707"/>
                  </a:lnTo>
                  <a:lnTo>
                    <a:pt x="497" y="0"/>
                  </a:lnTo>
                  <a:lnTo>
                    <a:pt x="497" y="0"/>
                  </a:lnTo>
                  <a:lnTo>
                    <a:pt x="914" y="995"/>
                  </a:lnTo>
                  <a:lnTo>
                    <a:pt x="0" y="1541"/>
                  </a:lnTo>
                  <a:lnTo>
                    <a:pt x="0" y="1541"/>
                  </a:lnTo>
                  <a:lnTo>
                    <a:pt x="1075" y="1462"/>
                  </a:lnTo>
                  <a:lnTo>
                    <a:pt x="1316" y="2504"/>
                  </a:lnTo>
                  <a:lnTo>
                    <a:pt x="1556" y="1462"/>
                  </a:lnTo>
                  <a:lnTo>
                    <a:pt x="2632" y="1541"/>
                  </a:lnTo>
                  <a:lnTo>
                    <a:pt x="1701" y="995"/>
                  </a:lnTo>
                  <a:lnTo>
                    <a:pt x="2134"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9" name="Google Shape;579;p48"/>
            <p:cNvSpPr/>
            <p:nvPr/>
          </p:nvSpPr>
          <p:spPr>
            <a:xfrm>
              <a:off x="3313910" y="2283975"/>
              <a:ext cx="107382" cy="102775"/>
            </a:xfrm>
            <a:custGeom>
              <a:avLst/>
              <a:gdLst/>
              <a:ahLst/>
              <a:cxnLst/>
              <a:rect l="l" t="t" r="r" b="b"/>
              <a:pathLst>
                <a:path w="2634" h="2521" extrusionOk="0">
                  <a:moveTo>
                    <a:pt x="2104" y="1"/>
                  </a:moveTo>
                  <a:lnTo>
                    <a:pt x="1302" y="723"/>
                  </a:lnTo>
                  <a:lnTo>
                    <a:pt x="482" y="33"/>
                  </a:lnTo>
                  <a:lnTo>
                    <a:pt x="482" y="33"/>
                  </a:lnTo>
                  <a:lnTo>
                    <a:pt x="916" y="1011"/>
                  </a:lnTo>
                  <a:lnTo>
                    <a:pt x="1" y="1589"/>
                  </a:lnTo>
                  <a:lnTo>
                    <a:pt x="1077" y="1478"/>
                  </a:lnTo>
                  <a:lnTo>
                    <a:pt x="1349" y="2520"/>
                  </a:lnTo>
                  <a:lnTo>
                    <a:pt x="1558" y="1461"/>
                  </a:lnTo>
                  <a:lnTo>
                    <a:pt x="2633" y="1542"/>
                  </a:lnTo>
                  <a:lnTo>
                    <a:pt x="2633" y="1542"/>
                  </a:lnTo>
                  <a:lnTo>
                    <a:pt x="1702" y="996"/>
                  </a:lnTo>
                  <a:lnTo>
                    <a:pt x="2104"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0" name="Google Shape;580;p48"/>
            <p:cNvSpPr/>
            <p:nvPr/>
          </p:nvSpPr>
          <p:spPr>
            <a:xfrm>
              <a:off x="1236438" y="3952882"/>
              <a:ext cx="107341" cy="102775"/>
            </a:xfrm>
            <a:custGeom>
              <a:avLst/>
              <a:gdLst/>
              <a:ahLst/>
              <a:cxnLst/>
              <a:rect l="l" t="t" r="r" b="b"/>
              <a:pathLst>
                <a:path w="2633" h="2521" extrusionOk="0">
                  <a:moveTo>
                    <a:pt x="2103" y="1"/>
                  </a:moveTo>
                  <a:lnTo>
                    <a:pt x="1301" y="722"/>
                  </a:lnTo>
                  <a:lnTo>
                    <a:pt x="466" y="33"/>
                  </a:lnTo>
                  <a:lnTo>
                    <a:pt x="916" y="1028"/>
                  </a:lnTo>
                  <a:lnTo>
                    <a:pt x="0" y="1589"/>
                  </a:lnTo>
                  <a:lnTo>
                    <a:pt x="1076" y="1477"/>
                  </a:lnTo>
                  <a:lnTo>
                    <a:pt x="1333" y="2520"/>
                  </a:lnTo>
                  <a:lnTo>
                    <a:pt x="1558" y="1477"/>
                  </a:lnTo>
                  <a:lnTo>
                    <a:pt x="2633" y="1542"/>
                  </a:lnTo>
                  <a:lnTo>
                    <a:pt x="1702" y="996"/>
                  </a:lnTo>
                  <a:lnTo>
                    <a:pt x="2103"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1" name="Google Shape;581;p48"/>
            <p:cNvSpPr/>
            <p:nvPr/>
          </p:nvSpPr>
          <p:spPr>
            <a:xfrm>
              <a:off x="2842511" y="3110505"/>
              <a:ext cx="107382" cy="102123"/>
            </a:xfrm>
            <a:custGeom>
              <a:avLst/>
              <a:gdLst/>
              <a:ahLst/>
              <a:cxnLst/>
              <a:rect l="l" t="t" r="r" b="b"/>
              <a:pathLst>
                <a:path w="2634" h="2505" extrusionOk="0">
                  <a:moveTo>
                    <a:pt x="2104" y="1"/>
                  </a:moveTo>
                  <a:lnTo>
                    <a:pt x="1302" y="724"/>
                  </a:lnTo>
                  <a:lnTo>
                    <a:pt x="467" y="33"/>
                  </a:lnTo>
                  <a:lnTo>
                    <a:pt x="467" y="33"/>
                  </a:lnTo>
                  <a:lnTo>
                    <a:pt x="916" y="1013"/>
                  </a:lnTo>
                  <a:lnTo>
                    <a:pt x="1" y="1590"/>
                  </a:lnTo>
                  <a:lnTo>
                    <a:pt x="1077" y="1477"/>
                  </a:lnTo>
                  <a:lnTo>
                    <a:pt x="1334" y="2505"/>
                  </a:lnTo>
                  <a:lnTo>
                    <a:pt x="1558" y="1462"/>
                  </a:lnTo>
                  <a:lnTo>
                    <a:pt x="2633" y="1526"/>
                  </a:lnTo>
                  <a:lnTo>
                    <a:pt x="2633" y="1526"/>
                  </a:lnTo>
                  <a:lnTo>
                    <a:pt x="1702" y="996"/>
                  </a:lnTo>
                  <a:lnTo>
                    <a:pt x="2104"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2" name="Google Shape;582;p48"/>
            <p:cNvSpPr/>
            <p:nvPr/>
          </p:nvSpPr>
          <p:spPr>
            <a:xfrm>
              <a:off x="2296456" y="860700"/>
              <a:ext cx="106689" cy="102775"/>
            </a:xfrm>
            <a:custGeom>
              <a:avLst/>
              <a:gdLst/>
              <a:ahLst/>
              <a:cxnLst/>
              <a:rect l="l" t="t" r="r" b="b"/>
              <a:pathLst>
                <a:path w="2617" h="2521" extrusionOk="0">
                  <a:moveTo>
                    <a:pt x="2087" y="0"/>
                  </a:moveTo>
                  <a:lnTo>
                    <a:pt x="1285" y="723"/>
                  </a:lnTo>
                  <a:lnTo>
                    <a:pt x="465" y="32"/>
                  </a:lnTo>
                  <a:lnTo>
                    <a:pt x="900" y="1012"/>
                  </a:lnTo>
                  <a:lnTo>
                    <a:pt x="1" y="1590"/>
                  </a:lnTo>
                  <a:lnTo>
                    <a:pt x="1060" y="1477"/>
                  </a:lnTo>
                  <a:lnTo>
                    <a:pt x="1332" y="2521"/>
                  </a:lnTo>
                  <a:lnTo>
                    <a:pt x="1557" y="1461"/>
                  </a:lnTo>
                  <a:lnTo>
                    <a:pt x="2616" y="1541"/>
                  </a:lnTo>
                  <a:lnTo>
                    <a:pt x="1685" y="995"/>
                  </a:lnTo>
                  <a:lnTo>
                    <a:pt x="2087"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3" name="Google Shape;583;p48"/>
            <p:cNvSpPr/>
            <p:nvPr/>
          </p:nvSpPr>
          <p:spPr>
            <a:xfrm>
              <a:off x="1600840" y="913972"/>
              <a:ext cx="229643" cy="223854"/>
            </a:xfrm>
            <a:custGeom>
              <a:avLst/>
              <a:gdLst/>
              <a:ahLst/>
              <a:cxnLst/>
              <a:rect l="l" t="t" r="r" b="b"/>
              <a:pathLst>
                <a:path w="5633" h="5491" extrusionOk="0">
                  <a:moveTo>
                    <a:pt x="3351" y="0"/>
                  </a:moveTo>
                  <a:cubicBezTo>
                    <a:pt x="3239" y="0"/>
                    <a:pt x="3123" y="9"/>
                    <a:pt x="3002" y="27"/>
                  </a:cubicBezTo>
                  <a:cubicBezTo>
                    <a:pt x="2932" y="21"/>
                    <a:pt x="2860" y="19"/>
                    <a:pt x="2789" y="19"/>
                  </a:cubicBezTo>
                  <a:cubicBezTo>
                    <a:pt x="2086" y="19"/>
                    <a:pt x="1378" y="302"/>
                    <a:pt x="867" y="798"/>
                  </a:cubicBezTo>
                  <a:cubicBezTo>
                    <a:pt x="321" y="1328"/>
                    <a:pt x="0" y="2114"/>
                    <a:pt x="49" y="2885"/>
                  </a:cubicBezTo>
                  <a:cubicBezTo>
                    <a:pt x="81" y="3704"/>
                    <a:pt x="498" y="4490"/>
                    <a:pt x="1156" y="4971"/>
                  </a:cubicBezTo>
                  <a:cubicBezTo>
                    <a:pt x="1637" y="5317"/>
                    <a:pt x="2229" y="5491"/>
                    <a:pt x="2820" y="5491"/>
                  </a:cubicBezTo>
                  <a:cubicBezTo>
                    <a:pt x="3353" y="5491"/>
                    <a:pt x="3885" y="5350"/>
                    <a:pt x="4334" y="5068"/>
                  </a:cubicBezTo>
                  <a:cubicBezTo>
                    <a:pt x="5282" y="4458"/>
                    <a:pt x="5571" y="3575"/>
                    <a:pt x="5603" y="2452"/>
                  </a:cubicBezTo>
                  <a:cubicBezTo>
                    <a:pt x="5633" y="1658"/>
                    <a:pt x="4895" y="0"/>
                    <a:pt x="335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4" name="Google Shape;584;p48"/>
            <p:cNvSpPr/>
            <p:nvPr/>
          </p:nvSpPr>
          <p:spPr>
            <a:xfrm>
              <a:off x="1475529" y="2412840"/>
              <a:ext cx="83043" cy="81250"/>
            </a:xfrm>
            <a:custGeom>
              <a:avLst/>
              <a:gdLst/>
              <a:ahLst/>
              <a:cxnLst/>
              <a:rect l="l" t="t" r="r" b="b"/>
              <a:pathLst>
                <a:path w="2037" h="1993" extrusionOk="0">
                  <a:moveTo>
                    <a:pt x="1214" y="0"/>
                  </a:moveTo>
                  <a:cubicBezTo>
                    <a:pt x="1174" y="0"/>
                    <a:pt x="1134" y="3"/>
                    <a:pt x="1092" y="10"/>
                  </a:cubicBezTo>
                  <a:cubicBezTo>
                    <a:pt x="1072" y="9"/>
                    <a:pt x="1052" y="8"/>
                    <a:pt x="1032" y="8"/>
                  </a:cubicBezTo>
                  <a:cubicBezTo>
                    <a:pt x="763" y="8"/>
                    <a:pt x="500" y="105"/>
                    <a:pt x="321" y="299"/>
                  </a:cubicBezTo>
                  <a:cubicBezTo>
                    <a:pt x="112" y="491"/>
                    <a:pt x="0" y="765"/>
                    <a:pt x="15" y="1054"/>
                  </a:cubicBezTo>
                  <a:cubicBezTo>
                    <a:pt x="32" y="1343"/>
                    <a:pt x="176" y="1632"/>
                    <a:pt x="417" y="1808"/>
                  </a:cubicBezTo>
                  <a:cubicBezTo>
                    <a:pt x="592" y="1933"/>
                    <a:pt x="801" y="1993"/>
                    <a:pt x="1011" y="1993"/>
                  </a:cubicBezTo>
                  <a:cubicBezTo>
                    <a:pt x="1206" y="1993"/>
                    <a:pt x="1403" y="1941"/>
                    <a:pt x="1573" y="1840"/>
                  </a:cubicBezTo>
                  <a:cubicBezTo>
                    <a:pt x="1910" y="1615"/>
                    <a:pt x="2023" y="1294"/>
                    <a:pt x="2023" y="893"/>
                  </a:cubicBezTo>
                  <a:cubicBezTo>
                    <a:pt x="2037" y="608"/>
                    <a:pt x="1772" y="0"/>
                    <a:pt x="1214" y="0"/>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5" name="Google Shape;585;p48"/>
            <p:cNvSpPr/>
            <p:nvPr/>
          </p:nvSpPr>
          <p:spPr>
            <a:xfrm>
              <a:off x="2342279" y="2795730"/>
              <a:ext cx="1345" cy="652"/>
            </a:xfrm>
            <a:custGeom>
              <a:avLst/>
              <a:gdLst/>
              <a:ahLst/>
              <a:cxnLst/>
              <a:rect l="l" t="t" r="r" b="b"/>
              <a:pathLst>
                <a:path w="33" h="16" extrusionOk="0">
                  <a:moveTo>
                    <a:pt x="0" y="0"/>
                  </a:moveTo>
                  <a:cubicBezTo>
                    <a:pt x="0" y="0"/>
                    <a:pt x="7" y="0"/>
                    <a:pt x="16" y="5"/>
                  </a:cubicBezTo>
                  <a:lnTo>
                    <a:pt x="16" y="5"/>
                  </a:lnTo>
                  <a:cubicBezTo>
                    <a:pt x="16" y="2"/>
                    <a:pt x="16" y="0"/>
                    <a:pt x="16" y="0"/>
                  </a:cubicBezTo>
                  <a:close/>
                  <a:moveTo>
                    <a:pt x="16" y="5"/>
                  </a:moveTo>
                  <a:cubicBezTo>
                    <a:pt x="18" y="9"/>
                    <a:pt x="22" y="16"/>
                    <a:pt x="32" y="16"/>
                  </a:cubicBezTo>
                  <a:cubicBezTo>
                    <a:pt x="27" y="10"/>
                    <a:pt x="21" y="7"/>
                    <a:pt x="16" y="5"/>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6" name="Google Shape;586;p48"/>
            <p:cNvSpPr/>
            <p:nvPr/>
          </p:nvSpPr>
          <p:spPr>
            <a:xfrm>
              <a:off x="2310847" y="2820598"/>
              <a:ext cx="693" cy="1957"/>
            </a:xfrm>
            <a:custGeom>
              <a:avLst/>
              <a:gdLst/>
              <a:ahLst/>
              <a:cxnLst/>
              <a:rect l="l" t="t" r="r" b="b"/>
              <a:pathLst>
                <a:path w="17" h="48" extrusionOk="0">
                  <a:moveTo>
                    <a:pt x="1" y="0"/>
                  </a:moveTo>
                  <a:cubicBezTo>
                    <a:pt x="16" y="16"/>
                    <a:pt x="16" y="32"/>
                    <a:pt x="16" y="48"/>
                  </a:cubicBezTo>
                  <a:lnTo>
                    <a:pt x="16" y="48"/>
                  </a:lnTo>
                  <a:cubicBezTo>
                    <a:pt x="16" y="32"/>
                    <a:pt x="16" y="16"/>
                    <a:pt x="1" y="0"/>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7" name="Google Shape;587;p48"/>
            <p:cNvSpPr/>
            <p:nvPr/>
          </p:nvSpPr>
          <p:spPr>
            <a:xfrm>
              <a:off x="2310195" y="2811425"/>
              <a:ext cx="41" cy="1345"/>
            </a:xfrm>
            <a:custGeom>
              <a:avLst/>
              <a:gdLst/>
              <a:ahLst/>
              <a:cxnLst/>
              <a:rect l="l" t="t" r="r" b="b"/>
              <a:pathLst>
                <a:path w="1" h="33" extrusionOk="0">
                  <a:moveTo>
                    <a:pt x="0" y="0"/>
                  </a:moveTo>
                  <a:lnTo>
                    <a:pt x="0" y="0"/>
                  </a:lnTo>
                  <a:lnTo>
                    <a:pt x="0" y="32"/>
                  </a:ln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8" name="Google Shape;588;p48"/>
            <p:cNvSpPr/>
            <p:nvPr/>
          </p:nvSpPr>
          <p:spPr>
            <a:xfrm>
              <a:off x="2332413" y="2833684"/>
              <a:ext cx="2650" cy="652"/>
            </a:xfrm>
            <a:custGeom>
              <a:avLst/>
              <a:gdLst/>
              <a:ahLst/>
              <a:cxnLst/>
              <a:rect l="l" t="t" r="r" b="b"/>
              <a:pathLst>
                <a:path w="65" h="16" extrusionOk="0">
                  <a:moveTo>
                    <a:pt x="65" y="0"/>
                  </a:moveTo>
                  <a:lnTo>
                    <a:pt x="65" y="0"/>
                  </a:lnTo>
                  <a:cubicBezTo>
                    <a:pt x="49" y="0"/>
                    <a:pt x="33" y="0"/>
                    <a:pt x="1" y="16"/>
                  </a:cubicBezTo>
                  <a:lnTo>
                    <a:pt x="18" y="16"/>
                  </a:lnTo>
                  <a:cubicBezTo>
                    <a:pt x="33" y="0"/>
                    <a:pt x="49" y="0"/>
                    <a:pt x="65" y="0"/>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9" name="Google Shape;589;p48"/>
            <p:cNvSpPr/>
            <p:nvPr/>
          </p:nvSpPr>
          <p:spPr>
            <a:xfrm>
              <a:off x="2343584" y="2796341"/>
              <a:ext cx="1345" cy="1345"/>
            </a:xfrm>
            <a:custGeom>
              <a:avLst/>
              <a:gdLst/>
              <a:ahLst/>
              <a:cxnLst/>
              <a:rect l="l" t="t" r="r" b="b"/>
              <a:pathLst>
                <a:path w="33" h="33" extrusionOk="0">
                  <a:moveTo>
                    <a:pt x="0" y="1"/>
                  </a:moveTo>
                  <a:cubicBezTo>
                    <a:pt x="0" y="17"/>
                    <a:pt x="16" y="17"/>
                    <a:pt x="32" y="33"/>
                  </a:cubicBezTo>
                  <a:lnTo>
                    <a:pt x="0" y="1"/>
                  </a:ln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0" name="Google Shape;590;p48"/>
            <p:cNvSpPr/>
            <p:nvPr/>
          </p:nvSpPr>
          <p:spPr>
            <a:xfrm>
              <a:off x="1453881" y="2392620"/>
              <a:ext cx="125075" cy="121895"/>
            </a:xfrm>
            <a:custGeom>
              <a:avLst/>
              <a:gdLst/>
              <a:ahLst/>
              <a:cxnLst/>
              <a:rect l="l" t="t" r="r" b="b"/>
              <a:pathLst>
                <a:path w="3068" h="2990" extrusionOk="0">
                  <a:moveTo>
                    <a:pt x="1766" y="1004"/>
                  </a:moveTo>
                  <a:cubicBezTo>
                    <a:pt x="1766" y="1004"/>
                    <a:pt x="1783" y="1004"/>
                    <a:pt x="1783" y="1019"/>
                  </a:cubicBezTo>
                  <a:cubicBezTo>
                    <a:pt x="1783" y="1012"/>
                    <a:pt x="1783" y="1008"/>
                    <a:pt x="1785" y="1008"/>
                  </a:cubicBezTo>
                  <a:cubicBezTo>
                    <a:pt x="1787" y="1008"/>
                    <a:pt x="1791" y="1012"/>
                    <a:pt x="1798" y="1019"/>
                  </a:cubicBezTo>
                  <a:lnTo>
                    <a:pt x="1831" y="1019"/>
                  </a:lnTo>
                  <a:cubicBezTo>
                    <a:pt x="1847" y="1019"/>
                    <a:pt x="1847" y="1036"/>
                    <a:pt x="1863" y="1036"/>
                  </a:cubicBezTo>
                  <a:cubicBezTo>
                    <a:pt x="1863" y="1036"/>
                    <a:pt x="1863" y="1052"/>
                    <a:pt x="1879" y="1052"/>
                  </a:cubicBezTo>
                  <a:lnTo>
                    <a:pt x="1895" y="1052"/>
                  </a:lnTo>
                  <a:cubicBezTo>
                    <a:pt x="1918" y="1075"/>
                    <a:pt x="1933" y="1090"/>
                    <a:pt x="1927" y="1090"/>
                  </a:cubicBezTo>
                  <a:cubicBezTo>
                    <a:pt x="1925" y="1090"/>
                    <a:pt x="1920" y="1088"/>
                    <a:pt x="1911" y="1084"/>
                  </a:cubicBezTo>
                  <a:lnTo>
                    <a:pt x="1911" y="1084"/>
                  </a:lnTo>
                  <a:cubicBezTo>
                    <a:pt x="1927" y="1100"/>
                    <a:pt x="1944" y="1100"/>
                    <a:pt x="1944" y="1116"/>
                  </a:cubicBezTo>
                  <a:cubicBezTo>
                    <a:pt x="1976" y="1148"/>
                    <a:pt x="1991" y="1197"/>
                    <a:pt x="2008" y="1229"/>
                  </a:cubicBezTo>
                  <a:lnTo>
                    <a:pt x="2023" y="1244"/>
                  </a:lnTo>
                  <a:cubicBezTo>
                    <a:pt x="2023" y="1261"/>
                    <a:pt x="2040" y="1293"/>
                    <a:pt x="2040" y="1325"/>
                  </a:cubicBezTo>
                  <a:cubicBezTo>
                    <a:pt x="2055" y="1340"/>
                    <a:pt x="2055" y="1340"/>
                    <a:pt x="2055" y="1357"/>
                  </a:cubicBezTo>
                  <a:lnTo>
                    <a:pt x="2055" y="1389"/>
                  </a:lnTo>
                  <a:cubicBezTo>
                    <a:pt x="2055" y="1437"/>
                    <a:pt x="2055" y="1486"/>
                    <a:pt x="2040" y="1533"/>
                  </a:cubicBezTo>
                  <a:lnTo>
                    <a:pt x="2040" y="1565"/>
                  </a:lnTo>
                  <a:cubicBezTo>
                    <a:pt x="2023" y="1614"/>
                    <a:pt x="2023" y="1662"/>
                    <a:pt x="2008" y="1694"/>
                  </a:cubicBezTo>
                  <a:cubicBezTo>
                    <a:pt x="2008" y="1710"/>
                    <a:pt x="1991" y="1710"/>
                    <a:pt x="1991" y="1726"/>
                  </a:cubicBezTo>
                  <a:cubicBezTo>
                    <a:pt x="1976" y="1758"/>
                    <a:pt x="1959" y="1790"/>
                    <a:pt x="1944" y="1807"/>
                  </a:cubicBezTo>
                  <a:lnTo>
                    <a:pt x="1895" y="1854"/>
                  </a:lnTo>
                  <a:cubicBezTo>
                    <a:pt x="1895" y="1854"/>
                    <a:pt x="1879" y="1871"/>
                    <a:pt x="1863" y="1871"/>
                  </a:cubicBezTo>
                  <a:lnTo>
                    <a:pt x="1815" y="1918"/>
                  </a:lnTo>
                  <a:cubicBezTo>
                    <a:pt x="1798" y="1918"/>
                    <a:pt x="1719" y="1950"/>
                    <a:pt x="1751" y="1950"/>
                  </a:cubicBezTo>
                  <a:cubicBezTo>
                    <a:pt x="1719" y="1950"/>
                    <a:pt x="1702" y="1967"/>
                    <a:pt x="1670" y="1967"/>
                  </a:cubicBezTo>
                  <a:cubicBezTo>
                    <a:pt x="1670" y="1967"/>
                    <a:pt x="1670" y="1983"/>
                    <a:pt x="1638" y="1983"/>
                  </a:cubicBezTo>
                  <a:lnTo>
                    <a:pt x="1494" y="1983"/>
                  </a:lnTo>
                  <a:cubicBezTo>
                    <a:pt x="1477" y="1983"/>
                    <a:pt x="1430" y="1967"/>
                    <a:pt x="1413" y="1967"/>
                  </a:cubicBezTo>
                  <a:cubicBezTo>
                    <a:pt x="1398" y="1967"/>
                    <a:pt x="1381" y="1950"/>
                    <a:pt x="1366" y="1950"/>
                  </a:cubicBezTo>
                  <a:lnTo>
                    <a:pt x="1317" y="1935"/>
                  </a:lnTo>
                  <a:cubicBezTo>
                    <a:pt x="1285" y="1918"/>
                    <a:pt x="1269" y="1903"/>
                    <a:pt x="1253" y="1903"/>
                  </a:cubicBezTo>
                  <a:lnTo>
                    <a:pt x="1253" y="1886"/>
                  </a:lnTo>
                  <a:cubicBezTo>
                    <a:pt x="1237" y="1886"/>
                    <a:pt x="1221" y="1871"/>
                    <a:pt x="1221" y="1871"/>
                  </a:cubicBezTo>
                  <a:lnTo>
                    <a:pt x="1156" y="1807"/>
                  </a:lnTo>
                  <a:cubicBezTo>
                    <a:pt x="1141" y="1775"/>
                    <a:pt x="1109" y="1726"/>
                    <a:pt x="1092" y="1694"/>
                  </a:cubicBezTo>
                  <a:cubicBezTo>
                    <a:pt x="1092" y="1678"/>
                    <a:pt x="1092" y="1678"/>
                    <a:pt x="1077" y="1678"/>
                  </a:cubicBezTo>
                  <a:cubicBezTo>
                    <a:pt x="1060" y="1646"/>
                    <a:pt x="1077" y="1646"/>
                    <a:pt x="1077" y="1646"/>
                  </a:cubicBezTo>
                  <a:lnTo>
                    <a:pt x="1077" y="1629"/>
                  </a:lnTo>
                  <a:cubicBezTo>
                    <a:pt x="1077" y="1614"/>
                    <a:pt x="1060" y="1597"/>
                    <a:pt x="1060" y="1582"/>
                  </a:cubicBezTo>
                  <a:lnTo>
                    <a:pt x="1060" y="1453"/>
                  </a:lnTo>
                  <a:cubicBezTo>
                    <a:pt x="1060" y="1469"/>
                    <a:pt x="1056" y="1481"/>
                    <a:pt x="1054" y="1481"/>
                  </a:cubicBezTo>
                  <a:cubicBezTo>
                    <a:pt x="1052" y="1481"/>
                    <a:pt x="1052" y="1469"/>
                    <a:pt x="1060" y="1437"/>
                  </a:cubicBezTo>
                  <a:lnTo>
                    <a:pt x="1060" y="1421"/>
                  </a:lnTo>
                  <a:cubicBezTo>
                    <a:pt x="1060" y="1405"/>
                    <a:pt x="1077" y="1389"/>
                    <a:pt x="1077" y="1357"/>
                  </a:cubicBezTo>
                  <a:cubicBezTo>
                    <a:pt x="1077" y="1340"/>
                    <a:pt x="1092" y="1325"/>
                    <a:pt x="1092" y="1308"/>
                  </a:cubicBezTo>
                  <a:cubicBezTo>
                    <a:pt x="1124" y="1261"/>
                    <a:pt x="1141" y="1229"/>
                    <a:pt x="1156" y="1197"/>
                  </a:cubicBezTo>
                  <a:lnTo>
                    <a:pt x="1237" y="1116"/>
                  </a:lnTo>
                  <a:cubicBezTo>
                    <a:pt x="1253" y="1116"/>
                    <a:pt x="1269" y="1100"/>
                    <a:pt x="1285" y="1084"/>
                  </a:cubicBezTo>
                  <a:cubicBezTo>
                    <a:pt x="1301" y="1084"/>
                    <a:pt x="1317" y="1068"/>
                    <a:pt x="1334" y="1052"/>
                  </a:cubicBezTo>
                  <a:lnTo>
                    <a:pt x="1349" y="1052"/>
                  </a:lnTo>
                  <a:cubicBezTo>
                    <a:pt x="1381" y="1052"/>
                    <a:pt x="1430" y="1036"/>
                    <a:pt x="1462" y="1019"/>
                  </a:cubicBezTo>
                  <a:lnTo>
                    <a:pt x="1494" y="1019"/>
                  </a:lnTo>
                  <a:cubicBezTo>
                    <a:pt x="1510" y="1014"/>
                    <a:pt x="1519" y="1013"/>
                    <a:pt x="1523" y="1013"/>
                  </a:cubicBezTo>
                  <a:cubicBezTo>
                    <a:pt x="1531" y="1013"/>
                    <a:pt x="1521" y="1019"/>
                    <a:pt x="1510" y="1019"/>
                  </a:cubicBezTo>
                  <a:lnTo>
                    <a:pt x="1558" y="1019"/>
                  </a:lnTo>
                  <a:cubicBezTo>
                    <a:pt x="1606" y="1019"/>
                    <a:pt x="1638" y="1019"/>
                    <a:pt x="1687" y="1004"/>
                  </a:cubicBezTo>
                  <a:close/>
                  <a:moveTo>
                    <a:pt x="1776" y="1"/>
                  </a:moveTo>
                  <a:cubicBezTo>
                    <a:pt x="1730" y="1"/>
                    <a:pt x="1684" y="4"/>
                    <a:pt x="1638" y="9"/>
                  </a:cubicBezTo>
                  <a:cubicBezTo>
                    <a:pt x="1623" y="9"/>
                    <a:pt x="1604" y="9"/>
                    <a:pt x="1583" y="11"/>
                  </a:cubicBezTo>
                  <a:lnTo>
                    <a:pt x="1583" y="11"/>
                  </a:lnTo>
                  <a:cubicBezTo>
                    <a:pt x="1589" y="9"/>
                    <a:pt x="1581" y="9"/>
                    <a:pt x="1558" y="9"/>
                  </a:cubicBezTo>
                  <a:cubicBezTo>
                    <a:pt x="1548" y="3"/>
                    <a:pt x="1537" y="1"/>
                    <a:pt x="1526" y="1"/>
                  </a:cubicBezTo>
                  <a:cubicBezTo>
                    <a:pt x="1505" y="1"/>
                    <a:pt x="1483" y="9"/>
                    <a:pt x="1462" y="9"/>
                  </a:cubicBezTo>
                  <a:cubicBezTo>
                    <a:pt x="1366" y="9"/>
                    <a:pt x="1253" y="24"/>
                    <a:pt x="1156" y="56"/>
                  </a:cubicBezTo>
                  <a:cubicBezTo>
                    <a:pt x="996" y="88"/>
                    <a:pt x="835" y="169"/>
                    <a:pt x="692" y="266"/>
                  </a:cubicBezTo>
                  <a:cubicBezTo>
                    <a:pt x="386" y="474"/>
                    <a:pt x="161" y="795"/>
                    <a:pt x="82" y="1148"/>
                  </a:cubicBezTo>
                  <a:cubicBezTo>
                    <a:pt x="1" y="1518"/>
                    <a:pt x="49" y="1854"/>
                    <a:pt x="210" y="2175"/>
                  </a:cubicBezTo>
                  <a:cubicBezTo>
                    <a:pt x="459" y="2700"/>
                    <a:pt x="998" y="2989"/>
                    <a:pt x="1555" y="2989"/>
                  </a:cubicBezTo>
                  <a:cubicBezTo>
                    <a:pt x="1679" y="2989"/>
                    <a:pt x="1804" y="2975"/>
                    <a:pt x="1927" y="2946"/>
                  </a:cubicBezTo>
                  <a:cubicBezTo>
                    <a:pt x="2297" y="2866"/>
                    <a:pt x="2618" y="2625"/>
                    <a:pt x="2810" y="2320"/>
                  </a:cubicBezTo>
                  <a:cubicBezTo>
                    <a:pt x="3003" y="2047"/>
                    <a:pt x="3050" y="1710"/>
                    <a:pt x="3067" y="1389"/>
                  </a:cubicBezTo>
                  <a:cubicBezTo>
                    <a:pt x="3067" y="908"/>
                    <a:pt x="2794" y="458"/>
                    <a:pt x="2425" y="201"/>
                  </a:cubicBezTo>
                  <a:cubicBezTo>
                    <a:pt x="2238" y="68"/>
                    <a:pt x="2006" y="1"/>
                    <a:pt x="1776" y="1"/>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1" name="Google Shape;591;p48"/>
            <p:cNvSpPr/>
            <p:nvPr/>
          </p:nvSpPr>
          <p:spPr>
            <a:xfrm>
              <a:off x="2326584" y="2795037"/>
              <a:ext cx="1957" cy="41"/>
            </a:xfrm>
            <a:custGeom>
              <a:avLst/>
              <a:gdLst/>
              <a:ahLst/>
              <a:cxnLst/>
              <a:rect l="l" t="t" r="r" b="b"/>
              <a:pathLst>
                <a:path w="48" h="1" extrusionOk="0">
                  <a:moveTo>
                    <a:pt x="48" y="0"/>
                  </a:moveTo>
                  <a:lnTo>
                    <a:pt x="0" y="0"/>
                  </a:lnTo>
                  <a:lnTo>
                    <a:pt x="0" y="0"/>
                  </a:ln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2" name="Google Shape;592;p48"/>
            <p:cNvSpPr/>
            <p:nvPr/>
          </p:nvSpPr>
          <p:spPr>
            <a:xfrm>
              <a:off x="2342891" y="2795730"/>
              <a:ext cx="41" cy="41"/>
            </a:xfrm>
            <a:custGeom>
              <a:avLst/>
              <a:gdLst/>
              <a:ahLst/>
              <a:cxnLst/>
              <a:rect l="l" t="t" r="r" b="b"/>
              <a:pathLst>
                <a:path w="1" h="1" extrusionOk="0">
                  <a:moveTo>
                    <a:pt x="1" y="0"/>
                  </a:moveTo>
                  <a:lnTo>
                    <a:pt x="1" y="0"/>
                  </a:lnTo>
                  <a:lnTo>
                    <a:pt x="1" y="0"/>
                  </a:ln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3" name="Google Shape;593;p48"/>
            <p:cNvSpPr/>
            <p:nvPr/>
          </p:nvSpPr>
          <p:spPr>
            <a:xfrm>
              <a:off x="2338325" y="2794425"/>
              <a:ext cx="3995" cy="1345"/>
            </a:xfrm>
            <a:custGeom>
              <a:avLst/>
              <a:gdLst/>
              <a:ahLst/>
              <a:cxnLst/>
              <a:rect l="l" t="t" r="r" b="b"/>
              <a:pathLst>
                <a:path w="98" h="33" extrusionOk="0">
                  <a:moveTo>
                    <a:pt x="1" y="0"/>
                  </a:moveTo>
                  <a:cubicBezTo>
                    <a:pt x="16" y="15"/>
                    <a:pt x="16" y="15"/>
                    <a:pt x="33" y="15"/>
                  </a:cubicBezTo>
                  <a:cubicBezTo>
                    <a:pt x="16" y="0"/>
                    <a:pt x="16" y="0"/>
                    <a:pt x="1" y="0"/>
                  </a:cubicBezTo>
                  <a:close/>
                  <a:moveTo>
                    <a:pt x="33" y="15"/>
                  </a:moveTo>
                  <a:cubicBezTo>
                    <a:pt x="46" y="15"/>
                    <a:pt x="60" y="15"/>
                    <a:pt x="84" y="26"/>
                  </a:cubicBezTo>
                  <a:lnTo>
                    <a:pt x="84" y="26"/>
                  </a:lnTo>
                  <a:cubicBezTo>
                    <a:pt x="81" y="21"/>
                    <a:pt x="81" y="15"/>
                    <a:pt x="81" y="15"/>
                  </a:cubicBezTo>
                  <a:close/>
                  <a:moveTo>
                    <a:pt x="84" y="26"/>
                  </a:moveTo>
                  <a:cubicBezTo>
                    <a:pt x="86" y="29"/>
                    <a:pt x="90" y="32"/>
                    <a:pt x="97" y="32"/>
                  </a:cubicBezTo>
                  <a:cubicBezTo>
                    <a:pt x="92" y="30"/>
                    <a:pt x="88" y="28"/>
                    <a:pt x="84" y="26"/>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4" name="Google Shape;594;p48"/>
            <p:cNvSpPr/>
            <p:nvPr/>
          </p:nvSpPr>
          <p:spPr>
            <a:xfrm>
              <a:off x="3323838" y="2041368"/>
              <a:ext cx="83084" cy="80964"/>
            </a:xfrm>
            <a:custGeom>
              <a:avLst/>
              <a:gdLst/>
              <a:ahLst/>
              <a:cxnLst/>
              <a:rect l="l" t="t" r="r" b="b"/>
              <a:pathLst>
                <a:path w="2038" h="1986" extrusionOk="0">
                  <a:moveTo>
                    <a:pt x="1220" y="0"/>
                  </a:moveTo>
                  <a:cubicBezTo>
                    <a:pt x="1174" y="0"/>
                    <a:pt x="1125" y="4"/>
                    <a:pt x="1075" y="13"/>
                  </a:cubicBezTo>
                  <a:cubicBezTo>
                    <a:pt x="1044" y="9"/>
                    <a:pt x="1013" y="7"/>
                    <a:pt x="981" y="7"/>
                  </a:cubicBezTo>
                  <a:cubicBezTo>
                    <a:pt x="738" y="7"/>
                    <a:pt x="490" y="114"/>
                    <a:pt x="305" y="285"/>
                  </a:cubicBezTo>
                  <a:cubicBezTo>
                    <a:pt x="112" y="478"/>
                    <a:pt x="1" y="767"/>
                    <a:pt x="16" y="1040"/>
                  </a:cubicBezTo>
                  <a:cubicBezTo>
                    <a:pt x="33" y="1329"/>
                    <a:pt x="177" y="1618"/>
                    <a:pt x="418" y="1794"/>
                  </a:cubicBezTo>
                  <a:cubicBezTo>
                    <a:pt x="587" y="1921"/>
                    <a:pt x="800" y="1985"/>
                    <a:pt x="1013" y="1985"/>
                  </a:cubicBezTo>
                  <a:cubicBezTo>
                    <a:pt x="1205" y="1985"/>
                    <a:pt x="1397" y="1933"/>
                    <a:pt x="1557" y="1826"/>
                  </a:cubicBezTo>
                  <a:cubicBezTo>
                    <a:pt x="1910" y="1618"/>
                    <a:pt x="2006" y="1297"/>
                    <a:pt x="2023" y="880"/>
                  </a:cubicBezTo>
                  <a:cubicBezTo>
                    <a:pt x="2037" y="597"/>
                    <a:pt x="1779" y="0"/>
                    <a:pt x="122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5" name="Google Shape;595;p48"/>
            <p:cNvSpPr/>
            <p:nvPr/>
          </p:nvSpPr>
          <p:spPr>
            <a:xfrm>
              <a:off x="1869131" y="1015991"/>
              <a:ext cx="53079" cy="41297"/>
            </a:xfrm>
            <a:custGeom>
              <a:avLst/>
              <a:gdLst/>
              <a:ahLst/>
              <a:cxnLst/>
              <a:rect l="l" t="t" r="r" b="b"/>
              <a:pathLst>
                <a:path w="1302" h="1013" extrusionOk="0">
                  <a:moveTo>
                    <a:pt x="659" y="0"/>
                  </a:moveTo>
                  <a:cubicBezTo>
                    <a:pt x="0" y="0"/>
                    <a:pt x="0" y="1012"/>
                    <a:pt x="659" y="1012"/>
                  </a:cubicBezTo>
                  <a:cubicBezTo>
                    <a:pt x="1301" y="1012"/>
                    <a:pt x="1301" y="0"/>
                    <a:pt x="659" y="0"/>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6" name="Google Shape;596;p48"/>
            <p:cNvSpPr/>
            <p:nvPr/>
          </p:nvSpPr>
          <p:spPr>
            <a:xfrm>
              <a:off x="797232" y="2062119"/>
              <a:ext cx="53732" cy="41297"/>
            </a:xfrm>
            <a:custGeom>
              <a:avLst/>
              <a:gdLst/>
              <a:ahLst/>
              <a:cxnLst/>
              <a:rect l="l" t="t" r="r" b="b"/>
              <a:pathLst>
                <a:path w="1318" h="1013" extrusionOk="0">
                  <a:moveTo>
                    <a:pt x="660" y="1"/>
                  </a:moveTo>
                  <a:cubicBezTo>
                    <a:pt x="1" y="1"/>
                    <a:pt x="1" y="1013"/>
                    <a:pt x="660" y="1013"/>
                  </a:cubicBezTo>
                  <a:cubicBezTo>
                    <a:pt x="1317" y="1013"/>
                    <a:pt x="1317" y="1"/>
                    <a:pt x="66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7" name="Google Shape;597;p48"/>
            <p:cNvSpPr/>
            <p:nvPr/>
          </p:nvSpPr>
          <p:spPr>
            <a:xfrm>
              <a:off x="1706836" y="3536475"/>
              <a:ext cx="53691" cy="41257"/>
            </a:xfrm>
            <a:custGeom>
              <a:avLst/>
              <a:gdLst/>
              <a:ahLst/>
              <a:cxnLst/>
              <a:rect l="l" t="t" r="r" b="b"/>
              <a:pathLst>
                <a:path w="1317" h="1012" extrusionOk="0">
                  <a:moveTo>
                    <a:pt x="659" y="1"/>
                  </a:moveTo>
                  <a:cubicBezTo>
                    <a:pt x="1" y="1"/>
                    <a:pt x="1" y="1011"/>
                    <a:pt x="659" y="1011"/>
                  </a:cubicBezTo>
                  <a:cubicBezTo>
                    <a:pt x="1317" y="1011"/>
                    <a:pt x="1317" y="1"/>
                    <a:pt x="659" y="1"/>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8" name="Google Shape;598;p48"/>
            <p:cNvSpPr/>
            <p:nvPr/>
          </p:nvSpPr>
          <p:spPr>
            <a:xfrm rot="3467364">
              <a:off x="1267486" y="3704451"/>
              <a:ext cx="53731" cy="41908"/>
            </a:xfrm>
            <a:custGeom>
              <a:avLst/>
              <a:gdLst/>
              <a:ahLst/>
              <a:cxnLst/>
              <a:rect l="l" t="t" r="r" b="b"/>
              <a:pathLst>
                <a:path w="1318" h="1028" extrusionOk="0">
                  <a:moveTo>
                    <a:pt x="660" y="0"/>
                  </a:moveTo>
                  <a:cubicBezTo>
                    <a:pt x="1" y="0"/>
                    <a:pt x="1" y="1028"/>
                    <a:pt x="660" y="1028"/>
                  </a:cubicBezTo>
                  <a:cubicBezTo>
                    <a:pt x="1317" y="1028"/>
                    <a:pt x="1317" y="0"/>
                    <a:pt x="66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9" name="Google Shape;599;p48"/>
            <p:cNvSpPr/>
            <p:nvPr/>
          </p:nvSpPr>
          <p:spPr>
            <a:xfrm>
              <a:off x="2084425" y="4222878"/>
              <a:ext cx="53732" cy="41297"/>
            </a:xfrm>
            <a:custGeom>
              <a:avLst/>
              <a:gdLst/>
              <a:ahLst/>
              <a:cxnLst/>
              <a:rect l="l" t="t" r="r" b="b"/>
              <a:pathLst>
                <a:path w="1318" h="1013" extrusionOk="0">
                  <a:moveTo>
                    <a:pt x="658" y="1"/>
                  </a:moveTo>
                  <a:cubicBezTo>
                    <a:pt x="1" y="1"/>
                    <a:pt x="1" y="1013"/>
                    <a:pt x="658" y="1013"/>
                  </a:cubicBezTo>
                  <a:cubicBezTo>
                    <a:pt x="1317" y="1013"/>
                    <a:pt x="1317" y="1"/>
                    <a:pt x="65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0" name="Google Shape;600;p48"/>
            <p:cNvSpPr/>
            <p:nvPr/>
          </p:nvSpPr>
          <p:spPr>
            <a:xfrm>
              <a:off x="2202563" y="815169"/>
              <a:ext cx="53079" cy="41297"/>
            </a:xfrm>
            <a:custGeom>
              <a:avLst/>
              <a:gdLst/>
              <a:ahLst/>
              <a:cxnLst/>
              <a:rect l="l" t="t" r="r" b="b"/>
              <a:pathLst>
                <a:path w="1302" h="1013" extrusionOk="0">
                  <a:moveTo>
                    <a:pt x="659" y="0"/>
                  </a:moveTo>
                  <a:cubicBezTo>
                    <a:pt x="1" y="0"/>
                    <a:pt x="1" y="1012"/>
                    <a:pt x="659" y="1012"/>
                  </a:cubicBezTo>
                  <a:cubicBezTo>
                    <a:pt x="1301" y="1012"/>
                    <a:pt x="1301" y="0"/>
                    <a:pt x="65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1" name="Google Shape;601;p48"/>
            <p:cNvSpPr/>
            <p:nvPr/>
          </p:nvSpPr>
          <p:spPr>
            <a:xfrm>
              <a:off x="1489586" y="3038139"/>
              <a:ext cx="53691" cy="41216"/>
            </a:xfrm>
            <a:custGeom>
              <a:avLst/>
              <a:gdLst/>
              <a:ahLst/>
              <a:cxnLst/>
              <a:rect l="l" t="t" r="r" b="b"/>
              <a:pathLst>
                <a:path w="1317" h="1011" extrusionOk="0">
                  <a:moveTo>
                    <a:pt x="659" y="0"/>
                  </a:moveTo>
                  <a:cubicBezTo>
                    <a:pt x="0" y="0"/>
                    <a:pt x="0" y="1011"/>
                    <a:pt x="659" y="1011"/>
                  </a:cubicBezTo>
                  <a:cubicBezTo>
                    <a:pt x="1317" y="1011"/>
                    <a:pt x="1317" y="0"/>
                    <a:pt x="65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2" name="Google Shape;602;p48"/>
            <p:cNvSpPr/>
            <p:nvPr/>
          </p:nvSpPr>
          <p:spPr>
            <a:xfrm rot="3467364">
              <a:off x="1414810" y="3946237"/>
              <a:ext cx="53690" cy="41256"/>
            </a:xfrm>
            <a:custGeom>
              <a:avLst/>
              <a:gdLst/>
              <a:ahLst/>
              <a:cxnLst/>
              <a:rect l="l" t="t" r="r" b="b"/>
              <a:pathLst>
                <a:path w="1317" h="1012" extrusionOk="0">
                  <a:moveTo>
                    <a:pt x="658" y="1"/>
                  </a:moveTo>
                  <a:cubicBezTo>
                    <a:pt x="0" y="1"/>
                    <a:pt x="0" y="1011"/>
                    <a:pt x="658" y="1011"/>
                  </a:cubicBezTo>
                  <a:cubicBezTo>
                    <a:pt x="1316" y="1011"/>
                    <a:pt x="1316" y="1"/>
                    <a:pt x="65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3" name="Google Shape;603;p48"/>
            <p:cNvSpPr/>
            <p:nvPr/>
          </p:nvSpPr>
          <p:spPr>
            <a:xfrm>
              <a:off x="2223809" y="4084187"/>
              <a:ext cx="53079" cy="41257"/>
            </a:xfrm>
            <a:custGeom>
              <a:avLst/>
              <a:gdLst/>
              <a:ahLst/>
              <a:cxnLst/>
              <a:rect l="l" t="t" r="r" b="b"/>
              <a:pathLst>
                <a:path w="1302" h="1012" extrusionOk="0">
                  <a:moveTo>
                    <a:pt x="642" y="0"/>
                  </a:moveTo>
                  <a:cubicBezTo>
                    <a:pt x="0" y="0"/>
                    <a:pt x="0" y="1012"/>
                    <a:pt x="642" y="1012"/>
                  </a:cubicBezTo>
                  <a:cubicBezTo>
                    <a:pt x="1301" y="1012"/>
                    <a:pt x="1301" y="0"/>
                    <a:pt x="64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4" name="Google Shape;604;p48"/>
            <p:cNvSpPr/>
            <p:nvPr/>
          </p:nvSpPr>
          <p:spPr>
            <a:xfrm>
              <a:off x="1639772" y="3275070"/>
              <a:ext cx="53732" cy="41257"/>
            </a:xfrm>
            <a:custGeom>
              <a:avLst/>
              <a:gdLst/>
              <a:ahLst/>
              <a:cxnLst/>
              <a:rect l="l" t="t" r="r" b="b"/>
              <a:pathLst>
                <a:path w="1318" h="1012" extrusionOk="0">
                  <a:moveTo>
                    <a:pt x="660" y="1"/>
                  </a:moveTo>
                  <a:cubicBezTo>
                    <a:pt x="18" y="1"/>
                    <a:pt x="1" y="1012"/>
                    <a:pt x="660" y="1012"/>
                  </a:cubicBezTo>
                  <a:cubicBezTo>
                    <a:pt x="1317" y="1012"/>
                    <a:pt x="1317" y="1"/>
                    <a:pt x="66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5" name="Google Shape;605;p48"/>
            <p:cNvSpPr/>
            <p:nvPr/>
          </p:nvSpPr>
          <p:spPr>
            <a:xfrm>
              <a:off x="419754" y="1450932"/>
              <a:ext cx="53039" cy="41297"/>
            </a:xfrm>
            <a:custGeom>
              <a:avLst/>
              <a:gdLst/>
              <a:ahLst/>
              <a:cxnLst/>
              <a:rect l="l" t="t" r="r" b="b"/>
              <a:pathLst>
                <a:path w="1301" h="1013" extrusionOk="0">
                  <a:moveTo>
                    <a:pt x="659" y="1"/>
                  </a:moveTo>
                  <a:cubicBezTo>
                    <a:pt x="0" y="1"/>
                    <a:pt x="0" y="1012"/>
                    <a:pt x="659" y="1012"/>
                  </a:cubicBezTo>
                  <a:cubicBezTo>
                    <a:pt x="1301" y="1012"/>
                    <a:pt x="1301" y="1"/>
                    <a:pt x="65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6" name="Google Shape;606;p48"/>
            <p:cNvSpPr/>
            <p:nvPr/>
          </p:nvSpPr>
          <p:spPr>
            <a:xfrm>
              <a:off x="2025265" y="781128"/>
              <a:ext cx="52998" cy="41297"/>
            </a:xfrm>
            <a:custGeom>
              <a:avLst/>
              <a:gdLst/>
              <a:ahLst/>
              <a:cxnLst/>
              <a:rect l="l" t="t" r="r" b="b"/>
              <a:pathLst>
                <a:path w="1300" h="1013" extrusionOk="0">
                  <a:moveTo>
                    <a:pt x="658" y="1"/>
                  </a:moveTo>
                  <a:cubicBezTo>
                    <a:pt x="0" y="1"/>
                    <a:pt x="0" y="1013"/>
                    <a:pt x="658" y="1013"/>
                  </a:cubicBezTo>
                  <a:cubicBezTo>
                    <a:pt x="1300" y="1013"/>
                    <a:pt x="1300" y="1"/>
                    <a:pt x="65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7" name="Google Shape;607;p48"/>
            <p:cNvSpPr/>
            <p:nvPr/>
          </p:nvSpPr>
          <p:spPr>
            <a:xfrm>
              <a:off x="3490047" y="2319973"/>
              <a:ext cx="53691" cy="41257"/>
            </a:xfrm>
            <a:custGeom>
              <a:avLst/>
              <a:gdLst/>
              <a:ahLst/>
              <a:cxnLst/>
              <a:rect l="l" t="t" r="r" b="b"/>
              <a:pathLst>
                <a:path w="1317" h="1012" extrusionOk="0">
                  <a:moveTo>
                    <a:pt x="658" y="0"/>
                  </a:moveTo>
                  <a:cubicBezTo>
                    <a:pt x="1" y="0"/>
                    <a:pt x="1" y="1012"/>
                    <a:pt x="658" y="1012"/>
                  </a:cubicBezTo>
                  <a:cubicBezTo>
                    <a:pt x="1317" y="1012"/>
                    <a:pt x="1317" y="0"/>
                    <a:pt x="65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8" name="Google Shape;608;p48"/>
            <p:cNvSpPr/>
            <p:nvPr/>
          </p:nvSpPr>
          <p:spPr>
            <a:xfrm>
              <a:off x="1852784" y="2621943"/>
              <a:ext cx="53039" cy="41909"/>
            </a:xfrm>
            <a:custGeom>
              <a:avLst/>
              <a:gdLst/>
              <a:ahLst/>
              <a:cxnLst/>
              <a:rect l="l" t="t" r="r" b="b"/>
              <a:pathLst>
                <a:path w="1301" h="1028" extrusionOk="0">
                  <a:moveTo>
                    <a:pt x="643" y="0"/>
                  </a:moveTo>
                  <a:cubicBezTo>
                    <a:pt x="1" y="0"/>
                    <a:pt x="1" y="1028"/>
                    <a:pt x="643" y="1028"/>
                  </a:cubicBezTo>
                  <a:cubicBezTo>
                    <a:pt x="1300" y="1028"/>
                    <a:pt x="1300" y="0"/>
                    <a:pt x="64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9" name="Google Shape;609;p48"/>
            <p:cNvSpPr/>
            <p:nvPr/>
          </p:nvSpPr>
          <p:spPr>
            <a:xfrm>
              <a:off x="1822697" y="2872250"/>
              <a:ext cx="40604" cy="30820"/>
            </a:xfrm>
            <a:custGeom>
              <a:avLst/>
              <a:gdLst/>
              <a:ahLst/>
              <a:cxnLst/>
              <a:rect l="l" t="t" r="r" b="b"/>
              <a:pathLst>
                <a:path w="996" h="756" extrusionOk="0">
                  <a:moveTo>
                    <a:pt x="497" y="1"/>
                  </a:moveTo>
                  <a:cubicBezTo>
                    <a:pt x="16" y="1"/>
                    <a:pt x="0" y="756"/>
                    <a:pt x="497" y="756"/>
                  </a:cubicBezTo>
                  <a:cubicBezTo>
                    <a:pt x="979" y="756"/>
                    <a:pt x="995" y="1"/>
                    <a:pt x="497" y="1"/>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0" name="Google Shape;610;p48"/>
            <p:cNvSpPr/>
            <p:nvPr/>
          </p:nvSpPr>
          <p:spPr>
            <a:xfrm>
              <a:off x="362843" y="2392621"/>
              <a:ext cx="39911" cy="31432"/>
            </a:xfrm>
            <a:custGeom>
              <a:avLst/>
              <a:gdLst/>
              <a:ahLst/>
              <a:cxnLst/>
              <a:rect l="l" t="t" r="r" b="b"/>
              <a:pathLst>
                <a:path w="979" h="771" extrusionOk="0">
                  <a:moveTo>
                    <a:pt x="497" y="0"/>
                  </a:moveTo>
                  <a:cubicBezTo>
                    <a:pt x="0" y="0"/>
                    <a:pt x="0" y="771"/>
                    <a:pt x="497" y="771"/>
                  </a:cubicBezTo>
                  <a:cubicBezTo>
                    <a:pt x="979" y="771"/>
                    <a:pt x="979" y="0"/>
                    <a:pt x="49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1" name="Google Shape;611;p48"/>
            <p:cNvSpPr/>
            <p:nvPr/>
          </p:nvSpPr>
          <p:spPr>
            <a:xfrm>
              <a:off x="992916" y="1135514"/>
              <a:ext cx="26214" cy="20995"/>
            </a:xfrm>
            <a:custGeom>
              <a:avLst/>
              <a:gdLst/>
              <a:ahLst/>
              <a:cxnLst/>
              <a:rect l="l" t="t" r="r" b="b"/>
              <a:pathLst>
                <a:path w="643" h="515" extrusionOk="0">
                  <a:moveTo>
                    <a:pt x="322" y="1"/>
                  </a:moveTo>
                  <a:cubicBezTo>
                    <a:pt x="1" y="1"/>
                    <a:pt x="1" y="514"/>
                    <a:pt x="322" y="514"/>
                  </a:cubicBezTo>
                  <a:cubicBezTo>
                    <a:pt x="643" y="514"/>
                    <a:pt x="643" y="1"/>
                    <a:pt x="322" y="1"/>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2" name="Google Shape;612;p48"/>
            <p:cNvSpPr/>
            <p:nvPr/>
          </p:nvSpPr>
          <p:spPr>
            <a:xfrm>
              <a:off x="2128250" y="1089943"/>
              <a:ext cx="26907" cy="20995"/>
            </a:xfrm>
            <a:custGeom>
              <a:avLst/>
              <a:gdLst/>
              <a:ahLst/>
              <a:cxnLst/>
              <a:rect l="l" t="t" r="r" b="b"/>
              <a:pathLst>
                <a:path w="660" h="515" extrusionOk="0">
                  <a:moveTo>
                    <a:pt x="322" y="1"/>
                  </a:moveTo>
                  <a:cubicBezTo>
                    <a:pt x="1" y="1"/>
                    <a:pt x="1" y="514"/>
                    <a:pt x="322" y="514"/>
                  </a:cubicBezTo>
                  <a:cubicBezTo>
                    <a:pt x="659" y="514"/>
                    <a:pt x="659" y="1"/>
                    <a:pt x="322" y="1"/>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3" name="Google Shape;613;p48"/>
            <p:cNvSpPr/>
            <p:nvPr/>
          </p:nvSpPr>
          <p:spPr>
            <a:xfrm>
              <a:off x="2757129" y="851237"/>
              <a:ext cx="26866" cy="20954"/>
            </a:xfrm>
            <a:custGeom>
              <a:avLst/>
              <a:gdLst/>
              <a:ahLst/>
              <a:cxnLst/>
              <a:rect l="l" t="t" r="r" b="b"/>
              <a:pathLst>
                <a:path w="659" h="514" extrusionOk="0">
                  <a:moveTo>
                    <a:pt x="322" y="0"/>
                  </a:moveTo>
                  <a:cubicBezTo>
                    <a:pt x="1" y="0"/>
                    <a:pt x="1" y="514"/>
                    <a:pt x="322" y="514"/>
                  </a:cubicBezTo>
                  <a:cubicBezTo>
                    <a:pt x="658" y="514"/>
                    <a:pt x="658" y="0"/>
                    <a:pt x="322" y="0"/>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4" name="Google Shape;614;p48"/>
            <p:cNvSpPr/>
            <p:nvPr/>
          </p:nvSpPr>
          <p:spPr>
            <a:xfrm>
              <a:off x="1485672" y="2113159"/>
              <a:ext cx="26866" cy="20343"/>
            </a:xfrm>
            <a:custGeom>
              <a:avLst/>
              <a:gdLst/>
              <a:ahLst/>
              <a:cxnLst/>
              <a:rect l="l" t="t" r="r" b="b"/>
              <a:pathLst>
                <a:path w="659" h="499" extrusionOk="0">
                  <a:moveTo>
                    <a:pt x="338" y="1"/>
                  </a:moveTo>
                  <a:cubicBezTo>
                    <a:pt x="0" y="1"/>
                    <a:pt x="0" y="499"/>
                    <a:pt x="338" y="499"/>
                  </a:cubicBezTo>
                  <a:cubicBezTo>
                    <a:pt x="659" y="499"/>
                    <a:pt x="659" y="1"/>
                    <a:pt x="338" y="1"/>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5" name="Google Shape;615;p48"/>
            <p:cNvSpPr/>
            <p:nvPr/>
          </p:nvSpPr>
          <p:spPr>
            <a:xfrm>
              <a:off x="2633441" y="2633434"/>
              <a:ext cx="24909" cy="24909"/>
            </a:xfrm>
            <a:custGeom>
              <a:avLst/>
              <a:gdLst/>
              <a:ahLst/>
              <a:cxnLst/>
              <a:rect l="l" t="t" r="r" b="b"/>
              <a:pathLst>
                <a:path w="611" h="611" extrusionOk="0">
                  <a:moveTo>
                    <a:pt x="289" y="0"/>
                  </a:moveTo>
                  <a:cubicBezTo>
                    <a:pt x="257" y="16"/>
                    <a:pt x="210" y="32"/>
                    <a:pt x="178" y="65"/>
                  </a:cubicBezTo>
                  <a:cubicBezTo>
                    <a:pt x="146" y="112"/>
                    <a:pt x="114" y="144"/>
                    <a:pt x="81" y="176"/>
                  </a:cubicBezTo>
                  <a:cubicBezTo>
                    <a:pt x="49" y="208"/>
                    <a:pt x="33" y="225"/>
                    <a:pt x="17" y="257"/>
                  </a:cubicBezTo>
                  <a:cubicBezTo>
                    <a:pt x="1" y="289"/>
                    <a:pt x="1" y="321"/>
                    <a:pt x="1" y="354"/>
                  </a:cubicBezTo>
                  <a:cubicBezTo>
                    <a:pt x="1" y="401"/>
                    <a:pt x="1" y="433"/>
                    <a:pt x="17" y="450"/>
                  </a:cubicBezTo>
                  <a:cubicBezTo>
                    <a:pt x="33" y="482"/>
                    <a:pt x="49" y="514"/>
                    <a:pt x="81" y="546"/>
                  </a:cubicBezTo>
                  <a:cubicBezTo>
                    <a:pt x="97" y="546"/>
                    <a:pt x="114" y="562"/>
                    <a:pt x="129" y="578"/>
                  </a:cubicBezTo>
                  <a:cubicBezTo>
                    <a:pt x="161" y="594"/>
                    <a:pt x="210" y="610"/>
                    <a:pt x="257" y="610"/>
                  </a:cubicBezTo>
                  <a:lnTo>
                    <a:pt x="322" y="610"/>
                  </a:lnTo>
                  <a:cubicBezTo>
                    <a:pt x="370" y="594"/>
                    <a:pt x="402" y="578"/>
                    <a:pt x="435" y="546"/>
                  </a:cubicBezTo>
                  <a:cubicBezTo>
                    <a:pt x="467" y="497"/>
                    <a:pt x="499" y="465"/>
                    <a:pt x="546" y="433"/>
                  </a:cubicBezTo>
                  <a:cubicBezTo>
                    <a:pt x="563" y="401"/>
                    <a:pt x="578" y="386"/>
                    <a:pt x="595" y="354"/>
                  </a:cubicBezTo>
                  <a:cubicBezTo>
                    <a:pt x="611" y="321"/>
                    <a:pt x="611" y="289"/>
                    <a:pt x="611" y="241"/>
                  </a:cubicBezTo>
                  <a:cubicBezTo>
                    <a:pt x="611" y="208"/>
                    <a:pt x="611" y="176"/>
                    <a:pt x="595" y="144"/>
                  </a:cubicBezTo>
                  <a:cubicBezTo>
                    <a:pt x="578" y="112"/>
                    <a:pt x="563" y="97"/>
                    <a:pt x="546" y="65"/>
                  </a:cubicBezTo>
                  <a:cubicBezTo>
                    <a:pt x="531" y="65"/>
                    <a:pt x="514" y="48"/>
                    <a:pt x="499" y="32"/>
                  </a:cubicBezTo>
                  <a:cubicBezTo>
                    <a:pt x="450" y="0"/>
                    <a:pt x="402" y="0"/>
                    <a:pt x="370" y="0"/>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6" name="Google Shape;616;p48"/>
            <p:cNvSpPr/>
            <p:nvPr/>
          </p:nvSpPr>
          <p:spPr>
            <a:xfrm>
              <a:off x="1960736" y="4126055"/>
              <a:ext cx="26907" cy="20954"/>
            </a:xfrm>
            <a:custGeom>
              <a:avLst/>
              <a:gdLst/>
              <a:ahLst/>
              <a:cxnLst/>
              <a:rect l="l" t="t" r="r" b="b"/>
              <a:pathLst>
                <a:path w="660" h="514" extrusionOk="0">
                  <a:moveTo>
                    <a:pt x="322" y="0"/>
                  </a:moveTo>
                  <a:cubicBezTo>
                    <a:pt x="1" y="0"/>
                    <a:pt x="1" y="514"/>
                    <a:pt x="322" y="514"/>
                  </a:cubicBezTo>
                  <a:cubicBezTo>
                    <a:pt x="659" y="514"/>
                    <a:pt x="659" y="0"/>
                    <a:pt x="322" y="0"/>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7" name="Google Shape;617;p48"/>
            <p:cNvSpPr/>
            <p:nvPr/>
          </p:nvSpPr>
          <p:spPr>
            <a:xfrm>
              <a:off x="3616997" y="2551614"/>
              <a:ext cx="26214" cy="20954"/>
            </a:xfrm>
            <a:custGeom>
              <a:avLst/>
              <a:gdLst/>
              <a:ahLst/>
              <a:cxnLst/>
              <a:rect l="l" t="t" r="r" b="b"/>
              <a:pathLst>
                <a:path w="643" h="514" extrusionOk="0">
                  <a:moveTo>
                    <a:pt x="322" y="0"/>
                  </a:moveTo>
                  <a:cubicBezTo>
                    <a:pt x="1" y="0"/>
                    <a:pt x="1" y="514"/>
                    <a:pt x="322" y="514"/>
                  </a:cubicBezTo>
                  <a:cubicBezTo>
                    <a:pt x="643" y="514"/>
                    <a:pt x="643" y="0"/>
                    <a:pt x="32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8" name="Google Shape;618;p48"/>
            <p:cNvSpPr/>
            <p:nvPr/>
          </p:nvSpPr>
          <p:spPr>
            <a:xfrm>
              <a:off x="2572615" y="2126939"/>
              <a:ext cx="26214" cy="20995"/>
            </a:xfrm>
            <a:custGeom>
              <a:avLst/>
              <a:gdLst/>
              <a:ahLst/>
              <a:cxnLst/>
              <a:rect l="l" t="t" r="r" b="b"/>
              <a:pathLst>
                <a:path w="643" h="515" extrusionOk="0">
                  <a:moveTo>
                    <a:pt x="321" y="0"/>
                  </a:moveTo>
                  <a:cubicBezTo>
                    <a:pt x="0" y="0"/>
                    <a:pt x="0" y="514"/>
                    <a:pt x="321" y="514"/>
                  </a:cubicBezTo>
                  <a:cubicBezTo>
                    <a:pt x="642" y="514"/>
                    <a:pt x="642" y="0"/>
                    <a:pt x="321" y="0"/>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9" name="Google Shape;619;p48"/>
            <p:cNvSpPr/>
            <p:nvPr/>
          </p:nvSpPr>
          <p:spPr>
            <a:xfrm>
              <a:off x="2736215" y="2151114"/>
              <a:ext cx="52998" cy="41297"/>
            </a:xfrm>
            <a:custGeom>
              <a:avLst/>
              <a:gdLst/>
              <a:ahLst/>
              <a:cxnLst/>
              <a:rect l="l" t="t" r="r" b="b"/>
              <a:pathLst>
                <a:path w="1300" h="1013" extrusionOk="0">
                  <a:moveTo>
                    <a:pt x="642" y="1"/>
                  </a:moveTo>
                  <a:cubicBezTo>
                    <a:pt x="0" y="1"/>
                    <a:pt x="0" y="1013"/>
                    <a:pt x="642" y="1013"/>
                  </a:cubicBezTo>
                  <a:cubicBezTo>
                    <a:pt x="1300" y="1013"/>
                    <a:pt x="1300" y="1"/>
                    <a:pt x="642"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0" name="Google Shape;620;p48"/>
            <p:cNvSpPr/>
            <p:nvPr/>
          </p:nvSpPr>
          <p:spPr>
            <a:xfrm>
              <a:off x="1031500" y="3070840"/>
              <a:ext cx="53691" cy="41216"/>
            </a:xfrm>
            <a:custGeom>
              <a:avLst/>
              <a:gdLst/>
              <a:ahLst/>
              <a:cxnLst/>
              <a:rect l="l" t="t" r="r" b="b"/>
              <a:pathLst>
                <a:path w="1317" h="1011" extrusionOk="0">
                  <a:moveTo>
                    <a:pt x="658" y="0"/>
                  </a:moveTo>
                  <a:cubicBezTo>
                    <a:pt x="0" y="0"/>
                    <a:pt x="0" y="1011"/>
                    <a:pt x="658" y="1011"/>
                  </a:cubicBezTo>
                  <a:cubicBezTo>
                    <a:pt x="1317" y="1011"/>
                    <a:pt x="1317" y="0"/>
                    <a:pt x="658"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1" name="Google Shape;621;p48"/>
            <p:cNvSpPr/>
            <p:nvPr/>
          </p:nvSpPr>
          <p:spPr>
            <a:xfrm>
              <a:off x="2842502" y="3611691"/>
              <a:ext cx="53039" cy="41297"/>
            </a:xfrm>
            <a:custGeom>
              <a:avLst/>
              <a:gdLst/>
              <a:ahLst/>
              <a:cxnLst/>
              <a:rect l="l" t="t" r="r" b="b"/>
              <a:pathLst>
                <a:path w="1301" h="1013" extrusionOk="0">
                  <a:moveTo>
                    <a:pt x="643" y="1"/>
                  </a:moveTo>
                  <a:cubicBezTo>
                    <a:pt x="1" y="1"/>
                    <a:pt x="1" y="1013"/>
                    <a:pt x="643" y="1013"/>
                  </a:cubicBezTo>
                  <a:cubicBezTo>
                    <a:pt x="1300" y="1013"/>
                    <a:pt x="1300" y="1"/>
                    <a:pt x="6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2" name="Google Shape;622;p48"/>
            <p:cNvSpPr/>
            <p:nvPr/>
          </p:nvSpPr>
          <p:spPr>
            <a:xfrm>
              <a:off x="3122284" y="1306691"/>
              <a:ext cx="53691" cy="41297"/>
            </a:xfrm>
            <a:custGeom>
              <a:avLst/>
              <a:gdLst/>
              <a:ahLst/>
              <a:cxnLst/>
              <a:rect l="l" t="t" r="r" b="b"/>
              <a:pathLst>
                <a:path w="1317" h="1013" extrusionOk="0">
                  <a:moveTo>
                    <a:pt x="658" y="0"/>
                  </a:moveTo>
                  <a:cubicBezTo>
                    <a:pt x="1" y="0"/>
                    <a:pt x="1" y="1012"/>
                    <a:pt x="658" y="1012"/>
                  </a:cubicBezTo>
                  <a:cubicBezTo>
                    <a:pt x="1317" y="1012"/>
                    <a:pt x="1317" y="0"/>
                    <a:pt x="658"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3" name="Google Shape;623;p48"/>
            <p:cNvSpPr/>
            <p:nvPr/>
          </p:nvSpPr>
          <p:spPr>
            <a:xfrm>
              <a:off x="1640100" y="4162705"/>
              <a:ext cx="53079" cy="41297"/>
            </a:xfrm>
            <a:custGeom>
              <a:avLst/>
              <a:gdLst/>
              <a:ahLst/>
              <a:cxnLst/>
              <a:rect l="l" t="t" r="r" b="b"/>
              <a:pathLst>
                <a:path w="1302" h="1013" extrusionOk="0">
                  <a:moveTo>
                    <a:pt x="642" y="0"/>
                  </a:moveTo>
                  <a:cubicBezTo>
                    <a:pt x="0" y="0"/>
                    <a:pt x="0" y="1012"/>
                    <a:pt x="642" y="1012"/>
                  </a:cubicBezTo>
                  <a:cubicBezTo>
                    <a:pt x="1301" y="1012"/>
                    <a:pt x="1301" y="0"/>
                    <a:pt x="642" y="0"/>
                  </a:cubicBezTo>
                  <a:close/>
                </a:path>
              </a:pathLst>
            </a:custGeom>
            <a:solidFill>
              <a:srgbClr val="FAE9C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4" name="Google Shape;624;p48"/>
            <p:cNvSpPr/>
            <p:nvPr/>
          </p:nvSpPr>
          <p:spPr>
            <a:xfrm>
              <a:off x="625804" y="2181241"/>
              <a:ext cx="53691" cy="41257"/>
            </a:xfrm>
            <a:custGeom>
              <a:avLst/>
              <a:gdLst/>
              <a:ahLst/>
              <a:cxnLst/>
              <a:rect l="l" t="t" r="r" b="b"/>
              <a:pathLst>
                <a:path w="1317" h="1012" extrusionOk="0">
                  <a:moveTo>
                    <a:pt x="659" y="0"/>
                  </a:moveTo>
                  <a:cubicBezTo>
                    <a:pt x="0" y="0"/>
                    <a:pt x="0" y="1012"/>
                    <a:pt x="659" y="1012"/>
                  </a:cubicBezTo>
                  <a:cubicBezTo>
                    <a:pt x="1317" y="1012"/>
                    <a:pt x="1317" y="0"/>
                    <a:pt x="659" y="0"/>
                  </a:cubicBezTo>
                  <a:close/>
                </a:path>
              </a:pathLst>
            </a:custGeom>
            <a:solidFill>
              <a:srgbClr val="FAE9C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5" name="Google Shape;625;p48"/>
            <p:cNvSpPr/>
            <p:nvPr/>
          </p:nvSpPr>
          <p:spPr>
            <a:xfrm>
              <a:off x="3183802" y="2874859"/>
              <a:ext cx="53691" cy="41297"/>
            </a:xfrm>
            <a:custGeom>
              <a:avLst/>
              <a:gdLst/>
              <a:ahLst/>
              <a:cxnLst/>
              <a:rect l="l" t="t" r="r" b="b"/>
              <a:pathLst>
                <a:path w="1317" h="1013" extrusionOk="0">
                  <a:moveTo>
                    <a:pt x="658" y="1"/>
                  </a:moveTo>
                  <a:cubicBezTo>
                    <a:pt x="1" y="1"/>
                    <a:pt x="1" y="1013"/>
                    <a:pt x="658" y="1013"/>
                  </a:cubicBezTo>
                  <a:cubicBezTo>
                    <a:pt x="1317" y="1013"/>
                    <a:pt x="1317" y="1"/>
                    <a:pt x="658" y="1"/>
                  </a:cubicBezTo>
                  <a:close/>
                </a:path>
              </a:pathLst>
            </a:custGeom>
            <a:solidFill>
              <a:srgbClr val="FAE9C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6" name="Google Shape;626;p48"/>
            <p:cNvSpPr/>
            <p:nvPr/>
          </p:nvSpPr>
          <p:spPr>
            <a:xfrm>
              <a:off x="230563" y="1096948"/>
              <a:ext cx="106729" cy="102123"/>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7" name="Google Shape;627;p48"/>
            <p:cNvSpPr/>
            <p:nvPr/>
          </p:nvSpPr>
          <p:spPr>
            <a:xfrm>
              <a:off x="3739340" y="3395746"/>
              <a:ext cx="89036" cy="84511"/>
            </a:xfrm>
            <a:custGeom>
              <a:avLst/>
              <a:gdLst/>
              <a:ahLst/>
              <a:cxnLst/>
              <a:rect l="l" t="t" r="r" b="b"/>
              <a:pathLst>
                <a:path w="2184" h="2073" extrusionOk="0">
                  <a:moveTo>
                    <a:pt x="418" y="1"/>
                  </a:moveTo>
                  <a:lnTo>
                    <a:pt x="756" y="820"/>
                  </a:lnTo>
                  <a:lnTo>
                    <a:pt x="1" y="1285"/>
                  </a:lnTo>
                  <a:lnTo>
                    <a:pt x="1" y="1285"/>
                  </a:lnTo>
                  <a:lnTo>
                    <a:pt x="884" y="1205"/>
                  </a:lnTo>
                  <a:lnTo>
                    <a:pt x="1092" y="2072"/>
                  </a:lnTo>
                  <a:lnTo>
                    <a:pt x="1302" y="1205"/>
                  </a:lnTo>
                  <a:lnTo>
                    <a:pt x="2184" y="1285"/>
                  </a:lnTo>
                  <a:lnTo>
                    <a:pt x="2184" y="1285"/>
                  </a:lnTo>
                  <a:lnTo>
                    <a:pt x="1413" y="820"/>
                  </a:lnTo>
                  <a:lnTo>
                    <a:pt x="1766" y="1"/>
                  </a:lnTo>
                  <a:lnTo>
                    <a:pt x="1766" y="1"/>
                  </a:lnTo>
                  <a:lnTo>
                    <a:pt x="1092" y="579"/>
                  </a:lnTo>
                  <a:lnTo>
                    <a:pt x="418"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8" name="Google Shape;628;p48"/>
            <p:cNvSpPr/>
            <p:nvPr/>
          </p:nvSpPr>
          <p:spPr>
            <a:xfrm>
              <a:off x="2891947" y="4111664"/>
              <a:ext cx="74645" cy="71384"/>
            </a:xfrm>
            <a:custGeom>
              <a:avLst/>
              <a:gdLst/>
              <a:ahLst/>
              <a:cxnLst/>
              <a:rect l="l" t="t" r="r" b="b"/>
              <a:pathLst>
                <a:path w="1831" h="1751" extrusionOk="0">
                  <a:moveTo>
                    <a:pt x="354" y="0"/>
                  </a:moveTo>
                  <a:lnTo>
                    <a:pt x="643" y="691"/>
                  </a:lnTo>
                  <a:lnTo>
                    <a:pt x="1" y="1076"/>
                  </a:lnTo>
                  <a:lnTo>
                    <a:pt x="754" y="1012"/>
                  </a:lnTo>
                  <a:lnTo>
                    <a:pt x="915" y="1750"/>
                  </a:lnTo>
                  <a:lnTo>
                    <a:pt x="1092" y="1012"/>
                  </a:lnTo>
                  <a:lnTo>
                    <a:pt x="1830" y="1076"/>
                  </a:lnTo>
                  <a:lnTo>
                    <a:pt x="1188" y="691"/>
                  </a:lnTo>
                  <a:lnTo>
                    <a:pt x="1493" y="0"/>
                  </a:lnTo>
                  <a:lnTo>
                    <a:pt x="915" y="498"/>
                  </a:lnTo>
                  <a:lnTo>
                    <a:pt x="354"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9" name="Google Shape;629;p48"/>
            <p:cNvSpPr/>
            <p:nvPr/>
          </p:nvSpPr>
          <p:spPr>
            <a:xfrm>
              <a:off x="3598693" y="3817200"/>
              <a:ext cx="147904" cy="144684"/>
            </a:xfrm>
            <a:custGeom>
              <a:avLst/>
              <a:gdLst/>
              <a:ahLst/>
              <a:cxnLst/>
              <a:rect l="l" t="t" r="r" b="b"/>
              <a:pathLst>
                <a:path w="3628" h="3549" extrusionOk="0">
                  <a:moveTo>
                    <a:pt x="1959" y="0"/>
                  </a:moveTo>
                  <a:lnTo>
                    <a:pt x="1460" y="1397"/>
                  </a:lnTo>
                  <a:lnTo>
                    <a:pt x="0" y="1108"/>
                  </a:lnTo>
                  <a:lnTo>
                    <a:pt x="0" y="1108"/>
                  </a:lnTo>
                  <a:lnTo>
                    <a:pt x="1188" y="2007"/>
                  </a:lnTo>
                  <a:lnTo>
                    <a:pt x="465" y="3307"/>
                  </a:lnTo>
                  <a:lnTo>
                    <a:pt x="1685" y="2472"/>
                  </a:lnTo>
                  <a:lnTo>
                    <a:pt x="2697" y="3548"/>
                  </a:lnTo>
                  <a:lnTo>
                    <a:pt x="2263" y="2136"/>
                  </a:lnTo>
                  <a:lnTo>
                    <a:pt x="3628" y="1509"/>
                  </a:lnTo>
                  <a:lnTo>
                    <a:pt x="2134" y="1477"/>
                  </a:lnTo>
                  <a:lnTo>
                    <a:pt x="1959"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0" name="Google Shape;630;p48"/>
            <p:cNvSpPr/>
            <p:nvPr/>
          </p:nvSpPr>
          <p:spPr>
            <a:xfrm>
              <a:off x="453725" y="681364"/>
              <a:ext cx="168207" cy="173506"/>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matchingName="Background">
  <p:cSld name="CUSTOM_9">
    <p:spTree>
      <p:nvGrpSpPr>
        <p:cNvPr id="1" name="Shape 631"/>
        <p:cNvGrpSpPr/>
        <p:nvPr/>
      </p:nvGrpSpPr>
      <p:grpSpPr>
        <a:xfrm>
          <a:off x="0" y="0"/>
          <a:ext cx="0" cy="0"/>
          <a:chOff x="0" y="0"/>
          <a:chExt cx="0" cy="0"/>
        </a:xfrm>
      </p:grpSpPr>
      <p:sp>
        <p:nvSpPr>
          <p:cNvPr id="632" name="Google Shape;632;p49"/>
          <p:cNvSpPr/>
          <p:nvPr/>
        </p:nvSpPr>
        <p:spPr>
          <a:xfrm>
            <a:off x="-79350" y="-47025"/>
            <a:ext cx="2793724" cy="3021843"/>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3" name="Google Shape;633;p49"/>
          <p:cNvSpPr/>
          <p:nvPr/>
        </p:nvSpPr>
        <p:spPr>
          <a:xfrm rot="-2700000">
            <a:off x="8848478" y="2203937"/>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4" name="Google Shape;634;p49"/>
          <p:cNvSpPr/>
          <p:nvPr/>
        </p:nvSpPr>
        <p:spPr>
          <a:xfrm rot="-5400000">
            <a:off x="-8886" y="3948952"/>
            <a:ext cx="1211372" cy="1310285"/>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5" name="Google Shape;635;p49"/>
          <p:cNvSpPr/>
          <p:nvPr/>
        </p:nvSpPr>
        <p:spPr>
          <a:xfrm rot="9709789">
            <a:off x="8050685" y="-351173"/>
            <a:ext cx="1063930" cy="2401479"/>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6" name="Google Shape;636;p49"/>
          <p:cNvSpPr/>
          <p:nvPr/>
        </p:nvSpPr>
        <p:spPr>
          <a:xfrm rot="3592891">
            <a:off x="3497001" y="-1109922"/>
            <a:ext cx="1364751" cy="1986935"/>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7" name="Google Shape;637;p49"/>
          <p:cNvSpPr/>
          <p:nvPr/>
        </p:nvSpPr>
        <p:spPr>
          <a:xfrm rot="2700000">
            <a:off x="-203260" y="3072137"/>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8" name="Google Shape;638;p49"/>
          <p:cNvSpPr/>
          <p:nvPr/>
        </p:nvSpPr>
        <p:spPr>
          <a:xfrm rot="10800000">
            <a:off x="5731142" y="3039650"/>
            <a:ext cx="5872708" cy="2170125"/>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matchingName="Background 1">
  <p:cSld name="CUSTOM_9_1">
    <p:bg>
      <p:bgPr>
        <a:solidFill>
          <a:schemeClr val="dk1"/>
        </a:solidFill>
        <a:effectLst/>
      </p:bgPr>
    </p:bg>
    <p:spTree>
      <p:nvGrpSpPr>
        <p:cNvPr id="1" name="Shape 639"/>
        <p:cNvGrpSpPr/>
        <p:nvPr/>
      </p:nvGrpSpPr>
      <p:grpSpPr>
        <a:xfrm>
          <a:off x="0" y="0"/>
          <a:ext cx="0" cy="0"/>
          <a:chOff x="0" y="0"/>
          <a:chExt cx="0" cy="0"/>
        </a:xfrm>
      </p:grpSpPr>
      <p:pic>
        <p:nvPicPr>
          <p:cNvPr id="640" name="Google Shape;640;p50"/>
          <p:cNvPicPr preferRelativeResize="0"/>
          <p:nvPr/>
        </p:nvPicPr>
        <p:blipFill rotWithShape="1">
          <a:blip r:embed="rId2">
            <a:alphaModFix/>
          </a:blip>
          <a:srcRect l="29957"/>
          <a:stretch/>
        </p:blipFill>
        <p:spPr>
          <a:xfrm>
            <a:off x="-362750" y="-129050"/>
            <a:ext cx="4930350" cy="5571324"/>
          </a:xfrm>
          <a:prstGeom prst="rect">
            <a:avLst/>
          </a:prstGeom>
          <a:noFill/>
          <a:ln>
            <a:noFill/>
          </a:ln>
        </p:spPr>
      </p:pic>
      <p:pic>
        <p:nvPicPr>
          <p:cNvPr id="641" name="Google Shape;641;p50"/>
          <p:cNvPicPr preferRelativeResize="0"/>
          <p:nvPr/>
        </p:nvPicPr>
        <p:blipFill rotWithShape="1">
          <a:blip r:embed="rId2">
            <a:alphaModFix/>
          </a:blip>
          <a:srcRect l="29957"/>
          <a:stretch/>
        </p:blipFill>
        <p:spPr>
          <a:xfrm>
            <a:off x="4546275" y="-129050"/>
            <a:ext cx="4930350" cy="5571324"/>
          </a:xfrm>
          <a:prstGeom prst="rect">
            <a:avLst/>
          </a:prstGeom>
          <a:noFill/>
          <a:ln>
            <a:noFill/>
          </a:ln>
        </p:spPr>
      </p:pic>
      <p:sp>
        <p:nvSpPr>
          <p:cNvPr id="642" name="Google Shape;642;p50"/>
          <p:cNvSpPr/>
          <p:nvPr/>
        </p:nvSpPr>
        <p:spPr>
          <a:xfrm rot="10800000">
            <a:off x="-159792" y="2817706"/>
            <a:ext cx="6888142" cy="2545343"/>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3" name="Google Shape;643;p50"/>
          <p:cNvSpPr/>
          <p:nvPr/>
        </p:nvSpPr>
        <p:spPr>
          <a:xfrm flipH="1">
            <a:off x="2590918" y="-111025"/>
            <a:ext cx="4608757" cy="1703077"/>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4" name="Google Shape;644;p50"/>
          <p:cNvSpPr/>
          <p:nvPr/>
        </p:nvSpPr>
        <p:spPr>
          <a:xfrm rot="-5400000">
            <a:off x="-331555" y="180983"/>
            <a:ext cx="1786654" cy="1271479"/>
          </a:xfrm>
          <a:custGeom>
            <a:avLst/>
            <a:gdLst/>
            <a:ahLst/>
            <a:cxnLst/>
            <a:rect l="l" t="t" r="r" b="b"/>
            <a:pathLst>
              <a:path w="35205" h="25055" extrusionOk="0">
                <a:moveTo>
                  <a:pt x="1" y="0"/>
                </a:moveTo>
                <a:cubicBezTo>
                  <a:pt x="33" y="3281"/>
                  <a:pt x="1414" y="6496"/>
                  <a:pt x="3833" y="8704"/>
                </a:cubicBezTo>
                <a:cubicBezTo>
                  <a:pt x="5019" y="9791"/>
                  <a:pt x="6415" y="10636"/>
                  <a:pt x="7925" y="11188"/>
                </a:cubicBezTo>
                <a:cubicBezTo>
                  <a:pt x="9315" y="11687"/>
                  <a:pt x="10771" y="11895"/>
                  <a:pt x="12249" y="11895"/>
                </a:cubicBezTo>
                <a:cubicBezTo>
                  <a:pt x="12550" y="11895"/>
                  <a:pt x="12851" y="11886"/>
                  <a:pt x="13154" y="11870"/>
                </a:cubicBezTo>
                <a:cubicBezTo>
                  <a:pt x="15584" y="11763"/>
                  <a:pt x="18077" y="11232"/>
                  <a:pt x="20537" y="11232"/>
                </a:cubicBezTo>
                <a:cubicBezTo>
                  <a:pt x="21808" y="11232"/>
                  <a:pt x="23070" y="11374"/>
                  <a:pt x="24310" y="11789"/>
                </a:cubicBezTo>
                <a:cubicBezTo>
                  <a:pt x="25998" y="12357"/>
                  <a:pt x="27330" y="13461"/>
                  <a:pt x="28369" y="14890"/>
                </a:cubicBezTo>
                <a:cubicBezTo>
                  <a:pt x="29391" y="16303"/>
                  <a:pt x="30106" y="17910"/>
                  <a:pt x="30853" y="19469"/>
                </a:cubicBezTo>
                <a:cubicBezTo>
                  <a:pt x="31714" y="21207"/>
                  <a:pt x="32656" y="22993"/>
                  <a:pt x="34150" y="24275"/>
                </a:cubicBezTo>
                <a:cubicBezTo>
                  <a:pt x="34474" y="24568"/>
                  <a:pt x="34832" y="24827"/>
                  <a:pt x="35204" y="25055"/>
                </a:cubicBezTo>
                <a:lnTo>
                  <a:pt x="35204" y="24827"/>
                </a:lnTo>
                <a:cubicBezTo>
                  <a:pt x="34847" y="24617"/>
                  <a:pt x="34522" y="24357"/>
                  <a:pt x="34198" y="24080"/>
                </a:cubicBezTo>
                <a:cubicBezTo>
                  <a:pt x="32899" y="22928"/>
                  <a:pt x="32022" y="21402"/>
                  <a:pt x="31259" y="19859"/>
                </a:cubicBezTo>
                <a:cubicBezTo>
                  <a:pt x="29830" y="16985"/>
                  <a:pt x="28547" y="13640"/>
                  <a:pt x="25511" y="12081"/>
                </a:cubicBezTo>
                <a:cubicBezTo>
                  <a:pt x="23962" y="11290"/>
                  <a:pt x="22286" y="11046"/>
                  <a:pt x="20586" y="11046"/>
                </a:cubicBezTo>
                <a:cubicBezTo>
                  <a:pt x="18829" y="11046"/>
                  <a:pt x="17046" y="11307"/>
                  <a:pt x="15346" y="11497"/>
                </a:cubicBezTo>
                <a:cubicBezTo>
                  <a:pt x="14315" y="11619"/>
                  <a:pt x="13278" y="11713"/>
                  <a:pt x="12244" y="11713"/>
                </a:cubicBezTo>
                <a:cubicBezTo>
                  <a:pt x="11358" y="11713"/>
                  <a:pt x="10475" y="11644"/>
                  <a:pt x="9598" y="11464"/>
                </a:cubicBezTo>
                <a:cubicBezTo>
                  <a:pt x="8022" y="11140"/>
                  <a:pt x="6513" y="10490"/>
                  <a:pt x="5181" y="9564"/>
                </a:cubicBezTo>
                <a:cubicBezTo>
                  <a:pt x="2079" y="7388"/>
                  <a:pt x="228" y="3768"/>
                  <a:pt x="18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5" name="Google Shape;645;p50"/>
          <p:cNvSpPr/>
          <p:nvPr/>
        </p:nvSpPr>
        <p:spPr>
          <a:xfrm rot="-5400000">
            <a:off x="-389201" y="238631"/>
            <a:ext cx="1653943" cy="1023476"/>
          </a:xfrm>
          <a:custGeom>
            <a:avLst/>
            <a:gdLst/>
            <a:ahLst/>
            <a:cxnLst/>
            <a:rect l="l" t="t" r="r" b="b"/>
            <a:pathLst>
              <a:path w="32590" h="20168" extrusionOk="0">
                <a:moveTo>
                  <a:pt x="1" y="0"/>
                </a:moveTo>
                <a:cubicBezTo>
                  <a:pt x="221" y="6273"/>
                  <a:pt x="6068" y="8542"/>
                  <a:pt x="13151" y="8542"/>
                </a:cubicBezTo>
                <a:cubicBezTo>
                  <a:pt x="14942" y="8542"/>
                  <a:pt x="16812" y="8397"/>
                  <a:pt x="18690" y="8135"/>
                </a:cubicBezTo>
                <a:cubicBezTo>
                  <a:pt x="19595" y="8008"/>
                  <a:pt x="20442" y="7949"/>
                  <a:pt x="21233" y="7949"/>
                </a:cubicBezTo>
                <a:cubicBezTo>
                  <a:pt x="32589" y="7949"/>
                  <a:pt x="32589" y="20168"/>
                  <a:pt x="32589" y="20168"/>
                </a:cubicBezTo>
                <a:lnTo>
                  <a:pt x="3258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6" name="Google Shape;646;p50"/>
          <p:cNvSpPr/>
          <p:nvPr/>
        </p:nvSpPr>
        <p:spPr>
          <a:xfrm rot="-5400000" flipH="1">
            <a:off x="5909302" y="1733012"/>
            <a:ext cx="5120118" cy="1501677"/>
          </a:xfrm>
          <a:custGeom>
            <a:avLst/>
            <a:gdLst/>
            <a:ahLst/>
            <a:cxnLst/>
            <a:rect l="l" t="t" r="r" b="b"/>
            <a:pathLst>
              <a:path w="11579" h="3396" extrusionOk="0">
                <a:moveTo>
                  <a:pt x="0" y="1"/>
                </a:moveTo>
                <a:lnTo>
                  <a:pt x="0" y="3395"/>
                </a:lnTo>
                <a:lnTo>
                  <a:pt x="11579" y="3395"/>
                </a:lnTo>
                <a:cubicBezTo>
                  <a:pt x="11579" y="3395"/>
                  <a:pt x="9094" y="1040"/>
                  <a:pt x="7389" y="1040"/>
                </a:cubicBezTo>
                <a:cubicBezTo>
                  <a:pt x="5482" y="1040"/>
                  <a:pt x="6139" y="2467"/>
                  <a:pt x="3523" y="2467"/>
                </a:cubicBezTo>
                <a:cubicBezTo>
                  <a:pt x="3377" y="2467"/>
                  <a:pt x="3221" y="2463"/>
                  <a:pt x="3053" y="2453"/>
                </a:cubicBezTo>
                <a:cubicBezTo>
                  <a:pt x="2111" y="2404"/>
                  <a:pt x="1154" y="1072"/>
                  <a:pt x="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47" name="Google Shape;647;p50"/>
          <p:cNvGrpSpPr/>
          <p:nvPr/>
        </p:nvGrpSpPr>
        <p:grpSpPr>
          <a:xfrm flipH="1">
            <a:off x="573361" y="2767866"/>
            <a:ext cx="355704" cy="470530"/>
            <a:chOff x="286275" y="729525"/>
            <a:chExt cx="240000" cy="317475"/>
          </a:xfrm>
        </p:grpSpPr>
        <p:sp>
          <p:nvSpPr>
            <p:cNvPr id="648" name="Google Shape;648;p50"/>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9" name="Google Shape;649;p50"/>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50" name="Google Shape;650;p50"/>
          <p:cNvGrpSpPr/>
          <p:nvPr/>
        </p:nvGrpSpPr>
        <p:grpSpPr>
          <a:xfrm rot="-5400000" flipH="1">
            <a:off x="7717623" y="354103"/>
            <a:ext cx="355704" cy="470530"/>
            <a:chOff x="286275" y="729525"/>
            <a:chExt cx="240000" cy="317475"/>
          </a:xfrm>
        </p:grpSpPr>
        <p:sp>
          <p:nvSpPr>
            <p:cNvPr id="651" name="Google Shape;651;p50"/>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2" name="Google Shape;652;p50"/>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53" name="Google Shape;653;p50"/>
          <p:cNvGrpSpPr/>
          <p:nvPr/>
        </p:nvGrpSpPr>
        <p:grpSpPr>
          <a:xfrm rot="10800000" flipH="1">
            <a:off x="8169311" y="4133566"/>
            <a:ext cx="355704" cy="470530"/>
            <a:chOff x="286275" y="729525"/>
            <a:chExt cx="240000" cy="317475"/>
          </a:xfrm>
        </p:grpSpPr>
        <p:sp>
          <p:nvSpPr>
            <p:cNvPr id="654" name="Google Shape;654;p50"/>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5" name="Google Shape;655;p50"/>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56" name="Google Shape;656;p50"/>
          <p:cNvGrpSpPr/>
          <p:nvPr/>
        </p:nvGrpSpPr>
        <p:grpSpPr>
          <a:xfrm flipH="1">
            <a:off x="1716361" y="386991"/>
            <a:ext cx="355704" cy="470530"/>
            <a:chOff x="286275" y="729525"/>
            <a:chExt cx="240000" cy="317475"/>
          </a:xfrm>
        </p:grpSpPr>
        <p:sp>
          <p:nvSpPr>
            <p:cNvPr id="657" name="Google Shape;657;p50"/>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8" name="Google Shape;658;p50"/>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59" name="Google Shape;659;p50"/>
          <p:cNvSpPr/>
          <p:nvPr/>
        </p:nvSpPr>
        <p:spPr>
          <a:xfrm rot="-2700000">
            <a:off x="7007078" y="4701387"/>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0" name="Google Shape;660;p50"/>
          <p:cNvSpPr/>
          <p:nvPr/>
        </p:nvSpPr>
        <p:spPr>
          <a:xfrm rot="2700000">
            <a:off x="-203260" y="3652662"/>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matchingName="Background 3">
  <p:cSld name="CUSTOM_9_1_1">
    <p:spTree>
      <p:nvGrpSpPr>
        <p:cNvPr id="1" name="Shape 661"/>
        <p:cNvGrpSpPr/>
        <p:nvPr/>
      </p:nvGrpSpPr>
      <p:grpSpPr>
        <a:xfrm>
          <a:off x="0" y="0"/>
          <a:ext cx="0" cy="0"/>
          <a:chOff x="0" y="0"/>
          <a:chExt cx="0" cy="0"/>
        </a:xfrm>
      </p:grpSpPr>
      <p:sp>
        <p:nvSpPr>
          <p:cNvPr id="662" name="Google Shape;662;p51"/>
          <p:cNvSpPr/>
          <p:nvPr/>
        </p:nvSpPr>
        <p:spPr>
          <a:xfrm rot="10800000" flipH="1">
            <a:off x="4036521" y="3447565"/>
            <a:ext cx="5183591" cy="1915487"/>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3" name="Google Shape;663;p51"/>
          <p:cNvSpPr/>
          <p:nvPr/>
        </p:nvSpPr>
        <p:spPr>
          <a:xfrm>
            <a:off x="-159850" y="-133450"/>
            <a:ext cx="2376737" cy="878239"/>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4" name="Google Shape;664;p51"/>
          <p:cNvSpPr/>
          <p:nvPr/>
        </p:nvSpPr>
        <p:spPr>
          <a:xfrm>
            <a:off x="7415713" y="-46379"/>
            <a:ext cx="1786654" cy="1271479"/>
          </a:xfrm>
          <a:custGeom>
            <a:avLst/>
            <a:gdLst/>
            <a:ahLst/>
            <a:cxnLst/>
            <a:rect l="l" t="t" r="r" b="b"/>
            <a:pathLst>
              <a:path w="35205" h="25055" extrusionOk="0">
                <a:moveTo>
                  <a:pt x="1" y="0"/>
                </a:moveTo>
                <a:cubicBezTo>
                  <a:pt x="33" y="3281"/>
                  <a:pt x="1414" y="6496"/>
                  <a:pt x="3833" y="8704"/>
                </a:cubicBezTo>
                <a:cubicBezTo>
                  <a:pt x="5019" y="9791"/>
                  <a:pt x="6415" y="10636"/>
                  <a:pt x="7925" y="11188"/>
                </a:cubicBezTo>
                <a:cubicBezTo>
                  <a:pt x="9315" y="11687"/>
                  <a:pt x="10771" y="11895"/>
                  <a:pt x="12249" y="11895"/>
                </a:cubicBezTo>
                <a:cubicBezTo>
                  <a:pt x="12550" y="11895"/>
                  <a:pt x="12851" y="11886"/>
                  <a:pt x="13154" y="11870"/>
                </a:cubicBezTo>
                <a:cubicBezTo>
                  <a:pt x="15584" y="11763"/>
                  <a:pt x="18077" y="11232"/>
                  <a:pt x="20537" y="11232"/>
                </a:cubicBezTo>
                <a:cubicBezTo>
                  <a:pt x="21808" y="11232"/>
                  <a:pt x="23070" y="11374"/>
                  <a:pt x="24310" y="11789"/>
                </a:cubicBezTo>
                <a:cubicBezTo>
                  <a:pt x="25998" y="12357"/>
                  <a:pt x="27330" y="13461"/>
                  <a:pt x="28369" y="14890"/>
                </a:cubicBezTo>
                <a:cubicBezTo>
                  <a:pt x="29391" y="16303"/>
                  <a:pt x="30106" y="17910"/>
                  <a:pt x="30853" y="19469"/>
                </a:cubicBezTo>
                <a:cubicBezTo>
                  <a:pt x="31714" y="21207"/>
                  <a:pt x="32656" y="22993"/>
                  <a:pt x="34150" y="24275"/>
                </a:cubicBezTo>
                <a:cubicBezTo>
                  <a:pt x="34474" y="24568"/>
                  <a:pt x="34832" y="24827"/>
                  <a:pt x="35204" y="25055"/>
                </a:cubicBezTo>
                <a:lnTo>
                  <a:pt x="35204" y="24827"/>
                </a:lnTo>
                <a:cubicBezTo>
                  <a:pt x="34847" y="24617"/>
                  <a:pt x="34522" y="24357"/>
                  <a:pt x="34198" y="24080"/>
                </a:cubicBezTo>
                <a:cubicBezTo>
                  <a:pt x="32899" y="22928"/>
                  <a:pt x="32022" y="21402"/>
                  <a:pt x="31259" y="19859"/>
                </a:cubicBezTo>
                <a:cubicBezTo>
                  <a:pt x="29830" y="16985"/>
                  <a:pt x="28547" y="13640"/>
                  <a:pt x="25511" y="12081"/>
                </a:cubicBezTo>
                <a:cubicBezTo>
                  <a:pt x="23962" y="11290"/>
                  <a:pt x="22286" y="11046"/>
                  <a:pt x="20586" y="11046"/>
                </a:cubicBezTo>
                <a:cubicBezTo>
                  <a:pt x="18829" y="11046"/>
                  <a:pt x="17046" y="11307"/>
                  <a:pt x="15346" y="11497"/>
                </a:cubicBezTo>
                <a:cubicBezTo>
                  <a:pt x="14315" y="11619"/>
                  <a:pt x="13278" y="11713"/>
                  <a:pt x="12244" y="11713"/>
                </a:cubicBezTo>
                <a:cubicBezTo>
                  <a:pt x="11358" y="11713"/>
                  <a:pt x="10475" y="11644"/>
                  <a:pt x="9598" y="11464"/>
                </a:cubicBezTo>
                <a:cubicBezTo>
                  <a:pt x="8022" y="11140"/>
                  <a:pt x="6513" y="10490"/>
                  <a:pt x="5181" y="9564"/>
                </a:cubicBezTo>
                <a:cubicBezTo>
                  <a:pt x="2079" y="7388"/>
                  <a:pt x="228" y="3768"/>
                  <a:pt x="18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5" name="Google Shape;665;p51"/>
          <p:cNvSpPr/>
          <p:nvPr/>
        </p:nvSpPr>
        <p:spPr>
          <a:xfrm>
            <a:off x="7548422" y="-46379"/>
            <a:ext cx="1653943" cy="1023476"/>
          </a:xfrm>
          <a:custGeom>
            <a:avLst/>
            <a:gdLst/>
            <a:ahLst/>
            <a:cxnLst/>
            <a:rect l="l" t="t" r="r" b="b"/>
            <a:pathLst>
              <a:path w="32590" h="20168" extrusionOk="0">
                <a:moveTo>
                  <a:pt x="1" y="0"/>
                </a:moveTo>
                <a:cubicBezTo>
                  <a:pt x="221" y="6273"/>
                  <a:pt x="6068" y="8542"/>
                  <a:pt x="13151" y="8542"/>
                </a:cubicBezTo>
                <a:cubicBezTo>
                  <a:pt x="14942" y="8542"/>
                  <a:pt x="16812" y="8397"/>
                  <a:pt x="18690" y="8135"/>
                </a:cubicBezTo>
                <a:cubicBezTo>
                  <a:pt x="19595" y="8008"/>
                  <a:pt x="20442" y="7949"/>
                  <a:pt x="21233" y="7949"/>
                </a:cubicBezTo>
                <a:cubicBezTo>
                  <a:pt x="32589" y="7949"/>
                  <a:pt x="32589" y="20168"/>
                  <a:pt x="32589" y="20168"/>
                </a:cubicBezTo>
                <a:lnTo>
                  <a:pt x="32589"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6" name="Google Shape;666;p51"/>
          <p:cNvSpPr/>
          <p:nvPr/>
        </p:nvSpPr>
        <p:spPr>
          <a:xfrm>
            <a:off x="-56754" y="4341450"/>
            <a:ext cx="2994474" cy="878248"/>
          </a:xfrm>
          <a:custGeom>
            <a:avLst/>
            <a:gdLst/>
            <a:ahLst/>
            <a:cxnLst/>
            <a:rect l="l" t="t" r="r" b="b"/>
            <a:pathLst>
              <a:path w="11579" h="3396" extrusionOk="0">
                <a:moveTo>
                  <a:pt x="0" y="1"/>
                </a:moveTo>
                <a:lnTo>
                  <a:pt x="0" y="3395"/>
                </a:lnTo>
                <a:lnTo>
                  <a:pt x="11579" y="3395"/>
                </a:lnTo>
                <a:cubicBezTo>
                  <a:pt x="11579" y="3395"/>
                  <a:pt x="9094" y="1040"/>
                  <a:pt x="7389" y="1040"/>
                </a:cubicBezTo>
                <a:cubicBezTo>
                  <a:pt x="5482" y="1040"/>
                  <a:pt x="6139" y="2467"/>
                  <a:pt x="3523" y="2467"/>
                </a:cubicBezTo>
                <a:cubicBezTo>
                  <a:pt x="3377" y="2467"/>
                  <a:pt x="3221" y="2463"/>
                  <a:pt x="3053" y="2453"/>
                </a:cubicBezTo>
                <a:cubicBezTo>
                  <a:pt x="2111" y="2404"/>
                  <a:pt x="1154" y="1072"/>
                  <a:pt x="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67" name="Google Shape;667;p51"/>
          <p:cNvGrpSpPr/>
          <p:nvPr/>
        </p:nvGrpSpPr>
        <p:grpSpPr>
          <a:xfrm>
            <a:off x="8131197" y="2767866"/>
            <a:ext cx="355704" cy="470530"/>
            <a:chOff x="286275" y="729525"/>
            <a:chExt cx="240000" cy="317475"/>
          </a:xfrm>
        </p:grpSpPr>
        <p:sp>
          <p:nvSpPr>
            <p:cNvPr id="668" name="Google Shape;668;p51"/>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9" name="Google Shape;669;p51"/>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70" name="Google Shape;670;p51"/>
          <p:cNvGrpSpPr/>
          <p:nvPr/>
        </p:nvGrpSpPr>
        <p:grpSpPr>
          <a:xfrm rot="5400000">
            <a:off x="986935" y="354103"/>
            <a:ext cx="355704" cy="470530"/>
            <a:chOff x="286275" y="729525"/>
            <a:chExt cx="240000" cy="317475"/>
          </a:xfrm>
        </p:grpSpPr>
        <p:sp>
          <p:nvSpPr>
            <p:cNvPr id="671" name="Google Shape;671;p51"/>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2" name="Google Shape;672;p51"/>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73" name="Google Shape;673;p51"/>
          <p:cNvGrpSpPr/>
          <p:nvPr/>
        </p:nvGrpSpPr>
        <p:grpSpPr>
          <a:xfrm rot="10800000">
            <a:off x="535247" y="4133566"/>
            <a:ext cx="355704" cy="470530"/>
            <a:chOff x="286275" y="729525"/>
            <a:chExt cx="240000" cy="317475"/>
          </a:xfrm>
        </p:grpSpPr>
        <p:sp>
          <p:nvSpPr>
            <p:cNvPr id="674" name="Google Shape;674;p51"/>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5" name="Google Shape;675;p51"/>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76" name="Google Shape;676;p51"/>
          <p:cNvGrpSpPr/>
          <p:nvPr/>
        </p:nvGrpSpPr>
        <p:grpSpPr>
          <a:xfrm>
            <a:off x="6988197" y="386991"/>
            <a:ext cx="355704" cy="470530"/>
            <a:chOff x="286275" y="729525"/>
            <a:chExt cx="240000" cy="317475"/>
          </a:xfrm>
        </p:grpSpPr>
        <p:sp>
          <p:nvSpPr>
            <p:cNvPr id="677" name="Google Shape;677;p51"/>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8" name="Google Shape;678;p51"/>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79" name="Google Shape;679;p51"/>
          <p:cNvSpPr/>
          <p:nvPr/>
        </p:nvSpPr>
        <p:spPr>
          <a:xfrm rot="-2700000">
            <a:off x="8848478" y="1484437"/>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0" name="Google Shape;680;p51"/>
          <p:cNvSpPr/>
          <p:nvPr/>
        </p:nvSpPr>
        <p:spPr>
          <a:xfrm rot="2700000">
            <a:off x="-203260" y="3652662"/>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24.xml"/><Relationship Id="rId18" Type="http://schemas.openxmlformats.org/officeDocument/2006/relationships/slideLayout" Target="../slideLayouts/slideLayout29.xml"/><Relationship Id="rId26" Type="http://schemas.openxmlformats.org/officeDocument/2006/relationships/slideLayout" Target="../slideLayouts/slideLayout37.xml"/><Relationship Id="rId39" Type="http://schemas.openxmlformats.org/officeDocument/2006/relationships/theme" Target="../theme/theme2.xml"/><Relationship Id="rId21" Type="http://schemas.openxmlformats.org/officeDocument/2006/relationships/slideLayout" Target="../slideLayouts/slideLayout32.xml"/><Relationship Id="rId34" Type="http://schemas.openxmlformats.org/officeDocument/2006/relationships/slideLayout" Target="../slideLayouts/slideLayout45.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5" Type="http://schemas.openxmlformats.org/officeDocument/2006/relationships/slideLayout" Target="../slideLayouts/slideLayout36.xml"/><Relationship Id="rId33" Type="http://schemas.openxmlformats.org/officeDocument/2006/relationships/slideLayout" Target="../slideLayouts/slideLayout44.xml"/><Relationship Id="rId38" Type="http://schemas.openxmlformats.org/officeDocument/2006/relationships/slideLayout" Target="../slideLayouts/slideLayout49.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20" Type="http://schemas.openxmlformats.org/officeDocument/2006/relationships/slideLayout" Target="../slideLayouts/slideLayout31.xml"/><Relationship Id="rId29" Type="http://schemas.openxmlformats.org/officeDocument/2006/relationships/slideLayout" Target="../slideLayouts/slideLayout40.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24" Type="http://schemas.openxmlformats.org/officeDocument/2006/relationships/slideLayout" Target="../slideLayouts/slideLayout35.xml"/><Relationship Id="rId32" Type="http://schemas.openxmlformats.org/officeDocument/2006/relationships/slideLayout" Target="../slideLayouts/slideLayout43.xml"/><Relationship Id="rId37" Type="http://schemas.openxmlformats.org/officeDocument/2006/relationships/slideLayout" Target="../slideLayouts/slideLayout48.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23" Type="http://schemas.openxmlformats.org/officeDocument/2006/relationships/slideLayout" Target="../slideLayouts/slideLayout34.xml"/><Relationship Id="rId28" Type="http://schemas.openxmlformats.org/officeDocument/2006/relationships/slideLayout" Target="../slideLayouts/slideLayout39.xml"/><Relationship Id="rId36" Type="http://schemas.openxmlformats.org/officeDocument/2006/relationships/slideLayout" Target="../slideLayouts/slideLayout47.xml"/><Relationship Id="rId10" Type="http://schemas.openxmlformats.org/officeDocument/2006/relationships/slideLayout" Target="../slideLayouts/slideLayout21.xml"/><Relationship Id="rId19" Type="http://schemas.openxmlformats.org/officeDocument/2006/relationships/slideLayout" Target="../slideLayouts/slideLayout30.xml"/><Relationship Id="rId31" Type="http://schemas.openxmlformats.org/officeDocument/2006/relationships/slideLayout" Target="../slideLayouts/slideLayout42.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 Id="rId22" Type="http://schemas.openxmlformats.org/officeDocument/2006/relationships/slideLayout" Target="../slideLayouts/slideLayout33.xml"/><Relationship Id="rId27" Type="http://schemas.openxmlformats.org/officeDocument/2006/relationships/slideLayout" Target="../slideLayouts/slideLayout38.xml"/><Relationship Id="rId30" Type="http://schemas.openxmlformats.org/officeDocument/2006/relationships/slideLayout" Target="../slideLayouts/slideLayout41.xml"/><Relationship Id="rId35" Type="http://schemas.openxmlformats.org/officeDocument/2006/relationships/slideLayout" Target="../slideLayouts/slideLayout46.xml"/><Relationship Id="rId8" Type="http://schemas.openxmlformats.org/officeDocument/2006/relationships/slideLayout" Target="../slideLayouts/slideLayout19.xml"/><Relationship Id="rId3"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0"/>
        <p:cNvGrpSpPr/>
        <p:nvPr/>
      </p:nvGrpSpPr>
      <p:grpSpPr>
        <a:xfrm>
          <a:off x="0" y="0"/>
          <a:ext cx="0" cy="0"/>
          <a:chOff x="0" y="0"/>
          <a:chExt cx="0" cy="0"/>
        </a:xfrm>
      </p:grpSpPr>
      <p:sp>
        <p:nvSpPr>
          <p:cNvPr id="51" name="Google Shape;51;p13"/>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rgbClr val="5F63AF"/>
              </a:buClr>
              <a:buSzPts val="3500"/>
              <a:buFont typeface="Darker Grotesque"/>
              <a:buNone/>
              <a:defRPr sz="3500">
                <a:solidFill>
                  <a:srgbClr val="5F63AF"/>
                </a:solidFill>
                <a:latin typeface="Darker Grotesque"/>
                <a:ea typeface="Darker Grotesque"/>
                <a:cs typeface="Darker Grotesque"/>
                <a:sym typeface="Darker Grotesque"/>
              </a:defRPr>
            </a:lvl1pPr>
            <a:lvl2pPr lvl="1" rtl="0">
              <a:spcBef>
                <a:spcPts val="0"/>
              </a:spcBef>
              <a:spcAft>
                <a:spcPts val="0"/>
              </a:spcAft>
              <a:buClr>
                <a:srgbClr val="5F63AF"/>
              </a:buClr>
              <a:buSzPts val="3500"/>
              <a:buFont typeface="Darker Grotesque"/>
              <a:buNone/>
              <a:defRPr sz="3500">
                <a:solidFill>
                  <a:srgbClr val="5F63AF"/>
                </a:solidFill>
                <a:latin typeface="Darker Grotesque"/>
                <a:ea typeface="Darker Grotesque"/>
                <a:cs typeface="Darker Grotesque"/>
                <a:sym typeface="Darker Grotesque"/>
              </a:defRPr>
            </a:lvl2pPr>
            <a:lvl3pPr lvl="2" rtl="0">
              <a:spcBef>
                <a:spcPts val="0"/>
              </a:spcBef>
              <a:spcAft>
                <a:spcPts val="0"/>
              </a:spcAft>
              <a:buClr>
                <a:srgbClr val="5F63AF"/>
              </a:buClr>
              <a:buSzPts val="3500"/>
              <a:buFont typeface="Darker Grotesque"/>
              <a:buNone/>
              <a:defRPr sz="3500">
                <a:solidFill>
                  <a:srgbClr val="5F63AF"/>
                </a:solidFill>
                <a:latin typeface="Darker Grotesque"/>
                <a:ea typeface="Darker Grotesque"/>
                <a:cs typeface="Darker Grotesque"/>
                <a:sym typeface="Darker Grotesque"/>
              </a:defRPr>
            </a:lvl3pPr>
            <a:lvl4pPr lvl="3" rtl="0">
              <a:spcBef>
                <a:spcPts val="0"/>
              </a:spcBef>
              <a:spcAft>
                <a:spcPts val="0"/>
              </a:spcAft>
              <a:buClr>
                <a:srgbClr val="5F63AF"/>
              </a:buClr>
              <a:buSzPts val="3500"/>
              <a:buFont typeface="Darker Grotesque"/>
              <a:buNone/>
              <a:defRPr sz="3500">
                <a:solidFill>
                  <a:srgbClr val="5F63AF"/>
                </a:solidFill>
                <a:latin typeface="Darker Grotesque"/>
                <a:ea typeface="Darker Grotesque"/>
                <a:cs typeface="Darker Grotesque"/>
                <a:sym typeface="Darker Grotesque"/>
              </a:defRPr>
            </a:lvl4pPr>
            <a:lvl5pPr lvl="4" rtl="0">
              <a:spcBef>
                <a:spcPts val="0"/>
              </a:spcBef>
              <a:spcAft>
                <a:spcPts val="0"/>
              </a:spcAft>
              <a:buClr>
                <a:srgbClr val="5F63AF"/>
              </a:buClr>
              <a:buSzPts val="3500"/>
              <a:buFont typeface="Darker Grotesque"/>
              <a:buNone/>
              <a:defRPr sz="3500">
                <a:solidFill>
                  <a:srgbClr val="5F63AF"/>
                </a:solidFill>
                <a:latin typeface="Darker Grotesque"/>
                <a:ea typeface="Darker Grotesque"/>
                <a:cs typeface="Darker Grotesque"/>
                <a:sym typeface="Darker Grotesque"/>
              </a:defRPr>
            </a:lvl5pPr>
            <a:lvl6pPr lvl="5" rtl="0">
              <a:spcBef>
                <a:spcPts val="0"/>
              </a:spcBef>
              <a:spcAft>
                <a:spcPts val="0"/>
              </a:spcAft>
              <a:buClr>
                <a:srgbClr val="5F63AF"/>
              </a:buClr>
              <a:buSzPts val="3500"/>
              <a:buFont typeface="Darker Grotesque"/>
              <a:buNone/>
              <a:defRPr sz="3500">
                <a:solidFill>
                  <a:srgbClr val="5F63AF"/>
                </a:solidFill>
                <a:latin typeface="Darker Grotesque"/>
                <a:ea typeface="Darker Grotesque"/>
                <a:cs typeface="Darker Grotesque"/>
                <a:sym typeface="Darker Grotesque"/>
              </a:defRPr>
            </a:lvl6pPr>
            <a:lvl7pPr lvl="6" rtl="0">
              <a:spcBef>
                <a:spcPts val="0"/>
              </a:spcBef>
              <a:spcAft>
                <a:spcPts val="0"/>
              </a:spcAft>
              <a:buClr>
                <a:srgbClr val="5F63AF"/>
              </a:buClr>
              <a:buSzPts val="3500"/>
              <a:buFont typeface="Darker Grotesque"/>
              <a:buNone/>
              <a:defRPr sz="3500">
                <a:solidFill>
                  <a:srgbClr val="5F63AF"/>
                </a:solidFill>
                <a:latin typeface="Darker Grotesque"/>
                <a:ea typeface="Darker Grotesque"/>
                <a:cs typeface="Darker Grotesque"/>
                <a:sym typeface="Darker Grotesque"/>
              </a:defRPr>
            </a:lvl7pPr>
            <a:lvl8pPr lvl="7" rtl="0">
              <a:spcBef>
                <a:spcPts val="0"/>
              </a:spcBef>
              <a:spcAft>
                <a:spcPts val="0"/>
              </a:spcAft>
              <a:buClr>
                <a:srgbClr val="5F63AF"/>
              </a:buClr>
              <a:buSzPts val="3500"/>
              <a:buFont typeface="Darker Grotesque"/>
              <a:buNone/>
              <a:defRPr sz="3500">
                <a:solidFill>
                  <a:srgbClr val="5F63AF"/>
                </a:solidFill>
                <a:latin typeface="Darker Grotesque"/>
                <a:ea typeface="Darker Grotesque"/>
                <a:cs typeface="Darker Grotesque"/>
                <a:sym typeface="Darker Grotesque"/>
              </a:defRPr>
            </a:lvl8pPr>
            <a:lvl9pPr lvl="8" rtl="0">
              <a:spcBef>
                <a:spcPts val="0"/>
              </a:spcBef>
              <a:spcAft>
                <a:spcPts val="0"/>
              </a:spcAft>
              <a:buClr>
                <a:srgbClr val="5F63AF"/>
              </a:buClr>
              <a:buSzPts val="3500"/>
              <a:buFont typeface="Darker Grotesque"/>
              <a:buNone/>
              <a:defRPr sz="3500">
                <a:solidFill>
                  <a:srgbClr val="5F63AF"/>
                </a:solidFill>
                <a:latin typeface="Darker Grotesque"/>
                <a:ea typeface="Darker Grotesque"/>
                <a:cs typeface="Darker Grotesque"/>
                <a:sym typeface="Darker Grotesque"/>
              </a:defRPr>
            </a:lvl9pPr>
          </a:lstStyle>
          <a:p>
            <a:endParaRPr/>
          </a:p>
        </p:txBody>
      </p:sp>
      <p:sp>
        <p:nvSpPr>
          <p:cNvPr id="52" name="Google Shape;52;p13"/>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17500" rtl="0">
              <a:lnSpc>
                <a:spcPct val="115000"/>
              </a:lnSpc>
              <a:spcBef>
                <a:spcPts val="0"/>
              </a:spcBef>
              <a:spcAft>
                <a:spcPts val="0"/>
              </a:spcAft>
              <a:buClr>
                <a:srgbClr val="5F63AF"/>
              </a:buClr>
              <a:buSzPts val="1400"/>
              <a:buFont typeface="Jost"/>
              <a:buChar char="●"/>
              <a:defRPr>
                <a:solidFill>
                  <a:srgbClr val="5F63AF"/>
                </a:solidFill>
                <a:latin typeface="Jost"/>
                <a:ea typeface="Jost"/>
                <a:cs typeface="Jost"/>
                <a:sym typeface="Jost"/>
              </a:defRPr>
            </a:lvl1pPr>
            <a:lvl2pPr marL="914400" lvl="1" indent="-317500" rtl="0">
              <a:lnSpc>
                <a:spcPct val="115000"/>
              </a:lnSpc>
              <a:spcBef>
                <a:spcPts val="1600"/>
              </a:spcBef>
              <a:spcAft>
                <a:spcPts val="0"/>
              </a:spcAft>
              <a:buClr>
                <a:srgbClr val="5F63AF"/>
              </a:buClr>
              <a:buSzPts val="1400"/>
              <a:buFont typeface="Jost"/>
              <a:buChar char="○"/>
              <a:defRPr>
                <a:solidFill>
                  <a:srgbClr val="5F63AF"/>
                </a:solidFill>
                <a:latin typeface="Jost"/>
                <a:ea typeface="Jost"/>
                <a:cs typeface="Jost"/>
                <a:sym typeface="Jost"/>
              </a:defRPr>
            </a:lvl2pPr>
            <a:lvl3pPr marL="1371600" lvl="2" indent="-317500" rtl="0">
              <a:lnSpc>
                <a:spcPct val="115000"/>
              </a:lnSpc>
              <a:spcBef>
                <a:spcPts val="1600"/>
              </a:spcBef>
              <a:spcAft>
                <a:spcPts val="0"/>
              </a:spcAft>
              <a:buClr>
                <a:srgbClr val="5F63AF"/>
              </a:buClr>
              <a:buSzPts val="1400"/>
              <a:buFont typeface="Jost"/>
              <a:buChar char="■"/>
              <a:defRPr>
                <a:solidFill>
                  <a:srgbClr val="5F63AF"/>
                </a:solidFill>
                <a:latin typeface="Jost"/>
                <a:ea typeface="Jost"/>
                <a:cs typeface="Jost"/>
                <a:sym typeface="Jost"/>
              </a:defRPr>
            </a:lvl3pPr>
            <a:lvl4pPr marL="1828800" lvl="3" indent="-317500" rtl="0">
              <a:lnSpc>
                <a:spcPct val="115000"/>
              </a:lnSpc>
              <a:spcBef>
                <a:spcPts val="1600"/>
              </a:spcBef>
              <a:spcAft>
                <a:spcPts val="0"/>
              </a:spcAft>
              <a:buClr>
                <a:srgbClr val="5F63AF"/>
              </a:buClr>
              <a:buSzPts val="1400"/>
              <a:buFont typeface="Jost"/>
              <a:buChar char="●"/>
              <a:defRPr>
                <a:solidFill>
                  <a:srgbClr val="5F63AF"/>
                </a:solidFill>
                <a:latin typeface="Jost"/>
                <a:ea typeface="Jost"/>
                <a:cs typeface="Jost"/>
                <a:sym typeface="Jost"/>
              </a:defRPr>
            </a:lvl4pPr>
            <a:lvl5pPr marL="2286000" lvl="4" indent="-317500" rtl="0">
              <a:lnSpc>
                <a:spcPct val="115000"/>
              </a:lnSpc>
              <a:spcBef>
                <a:spcPts val="1600"/>
              </a:spcBef>
              <a:spcAft>
                <a:spcPts val="0"/>
              </a:spcAft>
              <a:buClr>
                <a:srgbClr val="5F63AF"/>
              </a:buClr>
              <a:buSzPts val="1400"/>
              <a:buFont typeface="Jost"/>
              <a:buChar char="○"/>
              <a:defRPr>
                <a:solidFill>
                  <a:srgbClr val="5F63AF"/>
                </a:solidFill>
                <a:latin typeface="Jost"/>
                <a:ea typeface="Jost"/>
                <a:cs typeface="Jost"/>
                <a:sym typeface="Jost"/>
              </a:defRPr>
            </a:lvl5pPr>
            <a:lvl6pPr marL="2743200" lvl="5" indent="-317500" rtl="0">
              <a:lnSpc>
                <a:spcPct val="115000"/>
              </a:lnSpc>
              <a:spcBef>
                <a:spcPts val="1600"/>
              </a:spcBef>
              <a:spcAft>
                <a:spcPts val="0"/>
              </a:spcAft>
              <a:buClr>
                <a:srgbClr val="5F63AF"/>
              </a:buClr>
              <a:buSzPts val="1400"/>
              <a:buFont typeface="Jost"/>
              <a:buChar char="■"/>
              <a:defRPr>
                <a:solidFill>
                  <a:srgbClr val="5F63AF"/>
                </a:solidFill>
                <a:latin typeface="Jost"/>
                <a:ea typeface="Jost"/>
                <a:cs typeface="Jost"/>
                <a:sym typeface="Jost"/>
              </a:defRPr>
            </a:lvl6pPr>
            <a:lvl7pPr marL="3200400" lvl="6" indent="-317500" rtl="0">
              <a:lnSpc>
                <a:spcPct val="115000"/>
              </a:lnSpc>
              <a:spcBef>
                <a:spcPts val="1600"/>
              </a:spcBef>
              <a:spcAft>
                <a:spcPts val="0"/>
              </a:spcAft>
              <a:buClr>
                <a:srgbClr val="5F63AF"/>
              </a:buClr>
              <a:buSzPts val="1400"/>
              <a:buFont typeface="Jost"/>
              <a:buChar char="●"/>
              <a:defRPr>
                <a:solidFill>
                  <a:srgbClr val="5F63AF"/>
                </a:solidFill>
                <a:latin typeface="Jost"/>
                <a:ea typeface="Jost"/>
                <a:cs typeface="Jost"/>
                <a:sym typeface="Jost"/>
              </a:defRPr>
            </a:lvl7pPr>
            <a:lvl8pPr marL="3657600" lvl="7" indent="-317500" rtl="0">
              <a:lnSpc>
                <a:spcPct val="115000"/>
              </a:lnSpc>
              <a:spcBef>
                <a:spcPts val="1600"/>
              </a:spcBef>
              <a:spcAft>
                <a:spcPts val="0"/>
              </a:spcAft>
              <a:buClr>
                <a:srgbClr val="5F63AF"/>
              </a:buClr>
              <a:buSzPts val="1400"/>
              <a:buFont typeface="Jost"/>
              <a:buChar char="○"/>
              <a:defRPr>
                <a:solidFill>
                  <a:srgbClr val="5F63AF"/>
                </a:solidFill>
                <a:latin typeface="Jost"/>
                <a:ea typeface="Jost"/>
                <a:cs typeface="Jost"/>
                <a:sym typeface="Jost"/>
              </a:defRPr>
            </a:lvl8pPr>
            <a:lvl9pPr marL="4114800" lvl="8" indent="-317500" rtl="0">
              <a:lnSpc>
                <a:spcPct val="115000"/>
              </a:lnSpc>
              <a:spcBef>
                <a:spcPts val="1600"/>
              </a:spcBef>
              <a:spcAft>
                <a:spcPts val="1600"/>
              </a:spcAft>
              <a:buClr>
                <a:srgbClr val="5F63AF"/>
              </a:buClr>
              <a:buSzPts val="1400"/>
              <a:buFont typeface="Jost"/>
              <a:buChar char="■"/>
              <a:defRPr>
                <a:solidFill>
                  <a:srgbClr val="5F63AF"/>
                </a:solidFill>
                <a:latin typeface="Jost"/>
                <a:ea typeface="Jost"/>
                <a:cs typeface="Jost"/>
                <a:sym typeface="Jost"/>
              </a:defRPr>
            </a:lvl9pPr>
          </a:lstStyle>
          <a:p>
            <a:endParaRPr/>
          </a:p>
        </p:txBody>
      </p:sp>
    </p:spTree>
  </p:cSld>
  <p:clrMap bg1="lt1" tx1="dk1" bg2="dk2" tx2="lt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 id="2147483672" r:id="rId14"/>
    <p:sldLayoutId id="2147483673" r:id="rId15"/>
    <p:sldLayoutId id="2147483674" r:id="rId16"/>
    <p:sldLayoutId id="2147483675" r:id="rId17"/>
    <p:sldLayoutId id="2147483676" r:id="rId18"/>
    <p:sldLayoutId id="2147483677" r:id="rId19"/>
    <p:sldLayoutId id="2147483678" r:id="rId20"/>
    <p:sldLayoutId id="2147483679" r:id="rId21"/>
    <p:sldLayoutId id="2147483680" r:id="rId22"/>
    <p:sldLayoutId id="2147483681" r:id="rId23"/>
    <p:sldLayoutId id="2147483682" r:id="rId24"/>
    <p:sldLayoutId id="2147483683" r:id="rId25"/>
    <p:sldLayoutId id="2147483684" r:id="rId26"/>
    <p:sldLayoutId id="2147483685" r:id="rId27"/>
    <p:sldLayoutId id="2147483686" r:id="rId28"/>
    <p:sldLayoutId id="2147483687" r:id="rId29"/>
    <p:sldLayoutId id="2147483688" r:id="rId30"/>
    <p:sldLayoutId id="2147483689" r:id="rId31"/>
    <p:sldLayoutId id="2147483690" r:id="rId32"/>
    <p:sldLayoutId id="2147483691" r:id="rId33"/>
    <p:sldLayoutId id="2147483692" r:id="rId34"/>
    <p:sldLayoutId id="2147483693" r:id="rId35"/>
    <p:sldLayoutId id="2147483694" r:id="rId36"/>
    <p:sldLayoutId id="2147483695" r:id="rId37"/>
    <p:sldLayoutId id="2147483696" r:id="rId38"/>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33.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3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1315"/>
        <p:cNvGrpSpPr/>
        <p:nvPr/>
      </p:nvGrpSpPr>
      <p:grpSpPr>
        <a:xfrm>
          <a:off x="0" y="0"/>
          <a:ext cx="0" cy="0"/>
          <a:chOff x="0" y="0"/>
          <a:chExt cx="0" cy="0"/>
        </a:xfrm>
      </p:grpSpPr>
      <p:sp>
        <p:nvSpPr>
          <p:cNvPr id="1316" name="Google Shape;1316;p91"/>
          <p:cNvSpPr txBox="1">
            <a:spLocks noGrp="1"/>
          </p:cNvSpPr>
          <p:nvPr>
            <p:ph type="ctrTitle"/>
          </p:nvPr>
        </p:nvSpPr>
        <p:spPr>
          <a:xfrm>
            <a:off x="713100" y="1355725"/>
            <a:ext cx="3992700" cy="16803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GB"/>
              <a:t>Weekly wellbeing 2</a:t>
            </a:r>
            <a:endParaRPr/>
          </a:p>
        </p:txBody>
      </p:sp>
      <p:sp>
        <p:nvSpPr>
          <p:cNvPr id="1317" name="Google Shape;1317;p91"/>
          <p:cNvSpPr txBox="1">
            <a:spLocks noGrp="1"/>
          </p:cNvSpPr>
          <p:nvPr>
            <p:ph type="subTitle" idx="1"/>
          </p:nvPr>
        </p:nvSpPr>
        <p:spPr>
          <a:xfrm>
            <a:off x="713100" y="3008078"/>
            <a:ext cx="3992700" cy="581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Looking after ourselves</a:t>
            </a:r>
            <a:endParaRPr/>
          </a:p>
        </p:txBody>
      </p:sp>
      <p:grpSp>
        <p:nvGrpSpPr>
          <p:cNvPr id="1319" name="Google Shape;1319;p91"/>
          <p:cNvGrpSpPr/>
          <p:nvPr/>
        </p:nvGrpSpPr>
        <p:grpSpPr>
          <a:xfrm>
            <a:off x="5138547" y="1066542"/>
            <a:ext cx="3503092" cy="3484676"/>
            <a:chOff x="238125" y="591900"/>
            <a:chExt cx="2363600" cy="2351175"/>
          </a:xfrm>
        </p:grpSpPr>
        <p:sp>
          <p:nvSpPr>
            <p:cNvPr id="1320" name="Google Shape;1320;p91"/>
            <p:cNvSpPr/>
            <p:nvPr/>
          </p:nvSpPr>
          <p:spPr>
            <a:xfrm>
              <a:off x="2076825" y="683400"/>
              <a:ext cx="407350" cy="377825"/>
            </a:xfrm>
            <a:custGeom>
              <a:avLst/>
              <a:gdLst/>
              <a:ahLst/>
              <a:cxnLst/>
              <a:rect l="l" t="t" r="r" b="b"/>
              <a:pathLst>
                <a:path w="16294" h="15113" extrusionOk="0">
                  <a:moveTo>
                    <a:pt x="16293" y="1"/>
                  </a:moveTo>
                  <a:cubicBezTo>
                    <a:pt x="15217" y="80"/>
                    <a:pt x="14126" y="177"/>
                    <a:pt x="13130" y="611"/>
                  </a:cubicBezTo>
                  <a:cubicBezTo>
                    <a:pt x="11301" y="1429"/>
                    <a:pt x="10129" y="3339"/>
                    <a:pt x="8315" y="4206"/>
                  </a:cubicBezTo>
                  <a:cubicBezTo>
                    <a:pt x="7882" y="4414"/>
                    <a:pt x="7401" y="4559"/>
                    <a:pt x="7015" y="4831"/>
                  </a:cubicBezTo>
                  <a:cubicBezTo>
                    <a:pt x="5924" y="5602"/>
                    <a:pt x="5667" y="7128"/>
                    <a:pt x="4736" y="8074"/>
                  </a:cubicBezTo>
                  <a:cubicBezTo>
                    <a:pt x="4062" y="8733"/>
                    <a:pt x="3131" y="9037"/>
                    <a:pt x="2361" y="9567"/>
                  </a:cubicBezTo>
                  <a:cubicBezTo>
                    <a:pt x="1477" y="10145"/>
                    <a:pt x="803" y="11027"/>
                    <a:pt x="450" y="12023"/>
                  </a:cubicBezTo>
                  <a:cubicBezTo>
                    <a:pt x="145" y="12889"/>
                    <a:pt x="242" y="14206"/>
                    <a:pt x="0" y="15089"/>
                  </a:cubicBezTo>
                  <a:cubicBezTo>
                    <a:pt x="81" y="15105"/>
                    <a:pt x="174" y="15113"/>
                    <a:pt x="274" y="15113"/>
                  </a:cubicBezTo>
                  <a:cubicBezTo>
                    <a:pt x="970" y="15113"/>
                    <a:pt x="2069" y="14753"/>
                    <a:pt x="2714" y="14430"/>
                  </a:cubicBezTo>
                  <a:cubicBezTo>
                    <a:pt x="3324" y="14126"/>
                    <a:pt x="3821" y="13612"/>
                    <a:pt x="4109" y="13002"/>
                  </a:cubicBezTo>
                  <a:cubicBezTo>
                    <a:pt x="4366" y="12457"/>
                    <a:pt x="4463" y="11815"/>
                    <a:pt x="4848" y="11333"/>
                  </a:cubicBezTo>
                  <a:cubicBezTo>
                    <a:pt x="5426" y="10627"/>
                    <a:pt x="6421" y="10482"/>
                    <a:pt x="7288" y="10177"/>
                  </a:cubicBezTo>
                  <a:cubicBezTo>
                    <a:pt x="8492" y="9711"/>
                    <a:pt x="9520" y="8797"/>
                    <a:pt x="10097" y="7624"/>
                  </a:cubicBezTo>
                  <a:cubicBezTo>
                    <a:pt x="10402" y="7031"/>
                    <a:pt x="10579" y="6372"/>
                    <a:pt x="10883" y="5779"/>
                  </a:cubicBezTo>
                  <a:cubicBezTo>
                    <a:pt x="12120" y="3419"/>
                    <a:pt x="15138" y="2408"/>
                    <a:pt x="162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1" name="Google Shape;1321;p91"/>
            <p:cNvSpPr/>
            <p:nvPr/>
          </p:nvSpPr>
          <p:spPr>
            <a:xfrm>
              <a:off x="2013075" y="742400"/>
              <a:ext cx="379925" cy="384200"/>
            </a:xfrm>
            <a:custGeom>
              <a:avLst/>
              <a:gdLst/>
              <a:ahLst/>
              <a:cxnLst/>
              <a:rect l="l" t="t" r="r" b="b"/>
              <a:pathLst>
                <a:path w="15197" h="15368" extrusionOk="0">
                  <a:moveTo>
                    <a:pt x="14816" y="1"/>
                  </a:moveTo>
                  <a:cubicBezTo>
                    <a:pt x="14761" y="1"/>
                    <a:pt x="14705" y="19"/>
                    <a:pt x="14653" y="64"/>
                  </a:cubicBezTo>
                  <a:cubicBezTo>
                    <a:pt x="10640" y="3788"/>
                    <a:pt x="6708" y="7625"/>
                    <a:pt x="3032" y="11670"/>
                  </a:cubicBezTo>
                  <a:cubicBezTo>
                    <a:pt x="2053" y="12729"/>
                    <a:pt x="1090" y="13821"/>
                    <a:pt x="159" y="14928"/>
                  </a:cubicBezTo>
                  <a:cubicBezTo>
                    <a:pt x="0" y="15111"/>
                    <a:pt x="166" y="15368"/>
                    <a:pt x="347" y="15368"/>
                  </a:cubicBezTo>
                  <a:cubicBezTo>
                    <a:pt x="404" y="15368"/>
                    <a:pt x="462" y="15342"/>
                    <a:pt x="512" y="15281"/>
                  </a:cubicBezTo>
                  <a:cubicBezTo>
                    <a:pt x="3980" y="11171"/>
                    <a:pt x="7768" y="7319"/>
                    <a:pt x="11635" y="3595"/>
                  </a:cubicBezTo>
                  <a:cubicBezTo>
                    <a:pt x="12759" y="2536"/>
                    <a:pt x="13883" y="1476"/>
                    <a:pt x="15006" y="434"/>
                  </a:cubicBezTo>
                  <a:cubicBezTo>
                    <a:pt x="15196" y="257"/>
                    <a:pt x="15018" y="1"/>
                    <a:pt x="1481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2" name="Google Shape;1322;p91"/>
            <p:cNvSpPr/>
            <p:nvPr/>
          </p:nvSpPr>
          <p:spPr>
            <a:xfrm>
              <a:off x="1984950" y="591900"/>
              <a:ext cx="146875" cy="441025"/>
            </a:xfrm>
            <a:custGeom>
              <a:avLst/>
              <a:gdLst/>
              <a:ahLst/>
              <a:cxnLst/>
              <a:rect l="l" t="t" r="r" b="b"/>
              <a:pathLst>
                <a:path w="5875" h="17641" extrusionOk="0">
                  <a:moveTo>
                    <a:pt x="5569" y="1"/>
                  </a:moveTo>
                  <a:lnTo>
                    <a:pt x="5569" y="1"/>
                  </a:lnTo>
                  <a:cubicBezTo>
                    <a:pt x="4880" y="530"/>
                    <a:pt x="4174" y="1092"/>
                    <a:pt x="3692" y="1831"/>
                  </a:cubicBezTo>
                  <a:cubicBezTo>
                    <a:pt x="2809" y="3227"/>
                    <a:pt x="2889" y="5056"/>
                    <a:pt x="2038" y="6469"/>
                  </a:cubicBezTo>
                  <a:cubicBezTo>
                    <a:pt x="1830" y="6807"/>
                    <a:pt x="1573" y="7111"/>
                    <a:pt x="1428" y="7481"/>
                  </a:cubicBezTo>
                  <a:cubicBezTo>
                    <a:pt x="1043" y="8491"/>
                    <a:pt x="1556" y="9664"/>
                    <a:pt x="1348" y="10723"/>
                  </a:cubicBezTo>
                  <a:cubicBezTo>
                    <a:pt x="1188" y="11477"/>
                    <a:pt x="706" y="12104"/>
                    <a:pt x="401" y="12810"/>
                  </a:cubicBezTo>
                  <a:cubicBezTo>
                    <a:pt x="64" y="13613"/>
                    <a:pt x="0" y="14511"/>
                    <a:pt x="225" y="15362"/>
                  </a:cubicBezTo>
                  <a:cubicBezTo>
                    <a:pt x="401" y="16085"/>
                    <a:pt x="1060" y="16935"/>
                    <a:pt x="1300" y="17641"/>
                  </a:cubicBezTo>
                  <a:cubicBezTo>
                    <a:pt x="1798" y="17448"/>
                    <a:pt x="2520" y="16549"/>
                    <a:pt x="2857" y="15956"/>
                  </a:cubicBezTo>
                  <a:cubicBezTo>
                    <a:pt x="3130" y="15490"/>
                    <a:pt x="3243" y="14912"/>
                    <a:pt x="3162" y="14366"/>
                  </a:cubicBezTo>
                  <a:cubicBezTo>
                    <a:pt x="3082" y="13869"/>
                    <a:pt x="2857" y="13388"/>
                    <a:pt x="2905" y="12890"/>
                  </a:cubicBezTo>
                  <a:cubicBezTo>
                    <a:pt x="2969" y="12151"/>
                    <a:pt x="3596" y="11606"/>
                    <a:pt x="4028" y="10996"/>
                  </a:cubicBezTo>
                  <a:cubicBezTo>
                    <a:pt x="4655" y="10145"/>
                    <a:pt x="4944" y="9037"/>
                    <a:pt x="4799" y="7995"/>
                  </a:cubicBezTo>
                  <a:cubicBezTo>
                    <a:pt x="4735" y="7449"/>
                    <a:pt x="4559" y="6918"/>
                    <a:pt x="4510" y="6373"/>
                  </a:cubicBezTo>
                  <a:cubicBezTo>
                    <a:pt x="4270" y="4206"/>
                    <a:pt x="5875" y="2152"/>
                    <a:pt x="556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3" name="Google Shape;1323;p91"/>
            <p:cNvSpPr/>
            <p:nvPr/>
          </p:nvSpPr>
          <p:spPr>
            <a:xfrm>
              <a:off x="1999800" y="675275"/>
              <a:ext cx="92725" cy="429250"/>
            </a:xfrm>
            <a:custGeom>
              <a:avLst/>
              <a:gdLst/>
              <a:ahLst/>
              <a:cxnLst/>
              <a:rect l="l" t="t" r="r" b="b"/>
              <a:pathLst>
                <a:path w="3709" h="17170" extrusionOk="0">
                  <a:moveTo>
                    <a:pt x="3400" y="0"/>
                  </a:moveTo>
                  <a:cubicBezTo>
                    <a:pt x="3303" y="0"/>
                    <a:pt x="3209" y="55"/>
                    <a:pt x="3178" y="181"/>
                  </a:cubicBezTo>
                  <a:cubicBezTo>
                    <a:pt x="2118" y="4547"/>
                    <a:pt x="1187" y="8945"/>
                    <a:pt x="498" y="13375"/>
                  </a:cubicBezTo>
                  <a:cubicBezTo>
                    <a:pt x="320" y="14563"/>
                    <a:pt x="160" y="15751"/>
                    <a:pt x="16" y="16923"/>
                  </a:cubicBezTo>
                  <a:cubicBezTo>
                    <a:pt x="0" y="17089"/>
                    <a:pt x="114" y="17170"/>
                    <a:pt x="238" y="17170"/>
                  </a:cubicBezTo>
                  <a:cubicBezTo>
                    <a:pt x="366" y="17170"/>
                    <a:pt x="505" y="17085"/>
                    <a:pt x="530" y="16923"/>
                  </a:cubicBezTo>
                  <a:cubicBezTo>
                    <a:pt x="1027" y="12589"/>
                    <a:pt x="1861" y="8271"/>
                    <a:pt x="2809" y="4017"/>
                  </a:cubicBezTo>
                  <a:cubicBezTo>
                    <a:pt x="3081" y="2781"/>
                    <a:pt x="3370" y="1546"/>
                    <a:pt x="3659" y="326"/>
                  </a:cubicBezTo>
                  <a:cubicBezTo>
                    <a:pt x="3708" y="131"/>
                    <a:pt x="3550" y="0"/>
                    <a:pt x="340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4" name="Google Shape;1324;p91"/>
            <p:cNvSpPr/>
            <p:nvPr/>
          </p:nvSpPr>
          <p:spPr>
            <a:xfrm>
              <a:off x="2057550" y="1041500"/>
              <a:ext cx="544175" cy="159925"/>
            </a:xfrm>
            <a:custGeom>
              <a:avLst/>
              <a:gdLst/>
              <a:ahLst/>
              <a:cxnLst/>
              <a:rect l="l" t="t" r="r" b="b"/>
              <a:pathLst>
                <a:path w="21767" h="6397" extrusionOk="0">
                  <a:moveTo>
                    <a:pt x="18085" y="0"/>
                  </a:moveTo>
                  <a:cubicBezTo>
                    <a:pt x="16510" y="0"/>
                    <a:pt x="14934" y="617"/>
                    <a:pt x="13349" y="617"/>
                  </a:cubicBezTo>
                  <a:cubicBezTo>
                    <a:pt x="13159" y="617"/>
                    <a:pt x="12968" y="608"/>
                    <a:pt x="12778" y="588"/>
                  </a:cubicBezTo>
                  <a:cubicBezTo>
                    <a:pt x="12349" y="546"/>
                    <a:pt x="11920" y="439"/>
                    <a:pt x="11491" y="439"/>
                  </a:cubicBezTo>
                  <a:cubicBezTo>
                    <a:pt x="11438" y="439"/>
                    <a:pt x="11386" y="441"/>
                    <a:pt x="11333" y="444"/>
                  </a:cubicBezTo>
                  <a:cubicBezTo>
                    <a:pt x="10002" y="524"/>
                    <a:pt x="8990" y="1696"/>
                    <a:pt x="7706" y="2017"/>
                  </a:cubicBezTo>
                  <a:cubicBezTo>
                    <a:pt x="7405" y="2091"/>
                    <a:pt x="7099" y="2114"/>
                    <a:pt x="6791" y="2114"/>
                  </a:cubicBezTo>
                  <a:cubicBezTo>
                    <a:pt x="6252" y="2114"/>
                    <a:pt x="5705" y="2043"/>
                    <a:pt x="5166" y="2043"/>
                  </a:cubicBezTo>
                  <a:cubicBezTo>
                    <a:pt x="5076" y="2043"/>
                    <a:pt x="4987" y="2045"/>
                    <a:pt x="4897" y="2049"/>
                  </a:cubicBezTo>
                  <a:cubicBezTo>
                    <a:pt x="3838" y="2081"/>
                    <a:pt x="2794" y="2482"/>
                    <a:pt x="1976" y="3156"/>
                  </a:cubicBezTo>
                  <a:cubicBezTo>
                    <a:pt x="1270" y="3734"/>
                    <a:pt x="660" y="4906"/>
                    <a:pt x="1" y="5532"/>
                  </a:cubicBezTo>
                  <a:cubicBezTo>
                    <a:pt x="467" y="5981"/>
                    <a:pt x="1831" y="6319"/>
                    <a:pt x="2665" y="6383"/>
                  </a:cubicBezTo>
                  <a:cubicBezTo>
                    <a:pt x="2756" y="6392"/>
                    <a:pt x="2848" y="6396"/>
                    <a:pt x="2939" y="6396"/>
                  </a:cubicBezTo>
                  <a:cubicBezTo>
                    <a:pt x="3524" y="6396"/>
                    <a:pt x="4106" y="6220"/>
                    <a:pt x="4592" y="5902"/>
                  </a:cubicBezTo>
                  <a:cubicBezTo>
                    <a:pt x="5105" y="5564"/>
                    <a:pt x="5523" y="5067"/>
                    <a:pt x="6100" y="4858"/>
                  </a:cubicBezTo>
                  <a:cubicBezTo>
                    <a:pt x="6322" y="4778"/>
                    <a:pt x="6549" y="4747"/>
                    <a:pt x="6780" y="4747"/>
                  </a:cubicBezTo>
                  <a:cubicBezTo>
                    <a:pt x="7435" y="4747"/>
                    <a:pt x="8117" y="5000"/>
                    <a:pt x="8782" y="5131"/>
                  </a:cubicBezTo>
                  <a:cubicBezTo>
                    <a:pt x="9105" y="5197"/>
                    <a:pt x="9435" y="5229"/>
                    <a:pt x="9764" y="5229"/>
                  </a:cubicBezTo>
                  <a:cubicBezTo>
                    <a:pt x="10728" y="5229"/>
                    <a:pt x="11692" y="4955"/>
                    <a:pt x="12506" y="4440"/>
                  </a:cubicBezTo>
                  <a:cubicBezTo>
                    <a:pt x="13083" y="4087"/>
                    <a:pt x="13565" y="3622"/>
                    <a:pt x="14143" y="3269"/>
                  </a:cubicBezTo>
                  <a:cubicBezTo>
                    <a:pt x="16422" y="1904"/>
                    <a:pt x="19536" y="2627"/>
                    <a:pt x="21767" y="1182"/>
                  </a:cubicBezTo>
                  <a:cubicBezTo>
                    <a:pt x="20820" y="684"/>
                    <a:pt x="19825" y="187"/>
                    <a:pt x="18766" y="42"/>
                  </a:cubicBezTo>
                  <a:cubicBezTo>
                    <a:pt x="18539" y="13"/>
                    <a:pt x="18312" y="0"/>
                    <a:pt x="1808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5" name="Google Shape;1325;p91"/>
            <p:cNvSpPr/>
            <p:nvPr/>
          </p:nvSpPr>
          <p:spPr>
            <a:xfrm>
              <a:off x="1970425" y="1067700"/>
              <a:ext cx="520900" cy="140125"/>
            </a:xfrm>
            <a:custGeom>
              <a:avLst/>
              <a:gdLst/>
              <a:ahLst/>
              <a:cxnLst/>
              <a:rect l="l" t="t" r="r" b="b"/>
              <a:pathLst>
                <a:path w="20836" h="5605" extrusionOk="0">
                  <a:moveTo>
                    <a:pt x="20460" y="0"/>
                  </a:moveTo>
                  <a:cubicBezTo>
                    <a:pt x="20442" y="0"/>
                    <a:pt x="20424" y="2"/>
                    <a:pt x="20404" y="6"/>
                  </a:cubicBezTo>
                  <a:cubicBezTo>
                    <a:pt x="15060" y="1081"/>
                    <a:pt x="9731" y="2285"/>
                    <a:pt x="4481" y="3810"/>
                  </a:cubicBezTo>
                  <a:cubicBezTo>
                    <a:pt x="3085" y="4212"/>
                    <a:pt x="1673" y="4644"/>
                    <a:pt x="292" y="5110"/>
                  </a:cubicBezTo>
                  <a:cubicBezTo>
                    <a:pt x="0" y="5198"/>
                    <a:pt x="93" y="5605"/>
                    <a:pt x="342" y="5605"/>
                  </a:cubicBezTo>
                  <a:cubicBezTo>
                    <a:pt x="367" y="5605"/>
                    <a:pt x="393" y="5601"/>
                    <a:pt x="421" y="5592"/>
                  </a:cubicBezTo>
                  <a:cubicBezTo>
                    <a:pt x="5508" y="3906"/>
                    <a:pt x="10726" y="2606"/>
                    <a:pt x="15959" y="1451"/>
                  </a:cubicBezTo>
                  <a:cubicBezTo>
                    <a:pt x="17483" y="1113"/>
                    <a:pt x="19008" y="809"/>
                    <a:pt x="20549" y="488"/>
                  </a:cubicBezTo>
                  <a:cubicBezTo>
                    <a:pt x="20835" y="442"/>
                    <a:pt x="20739" y="0"/>
                    <a:pt x="2046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6" name="Google Shape;1326;p91"/>
            <p:cNvSpPr/>
            <p:nvPr/>
          </p:nvSpPr>
          <p:spPr>
            <a:xfrm>
              <a:off x="238125" y="2312125"/>
              <a:ext cx="509275" cy="165875"/>
            </a:xfrm>
            <a:custGeom>
              <a:avLst/>
              <a:gdLst/>
              <a:ahLst/>
              <a:cxnLst/>
              <a:rect l="l" t="t" r="r" b="b"/>
              <a:pathLst>
                <a:path w="20371" h="6635" extrusionOk="0">
                  <a:moveTo>
                    <a:pt x="17682" y="1"/>
                  </a:moveTo>
                  <a:cubicBezTo>
                    <a:pt x="17100" y="1"/>
                    <a:pt x="16512" y="191"/>
                    <a:pt x="16019" y="535"/>
                  </a:cubicBezTo>
                  <a:cubicBezTo>
                    <a:pt x="15555" y="871"/>
                    <a:pt x="15185" y="1353"/>
                    <a:pt x="14639" y="1577"/>
                  </a:cubicBezTo>
                  <a:cubicBezTo>
                    <a:pt x="14406" y="1673"/>
                    <a:pt x="14163" y="1709"/>
                    <a:pt x="13914" y="1709"/>
                  </a:cubicBezTo>
                  <a:cubicBezTo>
                    <a:pt x="13324" y="1709"/>
                    <a:pt x="12702" y="1507"/>
                    <a:pt x="12103" y="1417"/>
                  </a:cubicBezTo>
                  <a:cubicBezTo>
                    <a:pt x="11865" y="1379"/>
                    <a:pt x="11624" y="1360"/>
                    <a:pt x="11382" y="1360"/>
                  </a:cubicBezTo>
                  <a:cubicBezTo>
                    <a:pt x="10402" y="1360"/>
                    <a:pt x="9415" y="1666"/>
                    <a:pt x="8604" y="2219"/>
                  </a:cubicBezTo>
                  <a:cubicBezTo>
                    <a:pt x="8090" y="2573"/>
                    <a:pt x="7641" y="3039"/>
                    <a:pt x="7111" y="3375"/>
                  </a:cubicBezTo>
                  <a:cubicBezTo>
                    <a:pt x="5008" y="4772"/>
                    <a:pt x="2055" y="4210"/>
                    <a:pt x="0" y="5654"/>
                  </a:cubicBezTo>
                  <a:cubicBezTo>
                    <a:pt x="916" y="6088"/>
                    <a:pt x="1862" y="6521"/>
                    <a:pt x="2889" y="6618"/>
                  </a:cubicBezTo>
                  <a:cubicBezTo>
                    <a:pt x="3024" y="6629"/>
                    <a:pt x="3159" y="6634"/>
                    <a:pt x="3293" y="6634"/>
                  </a:cubicBezTo>
                  <a:cubicBezTo>
                    <a:pt x="4924" y="6634"/>
                    <a:pt x="6534" y="5853"/>
                    <a:pt x="8177" y="5853"/>
                  </a:cubicBezTo>
                  <a:cubicBezTo>
                    <a:pt x="8287" y="5853"/>
                    <a:pt x="8397" y="5856"/>
                    <a:pt x="8507" y="5864"/>
                  </a:cubicBezTo>
                  <a:cubicBezTo>
                    <a:pt x="8869" y="5890"/>
                    <a:pt x="9241" y="5957"/>
                    <a:pt x="9607" y="5957"/>
                  </a:cubicBezTo>
                  <a:cubicBezTo>
                    <a:pt x="9696" y="5957"/>
                    <a:pt x="9784" y="5953"/>
                    <a:pt x="9872" y="5943"/>
                  </a:cubicBezTo>
                  <a:cubicBezTo>
                    <a:pt x="11124" y="5815"/>
                    <a:pt x="12039" y="4676"/>
                    <a:pt x="13243" y="4323"/>
                  </a:cubicBezTo>
                  <a:cubicBezTo>
                    <a:pt x="13632" y="4212"/>
                    <a:pt x="14035" y="4190"/>
                    <a:pt x="14442" y="4190"/>
                  </a:cubicBezTo>
                  <a:cubicBezTo>
                    <a:pt x="14728" y="4190"/>
                    <a:pt x="15017" y="4201"/>
                    <a:pt x="15304" y="4201"/>
                  </a:cubicBezTo>
                  <a:cubicBezTo>
                    <a:pt x="15501" y="4201"/>
                    <a:pt x="15697" y="4196"/>
                    <a:pt x="15891" y="4178"/>
                  </a:cubicBezTo>
                  <a:cubicBezTo>
                    <a:pt x="16886" y="4098"/>
                    <a:pt x="17849" y="3681"/>
                    <a:pt x="18588" y="3022"/>
                  </a:cubicBezTo>
                  <a:cubicBezTo>
                    <a:pt x="19246" y="2444"/>
                    <a:pt x="19760" y="1321"/>
                    <a:pt x="20370" y="695"/>
                  </a:cubicBezTo>
                  <a:cubicBezTo>
                    <a:pt x="19904" y="310"/>
                    <a:pt x="18604" y="36"/>
                    <a:pt x="17817" y="4"/>
                  </a:cubicBezTo>
                  <a:cubicBezTo>
                    <a:pt x="17772" y="2"/>
                    <a:pt x="17727" y="1"/>
                    <a:pt x="1768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7" name="Google Shape;1327;p91"/>
            <p:cNvSpPr/>
            <p:nvPr/>
          </p:nvSpPr>
          <p:spPr>
            <a:xfrm>
              <a:off x="341750" y="2299775"/>
              <a:ext cx="487100" cy="152675"/>
            </a:xfrm>
            <a:custGeom>
              <a:avLst/>
              <a:gdLst/>
              <a:ahLst/>
              <a:cxnLst/>
              <a:rect l="l" t="t" r="r" b="b"/>
              <a:pathLst>
                <a:path w="19484" h="6107" extrusionOk="0">
                  <a:moveTo>
                    <a:pt x="19170" y="0"/>
                  </a:moveTo>
                  <a:cubicBezTo>
                    <a:pt x="19143" y="0"/>
                    <a:pt x="19114" y="5"/>
                    <a:pt x="19082" y="17"/>
                  </a:cubicBezTo>
                  <a:cubicBezTo>
                    <a:pt x="14331" y="1799"/>
                    <a:pt x="9451" y="3244"/>
                    <a:pt x="4555" y="4528"/>
                  </a:cubicBezTo>
                  <a:cubicBezTo>
                    <a:pt x="3142" y="4896"/>
                    <a:pt x="1714" y="5266"/>
                    <a:pt x="302" y="5603"/>
                  </a:cubicBezTo>
                  <a:cubicBezTo>
                    <a:pt x="1" y="5679"/>
                    <a:pt x="95" y="6107"/>
                    <a:pt x="373" y="6107"/>
                  </a:cubicBezTo>
                  <a:cubicBezTo>
                    <a:pt x="391" y="6107"/>
                    <a:pt x="410" y="6105"/>
                    <a:pt x="430" y="6101"/>
                  </a:cubicBezTo>
                  <a:cubicBezTo>
                    <a:pt x="5438" y="4881"/>
                    <a:pt x="10430" y="3516"/>
                    <a:pt x="15326" y="1879"/>
                  </a:cubicBezTo>
                  <a:cubicBezTo>
                    <a:pt x="16626" y="1446"/>
                    <a:pt x="17927" y="980"/>
                    <a:pt x="19211" y="498"/>
                  </a:cubicBezTo>
                  <a:cubicBezTo>
                    <a:pt x="19484" y="398"/>
                    <a:pt x="19408" y="0"/>
                    <a:pt x="1917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8" name="Google Shape;1328;p91"/>
            <p:cNvSpPr/>
            <p:nvPr/>
          </p:nvSpPr>
          <p:spPr>
            <a:xfrm>
              <a:off x="492950" y="2379475"/>
              <a:ext cx="291350" cy="315225"/>
            </a:xfrm>
            <a:custGeom>
              <a:avLst/>
              <a:gdLst/>
              <a:ahLst/>
              <a:cxnLst/>
              <a:rect l="l" t="t" r="r" b="b"/>
              <a:pathLst>
                <a:path w="11654" h="12609" extrusionOk="0">
                  <a:moveTo>
                    <a:pt x="11511" y="0"/>
                  </a:moveTo>
                  <a:cubicBezTo>
                    <a:pt x="10987" y="0"/>
                    <a:pt x="10089" y="382"/>
                    <a:pt x="9567" y="681"/>
                  </a:cubicBezTo>
                  <a:cubicBezTo>
                    <a:pt x="9133" y="955"/>
                    <a:pt x="8780" y="1372"/>
                    <a:pt x="8587" y="1869"/>
                  </a:cubicBezTo>
                  <a:cubicBezTo>
                    <a:pt x="8427" y="2303"/>
                    <a:pt x="8395" y="2800"/>
                    <a:pt x="8122" y="3202"/>
                  </a:cubicBezTo>
                  <a:cubicBezTo>
                    <a:pt x="7721" y="3780"/>
                    <a:pt x="6950" y="3940"/>
                    <a:pt x="6325" y="4245"/>
                  </a:cubicBezTo>
                  <a:cubicBezTo>
                    <a:pt x="5409" y="4662"/>
                    <a:pt x="4671" y="5432"/>
                    <a:pt x="4302" y="6363"/>
                  </a:cubicBezTo>
                  <a:cubicBezTo>
                    <a:pt x="4110" y="6845"/>
                    <a:pt x="4013" y="7359"/>
                    <a:pt x="3804" y="7840"/>
                  </a:cubicBezTo>
                  <a:cubicBezTo>
                    <a:pt x="3001" y="9734"/>
                    <a:pt x="739" y="10697"/>
                    <a:pt x="0" y="12608"/>
                  </a:cubicBezTo>
                  <a:cubicBezTo>
                    <a:pt x="818" y="12480"/>
                    <a:pt x="1653" y="12351"/>
                    <a:pt x="2391" y="11949"/>
                  </a:cubicBezTo>
                  <a:cubicBezTo>
                    <a:pt x="3756" y="11211"/>
                    <a:pt x="4527" y="9670"/>
                    <a:pt x="5875" y="8900"/>
                  </a:cubicBezTo>
                  <a:cubicBezTo>
                    <a:pt x="6212" y="8707"/>
                    <a:pt x="6565" y="8563"/>
                    <a:pt x="6854" y="8322"/>
                  </a:cubicBezTo>
                  <a:cubicBezTo>
                    <a:pt x="7641" y="7680"/>
                    <a:pt x="7737" y="6492"/>
                    <a:pt x="8411" y="5706"/>
                  </a:cubicBezTo>
                  <a:cubicBezTo>
                    <a:pt x="8876" y="5143"/>
                    <a:pt x="9583" y="4855"/>
                    <a:pt x="10145" y="4405"/>
                  </a:cubicBezTo>
                  <a:cubicBezTo>
                    <a:pt x="10787" y="3908"/>
                    <a:pt x="11252" y="3185"/>
                    <a:pt x="11461" y="2399"/>
                  </a:cubicBezTo>
                  <a:cubicBezTo>
                    <a:pt x="11654" y="1708"/>
                    <a:pt x="11493" y="713"/>
                    <a:pt x="11622" y="7"/>
                  </a:cubicBezTo>
                  <a:cubicBezTo>
                    <a:pt x="11587" y="2"/>
                    <a:pt x="11550" y="0"/>
                    <a:pt x="1151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9" name="Google Shape;1329;p91"/>
            <p:cNvSpPr/>
            <p:nvPr/>
          </p:nvSpPr>
          <p:spPr>
            <a:xfrm>
              <a:off x="557250" y="2324800"/>
              <a:ext cx="274200" cy="320125"/>
            </a:xfrm>
            <a:custGeom>
              <a:avLst/>
              <a:gdLst/>
              <a:ahLst/>
              <a:cxnLst/>
              <a:rect l="l" t="t" r="r" b="b"/>
              <a:pathLst>
                <a:path w="10968" h="12805" extrusionOk="0">
                  <a:moveTo>
                    <a:pt x="10607" y="1"/>
                  </a:moveTo>
                  <a:cubicBezTo>
                    <a:pt x="10531" y="1"/>
                    <a:pt x="10454" y="32"/>
                    <a:pt x="10398" y="107"/>
                  </a:cubicBezTo>
                  <a:cubicBezTo>
                    <a:pt x="7990" y="3463"/>
                    <a:pt x="5326" y="6641"/>
                    <a:pt x="2580" y="9723"/>
                  </a:cubicBezTo>
                  <a:cubicBezTo>
                    <a:pt x="1778" y="10622"/>
                    <a:pt x="975" y="11488"/>
                    <a:pt x="173" y="12371"/>
                  </a:cubicBezTo>
                  <a:cubicBezTo>
                    <a:pt x="1" y="12555"/>
                    <a:pt x="176" y="12805"/>
                    <a:pt x="361" y="12805"/>
                  </a:cubicBezTo>
                  <a:cubicBezTo>
                    <a:pt x="418" y="12805"/>
                    <a:pt x="477" y="12781"/>
                    <a:pt x="526" y="12724"/>
                  </a:cubicBezTo>
                  <a:cubicBezTo>
                    <a:pt x="3415" y="9610"/>
                    <a:pt x="6208" y="6416"/>
                    <a:pt x="8808" y="3061"/>
                  </a:cubicBezTo>
                  <a:cubicBezTo>
                    <a:pt x="9499" y="2179"/>
                    <a:pt x="10173" y="1280"/>
                    <a:pt x="10831" y="364"/>
                  </a:cubicBezTo>
                  <a:cubicBezTo>
                    <a:pt x="10967" y="182"/>
                    <a:pt x="10791" y="1"/>
                    <a:pt x="1060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0" name="Google Shape;1330;p91"/>
            <p:cNvSpPr/>
            <p:nvPr/>
          </p:nvSpPr>
          <p:spPr>
            <a:xfrm>
              <a:off x="319175" y="2079650"/>
              <a:ext cx="498850" cy="188675"/>
            </a:xfrm>
            <a:custGeom>
              <a:avLst/>
              <a:gdLst/>
              <a:ahLst/>
              <a:cxnLst/>
              <a:rect l="l" t="t" r="r" b="b"/>
              <a:pathLst>
                <a:path w="19954" h="7547" extrusionOk="0">
                  <a:moveTo>
                    <a:pt x="286" y="1"/>
                  </a:moveTo>
                  <a:cubicBezTo>
                    <a:pt x="191" y="1"/>
                    <a:pt x="96" y="4"/>
                    <a:pt x="0" y="10"/>
                  </a:cubicBezTo>
                  <a:cubicBezTo>
                    <a:pt x="563" y="860"/>
                    <a:pt x="1141" y="1727"/>
                    <a:pt x="1959" y="2337"/>
                  </a:cubicBezTo>
                  <a:cubicBezTo>
                    <a:pt x="3484" y="3461"/>
                    <a:pt x="5586" y="3541"/>
                    <a:pt x="7144" y="4633"/>
                  </a:cubicBezTo>
                  <a:cubicBezTo>
                    <a:pt x="7513" y="4890"/>
                    <a:pt x="7850" y="5211"/>
                    <a:pt x="8268" y="5419"/>
                  </a:cubicBezTo>
                  <a:cubicBezTo>
                    <a:pt x="8731" y="5641"/>
                    <a:pt x="9232" y="5688"/>
                    <a:pt x="9745" y="5688"/>
                  </a:cubicBezTo>
                  <a:cubicBezTo>
                    <a:pt x="10117" y="5688"/>
                    <a:pt x="10496" y="5663"/>
                    <a:pt x="10872" y="5663"/>
                  </a:cubicBezTo>
                  <a:cubicBezTo>
                    <a:pt x="11252" y="5663"/>
                    <a:pt x="11628" y="5688"/>
                    <a:pt x="11992" y="5789"/>
                  </a:cubicBezTo>
                  <a:cubicBezTo>
                    <a:pt x="12842" y="6029"/>
                    <a:pt x="13516" y="6655"/>
                    <a:pt x="14318" y="7056"/>
                  </a:cubicBezTo>
                  <a:cubicBezTo>
                    <a:pt x="14957" y="7381"/>
                    <a:pt x="15679" y="7547"/>
                    <a:pt x="16400" y="7547"/>
                  </a:cubicBezTo>
                  <a:cubicBezTo>
                    <a:pt x="16677" y="7547"/>
                    <a:pt x="16953" y="7522"/>
                    <a:pt x="17224" y="7473"/>
                  </a:cubicBezTo>
                  <a:cubicBezTo>
                    <a:pt x="18074" y="7330"/>
                    <a:pt x="19118" y="6639"/>
                    <a:pt x="19953" y="6431"/>
                  </a:cubicBezTo>
                  <a:cubicBezTo>
                    <a:pt x="19761" y="5853"/>
                    <a:pt x="18797" y="4937"/>
                    <a:pt x="18155" y="4505"/>
                  </a:cubicBezTo>
                  <a:cubicBezTo>
                    <a:pt x="17683" y="4190"/>
                    <a:pt x="17110" y="4015"/>
                    <a:pt x="16547" y="4015"/>
                  </a:cubicBezTo>
                  <a:cubicBezTo>
                    <a:pt x="16478" y="4015"/>
                    <a:pt x="16409" y="4018"/>
                    <a:pt x="16341" y="4023"/>
                  </a:cubicBezTo>
                  <a:cubicBezTo>
                    <a:pt x="15864" y="4049"/>
                    <a:pt x="15387" y="4207"/>
                    <a:pt x="14919" y="4207"/>
                  </a:cubicBezTo>
                  <a:cubicBezTo>
                    <a:pt x="14820" y="4207"/>
                    <a:pt x="14722" y="4200"/>
                    <a:pt x="14624" y="4183"/>
                  </a:cubicBezTo>
                  <a:cubicBezTo>
                    <a:pt x="13773" y="4038"/>
                    <a:pt x="13195" y="3268"/>
                    <a:pt x="12537" y="2722"/>
                  </a:cubicBezTo>
                  <a:cubicBezTo>
                    <a:pt x="11653" y="1989"/>
                    <a:pt x="10519" y="1577"/>
                    <a:pt x="9380" y="1577"/>
                  </a:cubicBezTo>
                  <a:cubicBezTo>
                    <a:pt x="9298" y="1577"/>
                    <a:pt x="9216" y="1579"/>
                    <a:pt x="9134" y="1583"/>
                  </a:cubicBezTo>
                  <a:cubicBezTo>
                    <a:pt x="8508" y="1615"/>
                    <a:pt x="7882" y="1759"/>
                    <a:pt x="7240" y="1791"/>
                  </a:cubicBezTo>
                  <a:cubicBezTo>
                    <a:pt x="7191" y="1793"/>
                    <a:pt x="7142" y="1794"/>
                    <a:pt x="7093" y="1794"/>
                  </a:cubicBezTo>
                  <a:cubicBezTo>
                    <a:pt x="4744" y="1794"/>
                    <a:pt x="2627" y="1"/>
                    <a:pt x="28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1" name="Google Shape;1331;p91"/>
            <p:cNvSpPr/>
            <p:nvPr/>
          </p:nvSpPr>
          <p:spPr>
            <a:xfrm>
              <a:off x="410200" y="2126125"/>
              <a:ext cx="491600" cy="138525"/>
            </a:xfrm>
            <a:custGeom>
              <a:avLst/>
              <a:gdLst/>
              <a:ahLst/>
              <a:cxnLst/>
              <a:rect l="l" t="t" r="r" b="b"/>
              <a:pathLst>
                <a:path w="19664" h="5541" extrusionOk="0">
                  <a:moveTo>
                    <a:pt x="343" y="0"/>
                  </a:moveTo>
                  <a:cubicBezTo>
                    <a:pt x="93" y="0"/>
                    <a:pt x="1" y="407"/>
                    <a:pt x="293" y="495"/>
                  </a:cubicBezTo>
                  <a:cubicBezTo>
                    <a:pt x="5188" y="2068"/>
                    <a:pt x="10148" y="3528"/>
                    <a:pt x="15172" y="4683"/>
                  </a:cubicBezTo>
                  <a:cubicBezTo>
                    <a:pt x="16520" y="4989"/>
                    <a:pt x="17869" y="5278"/>
                    <a:pt x="19234" y="5535"/>
                  </a:cubicBezTo>
                  <a:cubicBezTo>
                    <a:pt x="19252" y="5539"/>
                    <a:pt x="19271" y="5541"/>
                    <a:pt x="19288" y="5541"/>
                  </a:cubicBezTo>
                  <a:cubicBezTo>
                    <a:pt x="19554" y="5541"/>
                    <a:pt x="19663" y="5113"/>
                    <a:pt x="19362" y="5053"/>
                  </a:cubicBezTo>
                  <a:cubicBezTo>
                    <a:pt x="14386" y="4106"/>
                    <a:pt x="9474" y="2774"/>
                    <a:pt x="4627" y="1329"/>
                  </a:cubicBezTo>
                  <a:cubicBezTo>
                    <a:pt x="3229" y="895"/>
                    <a:pt x="1817" y="462"/>
                    <a:pt x="421" y="13"/>
                  </a:cubicBezTo>
                  <a:cubicBezTo>
                    <a:pt x="394" y="4"/>
                    <a:pt x="367" y="0"/>
                    <a:pt x="34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2" name="Google Shape;1332;p91"/>
            <p:cNvSpPr/>
            <p:nvPr/>
          </p:nvSpPr>
          <p:spPr>
            <a:xfrm>
              <a:off x="257500" y="655625"/>
              <a:ext cx="2300100" cy="2287450"/>
            </a:xfrm>
            <a:custGeom>
              <a:avLst/>
              <a:gdLst/>
              <a:ahLst/>
              <a:cxnLst/>
              <a:rect l="l" t="t" r="r" b="b"/>
              <a:pathLst>
                <a:path w="92004" h="91498" extrusionOk="0">
                  <a:moveTo>
                    <a:pt x="39376" y="0"/>
                  </a:moveTo>
                  <a:cubicBezTo>
                    <a:pt x="0" y="0"/>
                    <a:pt x="496" y="43710"/>
                    <a:pt x="7347" y="52862"/>
                  </a:cubicBezTo>
                  <a:lnTo>
                    <a:pt x="7781" y="53664"/>
                  </a:lnTo>
                  <a:lnTo>
                    <a:pt x="19242" y="68047"/>
                  </a:lnTo>
                  <a:lnTo>
                    <a:pt x="10349" y="91497"/>
                  </a:lnTo>
                  <a:lnTo>
                    <a:pt x="57926" y="91497"/>
                  </a:lnTo>
                  <a:lnTo>
                    <a:pt x="62725" y="83953"/>
                  </a:lnTo>
                  <a:cubicBezTo>
                    <a:pt x="62725" y="83953"/>
                    <a:pt x="66635" y="84289"/>
                    <a:pt x="70466" y="84289"/>
                  </a:cubicBezTo>
                  <a:cubicBezTo>
                    <a:pt x="73339" y="84289"/>
                    <a:pt x="76167" y="84100"/>
                    <a:pt x="77268" y="83439"/>
                  </a:cubicBezTo>
                  <a:cubicBezTo>
                    <a:pt x="79836" y="81915"/>
                    <a:pt x="83175" y="63086"/>
                    <a:pt x="83175" y="63086"/>
                  </a:cubicBezTo>
                  <a:cubicBezTo>
                    <a:pt x="83175" y="63086"/>
                    <a:pt x="87397" y="62187"/>
                    <a:pt x="90237" y="60999"/>
                  </a:cubicBezTo>
                  <a:cubicBezTo>
                    <a:pt x="91442" y="60486"/>
                    <a:pt x="92003" y="59090"/>
                    <a:pt x="91474" y="57885"/>
                  </a:cubicBezTo>
                  <a:lnTo>
                    <a:pt x="83175" y="39073"/>
                  </a:lnTo>
                  <a:cubicBezTo>
                    <a:pt x="83175" y="39073"/>
                    <a:pt x="79964" y="470"/>
                    <a:pt x="39981" y="3"/>
                  </a:cubicBezTo>
                  <a:cubicBezTo>
                    <a:pt x="39778" y="1"/>
                    <a:pt x="39576" y="0"/>
                    <a:pt x="39376"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3" name="Google Shape;1333;p91"/>
            <p:cNvSpPr/>
            <p:nvPr/>
          </p:nvSpPr>
          <p:spPr>
            <a:xfrm>
              <a:off x="584025" y="1799375"/>
              <a:ext cx="222350" cy="221950"/>
            </a:xfrm>
            <a:custGeom>
              <a:avLst/>
              <a:gdLst/>
              <a:ahLst/>
              <a:cxnLst/>
              <a:rect l="l" t="t" r="r" b="b"/>
              <a:pathLst>
                <a:path w="8894" h="8878" extrusionOk="0">
                  <a:moveTo>
                    <a:pt x="4447" y="0"/>
                  </a:moveTo>
                  <a:cubicBezTo>
                    <a:pt x="1991" y="0"/>
                    <a:pt x="0" y="1991"/>
                    <a:pt x="0" y="4431"/>
                  </a:cubicBezTo>
                  <a:cubicBezTo>
                    <a:pt x="0" y="6887"/>
                    <a:pt x="1991" y="8878"/>
                    <a:pt x="4447" y="8878"/>
                  </a:cubicBezTo>
                  <a:cubicBezTo>
                    <a:pt x="6903" y="8878"/>
                    <a:pt x="8893" y="6887"/>
                    <a:pt x="8893" y="4431"/>
                  </a:cubicBezTo>
                  <a:cubicBezTo>
                    <a:pt x="8893" y="1991"/>
                    <a:pt x="6903" y="0"/>
                    <a:pt x="444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4" name="Google Shape;1334;p91"/>
            <p:cNvSpPr/>
            <p:nvPr/>
          </p:nvSpPr>
          <p:spPr>
            <a:xfrm>
              <a:off x="916300" y="1037350"/>
              <a:ext cx="65825" cy="62625"/>
            </a:xfrm>
            <a:custGeom>
              <a:avLst/>
              <a:gdLst/>
              <a:ahLst/>
              <a:cxnLst/>
              <a:rect l="l" t="t" r="r" b="b"/>
              <a:pathLst>
                <a:path w="2633" h="2505" extrusionOk="0">
                  <a:moveTo>
                    <a:pt x="514" y="0"/>
                  </a:moveTo>
                  <a:lnTo>
                    <a:pt x="931" y="995"/>
                  </a:lnTo>
                  <a:lnTo>
                    <a:pt x="0" y="1556"/>
                  </a:lnTo>
                  <a:lnTo>
                    <a:pt x="1076" y="1460"/>
                  </a:lnTo>
                  <a:lnTo>
                    <a:pt x="1316" y="2504"/>
                  </a:lnTo>
                  <a:lnTo>
                    <a:pt x="1573" y="1460"/>
                  </a:lnTo>
                  <a:lnTo>
                    <a:pt x="2633" y="1556"/>
                  </a:lnTo>
                  <a:lnTo>
                    <a:pt x="2633" y="1556"/>
                  </a:lnTo>
                  <a:lnTo>
                    <a:pt x="1718" y="995"/>
                  </a:lnTo>
                  <a:lnTo>
                    <a:pt x="2136" y="0"/>
                  </a:lnTo>
                  <a:lnTo>
                    <a:pt x="1316" y="706"/>
                  </a:lnTo>
                  <a:lnTo>
                    <a:pt x="514"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5" name="Google Shape;1335;p91"/>
            <p:cNvSpPr/>
            <p:nvPr/>
          </p:nvSpPr>
          <p:spPr>
            <a:xfrm>
              <a:off x="731325" y="2156525"/>
              <a:ext cx="65825" cy="62625"/>
            </a:xfrm>
            <a:custGeom>
              <a:avLst/>
              <a:gdLst/>
              <a:ahLst/>
              <a:cxnLst/>
              <a:rect l="l" t="t" r="r" b="b"/>
              <a:pathLst>
                <a:path w="2633" h="2505" extrusionOk="0">
                  <a:moveTo>
                    <a:pt x="2134" y="0"/>
                  </a:moveTo>
                  <a:lnTo>
                    <a:pt x="1316" y="707"/>
                  </a:lnTo>
                  <a:lnTo>
                    <a:pt x="497" y="0"/>
                  </a:lnTo>
                  <a:lnTo>
                    <a:pt x="497" y="0"/>
                  </a:lnTo>
                  <a:lnTo>
                    <a:pt x="914" y="995"/>
                  </a:lnTo>
                  <a:lnTo>
                    <a:pt x="0" y="1541"/>
                  </a:lnTo>
                  <a:lnTo>
                    <a:pt x="0" y="1541"/>
                  </a:lnTo>
                  <a:lnTo>
                    <a:pt x="1075" y="1462"/>
                  </a:lnTo>
                  <a:lnTo>
                    <a:pt x="1316" y="2504"/>
                  </a:lnTo>
                  <a:lnTo>
                    <a:pt x="1556" y="1462"/>
                  </a:lnTo>
                  <a:lnTo>
                    <a:pt x="2632" y="1541"/>
                  </a:lnTo>
                  <a:lnTo>
                    <a:pt x="1701" y="995"/>
                  </a:lnTo>
                  <a:lnTo>
                    <a:pt x="2134"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6" name="Google Shape;1336;p91"/>
            <p:cNvSpPr/>
            <p:nvPr/>
          </p:nvSpPr>
          <p:spPr>
            <a:xfrm>
              <a:off x="2177086" y="1712300"/>
              <a:ext cx="65850" cy="63025"/>
            </a:xfrm>
            <a:custGeom>
              <a:avLst/>
              <a:gdLst/>
              <a:ahLst/>
              <a:cxnLst/>
              <a:rect l="l" t="t" r="r" b="b"/>
              <a:pathLst>
                <a:path w="2634" h="2521" extrusionOk="0">
                  <a:moveTo>
                    <a:pt x="2104" y="1"/>
                  </a:moveTo>
                  <a:lnTo>
                    <a:pt x="1302" y="723"/>
                  </a:lnTo>
                  <a:lnTo>
                    <a:pt x="482" y="33"/>
                  </a:lnTo>
                  <a:lnTo>
                    <a:pt x="482" y="33"/>
                  </a:lnTo>
                  <a:lnTo>
                    <a:pt x="916" y="1011"/>
                  </a:lnTo>
                  <a:lnTo>
                    <a:pt x="1" y="1589"/>
                  </a:lnTo>
                  <a:lnTo>
                    <a:pt x="1077" y="1478"/>
                  </a:lnTo>
                  <a:lnTo>
                    <a:pt x="1349" y="2520"/>
                  </a:lnTo>
                  <a:lnTo>
                    <a:pt x="1558" y="1461"/>
                  </a:lnTo>
                  <a:lnTo>
                    <a:pt x="2633" y="1542"/>
                  </a:lnTo>
                  <a:lnTo>
                    <a:pt x="2633" y="1542"/>
                  </a:lnTo>
                  <a:lnTo>
                    <a:pt x="1702" y="996"/>
                  </a:lnTo>
                  <a:lnTo>
                    <a:pt x="2104"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7" name="Google Shape;1337;p91"/>
            <p:cNvSpPr/>
            <p:nvPr/>
          </p:nvSpPr>
          <p:spPr>
            <a:xfrm>
              <a:off x="698000" y="2754050"/>
              <a:ext cx="65825" cy="63025"/>
            </a:xfrm>
            <a:custGeom>
              <a:avLst/>
              <a:gdLst/>
              <a:ahLst/>
              <a:cxnLst/>
              <a:rect l="l" t="t" r="r" b="b"/>
              <a:pathLst>
                <a:path w="2633" h="2521" extrusionOk="0">
                  <a:moveTo>
                    <a:pt x="2103" y="1"/>
                  </a:moveTo>
                  <a:lnTo>
                    <a:pt x="1301" y="722"/>
                  </a:lnTo>
                  <a:lnTo>
                    <a:pt x="466" y="33"/>
                  </a:lnTo>
                  <a:lnTo>
                    <a:pt x="916" y="1028"/>
                  </a:lnTo>
                  <a:lnTo>
                    <a:pt x="0" y="1589"/>
                  </a:lnTo>
                  <a:lnTo>
                    <a:pt x="1076" y="1477"/>
                  </a:lnTo>
                  <a:lnTo>
                    <a:pt x="1333" y="2520"/>
                  </a:lnTo>
                  <a:lnTo>
                    <a:pt x="1558" y="1477"/>
                  </a:lnTo>
                  <a:lnTo>
                    <a:pt x="2633" y="1542"/>
                  </a:lnTo>
                  <a:lnTo>
                    <a:pt x="1702" y="996"/>
                  </a:lnTo>
                  <a:lnTo>
                    <a:pt x="2103"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8" name="Google Shape;1338;p91"/>
            <p:cNvSpPr/>
            <p:nvPr/>
          </p:nvSpPr>
          <p:spPr>
            <a:xfrm>
              <a:off x="1535875" y="2307400"/>
              <a:ext cx="65850" cy="62625"/>
            </a:xfrm>
            <a:custGeom>
              <a:avLst/>
              <a:gdLst/>
              <a:ahLst/>
              <a:cxnLst/>
              <a:rect l="l" t="t" r="r" b="b"/>
              <a:pathLst>
                <a:path w="2634" h="2505" extrusionOk="0">
                  <a:moveTo>
                    <a:pt x="2104" y="1"/>
                  </a:moveTo>
                  <a:lnTo>
                    <a:pt x="1302" y="724"/>
                  </a:lnTo>
                  <a:lnTo>
                    <a:pt x="467" y="33"/>
                  </a:lnTo>
                  <a:lnTo>
                    <a:pt x="467" y="33"/>
                  </a:lnTo>
                  <a:lnTo>
                    <a:pt x="916" y="1013"/>
                  </a:lnTo>
                  <a:lnTo>
                    <a:pt x="1" y="1590"/>
                  </a:lnTo>
                  <a:lnTo>
                    <a:pt x="1077" y="1477"/>
                  </a:lnTo>
                  <a:lnTo>
                    <a:pt x="1334" y="2505"/>
                  </a:lnTo>
                  <a:lnTo>
                    <a:pt x="1558" y="1462"/>
                  </a:lnTo>
                  <a:lnTo>
                    <a:pt x="2633" y="1526"/>
                  </a:lnTo>
                  <a:lnTo>
                    <a:pt x="2633" y="1526"/>
                  </a:lnTo>
                  <a:lnTo>
                    <a:pt x="1702" y="996"/>
                  </a:lnTo>
                  <a:lnTo>
                    <a:pt x="2104"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9" name="Google Shape;1339;p91"/>
            <p:cNvSpPr/>
            <p:nvPr/>
          </p:nvSpPr>
          <p:spPr>
            <a:xfrm>
              <a:off x="1553150" y="839500"/>
              <a:ext cx="65425" cy="63025"/>
            </a:xfrm>
            <a:custGeom>
              <a:avLst/>
              <a:gdLst/>
              <a:ahLst/>
              <a:cxnLst/>
              <a:rect l="l" t="t" r="r" b="b"/>
              <a:pathLst>
                <a:path w="2617" h="2521" extrusionOk="0">
                  <a:moveTo>
                    <a:pt x="2087" y="0"/>
                  </a:moveTo>
                  <a:lnTo>
                    <a:pt x="1285" y="723"/>
                  </a:lnTo>
                  <a:lnTo>
                    <a:pt x="465" y="32"/>
                  </a:lnTo>
                  <a:lnTo>
                    <a:pt x="900" y="1012"/>
                  </a:lnTo>
                  <a:lnTo>
                    <a:pt x="1" y="1590"/>
                  </a:lnTo>
                  <a:lnTo>
                    <a:pt x="1060" y="1477"/>
                  </a:lnTo>
                  <a:lnTo>
                    <a:pt x="1332" y="2521"/>
                  </a:lnTo>
                  <a:lnTo>
                    <a:pt x="1557" y="1461"/>
                  </a:lnTo>
                  <a:lnTo>
                    <a:pt x="2616" y="1541"/>
                  </a:lnTo>
                  <a:lnTo>
                    <a:pt x="1685" y="995"/>
                  </a:lnTo>
                  <a:lnTo>
                    <a:pt x="2087"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0" name="Google Shape;1340;p91"/>
            <p:cNvSpPr/>
            <p:nvPr/>
          </p:nvSpPr>
          <p:spPr>
            <a:xfrm>
              <a:off x="1126575" y="965625"/>
              <a:ext cx="140825" cy="137275"/>
            </a:xfrm>
            <a:custGeom>
              <a:avLst/>
              <a:gdLst/>
              <a:ahLst/>
              <a:cxnLst/>
              <a:rect l="l" t="t" r="r" b="b"/>
              <a:pathLst>
                <a:path w="5633" h="5491" extrusionOk="0">
                  <a:moveTo>
                    <a:pt x="3351" y="0"/>
                  </a:moveTo>
                  <a:cubicBezTo>
                    <a:pt x="3239" y="0"/>
                    <a:pt x="3123" y="9"/>
                    <a:pt x="3002" y="27"/>
                  </a:cubicBezTo>
                  <a:cubicBezTo>
                    <a:pt x="2932" y="21"/>
                    <a:pt x="2860" y="19"/>
                    <a:pt x="2789" y="19"/>
                  </a:cubicBezTo>
                  <a:cubicBezTo>
                    <a:pt x="2086" y="19"/>
                    <a:pt x="1378" y="302"/>
                    <a:pt x="867" y="798"/>
                  </a:cubicBezTo>
                  <a:cubicBezTo>
                    <a:pt x="321" y="1328"/>
                    <a:pt x="0" y="2114"/>
                    <a:pt x="49" y="2885"/>
                  </a:cubicBezTo>
                  <a:cubicBezTo>
                    <a:pt x="81" y="3704"/>
                    <a:pt x="498" y="4490"/>
                    <a:pt x="1156" y="4971"/>
                  </a:cubicBezTo>
                  <a:cubicBezTo>
                    <a:pt x="1637" y="5317"/>
                    <a:pt x="2229" y="5491"/>
                    <a:pt x="2820" y="5491"/>
                  </a:cubicBezTo>
                  <a:cubicBezTo>
                    <a:pt x="3353" y="5491"/>
                    <a:pt x="3885" y="5350"/>
                    <a:pt x="4334" y="5068"/>
                  </a:cubicBezTo>
                  <a:cubicBezTo>
                    <a:pt x="5282" y="4458"/>
                    <a:pt x="5571" y="3575"/>
                    <a:pt x="5603" y="2452"/>
                  </a:cubicBezTo>
                  <a:cubicBezTo>
                    <a:pt x="5633" y="1658"/>
                    <a:pt x="4895" y="0"/>
                    <a:pt x="335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1" name="Google Shape;1341;p91"/>
            <p:cNvSpPr/>
            <p:nvPr/>
          </p:nvSpPr>
          <p:spPr>
            <a:xfrm>
              <a:off x="1548350" y="2012625"/>
              <a:ext cx="50925" cy="49825"/>
            </a:xfrm>
            <a:custGeom>
              <a:avLst/>
              <a:gdLst/>
              <a:ahLst/>
              <a:cxnLst/>
              <a:rect l="l" t="t" r="r" b="b"/>
              <a:pathLst>
                <a:path w="2037" h="1993" extrusionOk="0">
                  <a:moveTo>
                    <a:pt x="1214" y="0"/>
                  </a:moveTo>
                  <a:cubicBezTo>
                    <a:pt x="1174" y="0"/>
                    <a:pt x="1134" y="3"/>
                    <a:pt x="1092" y="10"/>
                  </a:cubicBezTo>
                  <a:cubicBezTo>
                    <a:pt x="1072" y="9"/>
                    <a:pt x="1052" y="8"/>
                    <a:pt x="1032" y="8"/>
                  </a:cubicBezTo>
                  <a:cubicBezTo>
                    <a:pt x="763" y="8"/>
                    <a:pt x="500" y="105"/>
                    <a:pt x="321" y="299"/>
                  </a:cubicBezTo>
                  <a:cubicBezTo>
                    <a:pt x="112" y="491"/>
                    <a:pt x="0" y="765"/>
                    <a:pt x="15" y="1054"/>
                  </a:cubicBezTo>
                  <a:cubicBezTo>
                    <a:pt x="32" y="1343"/>
                    <a:pt x="176" y="1632"/>
                    <a:pt x="417" y="1808"/>
                  </a:cubicBezTo>
                  <a:cubicBezTo>
                    <a:pt x="592" y="1933"/>
                    <a:pt x="801" y="1993"/>
                    <a:pt x="1011" y="1993"/>
                  </a:cubicBezTo>
                  <a:cubicBezTo>
                    <a:pt x="1206" y="1993"/>
                    <a:pt x="1403" y="1941"/>
                    <a:pt x="1573" y="1840"/>
                  </a:cubicBezTo>
                  <a:cubicBezTo>
                    <a:pt x="1910" y="1615"/>
                    <a:pt x="2023" y="1294"/>
                    <a:pt x="2023" y="893"/>
                  </a:cubicBezTo>
                  <a:cubicBezTo>
                    <a:pt x="2037" y="608"/>
                    <a:pt x="1772" y="0"/>
                    <a:pt x="1214" y="0"/>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2" name="Google Shape;1342;p91"/>
            <p:cNvSpPr/>
            <p:nvPr/>
          </p:nvSpPr>
          <p:spPr>
            <a:xfrm>
              <a:off x="1581250" y="2026125"/>
              <a:ext cx="825" cy="400"/>
            </a:xfrm>
            <a:custGeom>
              <a:avLst/>
              <a:gdLst/>
              <a:ahLst/>
              <a:cxnLst/>
              <a:rect l="l" t="t" r="r" b="b"/>
              <a:pathLst>
                <a:path w="33" h="16" extrusionOk="0">
                  <a:moveTo>
                    <a:pt x="0" y="0"/>
                  </a:moveTo>
                  <a:cubicBezTo>
                    <a:pt x="0" y="0"/>
                    <a:pt x="7" y="0"/>
                    <a:pt x="16" y="5"/>
                  </a:cubicBezTo>
                  <a:lnTo>
                    <a:pt x="16" y="5"/>
                  </a:lnTo>
                  <a:cubicBezTo>
                    <a:pt x="16" y="2"/>
                    <a:pt x="16" y="0"/>
                    <a:pt x="16" y="0"/>
                  </a:cubicBezTo>
                  <a:close/>
                  <a:moveTo>
                    <a:pt x="16" y="5"/>
                  </a:moveTo>
                  <a:cubicBezTo>
                    <a:pt x="18" y="9"/>
                    <a:pt x="22" y="16"/>
                    <a:pt x="32" y="16"/>
                  </a:cubicBezTo>
                  <a:cubicBezTo>
                    <a:pt x="27" y="10"/>
                    <a:pt x="21" y="7"/>
                    <a:pt x="16" y="5"/>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3" name="Google Shape;1343;p91"/>
            <p:cNvSpPr/>
            <p:nvPr/>
          </p:nvSpPr>
          <p:spPr>
            <a:xfrm>
              <a:off x="1561975" y="2041375"/>
              <a:ext cx="425" cy="1200"/>
            </a:xfrm>
            <a:custGeom>
              <a:avLst/>
              <a:gdLst/>
              <a:ahLst/>
              <a:cxnLst/>
              <a:rect l="l" t="t" r="r" b="b"/>
              <a:pathLst>
                <a:path w="17" h="48" extrusionOk="0">
                  <a:moveTo>
                    <a:pt x="1" y="0"/>
                  </a:moveTo>
                  <a:cubicBezTo>
                    <a:pt x="16" y="16"/>
                    <a:pt x="16" y="32"/>
                    <a:pt x="16" y="48"/>
                  </a:cubicBezTo>
                  <a:lnTo>
                    <a:pt x="16" y="48"/>
                  </a:lnTo>
                  <a:cubicBezTo>
                    <a:pt x="16" y="32"/>
                    <a:pt x="16" y="16"/>
                    <a:pt x="1" y="0"/>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4" name="Google Shape;1344;p91"/>
            <p:cNvSpPr/>
            <p:nvPr/>
          </p:nvSpPr>
          <p:spPr>
            <a:xfrm>
              <a:off x="1561575" y="2035750"/>
              <a:ext cx="25" cy="825"/>
            </a:xfrm>
            <a:custGeom>
              <a:avLst/>
              <a:gdLst/>
              <a:ahLst/>
              <a:cxnLst/>
              <a:rect l="l" t="t" r="r" b="b"/>
              <a:pathLst>
                <a:path w="1" h="33" extrusionOk="0">
                  <a:moveTo>
                    <a:pt x="0" y="0"/>
                  </a:moveTo>
                  <a:lnTo>
                    <a:pt x="0" y="0"/>
                  </a:lnTo>
                  <a:lnTo>
                    <a:pt x="0" y="32"/>
                  </a:ln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5" name="Google Shape;1345;p91"/>
            <p:cNvSpPr/>
            <p:nvPr/>
          </p:nvSpPr>
          <p:spPr>
            <a:xfrm>
              <a:off x="1575200" y="2049400"/>
              <a:ext cx="1625" cy="400"/>
            </a:xfrm>
            <a:custGeom>
              <a:avLst/>
              <a:gdLst/>
              <a:ahLst/>
              <a:cxnLst/>
              <a:rect l="l" t="t" r="r" b="b"/>
              <a:pathLst>
                <a:path w="65" h="16" extrusionOk="0">
                  <a:moveTo>
                    <a:pt x="65" y="0"/>
                  </a:moveTo>
                  <a:lnTo>
                    <a:pt x="65" y="0"/>
                  </a:lnTo>
                  <a:cubicBezTo>
                    <a:pt x="49" y="0"/>
                    <a:pt x="33" y="0"/>
                    <a:pt x="1" y="16"/>
                  </a:cubicBezTo>
                  <a:lnTo>
                    <a:pt x="18" y="16"/>
                  </a:lnTo>
                  <a:cubicBezTo>
                    <a:pt x="33" y="0"/>
                    <a:pt x="49" y="0"/>
                    <a:pt x="65" y="0"/>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6" name="Google Shape;1346;p91"/>
            <p:cNvSpPr/>
            <p:nvPr/>
          </p:nvSpPr>
          <p:spPr>
            <a:xfrm>
              <a:off x="1582050" y="2026500"/>
              <a:ext cx="825" cy="825"/>
            </a:xfrm>
            <a:custGeom>
              <a:avLst/>
              <a:gdLst/>
              <a:ahLst/>
              <a:cxnLst/>
              <a:rect l="l" t="t" r="r" b="b"/>
              <a:pathLst>
                <a:path w="33" h="33" extrusionOk="0">
                  <a:moveTo>
                    <a:pt x="0" y="1"/>
                  </a:moveTo>
                  <a:cubicBezTo>
                    <a:pt x="0" y="17"/>
                    <a:pt x="16" y="17"/>
                    <a:pt x="32" y="33"/>
                  </a:cubicBezTo>
                  <a:lnTo>
                    <a:pt x="0" y="1"/>
                  </a:ln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7" name="Google Shape;1347;p91"/>
            <p:cNvSpPr/>
            <p:nvPr/>
          </p:nvSpPr>
          <p:spPr>
            <a:xfrm>
              <a:off x="1535075" y="2000225"/>
              <a:ext cx="76700" cy="74750"/>
            </a:xfrm>
            <a:custGeom>
              <a:avLst/>
              <a:gdLst/>
              <a:ahLst/>
              <a:cxnLst/>
              <a:rect l="l" t="t" r="r" b="b"/>
              <a:pathLst>
                <a:path w="3068" h="2990" extrusionOk="0">
                  <a:moveTo>
                    <a:pt x="1766" y="1004"/>
                  </a:moveTo>
                  <a:cubicBezTo>
                    <a:pt x="1766" y="1004"/>
                    <a:pt x="1783" y="1004"/>
                    <a:pt x="1783" y="1019"/>
                  </a:cubicBezTo>
                  <a:cubicBezTo>
                    <a:pt x="1783" y="1012"/>
                    <a:pt x="1783" y="1008"/>
                    <a:pt x="1785" y="1008"/>
                  </a:cubicBezTo>
                  <a:cubicBezTo>
                    <a:pt x="1787" y="1008"/>
                    <a:pt x="1791" y="1012"/>
                    <a:pt x="1798" y="1019"/>
                  </a:cubicBezTo>
                  <a:lnTo>
                    <a:pt x="1831" y="1019"/>
                  </a:lnTo>
                  <a:cubicBezTo>
                    <a:pt x="1847" y="1019"/>
                    <a:pt x="1847" y="1036"/>
                    <a:pt x="1863" y="1036"/>
                  </a:cubicBezTo>
                  <a:cubicBezTo>
                    <a:pt x="1863" y="1036"/>
                    <a:pt x="1863" y="1052"/>
                    <a:pt x="1879" y="1052"/>
                  </a:cubicBezTo>
                  <a:lnTo>
                    <a:pt x="1895" y="1052"/>
                  </a:lnTo>
                  <a:cubicBezTo>
                    <a:pt x="1918" y="1075"/>
                    <a:pt x="1933" y="1090"/>
                    <a:pt x="1927" y="1090"/>
                  </a:cubicBezTo>
                  <a:cubicBezTo>
                    <a:pt x="1925" y="1090"/>
                    <a:pt x="1920" y="1088"/>
                    <a:pt x="1911" y="1084"/>
                  </a:cubicBezTo>
                  <a:lnTo>
                    <a:pt x="1911" y="1084"/>
                  </a:lnTo>
                  <a:cubicBezTo>
                    <a:pt x="1927" y="1100"/>
                    <a:pt x="1944" y="1100"/>
                    <a:pt x="1944" y="1116"/>
                  </a:cubicBezTo>
                  <a:cubicBezTo>
                    <a:pt x="1976" y="1148"/>
                    <a:pt x="1991" y="1197"/>
                    <a:pt x="2008" y="1229"/>
                  </a:cubicBezTo>
                  <a:lnTo>
                    <a:pt x="2023" y="1244"/>
                  </a:lnTo>
                  <a:cubicBezTo>
                    <a:pt x="2023" y="1261"/>
                    <a:pt x="2040" y="1293"/>
                    <a:pt x="2040" y="1325"/>
                  </a:cubicBezTo>
                  <a:cubicBezTo>
                    <a:pt x="2055" y="1340"/>
                    <a:pt x="2055" y="1340"/>
                    <a:pt x="2055" y="1357"/>
                  </a:cubicBezTo>
                  <a:lnTo>
                    <a:pt x="2055" y="1389"/>
                  </a:lnTo>
                  <a:cubicBezTo>
                    <a:pt x="2055" y="1437"/>
                    <a:pt x="2055" y="1486"/>
                    <a:pt x="2040" y="1533"/>
                  </a:cubicBezTo>
                  <a:lnTo>
                    <a:pt x="2040" y="1565"/>
                  </a:lnTo>
                  <a:cubicBezTo>
                    <a:pt x="2023" y="1614"/>
                    <a:pt x="2023" y="1662"/>
                    <a:pt x="2008" y="1694"/>
                  </a:cubicBezTo>
                  <a:cubicBezTo>
                    <a:pt x="2008" y="1710"/>
                    <a:pt x="1991" y="1710"/>
                    <a:pt x="1991" y="1726"/>
                  </a:cubicBezTo>
                  <a:cubicBezTo>
                    <a:pt x="1976" y="1758"/>
                    <a:pt x="1959" y="1790"/>
                    <a:pt x="1944" y="1807"/>
                  </a:cubicBezTo>
                  <a:lnTo>
                    <a:pt x="1895" y="1854"/>
                  </a:lnTo>
                  <a:cubicBezTo>
                    <a:pt x="1895" y="1854"/>
                    <a:pt x="1879" y="1871"/>
                    <a:pt x="1863" y="1871"/>
                  </a:cubicBezTo>
                  <a:lnTo>
                    <a:pt x="1815" y="1918"/>
                  </a:lnTo>
                  <a:cubicBezTo>
                    <a:pt x="1798" y="1918"/>
                    <a:pt x="1719" y="1950"/>
                    <a:pt x="1751" y="1950"/>
                  </a:cubicBezTo>
                  <a:cubicBezTo>
                    <a:pt x="1719" y="1950"/>
                    <a:pt x="1702" y="1967"/>
                    <a:pt x="1670" y="1967"/>
                  </a:cubicBezTo>
                  <a:cubicBezTo>
                    <a:pt x="1670" y="1967"/>
                    <a:pt x="1670" y="1983"/>
                    <a:pt x="1638" y="1983"/>
                  </a:cubicBezTo>
                  <a:lnTo>
                    <a:pt x="1494" y="1983"/>
                  </a:lnTo>
                  <a:cubicBezTo>
                    <a:pt x="1477" y="1983"/>
                    <a:pt x="1430" y="1967"/>
                    <a:pt x="1413" y="1967"/>
                  </a:cubicBezTo>
                  <a:cubicBezTo>
                    <a:pt x="1398" y="1967"/>
                    <a:pt x="1381" y="1950"/>
                    <a:pt x="1366" y="1950"/>
                  </a:cubicBezTo>
                  <a:lnTo>
                    <a:pt x="1317" y="1935"/>
                  </a:lnTo>
                  <a:cubicBezTo>
                    <a:pt x="1285" y="1918"/>
                    <a:pt x="1269" y="1903"/>
                    <a:pt x="1253" y="1903"/>
                  </a:cubicBezTo>
                  <a:lnTo>
                    <a:pt x="1253" y="1886"/>
                  </a:lnTo>
                  <a:cubicBezTo>
                    <a:pt x="1237" y="1886"/>
                    <a:pt x="1221" y="1871"/>
                    <a:pt x="1221" y="1871"/>
                  </a:cubicBezTo>
                  <a:lnTo>
                    <a:pt x="1156" y="1807"/>
                  </a:lnTo>
                  <a:cubicBezTo>
                    <a:pt x="1141" y="1775"/>
                    <a:pt x="1109" y="1726"/>
                    <a:pt x="1092" y="1694"/>
                  </a:cubicBezTo>
                  <a:cubicBezTo>
                    <a:pt x="1092" y="1678"/>
                    <a:pt x="1092" y="1678"/>
                    <a:pt x="1077" y="1678"/>
                  </a:cubicBezTo>
                  <a:cubicBezTo>
                    <a:pt x="1060" y="1646"/>
                    <a:pt x="1077" y="1646"/>
                    <a:pt x="1077" y="1646"/>
                  </a:cubicBezTo>
                  <a:lnTo>
                    <a:pt x="1077" y="1629"/>
                  </a:lnTo>
                  <a:cubicBezTo>
                    <a:pt x="1077" y="1614"/>
                    <a:pt x="1060" y="1597"/>
                    <a:pt x="1060" y="1582"/>
                  </a:cubicBezTo>
                  <a:lnTo>
                    <a:pt x="1060" y="1453"/>
                  </a:lnTo>
                  <a:cubicBezTo>
                    <a:pt x="1060" y="1469"/>
                    <a:pt x="1056" y="1481"/>
                    <a:pt x="1054" y="1481"/>
                  </a:cubicBezTo>
                  <a:cubicBezTo>
                    <a:pt x="1052" y="1481"/>
                    <a:pt x="1052" y="1469"/>
                    <a:pt x="1060" y="1437"/>
                  </a:cubicBezTo>
                  <a:lnTo>
                    <a:pt x="1060" y="1421"/>
                  </a:lnTo>
                  <a:cubicBezTo>
                    <a:pt x="1060" y="1405"/>
                    <a:pt x="1077" y="1389"/>
                    <a:pt x="1077" y="1357"/>
                  </a:cubicBezTo>
                  <a:cubicBezTo>
                    <a:pt x="1077" y="1340"/>
                    <a:pt x="1092" y="1325"/>
                    <a:pt x="1092" y="1308"/>
                  </a:cubicBezTo>
                  <a:cubicBezTo>
                    <a:pt x="1124" y="1261"/>
                    <a:pt x="1141" y="1229"/>
                    <a:pt x="1156" y="1197"/>
                  </a:cubicBezTo>
                  <a:lnTo>
                    <a:pt x="1237" y="1116"/>
                  </a:lnTo>
                  <a:cubicBezTo>
                    <a:pt x="1253" y="1116"/>
                    <a:pt x="1269" y="1100"/>
                    <a:pt x="1285" y="1084"/>
                  </a:cubicBezTo>
                  <a:cubicBezTo>
                    <a:pt x="1301" y="1084"/>
                    <a:pt x="1317" y="1068"/>
                    <a:pt x="1334" y="1052"/>
                  </a:cubicBezTo>
                  <a:lnTo>
                    <a:pt x="1349" y="1052"/>
                  </a:lnTo>
                  <a:cubicBezTo>
                    <a:pt x="1381" y="1052"/>
                    <a:pt x="1430" y="1036"/>
                    <a:pt x="1462" y="1019"/>
                  </a:cubicBezTo>
                  <a:lnTo>
                    <a:pt x="1494" y="1019"/>
                  </a:lnTo>
                  <a:cubicBezTo>
                    <a:pt x="1510" y="1014"/>
                    <a:pt x="1519" y="1013"/>
                    <a:pt x="1523" y="1013"/>
                  </a:cubicBezTo>
                  <a:cubicBezTo>
                    <a:pt x="1531" y="1013"/>
                    <a:pt x="1521" y="1019"/>
                    <a:pt x="1510" y="1019"/>
                  </a:cubicBezTo>
                  <a:lnTo>
                    <a:pt x="1558" y="1019"/>
                  </a:lnTo>
                  <a:cubicBezTo>
                    <a:pt x="1606" y="1019"/>
                    <a:pt x="1638" y="1019"/>
                    <a:pt x="1687" y="1004"/>
                  </a:cubicBezTo>
                  <a:close/>
                  <a:moveTo>
                    <a:pt x="1776" y="1"/>
                  </a:moveTo>
                  <a:cubicBezTo>
                    <a:pt x="1730" y="1"/>
                    <a:pt x="1684" y="4"/>
                    <a:pt x="1638" y="9"/>
                  </a:cubicBezTo>
                  <a:cubicBezTo>
                    <a:pt x="1623" y="9"/>
                    <a:pt x="1604" y="9"/>
                    <a:pt x="1583" y="11"/>
                  </a:cubicBezTo>
                  <a:lnTo>
                    <a:pt x="1583" y="11"/>
                  </a:lnTo>
                  <a:cubicBezTo>
                    <a:pt x="1589" y="9"/>
                    <a:pt x="1581" y="9"/>
                    <a:pt x="1558" y="9"/>
                  </a:cubicBezTo>
                  <a:cubicBezTo>
                    <a:pt x="1548" y="3"/>
                    <a:pt x="1537" y="1"/>
                    <a:pt x="1526" y="1"/>
                  </a:cubicBezTo>
                  <a:cubicBezTo>
                    <a:pt x="1505" y="1"/>
                    <a:pt x="1483" y="9"/>
                    <a:pt x="1462" y="9"/>
                  </a:cubicBezTo>
                  <a:cubicBezTo>
                    <a:pt x="1366" y="9"/>
                    <a:pt x="1253" y="24"/>
                    <a:pt x="1156" y="56"/>
                  </a:cubicBezTo>
                  <a:cubicBezTo>
                    <a:pt x="996" y="88"/>
                    <a:pt x="835" y="169"/>
                    <a:pt x="692" y="266"/>
                  </a:cubicBezTo>
                  <a:cubicBezTo>
                    <a:pt x="386" y="474"/>
                    <a:pt x="161" y="795"/>
                    <a:pt x="82" y="1148"/>
                  </a:cubicBezTo>
                  <a:cubicBezTo>
                    <a:pt x="1" y="1518"/>
                    <a:pt x="49" y="1854"/>
                    <a:pt x="210" y="2175"/>
                  </a:cubicBezTo>
                  <a:cubicBezTo>
                    <a:pt x="459" y="2700"/>
                    <a:pt x="998" y="2989"/>
                    <a:pt x="1555" y="2989"/>
                  </a:cubicBezTo>
                  <a:cubicBezTo>
                    <a:pt x="1679" y="2989"/>
                    <a:pt x="1804" y="2975"/>
                    <a:pt x="1927" y="2946"/>
                  </a:cubicBezTo>
                  <a:cubicBezTo>
                    <a:pt x="2297" y="2866"/>
                    <a:pt x="2618" y="2625"/>
                    <a:pt x="2810" y="2320"/>
                  </a:cubicBezTo>
                  <a:cubicBezTo>
                    <a:pt x="3003" y="2047"/>
                    <a:pt x="3050" y="1710"/>
                    <a:pt x="3067" y="1389"/>
                  </a:cubicBezTo>
                  <a:cubicBezTo>
                    <a:pt x="3067" y="908"/>
                    <a:pt x="2794" y="458"/>
                    <a:pt x="2425" y="201"/>
                  </a:cubicBezTo>
                  <a:cubicBezTo>
                    <a:pt x="2238" y="68"/>
                    <a:pt x="2006" y="1"/>
                    <a:pt x="1776" y="1"/>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8" name="Google Shape;1348;p91"/>
            <p:cNvSpPr/>
            <p:nvPr/>
          </p:nvSpPr>
          <p:spPr>
            <a:xfrm>
              <a:off x="1571625" y="2025700"/>
              <a:ext cx="1200" cy="25"/>
            </a:xfrm>
            <a:custGeom>
              <a:avLst/>
              <a:gdLst/>
              <a:ahLst/>
              <a:cxnLst/>
              <a:rect l="l" t="t" r="r" b="b"/>
              <a:pathLst>
                <a:path w="48" h="1" extrusionOk="0">
                  <a:moveTo>
                    <a:pt x="48" y="0"/>
                  </a:moveTo>
                  <a:lnTo>
                    <a:pt x="0" y="0"/>
                  </a:lnTo>
                  <a:lnTo>
                    <a:pt x="0" y="0"/>
                  </a:ln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9" name="Google Shape;1349;p91"/>
            <p:cNvSpPr/>
            <p:nvPr/>
          </p:nvSpPr>
          <p:spPr>
            <a:xfrm>
              <a:off x="1581625" y="2026125"/>
              <a:ext cx="25" cy="25"/>
            </a:xfrm>
            <a:custGeom>
              <a:avLst/>
              <a:gdLst/>
              <a:ahLst/>
              <a:cxnLst/>
              <a:rect l="l" t="t" r="r" b="b"/>
              <a:pathLst>
                <a:path w="1" h="1" extrusionOk="0">
                  <a:moveTo>
                    <a:pt x="1" y="0"/>
                  </a:moveTo>
                  <a:lnTo>
                    <a:pt x="1" y="0"/>
                  </a:lnTo>
                  <a:lnTo>
                    <a:pt x="1" y="0"/>
                  </a:ln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0" name="Google Shape;1350;p91"/>
            <p:cNvSpPr/>
            <p:nvPr/>
          </p:nvSpPr>
          <p:spPr>
            <a:xfrm>
              <a:off x="1578825" y="2025325"/>
              <a:ext cx="2450" cy="825"/>
            </a:xfrm>
            <a:custGeom>
              <a:avLst/>
              <a:gdLst/>
              <a:ahLst/>
              <a:cxnLst/>
              <a:rect l="l" t="t" r="r" b="b"/>
              <a:pathLst>
                <a:path w="98" h="33" extrusionOk="0">
                  <a:moveTo>
                    <a:pt x="1" y="0"/>
                  </a:moveTo>
                  <a:cubicBezTo>
                    <a:pt x="16" y="15"/>
                    <a:pt x="16" y="15"/>
                    <a:pt x="33" y="15"/>
                  </a:cubicBezTo>
                  <a:cubicBezTo>
                    <a:pt x="16" y="0"/>
                    <a:pt x="16" y="0"/>
                    <a:pt x="1" y="0"/>
                  </a:cubicBezTo>
                  <a:close/>
                  <a:moveTo>
                    <a:pt x="33" y="15"/>
                  </a:moveTo>
                  <a:cubicBezTo>
                    <a:pt x="46" y="15"/>
                    <a:pt x="60" y="15"/>
                    <a:pt x="84" y="26"/>
                  </a:cubicBezTo>
                  <a:lnTo>
                    <a:pt x="84" y="26"/>
                  </a:lnTo>
                  <a:cubicBezTo>
                    <a:pt x="81" y="21"/>
                    <a:pt x="81" y="15"/>
                    <a:pt x="81" y="15"/>
                  </a:cubicBezTo>
                  <a:close/>
                  <a:moveTo>
                    <a:pt x="84" y="26"/>
                  </a:moveTo>
                  <a:cubicBezTo>
                    <a:pt x="86" y="29"/>
                    <a:pt x="90" y="32"/>
                    <a:pt x="97" y="32"/>
                  </a:cubicBezTo>
                  <a:cubicBezTo>
                    <a:pt x="92" y="30"/>
                    <a:pt x="88" y="28"/>
                    <a:pt x="84" y="26"/>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1" name="Google Shape;1351;p91"/>
            <p:cNvSpPr/>
            <p:nvPr/>
          </p:nvSpPr>
          <p:spPr>
            <a:xfrm>
              <a:off x="2183175" y="1563525"/>
              <a:ext cx="50950" cy="49650"/>
            </a:xfrm>
            <a:custGeom>
              <a:avLst/>
              <a:gdLst/>
              <a:ahLst/>
              <a:cxnLst/>
              <a:rect l="l" t="t" r="r" b="b"/>
              <a:pathLst>
                <a:path w="2038" h="1986" extrusionOk="0">
                  <a:moveTo>
                    <a:pt x="1220" y="0"/>
                  </a:moveTo>
                  <a:cubicBezTo>
                    <a:pt x="1174" y="0"/>
                    <a:pt x="1125" y="4"/>
                    <a:pt x="1075" y="13"/>
                  </a:cubicBezTo>
                  <a:cubicBezTo>
                    <a:pt x="1044" y="9"/>
                    <a:pt x="1013" y="7"/>
                    <a:pt x="981" y="7"/>
                  </a:cubicBezTo>
                  <a:cubicBezTo>
                    <a:pt x="738" y="7"/>
                    <a:pt x="490" y="114"/>
                    <a:pt x="305" y="285"/>
                  </a:cubicBezTo>
                  <a:cubicBezTo>
                    <a:pt x="112" y="478"/>
                    <a:pt x="1" y="767"/>
                    <a:pt x="16" y="1040"/>
                  </a:cubicBezTo>
                  <a:cubicBezTo>
                    <a:pt x="33" y="1329"/>
                    <a:pt x="177" y="1618"/>
                    <a:pt x="418" y="1794"/>
                  </a:cubicBezTo>
                  <a:cubicBezTo>
                    <a:pt x="587" y="1921"/>
                    <a:pt x="800" y="1985"/>
                    <a:pt x="1013" y="1985"/>
                  </a:cubicBezTo>
                  <a:cubicBezTo>
                    <a:pt x="1205" y="1985"/>
                    <a:pt x="1397" y="1933"/>
                    <a:pt x="1557" y="1826"/>
                  </a:cubicBezTo>
                  <a:cubicBezTo>
                    <a:pt x="1910" y="1618"/>
                    <a:pt x="2006" y="1297"/>
                    <a:pt x="2023" y="880"/>
                  </a:cubicBezTo>
                  <a:cubicBezTo>
                    <a:pt x="2037" y="597"/>
                    <a:pt x="1779" y="0"/>
                    <a:pt x="122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2" name="Google Shape;1352;p91"/>
            <p:cNvSpPr/>
            <p:nvPr/>
          </p:nvSpPr>
          <p:spPr>
            <a:xfrm>
              <a:off x="990925" y="1110850"/>
              <a:ext cx="50975" cy="49650"/>
            </a:xfrm>
            <a:custGeom>
              <a:avLst/>
              <a:gdLst/>
              <a:ahLst/>
              <a:cxnLst/>
              <a:rect l="l" t="t" r="r" b="b"/>
              <a:pathLst>
                <a:path w="2039" h="1986" extrusionOk="0">
                  <a:moveTo>
                    <a:pt x="1221" y="1"/>
                  </a:moveTo>
                  <a:cubicBezTo>
                    <a:pt x="1175" y="1"/>
                    <a:pt x="1127" y="5"/>
                    <a:pt x="1077" y="14"/>
                  </a:cubicBezTo>
                  <a:cubicBezTo>
                    <a:pt x="1046" y="10"/>
                    <a:pt x="1014" y="8"/>
                    <a:pt x="982" y="8"/>
                  </a:cubicBezTo>
                  <a:cubicBezTo>
                    <a:pt x="738" y="8"/>
                    <a:pt x="492" y="115"/>
                    <a:pt x="322" y="286"/>
                  </a:cubicBezTo>
                  <a:cubicBezTo>
                    <a:pt x="114" y="478"/>
                    <a:pt x="1" y="767"/>
                    <a:pt x="17" y="1041"/>
                  </a:cubicBezTo>
                  <a:cubicBezTo>
                    <a:pt x="33" y="1330"/>
                    <a:pt x="178" y="1619"/>
                    <a:pt x="418" y="1795"/>
                  </a:cubicBezTo>
                  <a:cubicBezTo>
                    <a:pt x="596" y="1922"/>
                    <a:pt x="808" y="1986"/>
                    <a:pt x="1021" y="1986"/>
                  </a:cubicBezTo>
                  <a:cubicBezTo>
                    <a:pt x="1213" y="1986"/>
                    <a:pt x="1406" y="1933"/>
                    <a:pt x="1574" y="1827"/>
                  </a:cubicBezTo>
                  <a:cubicBezTo>
                    <a:pt x="1912" y="1619"/>
                    <a:pt x="2023" y="1281"/>
                    <a:pt x="2023" y="880"/>
                  </a:cubicBezTo>
                  <a:cubicBezTo>
                    <a:pt x="2039" y="598"/>
                    <a:pt x="1779" y="1"/>
                    <a:pt x="122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3" name="Google Shape;1353;p91"/>
            <p:cNvSpPr/>
            <p:nvPr/>
          </p:nvSpPr>
          <p:spPr>
            <a:xfrm>
              <a:off x="1201200" y="2260075"/>
              <a:ext cx="162575" cy="145300"/>
            </a:xfrm>
            <a:custGeom>
              <a:avLst/>
              <a:gdLst/>
              <a:ahLst/>
              <a:cxnLst/>
              <a:rect l="l" t="t" r="r" b="b"/>
              <a:pathLst>
                <a:path w="6503" h="5812" extrusionOk="0">
                  <a:moveTo>
                    <a:pt x="3581" y="1"/>
                  </a:moveTo>
                  <a:cubicBezTo>
                    <a:pt x="3124" y="1"/>
                    <a:pt x="2579" y="78"/>
                    <a:pt x="1927" y="256"/>
                  </a:cubicBezTo>
                  <a:cubicBezTo>
                    <a:pt x="788" y="626"/>
                    <a:pt x="1" y="1814"/>
                    <a:pt x="50" y="3002"/>
                  </a:cubicBezTo>
                  <a:cubicBezTo>
                    <a:pt x="114" y="4190"/>
                    <a:pt x="981" y="5297"/>
                    <a:pt x="2104" y="5666"/>
                  </a:cubicBezTo>
                  <a:cubicBezTo>
                    <a:pt x="2402" y="5764"/>
                    <a:pt x="2715" y="5811"/>
                    <a:pt x="3030" y="5811"/>
                  </a:cubicBezTo>
                  <a:cubicBezTo>
                    <a:pt x="3899" y="5811"/>
                    <a:pt x="4777" y="5452"/>
                    <a:pt x="5379" y="4815"/>
                  </a:cubicBezTo>
                  <a:cubicBezTo>
                    <a:pt x="6149" y="4029"/>
                    <a:pt x="6502" y="2906"/>
                    <a:pt x="6100" y="1878"/>
                  </a:cubicBezTo>
                  <a:cubicBezTo>
                    <a:pt x="5784" y="1079"/>
                    <a:pt x="5297" y="1"/>
                    <a:pt x="358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4" name="Google Shape;1354;p91"/>
            <p:cNvSpPr/>
            <p:nvPr/>
          </p:nvSpPr>
          <p:spPr>
            <a:xfrm>
              <a:off x="1726900" y="2211225"/>
              <a:ext cx="483975" cy="280575"/>
            </a:xfrm>
            <a:custGeom>
              <a:avLst/>
              <a:gdLst/>
              <a:ahLst/>
              <a:cxnLst/>
              <a:rect l="l" t="t" r="r" b="b"/>
              <a:pathLst>
                <a:path w="19359" h="11223" extrusionOk="0">
                  <a:moveTo>
                    <a:pt x="2546" y="506"/>
                  </a:moveTo>
                  <a:cubicBezTo>
                    <a:pt x="2591" y="506"/>
                    <a:pt x="2637" y="507"/>
                    <a:pt x="2682" y="509"/>
                  </a:cubicBezTo>
                  <a:cubicBezTo>
                    <a:pt x="3435" y="573"/>
                    <a:pt x="4094" y="958"/>
                    <a:pt x="4655" y="1440"/>
                  </a:cubicBezTo>
                  <a:cubicBezTo>
                    <a:pt x="5875" y="2531"/>
                    <a:pt x="6662" y="4057"/>
                    <a:pt x="8075" y="4924"/>
                  </a:cubicBezTo>
                  <a:cubicBezTo>
                    <a:pt x="8929" y="5447"/>
                    <a:pt x="9872" y="5555"/>
                    <a:pt x="10832" y="5555"/>
                  </a:cubicBezTo>
                  <a:cubicBezTo>
                    <a:pt x="11511" y="5555"/>
                    <a:pt x="12198" y="5501"/>
                    <a:pt x="12868" y="5501"/>
                  </a:cubicBezTo>
                  <a:cubicBezTo>
                    <a:pt x="12908" y="5501"/>
                    <a:pt x="12947" y="5501"/>
                    <a:pt x="12987" y="5502"/>
                  </a:cubicBezTo>
                  <a:cubicBezTo>
                    <a:pt x="14239" y="5517"/>
                    <a:pt x="15619" y="5630"/>
                    <a:pt x="16758" y="6176"/>
                  </a:cubicBezTo>
                  <a:cubicBezTo>
                    <a:pt x="16860" y="6223"/>
                    <a:pt x="16959" y="6276"/>
                    <a:pt x="17056" y="6337"/>
                  </a:cubicBezTo>
                  <a:lnTo>
                    <a:pt x="17056" y="6337"/>
                  </a:lnTo>
                  <a:cubicBezTo>
                    <a:pt x="17071" y="6354"/>
                    <a:pt x="17089" y="6370"/>
                    <a:pt x="17111" y="6384"/>
                  </a:cubicBezTo>
                  <a:cubicBezTo>
                    <a:pt x="17689" y="6801"/>
                    <a:pt x="18284" y="7331"/>
                    <a:pt x="18524" y="8021"/>
                  </a:cubicBezTo>
                  <a:cubicBezTo>
                    <a:pt x="18684" y="8455"/>
                    <a:pt x="18669" y="8920"/>
                    <a:pt x="18556" y="9354"/>
                  </a:cubicBezTo>
                  <a:cubicBezTo>
                    <a:pt x="18395" y="9947"/>
                    <a:pt x="18059" y="10413"/>
                    <a:pt x="17481" y="10621"/>
                  </a:cubicBezTo>
                  <a:cubicBezTo>
                    <a:pt x="17294" y="10687"/>
                    <a:pt x="17101" y="10720"/>
                    <a:pt x="16912" y="10720"/>
                  </a:cubicBezTo>
                  <a:cubicBezTo>
                    <a:pt x="16777" y="10720"/>
                    <a:pt x="16645" y="10703"/>
                    <a:pt x="16518" y="10670"/>
                  </a:cubicBezTo>
                  <a:cubicBezTo>
                    <a:pt x="16148" y="10557"/>
                    <a:pt x="15827" y="10300"/>
                    <a:pt x="15523" y="10076"/>
                  </a:cubicBezTo>
                  <a:cubicBezTo>
                    <a:pt x="14974" y="9697"/>
                    <a:pt x="14403" y="9499"/>
                    <a:pt x="13768" y="9499"/>
                  </a:cubicBezTo>
                  <a:cubicBezTo>
                    <a:pt x="13623" y="9499"/>
                    <a:pt x="13475" y="9509"/>
                    <a:pt x="13323" y="9530"/>
                  </a:cubicBezTo>
                  <a:cubicBezTo>
                    <a:pt x="12488" y="9643"/>
                    <a:pt x="11718" y="9996"/>
                    <a:pt x="10900" y="10204"/>
                  </a:cubicBezTo>
                  <a:cubicBezTo>
                    <a:pt x="10458" y="10328"/>
                    <a:pt x="10011" y="10385"/>
                    <a:pt x="9566" y="10385"/>
                  </a:cubicBezTo>
                  <a:cubicBezTo>
                    <a:pt x="8332" y="10385"/>
                    <a:pt x="7114" y="9946"/>
                    <a:pt x="6052" y="9273"/>
                  </a:cubicBezTo>
                  <a:cubicBezTo>
                    <a:pt x="4576" y="8342"/>
                    <a:pt x="3420" y="6994"/>
                    <a:pt x="2328" y="5645"/>
                  </a:cubicBezTo>
                  <a:cubicBezTo>
                    <a:pt x="1766" y="4988"/>
                    <a:pt x="1173" y="4297"/>
                    <a:pt x="820" y="3495"/>
                  </a:cubicBezTo>
                  <a:cubicBezTo>
                    <a:pt x="531" y="2805"/>
                    <a:pt x="450" y="1954"/>
                    <a:pt x="867" y="1296"/>
                  </a:cubicBezTo>
                  <a:cubicBezTo>
                    <a:pt x="1227" y="726"/>
                    <a:pt x="1896" y="506"/>
                    <a:pt x="2546" y="506"/>
                  </a:cubicBezTo>
                  <a:close/>
                  <a:moveTo>
                    <a:pt x="2489" y="1"/>
                  </a:moveTo>
                  <a:cubicBezTo>
                    <a:pt x="1892" y="1"/>
                    <a:pt x="1294" y="180"/>
                    <a:pt x="835" y="573"/>
                  </a:cubicBezTo>
                  <a:cubicBezTo>
                    <a:pt x="225" y="1087"/>
                    <a:pt x="0" y="1938"/>
                    <a:pt x="97" y="2709"/>
                  </a:cubicBezTo>
                  <a:cubicBezTo>
                    <a:pt x="193" y="3591"/>
                    <a:pt x="659" y="4346"/>
                    <a:pt x="1188" y="5035"/>
                  </a:cubicBezTo>
                  <a:cubicBezTo>
                    <a:pt x="2312" y="6512"/>
                    <a:pt x="3532" y="8006"/>
                    <a:pt x="4993" y="9145"/>
                  </a:cubicBezTo>
                  <a:cubicBezTo>
                    <a:pt x="6282" y="10156"/>
                    <a:pt x="7878" y="10899"/>
                    <a:pt x="9538" y="10899"/>
                  </a:cubicBezTo>
                  <a:cubicBezTo>
                    <a:pt x="9697" y="10899"/>
                    <a:pt x="9857" y="10892"/>
                    <a:pt x="10016" y="10878"/>
                  </a:cubicBezTo>
                  <a:cubicBezTo>
                    <a:pt x="10932" y="10799"/>
                    <a:pt x="11767" y="10445"/>
                    <a:pt x="12649" y="10189"/>
                  </a:cubicBezTo>
                  <a:cubicBezTo>
                    <a:pt x="13050" y="10084"/>
                    <a:pt x="13450" y="9994"/>
                    <a:pt x="13863" y="9994"/>
                  </a:cubicBezTo>
                  <a:cubicBezTo>
                    <a:pt x="13897" y="9994"/>
                    <a:pt x="13931" y="9995"/>
                    <a:pt x="13965" y="9996"/>
                  </a:cubicBezTo>
                  <a:cubicBezTo>
                    <a:pt x="14415" y="10011"/>
                    <a:pt x="14800" y="10204"/>
                    <a:pt x="15170" y="10445"/>
                  </a:cubicBezTo>
                  <a:cubicBezTo>
                    <a:pt x="15747" y="10840"/>
                    <a:pt x="16276" y="11222"/>
                    <a:pt x="16962" y="11222"/>
                  </a:cubicBezTo>
                  <a:cubicBezTo>
                    <a:pt x="17057" y="11222"/>
                    <a:pt x="17155" y="11215"/>
                    <a:pt x="17256" y="11199"/>
                  </a:cubicBezTo>
                  <a:cubicBezTo>
                    <a:pt x="17946" y="11088"/>
                    <a:pt x="18588" y="10638"/>
                    <a:pt x="18877" y="9996"/>
                  </a:cubicBezTo>
                  <a:cubicBezTo>
                    <a:pt x="19359" y="8905"/>
                    <a:pt x="19166" y="7732"/>
                    <a:pt x="18380" y="6833"/>
                  </a:cubicBezTo>
                  <a:cubicBezTo>
                    <a:pt x="18205" y="6629"/>
                    <a:pt x="18000" y="6443"/>
                    <a:pt x="17784" y="6270"/>
                  </a:cubicBezTo>
                  <a:lnTo>
                    <a:pt x="17784" y="6270"/>
                  </a:lnTo>
                  <a:cubicBezTo>
                    <a:pt x="17319" y="5822"/>
                    <a:pt x="16693" y="5566"/>
                    <a:pt x="16084" y="5389"/>
                  </a:cubicBezTo>
                  <a:cubicBezTo>
                    <a:pt x="15378" y="5196"/>
                    <a:pt x="14656" y="5100"/>
                    <a:pt x="13933" y="5035"/>
                  </a:cubicBezTo>
                  <a:cubicBezTo>
                    <a:pt x="13519" y="5009"/>
                    <a:pt x="13115" y="4998"/>
                    <a:pt x="12710" y="4998"/>
                  </a:cubicBezTo>
                  <a:cubicBezTo>
                    <a:pt x="12376" y="4998"/>
                    <a:pt x="12043" y="5006"/>
                    <a:pt x="11703" y="5020"/>
                  </a:cubicBezTo>
                  <a:cubicBezTo>
                    <a:pt x="11374" y="5037"/>
                    <a:pt x="11040" y="5053"/>
                    <a:pt x="10706" y="5053"/>
                  </a:cubicBezTo>
                  <a:cubicBezTo>
                    <a:pt x="10077" y="5053"/>
                    <a:pt x="9448" y="4994"/>
                    <a:pt x="8861" y="4763"/>
                  </a:cubicBezTo>
                  <a:cubicBezTo>
                    <a:pt x="7159" y="4089"/>
                    <a:pt x="6325" y="2243"/>
                    <a:pt x="5008" y="1087"/>
                  </a:cubicBezTo>
                  <a:cubicBezTo>
                    <a:pt x="4415" y="541"/>
                    <a:pt x="3692" y="140"/>
                    <a:pt x="2890" y="27"/>
                  </a:cubicBezTo>
                  <a:cubicBezTo>
                    <a:pt x="2757" y="10"/>
                    <a:pt x="2623" y="1"/>
                    <a:pt x="248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5" name="Google Shape;1355;p91"/>
            <p:cNvSpPr/>
            <p:nvPr/>
          </p:nvSpPr>
          <p:spPr>
            <a:xfrm>
              <a:off x="1291100" y="1215100"/>
              <a:ext cx="32550" cy="25325"/>
            </a:xfrm>
            <a:custGeom>
              <a:avLst/>
              <a:gdLst/>
              <a:ahLst/>
              <a:cxnLst/>
              <a:rect l="l" t="t" r="r" b="b"/>
              <a:pathLst>
                <a:path w="1302" h="1013" extrusionOk="0">
                  <a:moveTo>
                    <a:pt x="659" y="0"/>
                  </a:moveTo>
                  <a:cubicBezTo>
                    <a:pt x="0" y="0"/>
                    <a:pt x="0" y="1012"/>
                    <a:pt x="659" y="1012"/>
                  </a:cubicBezTo>
                  <a:cubicBezTo>
                    <a:pt x="1301" y="1012"/>
                    <a:pt x="1301" y="0"/>
                    <a:pt x="659" y="0"/>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6" name="Google Shape;1356;p91"/>
            <p:cNvSpPr/>
            <p:nvPr/>
          </p:nvSpPr>
          <p:spPr>
            <a:xfrm>
              <a:off x="633775" y="1576250"/>
              <a:ext cx="32950" cy="25325"/>
            </a:xfrm>
            <a:custGeom>
              <a:avLst/>
              <a:gdLst/>
              <a:ahLst/>
              <a:cxnLst/>
              <a:rect l="l" t="t" r="r" b="b"/>
              <a:pathLst>
                <a:path w="1318" h="1013" extrusionOk="0">
                  <a:moveTo>
                    <a:pt x="660" y="1"/>
                  </a:moveTo>
                  <a:cubicBezTo>
                    <a:pt x="1" y="1"/>
                    <a:pt x="1" y="1013"/>
                    <a:pt x="660" y="1013"/>
                  </a:cubicBezTo>
                  <a:cubicBezTo>
                    <a:pt x="1317" y="1013"/>
                    <a:pt x="1317" y="1"/>
                    <a:pt x="66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7" name="Google Shape;1357;p91"/>
            <p:cNvSpPr/>
            <p:nvPr/>
          </p:nvSpPr>
          <p:spPr>
            <a:xfrm>
              <a:off x="1784675" y="2081075"/>
              <a:ext cx="32925" cy="25325"/>
            </a:xfrm>
            <a:custGeom>
              <a:avLst/>
              <a:gdLst/>
              <a:ahLst/>
              <a:cxnLst/>
              <a:rect l="l" t="t" r="r" b="b"/>
              <a:pathLst>
                <a:path w="1317" h="1013" extrusionOk="0">
                  <a:moveTo>
                    <a:pt x="660" y="1"/>
                  </a:moveTo>
                  <a:cubicBezTo>
                    <a:pt x="17" y="1"/>
                    <a:pt x="1" y="1012"/>
                    <a:pt x="660" y="1012"/>
                  </a:cubicBezTo>
                  <a:cubicBezTo>
                    <a:pt x="1317" y="1012"/>
                    <a:pt x="1317" y="1"/>
                    <a:pt x="66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8" name="Google Shape;1358;p91"/>
            <p:cNvSpPr/>
            <p:nvPr/>
          </p:nvSpPr>
          <p:spPr>
            <a:xfrm>
              <a:off x="1635400" y="2205100"/>
              <a:ext cx="32550" cy="25275"/>
            </a:xfrm>
            <a:custGeom>
              <a:avLst/>
              <a:gdLst/>
              <a:ahLst/>
              <a:cxnLst/>
              <a:rect l="l" t="t" r="r" b="b"/>
              <a:pathLst>
                <a:path w="1302" h="1011" extrusionOk="0">
                  <a:moveTo>
                    <a:pt x="659" y="0"/>
                  </a:moveTo>
                  <a:cubicBezTo>
                    <a:pt x="1" y="0"/>
                    <a:pt x="1" y="1011"/>
                    <a:pt x="659" y="1011"/>
                  </a:cubicBezTo>
                  <a:cubicBezTo>
                    <a:pt x="1301" y="1011"/>
                    <a:pt x="1301" y="0"/>
                    <a:pt x="65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9" name="Google Shape;1359;p91"/>
            <p:cNvSpPr/>
            <p:nvPr/>
          </p:nvSpPr>
          <p:spPr>
            <a:xfrm>
              <a:off x="1191575" y="2480375"/>
              <a:ext cx="32925" cy="25300"/>
            </a:xfrm>
            <a:custGeom>
              <a:avLst/>
              <a:gdLst/>
              <a:ahLst/>
              <a:cxnLst/>
              <a:rect l="l" t="t" r="r" b="b"/>
              <a:pathLst>
                <a:path w="1317" h="1012" extrusionOk="0">
                  <a:moveTo>
                    <a:pt x="659" y="1"/>
                  </a:moveTo>
                  <a:cubicBezTo>
                    <a:pt x="1" y="1"/>
                    <a:pt x="1" y="1011"/>
                    <a:pt x="659" y="1011"/>
                  </a:cubicBezTo>
                  <a:cubicBezTo>
                    <a:pt x="1317" y="1011"/>
                    <a:pt x="1317" y="1"/>
                    <a:pt x="659" y="1"/>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0" name="Google Shape;1360;p91"/>
            <p:cNvSpPr/>
            <p:nvPr/>
          </p:nvSpPr>
          <p:spPr>
            <a:xfrm>
              <a:off x="571975" y="2857175"/>
              <a:ext cx="32950" cy="25700"/>
            </a:xfrm>
            <a:custGeom>
              <a:avLst/>
              <a:gdLst/>
              <a:ahLst/>
              <a:cxnLst/>
              <a:rect l="l" t="t" r="r" b="b"/>
              <a:pathLst>
                <a:path w="1318" h="1028" extrusionOk="0">
                  <a:moveTo>
                    <a:pt x="660" y="0"/>
                  </a:moveTo>
                  <a:cubicBezTo>
                    <a:pt x="1" y="0"/>
                    <a:pt x="1" y="1028"/>
                    <a:pt x="660" y="1028"/>
                  </a:cubicBezTo>
                  <a:cubicBezTo>
                    <a:pt x="1317" y="1028"/>
                    <a:pt x="1317" y="0"/>
                    <a:pt x="66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1" name="Google Shape;1361;p91"/>
            <p:cNvSpPr/>
            <p:nvPr/>
          </p:nvSpPr>
          <p:spPr>
            <a:xfrm>
              <a:off x="1423125" y="2901300"/>
              <a:ext cx="32950" cy="25325"/>
            </a:xfrm>
            <a:custGeom>
              <a:avLst/>
              <a:gdLst/>
              <a:ahLst/>
              <a:cxnLst/>
              <a:rect l="l" t="t" r="r" b="b"/>
              <a:pathLst>
                <a:path w="1318" h="1013" extrusionOk="0">
                  <a:moveTo>
                    <a:pt x="658" y="1"/>
                  </a:moveTo>
                  <a:cubicBezTo>
                    <a:pt x="1" y="1"/>
                    <a:pt x="1" y="1013"/>
                    <a:pt x="658" y="1013"/>
                  </a:cubicBezTo>
                  <a:cubicBezTo>
                    <a:pt x="1317" y="1013"/>
                    <a:pt x="1317" y="1"/>
                    <a:pt x="65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2" name="Google Shape;1362;p91"/>
            <p:cNvSpPr/>
            <p:nvPr/>
          </p:nvSpPr>
          <p:spPr>
            <a:xfrm>
              <a:off x="1542300" y="764850"/>
              <a:ext cx="32550" cy="25325"/>
            </a:xfrm>
            <a:custGeom>
              <a:avLst/>
              <a:gdLst/>
              <a:ahLst/>
              <a:cxnLst/>
              <a:rect l="l" t="t" r="r" b="b"/>
              <a:pathLst>
                <a:path w="1302" h="1013" extrusionOk="0">
                  <a:moveTo>
                    <a:pt x="659" y="0"/>
                  </a:moveTo>
                  <a:cubicBezTo>
                    <a:pt x="1" y="0"/>
                    <a:pt x="1" y="1012"/>
                    <a:pt x="659" y="1012"/>
                  </a:cubicBezTo>
                  <a:cubicBezTo>
                    <a:pt x="1301" y="1012"/>
                    <a:pt x="1301" y="0"/>
                    <a:pt x="65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3" name="Google Shape;1363;p91"/>
            <p:cNvSpPr/>
            <p:nvPr/>
          </p:nvSpPr>
          <p:spPr>
            <a:xfrm>
              <a:off x="1058350" y="2128050"/>
              <a:ext cx="32925" cy="25275"/>
            </a:xfrm>
            <a:custGeom>
              <a:avLst/>
              <a:gdLst/>
              <a:ahLst/>
              <a:cxnLst/>
              <a:rect l="l" t="t" r="r" b="b"/>
              <a:pathLst>
                <a:path w="1317" h="1011" extrusionOk="0">
                  <a:moveTo>
                    <a:pt x="659" y="0"/>
                  </a:moveTo>
                  <a:cubicBezTo>
                    <a:pt x="0" y="0"/>
                    <a:pt x="0" y="1011"/>
                    <a:pt x="659" y="1011"/>
                  </a:cubicBezTo>
                  <a:cubicBezTo>
                    <a:pt x="1317" y="1011"/>
                    <a:pt x="1317" y="0"/>
                    <a:pt x="659" y="0"/>
                  </a:cubicBezTo>
                  <a:close/>
                </a:path>
              </a:pathLst>
            </a:custGeom>
            <a:solidFill>
              <a:srgbClr val="29415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4" name="Google Shape;1364;p91"/>
            <p:cNvSpPr/>
            <p:nvPr/>
          </p:nvSpPr>
          <p:spPr>
            <a:xfrm>
              <a:off x="778675" y="2799800"/>
              <a:ext cx="32925" cy="25300"/>
            </a:xfrm>
            <a:custGeom>
              <a:avLst/>
              <a:gdLst/>
              <a:ahLst/>
              <a:cxnLst/>
              <a:rect l="l" t="t" r="r" b="b"/>
              <a:pathLst>
                <a:path w="1317" h="1012" extrusionOk="0">
                  <a:moveTo>
                    <a:pt x="658" y="1"/>
                  </a:moveTo>
                  <a:cubicBezTo>
                    <a:pt x="0" y="1"/>
                    <a:pt x="0" y="1011"/>
                    <a:pt x="658" y="1011"/>
                  </a:cubicBezTo>
                  <a:cubicBezTo>
                    <a:pt x="1316" y="1011"/>
                    <a:pt x="1316" y="1"/>
                    <a:pt x="65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5" name="Google Shape;1365;p91"/>
            <p:cNvSpPr/>
            <p:nvPr/>
          </p:nvSpPr>
          <p:spPr>
            <a:xfrm>
              <a:off x="1508600" y="2816250"/>
              <a:ext cx="32550" cy="25300"/>
            </a:xfrm>
            <a:custGeom>
              <a:avLst/>
              <a:gdLst/>
              <a:ahLst/>
              <a:cxnLst/>
              <a:rect l="l" t="t" r="r" b="b"/>
              <a:pathLst>
                <a:path w="1302" h="1012" extrusionOk="0">
                  <a:moveTo>
                    <a:pt x="642" y="0"/>
                  </a:moveTo>
                  <a:cubicBezTo>
                    <a:pt x="0" y="0"/>
                    <a:pt x="0" y="1012"/>
                    <a:pt x="642" y="1012"/>
                  </a:cubicBezTo>
                  <a:cubicBezTo>
                    <a:pt x="1301" y="1012"/>
                    <a:pt x="1301" y="0"/>
                    <a:pt x="64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6" name="Google Shape;1366;p91"/>
            <p:cNvSpPr/>
            <p:nvPr/>
          </p:nvSpPr>
          <p:spPr>
            <a:xfrm>
              <a:off x="1181150" y="1579075"/>
              <a:ext cx="32550" cy="25300"/>
            </a:xfrm>
            <a:custGeom>
              <a:avLst/>
              <a:gdLst/>
              <a:ahLst/>
              <a:cxnLst/>
              <a:rect l="l" t="t" r="r" b="b"/>
              <a:pathLst>
                <a:path w="1302" h="1012" extrusionOk="0">
                  <a:moveTo>
                    <a:pt x="642" y="1"/>
                  </a:moveTo>
                  <a:cubicBezTo>
                    <a:pt x="0" y="1"/>
                    <a:pt x="0" y="1011"/>
                    <a:pt x="642" y="1011"/>
                  </a:cubicBezTo>
                  <a:cubicBezTo>
                    <a:pt x="1301" y="1011"/>
                    <a:pt x="1301" y="1"/>
                    <a:pt x="642" y="1"/>
                  </a:cubicBezTo>
                  <a:close/>
                </a:path>
              </a:pathLst>
            </a:custGeom>
            <a:solidFill>
              <a:srgbClr val="29415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7" name="Google Shape;1367;p91"/>
            <p:cNvSpPr/>
            <p:nvPr/>
          </p:nvSpPr>
          <p:spPr>
            <a:xfrm>
              <a:off x="642600" y="2164150"/>
              <a:ext cx="32950" cy="25300"/>
            </a:xfrm>
            <a:custGeom>
              <a:avLst/>
              <a:gdLst/>
              <a:ahLst/>
              <a:cxnLst/>
              <a:rect l="l" t="t" r="r" b="b"/>
              <a:pathLst>
                <a:path w="1318" h="1012" extrusionOk="0">
                  <a:moveTo>
                    <a:pt x="660" y="1"/>
                  </a:moveTo>
                  <a:cubicBezTo>
                    <a:pt x="18" y="1"/>
                    <a:pt x="1" y="1012"/>
                    <a:pt x="660" y="1012"/>
                  </a:cubicBezTo>
                  <a:cubicBezTo>
                    <a:pt x="1317" y="1012"/>
                    <a:pt x="1317" y="1"/>
                    <a:pt x="66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8" name="Google Shape;1368;p91"/>
            <p:cNvSpPr/>
            <p:nvPr/>
          </p:nvSpPr>
          <p:spPr>
            <a:xfrm>
              <a:off x="495750" y="1201450"/>
              <a:ext cx="32525" cy="25325"/>
            </a:xfrm>
            <a:custGeom>
              <a:avLst/>
              <a:gdLst/>
              <a:ahLst/>
              <a:cxnLst/>
              <a:rect l="l" t="t" r="r" b="b"/>
              <a:pathLst>
                <a:path w="1301" h="1013" extrusionOk="0">
                  <a:moveTo>
                    <a:pt x="659" y="1"/>
                  </a:moveTo>
                  <a:cubicBezTo>
                    <a:pt x="0" y="1"/>
                    <a:pt x="0" y="1012"/>
                    <a:pt x="659" y="1012"/>
                  </a:cubicBezTo>
                  <a:cubicBezTo>
                    <a:pt x="1301" y="1012"/>
                    <a:pt x="1301" y="1"/>
                    <a:pt x="65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9" name="Google Shape;1369;p91"/>
            <p:cNvSpPr/>
            <p:nvPr/>
          </p:nvSpPr>
          <p:spPr>
            <a:xfrm>
              <a:off x="1433575" y="743975"/>
              <a:ext cx="32500" cy="25325"/>
            </a:xfrm>
            <a:custGeom>
              <a:avLst/>
              <a:gdLst/>
              <a:ahLst/>
              <a:cxnLst/>
              <a:rect l="l" t="t" r="r" b="b"/>
              <a:pathLst>
                <a:path w="1300" h="1013" extrusionOk="0">
                  <a:moveTo>
                    <a:pt x="658" y="1"/>
                  </a:moveTo>
                  <a:cubicBezTo>
                    <a:pt x="0" y="1"/>
                    <a:pt x="0" y="1013"/>
                    <a:pt x="658" y="1013"/>
                  </a:cubicBezTo>
                  <a:cubicBezTo>
                    <a:pt x="1300" y="1013"/>
                    <a:pt x="1300" y="1"/>
                    <a:pt x="65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0" name="Google Shape;1370;p91"/>
            <p:cNvSpPr/>
            <p:nvPr/>
          </p:nvSpPr>
          <p:spPr>
            <a:xfrm>
              <a:off x="1495375" y="1373625"/>
              <a:ext cx="30900" cy="33625"/>
            </a:xfrm>
            <a:custGeom>
              <a:avLst/>
              <a:gdLst/>
              <a:ahLst/>
              <a:cxnLst/>
              <a:rect l="l" t="t" r="r" b="b"/>
              <a:pathLst>
                <a:path w="1236" h="1345" extrusionOk="0">
                  <a:moveTo>
                    <a:pt x="450" y="0"/>
                  </a:moveTo>
                  <a:cubicBezTo>
                    <a:pt x="369" y="16"/>
                    <a:pt x="305" y="32"/>
                    <a:pt x="257" y="65"/>
                  </a:cubicBezTo>
                  <a:cubicBezTo>
                    <a:pt x="225" y="97"/>
                    <a:pt x="193" y="129"/>
                    <a:pt x="144" y="144"/>
                  </a:cubicBezTo>
                  <a:cubicBezTo>
                    <a:pt x="97" y="208"/>
                    <a:pt x="48" y="289"/>
                    <a:pt x="16" y="369"/>
                  </a:cubicBezTo>
                  <a:cubicBezTo>
                    <a:pt x="16" y="418"/>
                    <a:pt x="16" y="465"/>
                    <a:pt x="0" y="497"/>
                  </a:cubicBezTo>
                  <a:cubicBezTo>
                    <a:pt x="0" y="594"/>
                    <a:pt x="32" y="674"/>
                    <a:pt x="64" y="754"/>
                  </a:cubicBezTo>
                  <a:cubicBezTo>
                    <a:pt x="144" y="867"/>
                    <a:pt x="225" y="979"/>
                    <a:pt x="289" y="1092"/>
                  </a:cubicBezTo>
                  <a:cubicBezTo>
                    <a:pt x="321" y="1156"/>
                    <a:pt x="369" y="1204"/>
                    <a:pt x="418" y="1236"/>
                  </a:cubicBezTo>
                  <a:cubicBezTo>
                    <a:pt x="465" y="1284"/>
                    <a:pt x="529" y="1317"/>
                    <a:pt x="593" y="1332"/>
                  </a:cubicBezTo>
                  <a:cubicBezTo>
                    <a:pt x="626" y="1340"/>
                    <a:pt x="662" y="1344"/>
                    <a:pt x="698" y="1344"/>
                  </a:cubicBezTo>
                  <a:cubicBezTo>
                    <a:pt x="734" y="1344"/>
                    <a:pt x="771" y="1340"/>
                    <a:pt x="803" y="1332"/>
                  </a:cubicBezTo>
                  <a:cubicBezTo>
                    <a:pt x="867" y="1332"/>
                    <a:pt x="931" y="1317"/>
                    <a:pt x="979" y="1268"/>
                  </a:cubicBezTo>
                  <a:cubicBezTo>
                    <a:pt x="1028" y="1252"/>
                    <a:pt x="1060" y="1220"/>
                    <a:pt x="1092" y="1204"/>
                  </a:cubicBezTo>
                  <a:cubicBezTo>
                    <a:pt x="1156" y="1139"/>
                    <a:pt x="1203" y="1060"/>
                    <a:pt x="1220" y="979"/>
                  </a:cubicBezTo>
                  <a:cubicBezTo>
                    <a:pt x="1220" y="931"/>
                    <a:pt x="1236" y="883"/>
                    <a:pt x="1236" y="835"/>
                  </a:cubicBezTo>
                  <a:cubicBezTo>
                    <a:pt x="1236" y="754"/>
                    <a:pt x="1220" y="658"/>
                    <a:pt x="1171" y="578"/>
                  </a:cubicBezTo>
                  <a:cubicBezTo>
                    <a:pt x="1092" y="465"/>
                    <a:pt x="1028" y="353"/>
                    <a:pt x="947" y="257"/>
                  </a:cubicBezTo>
                  <a:cubicBezTo>
                    <a:pt x="915" y="193"/>
                    <a:pt x="867" y="144"/>
                    <a:pt x="818" y="112"/>
                  </a:cubicBezTo>
                  <a:cubicBezTo>
                    <a:pt x="771" y="65"/>
                    <a:pt x="706" y="32"/>
                    <a:pt x="642" y="16"/>
                  </a:cubicBezTo>
                  <a:cubicBezTo>
                    <a:pt x="578" y="0"/>
                    <a:pt x="514" y="0"/>
                    <a:pt x="45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1" name="Google Shape;1371;p91"/>
            <p:cNvSpPr/>
            <p:nvPr/>
          </p:nvSpPr>
          <p:spPr>
            <a:xfrm>
              <a:off x="2285100" y="1734375"/>
              <a:ext cx="32925" cy="25300"/>
            </a:xfrm>
            <a:custGeom>
              <a:avLst/>
              <a:gdLst/>
              <a:ahLst/>
              <a:cxnLst/>
              <a:rect l="l" t="t" r="r" b="b"/>
              <a:pathLst>
                <a:path w="1317" h="1012" extrusionOk="0">
                  <a:moveTo>
                    <a:pt x="658" y="0"/>
                  </a:moveTo>
                  <a:cubicBezTo>
                    <a:pt x="1" y="0"/>
                    <a:pt x="1" y="1012"/>
                    <a:pt x="658" y="1012"/>
                  </a:cubicBezTo>
                  <a:cubicBezTo>
                    <a:pt x="1317" y="1012"/>
                    <a:pt x="1317" y="0"/>
                    <a:pt x="65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2" name="Google Shape;1372;p91"/>
            <p:cNvSpPr/>
            <p:nvPr/>
          </p:nvSpPr>
          <p:spPr>
            <a:xfrm>
              <a:off x="1281075" y="1872825"/>
              <a:ext cx="32525" cy="25700"/>
            </a:xfrm>
            <a:custGeom>
              <a:avLst/>
              <a:gdLst/>
              <a:ahLst/>
              <a:cxnLst/>
              <a:rect l="l" t="t" r="r" b="b"/>
              <a:pathLst>
                <a:path w="1301" h="1028" extrusionOk="0">
                  <a:moveTo>
                    <a:pt x="643" y="0"/>
                  </a:moveTo>
                  <a:cubicBezTo>
                    <a:pt x="1" y="0"/>
                    <a:pt x="1" y="1028"/>
                    <a:pt x="643" y="1028"/>
                  </a:cubicBezTo>
                  <a:cubicBezTo>
                    <a:pt x="1300" y="1028"/>
                    <a:pt x="1300" y="0"/>
                    <a:pt x="643" y="0"/>
                  </a:cubicBezTo>
                  <a:close/>
                </a:path>
              </a:pathLst>
            </a:custGeom>
            <a:solidFill>
              <a:srgbClr val="29415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3" name="Google Shape;1373;p91"/>
            <p:cNvSpPr/>
            <p:nvPr/>
          </p:nvSpPr>
          <p:spPr>
            <a:xfrm>
              <a:off x="1262625" y="2073050"/>
              <a:ext cx="24900" cy="18900"/>
            </a:xfrm>
            <a:custGeom>
              <a:avLst/>
              <a:gdLst/>
              <a:ahLst/>
              <a:cxnLst/>
              <a:rect l="l" t="t" r="r" b="b"/>
              <a:pathLst>
                <a:path w="996" h="756" extrusionOk="0">
                  <a:moveTo>
                    <a:pt x="497" y="1"/>
                  </a:moveTo>
                  <a:cubicBezTo>
                    <a:pt x="16" y="1"/>
                    <a:pt x="0" y="756"/>
                    <a:pt x="497" y="756"/>
                  </a:cubicBezTo>
                  <a:cubicBezTo>
                    <a:pt x="979" y="756"/>
                    <a:pt x="995" y="1"/>
                    <a:pt x="497" y="1"/>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4" name="Google Shape;1374;p91"/>
            <p:cNvSpPr/>
            <p:nvPr/>
          </p:nvSpPr>
          <p:spPr>
            <a:xfrm>
              <a:off x="460850" y="1778925"/>
              <a:ext cx="24475" cy="19275"/>
            </a:xfrm>
            <a:custGeom>
              <a:avLst/>
              <a:gdLst/>
              <a:ahLst/>
              <a:cxnLst/>
              <a:rect l="l" t="t" r="r" b="b"/>
              <a:pathLst>
                <a:path w="979" h="771" extrusionOk="0">
                  <a:moveTo>
                    <a:pt x="497" y="0"/>
                  </a:moveTo>
                  <a:cubicBezTo>
                    <a:pt x="0" y="0"/>
                    <a:pt x="0" y="771"/>
                    <a:pt x="497" y="771"/>
                  </a:cubicBezTo>
                  <a:cubicBezTo>
                    <a:pt x="979" y="771"/>
                    <a:pt x="979" y="0"/>
                    <a:pt x="49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5" name="Google Shape;1375;p91"/>
            <p:cNvSpPr/>
            <p:nvPr/>
          </p:nvSpPr>
          <p:spPr>
            <a:xfrm>
              <a:off x="753775" y="1008025"/>
              <a:ext cx="16075" cy="12875"/>
            </a:xfrm>
            <a:custGeom>
              <a:avLst/>
              <a:gdLst/>
              <a:ahLst/>
              <a:cxnLst/>
              <a:rect l="l" t="t" r="r" b="b"/>
              <a:pathLst>
                <a:path w="643" h="515" extrusionOk="0">
                  <a:moveTo>
                    <a:pt x="322" y="1"/>
                  </a:moveTo>
                  <a:cubicBezTo>
                    <a:pt x="1" y="1"/>
                    <a:pt x="1" y="514"/>
                    <a:pt x="322" y="514"/>
                  </a:cubicBezTo>
                  <a:cubicBezTo>
                    <a:pt x="643" y="514"/>
                    <a:pt x="643" y="1"/>
                    <a:pt x="322" y="1"/>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6" name="Google Shape;1376;p91"/>
            <p:cNvSpPr/>
            <p:nvPr/>
          </p:nvSpPr>
          <p:spPr>
            <a:xfrm>
              <a:off x="1450000" y="1260450"/>
              <a:ext cx="16500" cy="12875"/>
            </a:xfrm>
            <a:custGeom>
              <a:avLst/>
              <a:gdLst/>
              <a:ahLst/>
              <a:cxnLst/>
              <a:rect l="l" t="t" r="r" b="b"/>
              <a:pathLst>
                <a:path w="660" h="515" extrusionOk="0">
                  <a:moveTo>
                    <a:pt x="322" y="1"/>
                  </a:moveTo>
                  <a:cubicBezTo>
                    <a:pt x="1" y="1"/>
                    <a:pt x="1" y="514"/>
                    <a:pt x="322" y="514"/>
                  </a:cubicBezTo>
                  <a:cubicBezTo>
                    <a:pt x="659" y="514"/>
                    <a:pt x="659" y="1"/>
                    <a:pt x="322" y="1"/>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7" name="Google Shape;1377;p91"/>
            <p:cNvSpPr/>
            <p:nvPr/>
          </p:nvSpPr>
          <p:spPr>
            <a:xfrm>
              <a:off x="1835650" y="880425"/>
              <a:ext cx="16475" cy="12850"/>
            </a:xfrm>
            <a:custGeom>
              <a:avLst/>
              <a:gdLst/>
              <a:ahLst/>
              <a:cxnLst/>
              <a:rect l="l" t="t" r="r" b="b"/>
              <a:pathLst>
                <a:path w="659" h="514" extrusionOk="0">
                  <a:moveTo>
                    <a:pt x="322" y="0"/>
                  </a:moveTo>
                  <a:cubicBezTo>
                    <a:pt x="1" y="0"/>
                    <a:pt x="1" y="514"/>
                    <a:pt x="322" y="514"/>
                  </a:cubicBezTo>
                  <a:cubicBezTo>
                    <a:pt x="658" y="514"/>
                    <a:pt x="658" y="0"/>
                    <a:pt x="322" y="0"/>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8" name="Google Shape;1378;p91"/>
            <p:cNvSpPr/>
            <p:nvPr/>
          </p:nvSpPr>
          <p:spPr>
            <a:xfrm>
              <a:off x="1055950" y="1607550"/>
              <a:ext cx="16475" cy="12475"/>
            </a:xfrm>
            <a:custGeom>
              <a:avLst/>
              <a:gdLst/>
              <a:ahLst/>
              <a:cxnLst/>
              <a:rect l="l" t="t" r="r" b="b"/>
              <a:pathLst>
                <a:path w="659" h="499" extrusionOk="0">
                  <a:moveTo>
                    <a:pt x="338" y="1"/>
                  </a:moveTo>
                  <a:cubicBezTo>
                    <a:pt x="0" y="1"/>
                    <a:pt x="0" y="499"/>
                    <a:pt x="338" y="499"/>
                  </a:cubicBezTo>
                  <a:cubicBezTo>
                    <a:pt x="659" y="499"/>
                    <a:pt x="659" y="1"/>
                    <a:pt x="338" y="1"/>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9" name="Google Shape;1379;p91"/>
            <p:cNvSpPr/>
            <p:nvPr/>
          </p:nvSpPr>
          <p:spPr>
            <a:xfrm>
              <a:off x="1759800" y="1926600"/>
              <a:ext cx="15275" cy="15275"/>
            </a:xfrm>
            <a:custGeom>
              <a:avLst/>
              <a:gdLst/>
              <a:ahLst/>
              <a:cxnLst/>
              <a:rect l="l" t="t" r="r" b="b"/>
              <a:pathLst>
                <a:path w="611" h="611" extrusionOk="0">
                  <a:moveTo>
                    <a:pt x="289" y="0"/>
                  </a:moveTo>
                  <a:cubicBezTo>
                    <a:pt x="257" y="16"/>
                    <a:pt x="210" y="32"/>
                    <a:pt x="178" y="65"/>
                  </a:cubicBezTo>
                  <a:cubicBezTo>
                    <a:pt x="146" y="112"/>
                    <a:pt x="114" y="144"/>
                    <a:pt x="81" y="176"/>
                  </a:cubicBezTo>
                  <a:cubicBezTo>
                    <a:pt x="49" y="208"/>
                    <a:pt x="33" y="225"/>
                    <a:pt x="17" y="257"/>
                  </a:cubicBezTo>
                  <a:cubicBezTo>
                    <a:pt x="1" y="289"/>
                    <a:pt x="1" y="321"/>
                    <a:pt x="1" y="354"/>
                  </a:cubicBezTo>
                  <a:cubicBezTo>
                    <a:pt x="1" y="401"/>
                    <a:pt x="1" y="433"/>
                    <a:pt x="17" y="450"/>
                  </a:cubicBezTo>
                  <a:cubicBezTo>
                    <a:pt x="33" y="482"/>
                    <a:pt x="49" y="514"/>
                    <a:pt x="81" y="546"/>
                  </a:cubicBezTo>
                  <a:cubicBezTo>
                    <a:pt x="97" y="546"/>
                    <a:pt x="114" y="562"/>
                    <a:pt x="129" y="578"/>
                  </a:cubicBezTo>
                  <a:cubicBezTo>
                    <a:pt x="161" y="594"/>
                    <a:pt x="210" y="610"/>
                    <a:pt x="257" y="610"/>
                  </a:cubicBezTo>
                  <a:lnTo>
                    <a:pt x="322" y="610"/>
                  </a:lnTo>
                  <a:cubicBezTo>
                    <a:pt x="370" y="594"/>
                    <a:pt x="402" y="578"/>
                    <a:pt x="435" y="546"/>
                  </a:cubicBezTo>
                  <a:cubicBezTo>
                    <a:pt x="467" y="497"/>
                    <a:pt x="499" y="465"/>
                    <a:pt x="546" y="433"/>
                  </a:cubicBezTo>
                  <a:cubicBezTo>
                    <a:pt x="563" y="401"/>
                    <a:pt x="578" y="386"/>
                    <a:pt x="595" y="354"/>
                  </a:cubicBezTo>
                  <a:cubicBezTo>
                    <a:pt x="611" y="321"/>
                    <a:pt x="611" y="289"/>
                    <a:pt x="611" y="241"/>
                  </a:cubicBezTo>
                  <a:cubicBezTo>
                    <a:pt x="611" y="208"/>
                    <a:pt x="611" y="176"/>
                    <a:pt x="595" y="144"/>
                  </a:cubicBezTo>
                  <a:cubicBezTo>
                    <a:pt x="578" y="112"/>
                    <a:pt x="563" y="97"/>
                    <a:pt x="546" y="65"/>
                  </a:cubicBezTo>
                  <a:cubicBezTo>
                    <a:pt x="531" y="65"/>
                    <a:pt x="514" y="48"/>
                    <a:pt x="499" y="32"/>
                  </a:cubicBezTo>
                  <a:cubicBezTo>
                    <a:pt x="450" y="0"/>
                    <a:pt x="402" y="0"/>
                    <a:pt x="370" y="0"/>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0" name="Google Shape;1380;p91"/>
            <p:cNvSpPr/>
            <p:nvPr/>
          </p:nvSpPr>
          <p:spPr>
            <a:xfrm>
              <a:off x="1347275" y="2841925"/>
              <a:ext cx="16500" cy="12850"/>
            </a:xfrm>
            <a:custGeom>
              <a:avLst/>
              <a:gdLst/>
              <a:ahLst/>
              <a:cxnLst/>
              <a:rect l="l" t="t" r="r" b="b"/>
              <a:pathLst>
                <a:path w="660" h="514" extrusionOk="0">
                  <a:moveTo>
                    <a:pt x="322" y="0"/>
                  </a:moveTo>
                  <a:cubicBezTo>
                    <a:pt x="1" y="0"/>
                    <a:pt x="1" y="514"/>
                    <a:pt x="322" y="514"/>
                  </a:cubicBezTo>
                  <a:cubicBezTo>
                    <a:pt x="659" y="514"/>
                    <a:pt x="659" y="0"/>
                    <a:pt x="322" y="0"/>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1" name="Google Shape;1381;p91"/>
            <p:cNvSpPr/>
            <p:nvPr/>
          </p:nvSpPr>
          <p:spPr>
            <a:xfrm>
              <a:off x="2362950" y="1876425"/>
              <a:ext cx="16075" cy="12850"/>
            </a:xfrm>
            <a:custGeom>
              <a:avLst/>
              <a:gdLst/>
              <a:ahLst/>
              <a:cxnLst/>
              <a:rect l="l" t="t" r="r" b="b"/>
              <a:pathLst>
                <a:path w="643" h="514" extrusionOk="0">
                  <a:moveTo>
                    <a:pt x="322" y="0"/>
                  </a:moveTo>
                  <a:cubicBezTo>
                    <a:pt x="1" y="0"/>
                    <a:pt x="1" y="514"/>
                    <a:pt x="322" y="514"/>
                  </a:cubicBezTo>
                  <a:cubicBezTo>
                    <a:pt x="643" y="514"/>
                    <a:pt x="643" y="0"/>
                    <a:pt x="32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2" name="Google Shape;1382;p91"/>
            <p:cNvSpPr/>
            <p:nvPr/>
          </p:nvSpPr>
          <p:spPr>
            <a:xfrm>
              <a:off x="429050" y="1016275"/>
              <a:ext cx="427500" cy="218550"/>
            </a:xfrm>
            <a:custGeom>
              <a:avLst/>
              <a:gdLst/>
              <a:ahLst/>
              <a:cxnLst/>
              <a:rect l="l" t="t" r="r" b="b"/>
              <a:pathLst>
                <a:path w="17100" h="8742" extrusionOk="0">
                  <a:moveTo>
                    <a:pt x="3098" y="1"/>
                  </a:moveTo>
                  <a:cubicBezTo>
                    <a:pt x="2903" y="1"/>
                    <a:pt x="2722" y="255"/>
                    <a:pt x="2910" y="441"/>
                  </a:cubicBezTo>
                  <a:cubicBezTo>
                    <a:pt x="4466" y="1935"/>
                    <a:pt x="6537" y="3090"/>
                    <a:pt x="8671" y="3395"/>
                  </a:cubicBezTo>
                  <a:cubicBezTo>
                    <a:pt x="8999" y="3434"/>
                    <a:pt x="9321" y="3462"/>
                    <a:pt x="9643" y="3462"/>
                  </a:cubicBezTo>
                  <a:cubicBezTo>
                    <a:pt x="9843" y="3462"/>
                    <a:pt x="10042" y="3451"/>
                    <a:pt x="10244" y="3427"/>
                  </a:cubicBezTo>
                  <a:cubicBezTo>
                    <a:pt x="10903" y="3347"/>
                    <a:pt x="11545" y="3202"/>
                    <a:pt x="12187" y="3090"/>
                  </a:cubicBezTo>
                  <a:cubicBezTo>
                    <a:pt x="12636" y="3011"/>
                    <a:pt x="13096" y="2951"/>
                    <a:pt x="13548" y="2951"/>
                  </a:cubicBezTo>
                  <a:cubicBezTo>
                    <a:pt x="14197" y="2951"/>
                    <a:pt x="14831" y="3074"/>
                    <a:pt x="15398" y="3443"/>
                  </a:cubicBezTo>
                  <a:cubicBezTo>
                    <a:pt x="15798" y="3700"/>
                    <a:pt x="16119" y="4069"/>
                    <a:pt x="16248" y="4518"/>
                  </a:cubicBezTo>
                  <a:cubicBezTo>
                    <a:pt x="16393" y="5049"/>
                    <a:pt x="16248" y="5578"/>
                    <a:pt x="15975" y="6044"/>
                  </a:cubicBezTo>
                  <a:cubicBezTo>
                    <a:pt x="15413" y="7007"/>
                    <a:pt x="14354" y="7649"/>
                    <a:pt x="13311" y="7970"/>
                  </a:cubicBezTo>
                  <a:cubicBezTo>
                    <a:pt x="12740" y="8148"/>
                    <a:pt x="12152" y="8241"/>
                    <a:pt x="11567" y="8241"/>
                  </a:cubicBezTo>
                  <a:cubicBezTo>
                    <a:pt x="11049" y="8241"/>
                    <a:pt x="10534" y="8168"/>
                    <a:pt x="10036" y="8018"/>
                  </a:cubicBezTo>
                  <a:cubicBezTo>
                    <a:pt x="8881" y="7664"/>
                    <a:pt x="7869" y="6975"/>
                    <a:pt x="6858" y="6348"/>
                  </a:cubicBezTo>
                  <a:cubicBezTo>
                    <a:pt x="5814" y="5691"/>
                    <a:pt x="4755" y="5113"/>
                    <a:pt x="3552" y="4871"/>
                  </a:cubicBezTo>
                  <a:cubicBezTo>
                    <a:pt x="3169" y="4801"/>
                    <a:pt x="2774" y="4758"/>
                    <a:pt x="2381" y="4758"/>
                  </a:cubicBezTo>
                  <a:cubicBezTo>
                    <a:pt x="1618" y="4758"/>
                    <a:pt x="864" y="4919"/>
                    <a:pt x="228" y="5353"/>
                  </a:cubicBezTo>
                  <a:cubicBezTo>
                    <a:pt x="1" y="5501"/>
                    <a:pt x="143" y="5828"/>
                    <a:pt x="355" y="5828"/>
                  </a:cubicBezTo>
                  <a:cubicBezTo>
                    <a:pt x="396" y="5828"/>
                    <a:pt x="441" y="5816"/>
                    <a:pt x="485" y="5787"/>
                  </a:cubicBezTo>
                  <a:cubicBezTo>
                    <a:pt x="1046" y="5406"/>
                    <a:pt x="1707" y="5257"/>
                    <a:pt x="2374" y="5257"/>
                  </a:cubicBezTo>
                  <a:cubicBezTo>
                    <a:pt x="2776" y="5257"/>
                    <a:pt x="3181" y="5311"/>
                    <a:pt x="3567" y="5402"/>
                  </a:cubicBezTo>
                  <a:cubicBezTo>
                    <a:pt x="4707" y="5642"/>
                    <a:pt x="5686" y="6204"/>
                    <a:pt x="6666" y="6830"/>
                  </a:cubicBezTo>
                  <a:cubicBezTo>
                    <a:pt x="7693" y="7472"/>
                    <a:pt x="8720" y="8146"/>
                    <a:pt x="9891" y="8499"/>
                  </a:cubicBezTo>
                  <a:cubicBezTo>
                    <a:pt x="10444" y="8662"/>
                    <a:pt x="11018" y="8742"/>
                    <a:pt x="11592" y="8742"/>
                  </a:cubicBezTo>
                  <a:cubicBezTo>
                    <a:pt x="12150" y="8742"/>
                    <a:pt x="12708" y="8666"/>
                    <a:pt x="13247" y="8516"/>
                  </a:cubicBezTo>
                  <a:cubicBezTo>
                    <a:pt x="14306" y="8227"/>
                    <a:pt x="15366" y="7632"/>
                    <a:pt x="16072" y="6765"/>
                  </a:cubicBezTo>
                  <a:cubicBezTo>
                    <a:pt x="16746" y="5947"/>
                    <a:pt x="17099" y="4807"/>
                    <a:pt x="16505" y="3844"/>
                  </a:cubicBezTo>
                  <a:cubicBezTo>
                    <a:pt x="15975" y="2994"/>
                    <a:pt x="14980" y="2560"/>
                    <a:pt x="14033" y="2448"/>
                  </a:cubicBezTo>
                  <a:cubicBezTo>
                    <a:pt x="13882" y="2434"/>
                    <a:pt x="13732" y="2427"/>
                    <a:pt x="13583" y="2427"/>
                  </a:cubicBezTo>
                  <a:cubicBezTo>
                    <a:pt x="12410" y="2427"/>
                    <a:pt x="11268" y="2830"/>
                    <a:pt x="10101" y="2930"/>
                  </a:cubicBezTo>
                  <a:cubicBezTo>
                    <a:pt x="9938" y="2944"/>
                    <a:pt x="9775" y="2951"/>
                    <a:pt x="9612" y="2951"/>
                  </a:cubicBezTo>
                  <a:cubicBezTo>
                    <a:pt x="8518" y="2951"/>
                    <a:pt x="7417" y="2638"/>
                    <a:pt x="6424" y="2191"/>
                  </a:cubicBezTo>
                  <a:cubicBezTo>
                    <a:pt x="5268" y="1678"/>
                    <a:pt x="4177" y="955"/>
                    <a:pt x="3263" y="73"/>
                  </a:cubicBezTo>
                  <a:cubicBezTo>
                    <a:pt x="3212" y="22"/>
                    <a:pt x="3154" y="1"/>
                    <a:pt x="3098" y="1"/>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3" name="Google Shape;1383;p91"/>
            <p:cNvSpPr/>
            <p:nvPr/>
          </p:nvSpPr>
          <p:spPr>
            <a:xfrm>
              <a:off x="348475" y="1322350"/>
              <a:ext cx="2209125" cy="1052500"/>
            </a:xfrm>
            <a:custGeom>
              <a:avLst/>
              <a:gdLst/>
              <a:ahLst/>
              <a:cxnLst/>
              <a:rect l="l" t="t" r="r" b="b"/>
              <a:pathLst>
                <a:path w="88365" h="42100" extrusionOk="0">
                  <a:moveTo>
                    <a:pt x="28531" y="1"/>
                  </a:moveTo>
                  <a:cubicBezTo>
                    <a:pt x="26979" y="1"/>
                    <a:pt x="25429" y="235"/>
                    <a:pt x="23950" y="718"/>
                  </a:cubicBezTo>
                  <a:cubicBezTo>
                    <a:pt x="22007" y="1360"/>
                    <a:pt x="20226" y="2372"/>
                    <a:pt x="18283" y="2998"/>
                  </a:cubicBezTo>
                  <a:cubicBezTo>
                    <a:pt x="17310" y="3314"/>
                    <a:pt x="16264" y="3520"/>
                    <a:pt x="15239" y="3520"/>
                  </a:cubicBezTo>
                  <a:cubicBezTo>
                    <a:pt x="14234" y="3520"/>
                    <a:pt x="13250" y="3322"/>
                    <a:pt x="12376" y="2837"/>
                  </a:cubicBezTo>
                  <a:cubicBezTo>
                    <a:pt x="11252" y="2227"/>
                    <a:pt x="10402" y="1200"/>
                    <a:pt x="9262" y="622"/>
                  </a:cubicBezTo>
                  <a:cubicBezTo>
                    <a:pt x="8488" y="235"/>
                    <a:pt x="7662" y="89"/>
                    <a:pt x="6812" y="89"/>
                  </a:cubicBezTo>
                  <a:cubicBezTo>
                    <a:pt x="5159" y="89"/>
                    <a:pt x="3414" y="642"/>
                    <a:pt x="1782" y="1056"/>
                  </a:cubicBezTo>
                  <a:cubicBezTo>
                    <a:pt x="1557" y="1120"/>
                    <a:pt x="1332" y="1168"/>
                    <a:pt x="1108" y="1217"/>
                  </a:cubicBezTo>
                  <a:cubicBezTo>
                    <a:pt x="226" y="5566"/>
                    <a:pt x="1" y="9884"/>
                    <a:pt x="258" y="13752"/>
                  </a:cubicBezTo>
                  <a:cubicBezTo>
                    <a:pt x="3564" y="12982"/>
                    <a:pt x="7336" y="8937"/>
                    <a:pt x="9615" y="8183"/>
                  </a:cubicBezTo>
                  <a:cubicBezTo>
                    <a:pt x="9922" y="8081"/>
                    <a:pt x="10206" y="8033"/>
                    <a:pt x="10473" y="8033"/>
                  </a:cubicBezTo>
                  <a:cubicBezTo>
                    <a:pt x="12557" y="8033"/>
                    <a:pt x="13669" y="10943"/>
                    <a:pt x="17240" y="13816"/>
                  </a:cubicBezTo>
                  <a:cubicBezTo>
                    <a:pt x="17948" y="14387"/>
                    <a:pt x="18660" y="14626"/>
                    <a:pt x="19374" y="14626"/>
                  </a:cubicBezTo>
                  <a:cubicBezTo>
                    <a:pt x="22746" y="14626"/>
                    <a:pt x="26179" y="9296"/>
                    <a:pt x="29504" y="8183"/>
                  </a:cubicBezTo>
                  <a:cubicBezTo>
                    <a:pt x="29956" y="8032"/>
                    <a:pt x="30392" y="7960"/>
                    <a:pt x="30819" y="7960"/>
                  </a:cubicBezTo>
                  <a:cubicBezTo>
                    <a:pt x="34207" y="7960"/>
                    <a:pt x="36915" y="12531"/>
                    <a:pt x="41093" y="18649"/>
                  </a:cubicBezTo>
                  <a:cubicBezTo>
                    <a:pt x="43734" y="22507"/>
                    <a:pt x="47459" y="23353"/>
                    <a:pt x="50217" y="23353"/>
                  </a:cubicBezTo>
                  <a:cubicBezTo>
                    <a:pt x="52370" y="23353"/>
                    <a:pt x="53934" y="22837"/>
                    <a:pt x="53934" y="22837"/>
                  </a:cubicBezTo>
                  <a:cubicBezTo>
                    <a:pt x="58075" y="23672"/>
                    <a:pt x="61494" y="27349"/>
                    <a:pt x="62024" y="31537"/>
                  </a:cubicBezTo>
                  <a:cubicBezTo>
                    <a:pt x="62328" y="33945"/>
                    <a:pt x="61992" y="36915"/>
                    <a:pt x="64030" y="38247"/>
                  </a:cubicBezTo>
                  <a:cubicBezTo>
                    <a:pt x="64791" y="38751"/>
                    <a:pt x="65687" y="38863"/>
                    <a:pt x="66615" y="38863"/>
                  </a:cubicBezTo>
                  <a:cubicBezTo>
                    <a:pt x="67313" y="38863"/>
                    <a:pt x="68028" y="38800"/>
                    <a:pt x="68717" y="38793"/>
                  </a:cubicBezTo>
                  <a:cubicBezTo>
                    <a:pt x="68734" y="38793"/>
                    <a:pt x="68750" y="38793"/>
                    <a:pt x="68767" y="38793"/>
                  </a:cubicBezTo>
                  <a:cubicBezTo>
                    <a:pt x="72230" y="38793"/>
                    <a:pt x="75330" y="40391"/>
                    <a:pt x="78412" y="42099"/>
                  </a:cubicBezTo>
                  <a:cubicBezTo>
                    <a:pt x="79103" y="38874"/>
                    <a:pt x="79536" y="36417"/>
                    <a:pt x="79536" y="36417"/>
                  </a:cubicBezTo>
                  <a:cubicBezTo>
                    <a:pt x="79536" y="36417"/>
                    <a:pt x="83758" y="35518"/>
                    <a:pt x="86598" y="34330"/>
                  </a:cubicBezTo>
                  <a:cubicBezTo>
                    <a:pt x="87803" y="33817"/>
                    <a:pt x="88364" y="32421"/>
                    <a:pt x="87835" y="31216"/>
                  </a:cubicBezTo>
                  <a:lnTo>
                    <a:pt x="85732" y="26450"/>
                  </a:lnTo>
                  <a:cubicBezTo>
                    <a:pt x="83982" y="27017"/>
                    <a:pt x="82354" y="28313"/>
                    <a:pt x="80501" y="28313"/>
                  </a:cubicBezTo>
                  <a:cubicBezTo>
                    <a:pt x="80469" y="28313"/>
                    <a:pt x="80436" y="28313"/>
                    <a:pt x="80402" y="28312"/>
                  </a:cubicBezTo>
                  <a:cubicBezTo>
                    <a:pt x="78605" y="28280"/>
                    <a:pt x="77048" y="26963"/>
                    <a:pt x="76053" y="25454"/>
                  </a:cubicBezTo>
                  <a:cubicBezTo>
                    <a:pt x="75073" y="23946"/>
                    <a:pt x="74480" y="22212"/>
                    <a:pt x="73597" y="20654"/>
                  </a:cubicBezTo>
                  <a:cubicBezTo>
                    <a:pt x="71164" y="16420"/>
                    <a:pt x="66350" y="13709"/>
                    <a:pt x="61499" y="13709"/>
                  </a:cubicBezTo>
                  <a:cubicBezTo>
                    <a:pt x="61037" y="13709"/>
                    <a:pt x="60574" y="13734"/>
                    <a:pt x="60113" y="13784"/>
                  </a:cubicBezTo>
                  <a:cubicBezTo>
                    <a:pt x="57568" y="14057"/>
                    <a:pt x="55068" y="15045"/>
                    <a:pt x="52556" y="15045"/>
                  </a:cubicBezTo>
                  <a:cubicBezTo>
                    <a:pt x="52106" y="15045"/>
                    <a:pt x="51656" y="15013"/>
                    <a:pt x="51205" y="14940"/>
                  </a:cubicBezTo>
                  <a:cubicBezTo>
                    <a:pt x="48396" y="14475"/>
                    <a:pt x="46084" y="12485"/>
                    <a:pt x="44239" y="10317"/>
                  </a:cubicBezTo>
                  <a:cubicBezTo>
                    <a:pt x="42392" y="8134"/>
                    <a:pt x="40851" y="5694"/>
                    <a:pt x="38717" y="3800"/>
                  </a:cubicBezTo>
                  <a:cubicBezTo>
                    <a:pt x="35946" y="1335"/>
                    <a:pt x="32234" y="1"/>
                    <a:pt x="2853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4" name="Google Shape;1384;p91"/>
            <p:cNvSpPr/>
            <p:nvPr/>
          </p:nvSpPr>
          <p:spPr>
            <a:xfrm>
              <a:off x="669100" y="697575"/>
              <a:ext cx="1457125" cy="542800"/>
            </a:xfrm>
            <a:custGeom>
              <a:avLst/>
              <a:gdLst/>
              <a:ahLst/>
              <a:cxnLst/>
              <a:rect l="l" t="t" r="r" b="b"/>
              <a:pathLst>
                <a:path w="58285" h="21712" extrusionOk="0">
                  <a:moveTo>
                    <a:pt x="18078" y="1"/>
                  </a:moveTo>
                  <a:cubicBezTo>
                    <a:pt x="16249" y="1"/>
                    <a:pt x="14390" y="193"/>
                    <a:pt x="12569" y="252"/>
                  </a:cubicBezTo>
                  <a:cubicBezTo>
                    <a:pt x="12289" y="262"/>
                    <a:pt x="12004" y="268"/>
                    <a:pt x="11718" y="268"/>
                  </a:cubicBezTo>
                  <a:cubicBezTo>
                    <a:pt x="11153" y="268"/>
                    <a:pt x="10582" y="247"/>
                    <a:pt x="10017" y="204"/>
                  </a:cubicBezTo>
                  <a:cubicBezTo>
                    <a:pt x="6100" y="1456"/>
                    <a:pt x="2778" y="3301"/>
                    <a:pt x="0" y="5549"/>
                  </a:cubicBezTo>
                  <a:cubicBezTo>
                    <a:pt x="3235" y="7948"/>
                    <a:pt x="7871" y="9987"/>
                    <a:pt x="10501" y="9987"/>
                  </a:cubicBezTo>
                  <a:cubicBezTo>
                    <a:pt x="10599" y="9987"/>
                    <a:pt x="10695" y="9985"/>
                    <a:pt x="10787" y="9979"/>
                  </a:cubicBezTo>
                  <a:cubicBezTo>
                    <a:pt x="13925" y="9782"/>
                    <a:pt x="16862" y="7953"/>
                    <a:pt x="19990" y="7953"/>
                  </a:cubicBezTo>
                  <a:cubicBezTo>
                    <a:pt x="20175" y="7953"/>
                    <a:pt x="20360" y="7960"/>
                    <a:pt x="20546" y="7973"/>
                  </a:cubicBezTo>
                  <a:cubicBezTo>
                    <a:pt x="23709" y="8213"/>
                    <a:pt x="26357" y="10493"/>
                    <a:pt x="28396" y="12917"/>
                  </a:cubicBezTo>
                  <a:cubicBezTo>
                    <a:pt x="30434" y="15357"/>
                    <a:pt x="32184" y="18101"/>
                    <a:pt x="34768" y="19963"/>
                  </a:cubicBezTo>
                  <a:cubicBezTo>
                    <a:pt x="36262" y="21030"/>
                    <a:pt x="38159" y="21711"/>
                    <a:pt x="39970" y="21711"/>
                  </a:cubicBezTo>
                  <a:cubicBezTo>
                    <a:pt x="41293" y="21711"/>
                    <a:pt x="42570" y="21348"/>
                    <a:pt x="43613" y="20509"/>
                  </a:cubicBezTo>
                  <a:cubicBezTo>
                    <a:pt x="44865" y="19498"/>
                    <a:pt x="45636" y="17940"/>
                    <a:pt x="46984" y="17074"/>
                  </a:cubicBezTo>
                  <a:cubicBezTo>
                    <a:pt x="48023" y="16393"/>
                    <a:pt x="49242" y="16217"/>
                    <a:pt x="50504" y="16217"/>
                  </a:cubicBezTo>
                  <a:cubicBezTo>
                    <a:pt x="51504" y="16217"/>
                    <a:pt x="52531" y="16327"/>
                    <a:pt x="53516" y="16384"/>
                  </a:cubicBezTo>
                  <a:cubicBezTo>
                    <a:pt x="53720" y="16396"/>
                    <a:pt x="53928" y="16402"/>
                    <a:pt x="54137" y="16402"/>
                  </a:cubicBezTo>
                  <a:cubicBezTo>
                    <a:pt x="55627" y="16402"/>
                    <a:pt x="57215" y="16086"/>
                    <a:pt x="58284" y="15228"/>
                  </a:cubicBezTo>
                  <a:cubicBezTo>
                    <a:pt x="56598" y="12836"/>
                    <a:pt x="54560" y="10493"/>
                    <a:pt x="52136" y="8342"/>
                  </a:cubicBezTo>
                  <a:cubicBezTo>
                    <a:pt x="51719" y="8390"/>
                    <a:pt x="51318" y="8438"/>
                    <a:pt x="50916" y="8487"/>
                  </a:cubicBezTo>
                  <a:cubicBezTo>
                    <a:pt x="47393" y="8994"/>
                    <a:pt x="43729" y="9865"/>
                    <a:pt x="40220" y="9865"/>
                  </a:cubicBezTo>
                  <a:cubicBezTo>
                    <a:pt x="38070" y="9865"/>
                    <a:pt x="35978" y="9538"/>
                    <a:pt x="34014" y="8598"/>
                  </a:cubicBezTo>
                  <a:cubicBezTo>
                    <a:pt x="29921" y="6640"/>
                    <a:pt x="27241" y="2338"/>
                    <a:pt x="23003" y="750"/>
                  </a:cubicBezTo>
                  <a:cubicBezTo>
                    <a:pt x="21424" y="165"/>
                    <a:pt x="19764" y="1"/>
                    <a:pt x="1807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5" name="Google Shape;1385;p91"/>
            <p:cNvSpPr/>
            <p:nvPr/>
          </p:nvSpPr>
          <p:spPr>
            <a:xfrm>
              <a:off x="639400" y="2245325"/>
              <a:ext cx="1587525" cy="579775"/>
            </a:xfrm>
            <a:custGeom>
              <a:avLst/>
              <a:gdLst/>
              <a:ahLst/>
              <a:cxnLst/>
              <a:rect l="l" t="t" r="r" b="b"/>
              <a:pathLst>
                <a:path w="63501" h="23191" extrusionOk="0">
                  <a:moveTo>
                    <a:pt x="9904" y="0"/>
                  </a:moveTo>
                  <a:cubicBezTo>
                    <a:pt x="8859" y="0"/>
                    <a:pt x="7791" y="207"/>
                    <a:pt x="6759" y="414"/>
                  </a:cubicBezTo>
                  <a:cubicBezTo>
                    <a:pt x="5025" y="750"/>
                    <a:pt x="3307" y="1103"/>
                    <a:pt x="1574" y="1456"/>
                  </a:cubicBezTo>
                  <a:lnTo>
                    <a:pt x="3966" y="4459"/>
                  </a:lnTo>
                  <a:lnTo>
                    <a:pt x="1" y="14924"/>
                  </a:lnTo>
                  <a:cubicBezTo>
                    <a:pt x="370" y="15085"/>
                    <a:pt x="756" y="15277"/>
                    <a:pt x="1109" y="15470"/>
                  </a:cubicBezTo>
                  <a:cubicBezTo>
                    <a:pt x="4287" y="17171"/>
                    <a:pt x="6999" y="19708"/>
                    <a:pt x="10241" y="21296"/>
                  </a:cubicBezTo>
                  <a:cubicBezTo>
                    <a:pt x="12680" y="22497"/>
                    <a:pt x="15393" y="23111"/>
                    <a:pt x="18104" y="23111"/>
                  </a:cubicBezTo>
                  <a:cubicBezTo>
                    <a:pt x="18981" y="23111"/>
                    <a:pt x="19857" y="23047"/>
                    <a:pt x="20724" y="22918"/>
                  </a:cubicBezTo>
                  <a:cubicBezTo>
                    <a:pt x="24865" y="22308"/>
                    <a:pt x="28733" y="20253"/>
                    <a:pt x="32923" y="20061"/>
                  </a:cubicBezTo>
                  <a:cubicBezTo>
                    <a:pt x="33150" y="20050"/>
                    <a:pt x="33377" y="20045"/>
                    <a:pt x="33603" y="20045"/>
                  </a:cubicBezTo>
                  <a:cubicBezTo>
                    <a:pt x="37748" y="20045"/>
                    <a:pt x="41663" y="21806"/>
                    <a:pt x="45651" y="23190"/>
                  </a:cubicBezTo>
                  <a:lnTo>
                    <a:pt x="47449" y="20365"/>
                  </a:lnTo>
                  <a:cubicBezTo>
                    <a:pt x="47449" y="20365"/>
                    <a:pt x="51359" y="20701"/>
                    <a:pt x="55190" y="20701"/>
                  </a:cubicBezTo>
                  <a:cubicBezTo>
                    <a:pt x="58063" y="20701"/>
                    <a:pt x="60891" y="20512"/>
                    <a:pt x="61992" y="19851"/>
                  </a:cubicBezTo>
                  <a:cubicBezTo>
                    <a:pt x="62473" y="19563"/>
                    <a:pt x="62987" y="18664"/>
                    <a:pt x="63501" y="17380"/>
                  </a:cubicBezTo>
                  <a:cubicBezTo>
                    <a:pt x="63436" y="17364"/>
                    <a:pt x="63372" y="17364"/>
                    <a:pt x="63308" y="17347"/>
                  </a:cubicBezTo>
                  <a:cubicBezTo>
                    <a:pt x="63040" y="17324"/>
                    <a:pt x="62772" y="17314"/>
                    <a:pt x="62505" y="17314"/>
                  </a:cubicBezTo>
                  <a:cubicBezTo>
                    <a:pt x="60548" y="17314"/>
                    <a:pt x="58612" y="17871"/>
                    <a:pt x="56663" y="18054"/>
                  </a:cubicBezTo>
                  <a:cubicBezTo>
                    <a:pt x="56238" y="18092"/>
                    <a:pt x="55812" y="18110"/>
                    <a:pt x="55385" y="18110"/>
                  </a:cubicBezTo>
                  <a:cubicBezTo>
                    <a:pt x="51834" y="18110"/>
                    <a:pt x="48281" y="16814"/>
                    <a:pt x="45587" y="14507"/>
                  </a:cubicBezTo>
                  <a:cubicBezTo>
                    <a:pt x="43453" y="12660"/>
                    <a:pt x="41719" y="10156"/>
                    <a:pt x="39038" y="9274"/>
                  </a:cubicBezTo>
                  <a:cubicBezTo>
                    <a:pt x="38293" y="9024"/>
                    <a:pt x="37535" y="8918"/>
                    <a:pt x="36772" y="8918"/>
                  </a:cubicBezTo>
                  <a:cubicBezTo>
                    <a:pt x="34444" y="8918"/>
                    <a:pt x="32065" y="9904"/>
                    <a:pt x="29841" y="10798"/>
                  </a:cubicBezTo>
                  <a:cubicBezTo>
                    <a:pt x="27984" y="11545"/>
                    <a:pt x="25917" y="12216"/>
                    <a:pt x="23956" y="12216"/>
                  </a:cubicBezTo>
                  <a:cubicBezTo>
                    <a:pt x="22798" y="12216"/>
                    <a:pt x="21678" y="11982"/>
                    <a:pt x="20660" y="11393"/>
                  </a:cubicBezTo>
                  <a:cubicBezTo>
                    <a:pt x="16486" y="8953"/>
                    <a:pt x="16405" y="1874"/>
                    <a:pt x="11847" y="301"/>
                  </a:cubicBezTo>
                  <a:cubicBezTo>
                    <a:pt x="11218" y="83"/>
                    <a:pt x="10566" y="0"/>
                    <a:pt x="9904"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6" name="Google Shape;1386;p91"/>
            <p:cNvSpPr/>
            <p:nvPr/>
          </p:nvSpPr>
          <p:spPr>
            <a:xfrm>
              <a:off x="1667125" y="1111975"/>
              <a:ext cx="353550" cy="353550"/>
            </a:xfrm>
            <a:custGeom>
              <a:avLst/>
              <a:gdLst/>
              <a:ahLst/>
              <a:cxnLst/>
              <a:rect l="l" t="t" r="r" b="b"/>
              <a:pathLst>
                <a:path w="14142" h="14142" extrusionOk="0">
                  <a:moveTo>
                    <a:pt x="7078" y="1"/>
                  </a:moveTo>
                  <a:cubicBezTo>
                    <a:pt x="3162" y="1"/>
                    <a:pt x="0" y="3162"/>
                    <a:pt x="0" y="7063"/>
                  </a:cubicBezTo>
                  <a:cubicBezTo>
                    <a:pt x="0" y="10980"/>
                    <a:pt x="3162" y="14141"/>
                    <a:pt x="7078" y="14141"/>
                  </a:cubicBezTo>
                  <a:cubicBezTo>
                    <a:pt x="10980" y="14141"/>
                    <a:pt x="14141" y="10980"/>
                    <a:pt x="14141" y="7063"/>
                  </a:cubicBezTo>
                  <a:cubicBezTo>
                    <a:pt x="14141" y="3162"/>
                    <a:pt x="10980" y="1"/>
                    <a:pt x="7078"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7" name="Google Shape;1387;p91"/>
            <p:cNvSpPr/>
            <p:nvPr/>
          </p:nvSpPr>
          <p:spPr>
            <a:xfrm>
              <a:off x="1679193" y="1200621"/>
              <a:ext cx="304651" cy="107396"/>
            </a:xfrm>
            <a:custGeom>
              <a:avLst/>
              <a:gdLst/>
              <a:ahLst/>
              <a:cxnLst/>
              <a:rect l="l" t="t" r="r" b="b"/>
              <a:pathLst>
                <a:path w="13602" h="4795" extrusionOk="0">
                  <a:moveTo>
                    <a:pt x="13271" y="1"/>
                  </a:moveTo>
                  <a:cubicBezTo>
                    <a:pt x="13247" y="1"/>
                    <a:pt x="13222" y="5"/>
                    <a:pt x="13195" y="13"/>
                  </a:cubicBezTo>
                  <a:cubicBezTo>
                    <a:pt x="12296" y="270"/>
                    <a:pt x="11493" y="800"/>
                    <a:pt x="10931" y="1539"/>
                  </a:cubicBezTo>
                  <a:cubicBezTo>
                    <a:pt x="10659" y="1892"/>
                    <a:pt x="10449" y="2292"/>
                    <a:pt x="10161" y="2630"/>
                  </a:cubicBezTo>
                  <a:cubicBezTo>
                    <a:pt x="9840" y="2999"/>
                    <a:pt x="9407" y="3176"/>
                    <a:pt x="8925" y="3223"/>
                  </a:cubicBezTo>
                  <a:cubicBezTo>
                    <a:pt x="8774" y="3241"/>
                    <a:pt x="8622" y="3248"/>
                    <a:pt x="8470" y="3248"/>
                  </a:cubicBezTo>
                  <a:cubicBezTo>
                    <a:pt x="7888" y="3248"/>
                    <a:pt x="7302" y="3145"/>
                    <a:pt x="6718" y="3145"/>
                  </a:cubicBezTo>
                  <a:cubicBezTo>
                    <a:pt x="6485" y="3145"/>
                    <a:pt x="6251" y="3162"/>
                    <a:pt x="6019" y="3208"/>
                  </a:cubicBezTo>
                  <a:cubicBezTo>
                    <a:pt x="5538" y="3304"/>
                    <a:pt x="5152" y="3561"/>
                    <a:pt x="4767" y="3833"/>
                  </a:cubicBezTo>
                  <a:cubicBezTo>
                    <a:pt x="4438" y="4067"/>
                    <a:pt x="4098" y="4288"/>
                    <a:pt x="3687" y="4288"/>
                  </a:cubicBezTo>
                  <a:cubicBezTo>
                    <a:pt x="3616" y="4288"/>
                    <a:pt x="3543" y="4282"/>
                    <a:pt x="3468" y="4267"/>
                  </a:cubicBezTo>
                  <a:cubicBezTo>
                    <a:pt x="2531" y="4118"/>
                    <a:pt x="1756" y="3327"/>
                    <a:pt x="812" y="3327"/>
                  </a:cubicBezTo>
                  <a:cubicBezTo>
                    <a:pt x="639" y="3327"/>
                    <a:pt x="460" y="3354"/>
                    <a:pt x="273" y="3416"/>
                  </a:cubicBezTo>
                  <a:cubicBezTo>
                    <a:pt x="0" y="3517"/>
                    <a:pt x="75" y="3915"/>
                    <a:pt x="324" y="3915"/>
                  </a:cubicBezTo>
                  <a:cubicBezTo>
                    <a:pt x="353" y="3915"/>
                    <a:pt x="385" y="3909"/>
                    <a:pt x="418" y="3898"/>
                  </a:cubicBezTo>
                  <a:cubicBezTo>
                    <a:pt x="561" y="3851"/>
                    <a:pt x="701" y="3830"/>
                    <a:pt x="840" y="3830"/>
                  </a:cubicBezTo>
                  <a:cubicBezTo>
                    <a:pt x="1701" y="3830"/>
                    <a:pt x="2496" y="4613"/>
                    <a:pt x="3339" y="4764"/>
                  </a:cubicBezTo>
                  <a:cubicBezTo>
                    <a:pt x="3453" y="4785"/>
                    <a:pt x="3566" y="4795"/>
                    <a:pt x="3677" y="4795"/>
                  </a:cubicBezTo>
                  <a:cubicBezTo>
                    <a:pt x="4005" y="4795"/>
                    <a:pt x="4319" y="4707"/>
                    <a:pt x="4607" y="4540"/>
                  </a:cubicBezTo>
                  <a:cubicBezTo>
                    <a:pt x="5009" y="4315"/>
                    <a:pt x="5345" y="3994"/>
                    <a:pt x="5762" y="3818"/>
                  </a:cubicBezTo>
                  <a:cubicBezTo>
                    <a:pt x="6089" y="3683"/>
                    <a:pt x="6432" y="3640"/>
                    <a:pt x="6782" y="3640"/>
                  </a:cubicBezTo>
                  <a:cubicBezTo>
                    <a:pt x="7366" y="3640"/>
                    <a:pt x="7968" y="3758"/>
                    <a:pt x="8548" y="3758"/>
                  </a:cubicBezTo>
                  <a:cubicBezTo>
                    <a:pt x="8610" y="3758"/>
                    <a:pt x="8671" y="3757"/>
                    <a:pt x="8733" y="3754"/>
                  </a:cubicBezTo>
                  <a:cubicBezTo>
                    <a:pt x="9182" y="3722"/>
                    <a:pt x="9631" y="3641"/>
                    <a:pt x="10017" y="3401"/>
                  </a:cubicBezTo>
                  <a:cubicBezTo>
                    <a:pt x="10402" y="3176"/>
                    <a:pt x="10674" y="2806"/>
                    <a:pt x="10931" y="2438"/>
                  </a:cubicBezTo>
                  <a:cubicBezTo>
                    <a:pt x="11205" y="2003"/>
                    <a:pt x="11493" y="1603"/>
                    <a:pt x="11894" y="1265"/>
                  </a:cubicBezTo>
                  <a:cubicBezTo>
                    <a:pt x="12311" y="912"/>
                    <a:pt x="12793" y="655"/>
                    <a:pt x="13323" y="495"/>
                  </a:cubicBezTo>
                  <a:cubicBezTo>
                    <a:pt x="13601" y="422"/>
                    <a:pt x="13518" y="1"/>
                    <a:pt x="13271"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8" name="Google Shape;1388;p91"/>
            <p:cNvSpPr/>
            <p:nvPr/>
          </p:nvSpPr>
          <p:spPr>
            <a:xfrm>
              <a:off x="1697247" y="1132397"/>
              <a:ext cx="204444" cy="65781"/>
            </a:xfrm>
            <a:custGeom>
              <a:avLst/>
              <a:gdLst/>
              <a:ahLst/>
              <a:cxnLst/>
              <a:rect l="l" t="t" r="r" b="b"/>
              <a:pathLst>
                <a:path w="9128" h="2937" extrusionOk="0">
                  <a:moveTo>
                    <a:pt x="8786" y="1"/>
                  </a:moveTo>
                  <a:cubicBezTo>
                    <a:pt x="8728" y="1"/>
                    <a:pt x="8668" y="27"/>
                    <a:pt x="8616" y="90"/>
                  </a:cubicBezTo>
                  <a:cubicBezTo>
                    <a:pt x="7653" y="1310"/>
                    <a:pt x="6225" y="2145"/>
                    <a:pt x="4684" y="2321"/>
                  </a:cubicBezTo>
                  <a:cubicBezTo>
                    <a:pt x="4498" y="2344"/>
                    <a:pt x="4310" y="2353"/>
                    <a:pt x="4120" y="2353"/>
                  </a:cubicBezTo>
                  <a:cubicBezTo>
                    <a:pt x="3316" y="2353"/>
                    <a:pt x="2486" y="2187"/>
                    <a:pt x="1678" y="2187"/>
                  </a:cubicBezTo>
                  <a:cubicBezTo>
                    <a:pt x="1197" y="2187"/>
                    <a:pt x="724" y="2246"/>
                    <a:pt x="269" y="2434"/>
                  </a:cubicBezTo>
                  <a:cubicBezTo>
                    <a:pt x="0" y="2547"/>
                    <a:pt x="82" y="2937"/>
                    <a:pt x="304" y="2937"/>
                  </a:cubicBezTo>
                  <a:cubicBezTo>
                    <a:pt x="333" y="2937"/>
                    <a:pt x="364" y="2930"/>
                    <a:pt x="398" y="2915"/>
                  </a:cubicBezTo>
                  <a:cubicBezTo>
                    <a:pt x="803" y="2750"/>
                    <a:pt x="1240" y="2700"/>
                    <a:pt x="1681" y="2700"/>
                  </a:cubicBezTo>
                  <a:cubicBezTo>
                    <a:pt x="2009" y="2700"/>
                    <a:pt x="2340" y="2727"/>
                    <a:pt x="2662" y="2755"/>
                  </a:cubicBezTo>
                  <a:cubicBezTo>
                    <a:pt x="3155" y="2796"/>
                    <a:pt x="3648" y="2850"/>
                    <a:pt x="4146" y="2850"/>
                  </a:cubicBezTo>
                  <a:cubicBezTo>
                    <a:pt x="4425" y="2850"/>
                    <a:pt x="4706" y="2833"/>
                    <a:pt x="4989" y="2787"/>
                  </a:cubicBezTo>
                  <a:cubicBezTo>
                    <a:pt x="6546" y="2545"/>
                    <a:pt x="8006" y="1679"/>
                    <a:pt x="8969" y="443"/>
                  </a:cubicBezTo>
                  <a:cubicBezTo>
                    <a:pt x="9127" y="250"/>
                    <a:pt x="8965" y="1"/>
                    <a:pt x="8786"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9" name="Google Shape;1389;p91"/>
            <p:cNvSpPr/>
            <p:nvPr/>
          </p:nvSpPr>
          <p:spPr>
            <a:xfrm>
              <a:off x="1776448" y="1395529"/>
              <a:ext cx="196448" cy="57898"/>
            </a:xfrm>
            <a:custGeom>
              <a:avLst/>
              <a:gdLst/>
              <a:ahLst/>
              <a:cxnLst/>
              <a:rect l="l" t="t" r="r" b="b"/>
              <a:pathLst>
                <a:path w="8771" h="2585" extrusionOk="0">
                  <a:moveTo>
                    <a:pt x="7968" y="0"/>
                  </a:moveTo>
                  <a:cubicBezTo>
                    <a:pt x="7333" y="0"/>
                    <a:pt x="6694" y="139"/>
                    <a:pt x="6075" y="268"/>
                  </a:cubicBezTo>
                  <a:cubicBezTo>
                    <a:pt x="5675" y="364"/>
                    <a:pt x="5257" y="477"/>
                    <a:pt x="4840" y="509"/>
                  </a:cubicBezTo>
                  <a:cubicBezTo>
                    <a:pt x="4753" y="515"/>
                    <a:pt x="4666" y="518"/>
                    <a:pt x="4579" y="518"/>
                  </a:cubicBezTo>
                  <a:cubicBezTo>
                    <a:pt x="4201" y="518"/>
                    <a:pt x="3825" y="468"/>
                    <a:pt x="3460" y="428"/>
                  </a:cubicBezTo>
                  <a:cubicBezTo>
                    <a:pt x="3252" y="402"/>
                    <a:pt x="3050" y="380"/>
                    <a:pt x="2848" y="380"/>
                  </a:cubicBezTo>
                  <a:cubicBezTo>
                    <a:pt x="2689" y="380"/>
                    <a:pt x="2530" y="393"/>
                    <a:pt x="2368" y="428"/>
                  </a:cubicBezTo>
                  <a:cubicBezTo>
                    <a:pt x="2047" y="509"/>
                    <a:pt x="1741" y="653"/>
                    <a:pt x="1469" y="830"/>
                  </a:cubicBezTo>
                  <a:cubicBezTo>
                    <a:pt x="923" y="1151"/>
                    <a:pt x="361" y="1616"/>
                    <a:pt x="89" y="2194"/>
                  </a:cubicBezTo>
                  <a:cubicBezTo>
                    <a:pt x="0" y="2393"/>
                    <a:pt x="178" y="2585"/>
                    <a:pt x="345" y="2585"/>
                  </a:cubicBezTo>
                  <a:cubicBezTo>
                    <a:pt x="420" y="2585"/>
                    <a:pt x="493" y="2546"/>
                    <a:pt x="538" y="2451"/>
                  </a:cubicBezTo>
                  <a:cubicBezTo>
                    <a:pt x="778" y="1905"/>
                    <a:pt x="1324" y="1488"/>
                    <a:pt x="1838" y="1199"/>
                  </a:cubicBezTo>
                  <a:cubicBezTo>
                    <a:pt x="2095" y="1055"/>
                    <a:pt x="2384" y="927"/>
                    <a:pt x="2672" y="895"/>
                  </a:cubicBezTo>
                  <a:cubicBezTo>
                    <a:pt x="2753" y="884"/>
                    <a:pt x="2836" y="879"/>
                    <a:pt x="2920" y="879"/>
                  </a:cubicBezTo>
                  <a:cubicBezTo>
                    <a:pt x="3223" y="879"/>
                    <a:pt x="3544" y="937"/>
                    <a:pt x="3845" y="974"/>
                  </a:cubicBezTo>
                  <a:cubicBezTo>
                    <a:pt x="4110" y="995"/>
                    <a:pt x="4381" y="1015"/>
                    <a:pt x="4655" y="1015"/>
                  </a:cubicBezTo>
                  <a:cubicBezTo>
                    <a:pt x="4812" y="1015"/>
                    <a:pt x="4971" y="1008"/>
                    <a:pt x="5129" y="991"/>
                  </a:cubicBezTo>
                  <a:cubicBezTo>
                    <a:pt x="5498" y="942"/>
                    <a:pt x="5851" y="830"/>
                    <a:pt x="6204" y="766"/>
                  </a:cubicBezTo>
                  <a:cubicBezTo>
                    <a:pt x="6788" y="639"/>
                    <a:pt x="7382" y="512"/>
                    <a:pt x="7970" y="512"/>
                  </a:cubicBezTo>
                  <a:cubicBezTo>
                    <a:pt x="8126" y="512"/>
                    <a:pt x="8281" y="521"/>
                    <a:pt x="8436" y="541"/>
                  </a:cubicBezTo>
                  <a:cubicBezTo>
                    <a:pt x="8450" y="543"/>
                    <a:pt x="8465" y="544"/>
                    <a:pt x="8478" y="544"/>
                  </a:cubicBezTo>
                  <a:cubicBezTo>
                    <a:pt x="8770" y="544"/>
                    <a:pt x="8742" y="73"/>
                    <a:pt x="8436" y="28"/>
                  </a:cubicBezTo>
                  <a:cubicBezTo>
                    <a:pt x="8280" y="9"/>
                    <a:pt x="8124" y="0"/>
                    <a:pt x="7968"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0" name="Google Shape;1390;p91"/>
            <p:cNvSpPr/>
            <p:nvPr/>
          </p:nvSpPr>
          <p:spPr>
            <a:xfrm>
              <a:off x="834425" y="2502425"/>
              <a:ext cx="234375" cy="234375"/>
            </a:xfrm>
            <a:custGeom>
              <a:avLst/>
              <a:gdLst/>
              <a:ahLst/>
              <a:cxnLst/>
              <a:rect l="l" t="t" r="r" b="b"/>
              <a:pathLst>
                <a:path w="9375" h="9375" extrusionOk="0">
                  <a:moveTo>
                    <a:pt x="4688" y="1"/>
                  </a:moveTo>
                  <a:cubicBezTo>
                    <a:pt x="2087" y="1"/>
                    <a:pt x="1" y="2087"/>
                    <a:pt x="1" y="4688"/>
                  </a:cubicBezTo>
                  <a:cubicBezTo>
                    <a:pt x="1" y="7273"/>
                    <a:pt x="2087" y="9375"/>
                    <a:pt x="4688" y="9375"/>
                  </a:cubicBezTo>
                  <a:cubicBezTo>
                    <a:pt x="7273" y="9375"/>
                    <a:pt x="9375" y="7273"/>
                    <a:pt x="9375" y="4688"/>
                  </a:cubicBezTo>
                  <a:cubicBezTo>
                    <a:pt x="9375" y="2087"/>
                    <a:pt x="7273" y="1"/>
                    <a:pt x="4688"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1" name="Google Shape;1391;p91"/>
            <p:cNvSpPr/>
            <p:nvPr/>
          </p:nvSpPr>
          <p:spPr>
            <a:xfrm>
              <a:off x="862089" y="2573427"/>
              <a:ext cx="162569" cy="56463"/>
            </a:xfrm>
            <a:custGeom>
              <a:avLst/>
              <a:gdLst/>
              <a:ahLst/>
              <a:cxnLst/>
              <a:rect l="l" t="t" r="r" b="b"/>
              <a:pathLst>
                <a:path w="8914" h="3096" extrusionOk="0">
                  <a:moveTo>
                    <a:pt x="8744" y="0"/>
                  </a:moveTo>
                  <a:cubicBezTo>
                    <a:pt x="8731" y="0"/>
                    <a:pt x="8718" y="2"/>
                    <a:pt x="8703" y="7"/>
                  </a:cubicBezTo>
                  <a:cubicBezTo>
                    <a:pt x="7965" y="216"/>
                    <a:pt x="7404" y="697"/>
                    <a:pt x="6986" y="1339"/>
                  </a:cubicBezTo>
                  <a:cubicBezTo>
                    <a:pt x="6745" y="1725"/>
                    <a:pt x="6488" y="2029"/>
                    <a:pt x="6007" y="2110"/>
                  </a:cubicBezTo>
                  <a:cubicBezTo>
                    <a:pt x="5859" y="2138"/>
                    <a:pt x="5712" y="2148"/>
                    <a:pt x="5565" y="2148"/>
                  </a:cubicBezTo>
                  <a:cubicBezTo>
                    <a:pt x="5297" y="2148"/>
                    <a:pt x="5030" y="2114"/>
                    <a:pt x="4771" y="2093"/>
                  </a:cubicBezTo>
                  <a:cubicBezTo>
                    <a:pt x="4653" y="2083"/>
                    <a:pt x="4533" y="2076"/>
                    <a:pt x="4413" y="2076"/>
                  </a:cubicBezTo>
                  <a:cubicBezTo>
                    <a:pt x="4158" y="2076"/>
                    <a:pt x="3903" y="2108"/>
                    <a:pt x="3663" y="2206"/>
                  </a:cubicBezTo>
                  <a:cubicBezTo>
                    <a:pt x="3295" y="2367"/>
                    <a:pt x="3021" y="2703"/>
                    <a:pt x="2636" y="2816"/>
                  </a:cubicBezTo>
                  <a:cubicBezTo>
                    <a:pt x="2555" y="2839"/>
                    <a:pt x="2476" y="2849"/>
                    <a:pt x="2398" y="2849"/>
                  </a:cubicBezTo>
                  <a:cubicBezTo>
                    <a:pt x="1977" y="2849"/>
                    <a:pt x="1589" y="2561"/>
                    <a:pt x="1223" y="2399"/>
                  </a:cubicBezTo>
                  <a:cubicBezTo>
                    <a:pt x="976" y="2286"/>
                    <a:pt x="721" y="2205"/>
                    <a:pt x="463" y="2205"/>
                  </a:cubicBezTo>
                  <a:cubicBezTo>
                    <a:pt x="353" y="2205"/>
                    <a:pt x="243" y="2220"/>
                    <a:pt x="132" y="2254"/>
                  </a:cubicBezTo>
                  <a:cubicBezTo>
                    <a:pt x="0" y="2298"/>
                    <a:pt x="43" y="2517"/>
                    <a:pt x="161" y="2517"/>
                  </a:cubicBezTo>
                  <a:cubicBezTo>
                    <a:pt x="172" y="2517"/>
                    <a:pt x="184" y="2515"/>
                    <a:pt x="196" y="2511"/>
                  </a:cubicBezTo>
                  <a:cubicBezTo>
                    <a:pt x="302" y="2476"/>
                    <a:pt x="406" y="2461"/>
                    <a:pt x="508" y="2461"/>
                  </a:cubicBezTo>
                  <a:cubicBezTo>
                    <a:pt x="1170" y="2461"/>
                    <a:pt x="1739" y="3096"/>
                    <a:pt x="2414" y="3096"/>
                  </a:cubicBezTo>
                  <a:cubicBezTo>
                    <a:pt x="2507" y="3096"/>
                    <a:pt x="2602" y="3084"/>
                    <a:pt x="2700" y="3056"/>
                  </a:cubicBezTo>
                  <a:cubicBezTo>
                    <a:pt x="3053" y="2945"/>
                    <a:pt x="3327" y="2671"/>
                    <a:pt x="3648" y="2495"/>
                  </a:cubicBezTo>
                  <a:cubicBezTo>
                    <a:pt x="3889" y="2369"/>
                    <a:pt x="4148" y="2331"/>
                    <a:pt x="4411" y="2331"/>
                  </a:cubicBezTo>
                  <a:cubicBezTo>
                    <a:pt x="4584" y="2331"/>
                    <a:pt x="4759" y="2347"/>
                    <a:pt x="4932" y="2367"/>
                  </a:cubicBezTo>
                  <a:cubicBezTo>
                    <a:pt x="5133" y="2384"/>
                    <a:pt x="5336" y="2399"/>
                    <a:pt x="5534" y="2399"/>
                  </a:cubicBezTo>
                  <a:cubicBezTo>
                    <a:pt x="6079" y="2399"/>
                    <a:pt x="6593" y="2287"/>
                    <a:pt x="6970" y="1804"/>
                  </a:cubicBezTo>
                  <a:cubicBezTo>
                    <a:pt x="7211" y="1500"/>
                    <a:pt x="7387" y="1147"/>
                    <a:pt x="7676" y="873"/>
                  </a:cubicBezTo>
                  <a:cubicBezTo>
                    <a:pt x="7982" y="569"/>
                    <a:pt x="8367" y="360"/>
                    <a:pt x="8767" y="248"/>
                  </a:cubicBezTo>
                  <a:cubicBezTo>
                    <a:pt x="8914" y="204"/>
                    <a:pt x="8873" y="0"/>
                    <a:pt x="8744"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2" name="Google Shape;1392;p91"/>
            <p:cNvSpPr/>
            <p:nvPr/>
          </p:nvSpPr>
          <p:spPr>
            <a:xfrm>
              <a:off x="868838" y="2534165"/>
              <a:ext cx="114477" cy="38828"/>
            </a:xfrm>
            <a:custGeom>
              <a:avLst/>
              <a:gdLst/>
              <a:ahLst/>
              <a:cxnLst/>
              <a:rect l="l" t="t" r="r" b="b"/>
              <a:pathLst>
                <a:path w="6277" h="2129" extrusionOk="0">
                  <a:moveTo>
                    <a:pt x="5935" y="0"/>
                  </a:moveTo>
                  <a:cubicBezTo>
                    <a:pt x="5876" y="0"/>
                    <a:pt x="5816" y="26"/>
                    <a:pt x="5765" y="90"/>
                  </a:cubicBezTo>
                  <a:cubicBezTo>
                    <a:pt x="5123" y="892"/>
                    <a:pt x="4177" y="1453"/>
                    <a:pt x="3149" y="1550"/>
                  </a:cubicBezTo>
                  <a:cubicBezTo>
                    <a:pt x="3055" y="1558"/>
                    <a:pt x="2959" y="1561"/>
                    <a:pt x="2864" y="1561"/>
                  </a:cubicBezTo>
                  <a:cubicBezTo>
                    <a:pt x="2322" y="1561"/>
                    <a:pt x="1766" y="1451"/>
                    <a:pt x="1219" y="1451"/>
                  </a:cubicBezTo>
                  <a:cubicBezTo>
                    <a:pt x="894" y="1451"/>
                    <a:pt x="572" y="1490"/>
                    <a:pt x="260" y="1614"/>
                  </a:cubicBezTo>
                  <a:cubicBezTo>
                    <a:pt x="1" y="1729"/>
                    <a:pt x="78" y="2129"/>
                    <a:pt x="316" y="2129"/>
                  </a:cubicBezTo>
                  <a:cubicBezTo>
                    <a:pt x="343" y="2129"/>
                    <a:pt x="373" y="2123"/>
                    <a:pt x="404" y="2112"/>
                  </a:cubicBezTo>
                  <a:cubicBezTo>
                    <a:pt x="680" y="1998"/>
                    <a:pt x="977" y="1963"/>
                    <a:pt x="1278" y="1963"/>
                  </a:cubicBezTo>
                  <a:cubicBezTo>
                    <a:pt x="1485" y="1963"/>
                    <a:pt x="1694" y="1980"/>
                    <a:pt x="1897" y="1999"/>
                  </a:cubicBezTo>
                  <a:cubicBezTo>
                    <a:pt x="2212" y="2029"/>
                    <a:pt x="2527" y="2058"/>
                    <a:pt x="2845" y="2058"/>
                  </a:cubicBezTo>
                  <a:cubicBezTo>
                    <a:pt x="3046" y="2058"/>
                    <a:pt x="3249" y="2047"/>
                    <a:pt x="3454" y="2016"/>
                  </a:cubicBezTo>
                  <a:cubicBezTo>
                    <a:pt x="4498" y="1855"/>
                    <a:pt x="5461" y="1261"/>
                    <a:pt x="6118" y="443"/>
                  </a:cubicBezTo>
                  <a:cubicBezTo>
                    <a:pt x="6276" y="249"/>
                    <a:pt x="6114" y="0"/>
                    <a:pt x="5935"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3" name="Google Shape;1393;p91"/>
            <p:cNvSpPr/>
            <p:nvPr/>
          </p:nvSpPr>
          <p:spPr>
            <a:xfrm>
              <a:off x="911570" y="2676223"/>
              <a:ext cx="110136" cy="34487"/>
            </a:xfrm>
            <a:custGeom>
              <a:avLst/>
              <a:gdLst/>
              <a:ahLst/>
              <a:cxnLst/>
              <a:rect l="l" t="t" r="r" b="b"/>
              <a:pathLst>
                <a:path w="6039" h="1891" extrusionOk="0">
                  <a:moveTo>
                    <a:pt x="5396" y="1"/>
                  </a:moveTo>
                  <a:cubicBezTo>
                    <a:pt x="4969" y="1"/>
                    <a:pt x="4538" y="91"/>
                    <a:pt x="4128" y="180"/>
                  </a:cubicBezTo>
                  <a:cubicBezTo>
                    <a:pt x="3856" y="244"/>
                    <a:pt x="3599" y="325"/>
                    <a:pt x="3326" y="341"/>
                  </a:cubicBezTo>
                  <a:cubicBezTo>
                    <a:pt x="3281" y="343"/>
                    <a:pt x="3236" y="344"/>
                    <a:pt x="3190" y="344"/>
                  </a:cubicBezTo>
                  <a:cubicBezTo>
                    <a:pt x="2911" y="344"/>
                    <a:pt x="2623" y="304"/>
                    <a:pt x="2347" y="277"/>
                  </a:cubicBezTo>
                  <a:cubicBezTo>
                    <a:pt x="2260" y="268"/>
                    <a:pt x="2176" y="263"/>
                    <a:pt x="2094" y="263"/>
                  </a:cubicBezTo>
                  <a:cubicBezTo>
                    <a:pt x="1720" y="263"/>
                    <a:pt x="1388" y="355"/>
                    <a:pt x="1046" y="565"/>
                  </a:cubicBezTo>
                  <a:cubicBezTo>
                    <a:pt x="678" y="790"/>
                    <a:pt x="293" y="1096"/>
                    <a:pt x="100" y="1496"/>
                  </a:cubicBezTo>
                  <a:cubicBezTo>
                    <a:pt x="1" y="1705"/>
                    <a:pt x="179" y="1891"/>
                    <a:pt x="342" y="1891"/>
                  </a:cubicBezTo>
                  <a:cubicBezTo>
                    <a:pt x="419" y="1891"/>
                    <a:pt x="492" y="1850"/>
                    <a:pt x="533" y="1753"/>
                  </a:cubicBezTo>
                  <a:cubicBezTo>
                    <a:pt x="710" y="1400"/>
                    <a:pt x="1046" y="1128"/>
                    <a:pt x="1400" y="951"/>
                  </a:cubicBezTo>
                  <a:cubicBezTo>
                    <a:pt x="1642" y="816"/>
                    <a:pt x="1875" y="777"/>
                    <a:pt x="2120" y="777"/>
                  </a:cubicBezTo>
                  <a:cubicBezTo>
                    <a:pt x="2313" y="777"/>
                    <a:pt x="2513" y="801"/>
                    <a:pt x="2732" y="822"/>
                  </a:cubicBezTo>
                  <a:cubicBezTo>
                    <a:pt x="2837" y="832"/>
                    <a:pt x="2940" y="837"/>
                    <a:pt x="3042" y="837"/>
                  </a:cubicBezTo>
                  <a:cubicBezTo>
                    <a:pt x="3438" y="837"/>
                    <a:pt x="3816" y="767"/>
                    <a:pt x="4225" y="678"/>
                  </a:cubicBezTo>
                  <a:cubicBezTo>
                    <a:pt x="4608" y="602"/>
                    <a:pt x="5002" y="515"/>
                    <a:pt x="5406" y="515"/>
                  </a:cubicBezTo>
                  <a:cubicBezTo>
                    <a:pt x="5509" y="515"/>
                    <a:pt x="5613" y="520"/>
                    <a:pt x="5718" y="533"/>
                  </a:cubicBezTo>
                  <a:cubicBezTo>
                    <a:pt x="5733" y="536"/>
                    <a:pt x="5746" y="537"/>
                    <a:pt x="5760" y="537"/>
                  </a:cubicBezTo>
                  <a:cubicBezTo>
                    <a:pt x="6038" y="537"/>
                    <a:pt x="6025" y="66"/>
                    <a:pt x="5718" y="20"/>
                  </a:cubicBezTo>
                  <a:cubicBezTo>
                    <a:pt x="5611" y="7"/>
                    <a:pt x="5504" y="1"/>
                    <a:pt x="5396"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4" name="Google Shape;1394;p91"/>
            <p:cNvSpPr/>
            <p:nvPr/>
          </p:nvSpPr>
          <p:spPr>
            <a:xfrm>
              <a:off x="1722500" y="1616000"/>
              <a:ext cx="16075" cy="12875"/>
            </a:xfrm>
            <a:custGeom>
              <a:avLst/>
              <a:gdLst/>
              <a:ahLst/>
              <a:cxnLst/>
              <a:rect l="l" t="t" r="r" b="b"/>
              <a:pathLst>
                <a:path w="643" h="515" extrusionOk="0">
                  <a:moveTo>
                    <a:pt x="321" y="0"/>
                  </a:moveTo>
                  <a:cubicBezTo>
                    <a:pt x="0" y="0"/>
                    <a:pt x="0" y="514"/>
                    <a:pt x="321" y="514"/>
                  </a:cubicBezTo>
                  <a:cubicBezTo>
                    <a:pt x="642" y="514"/>
                    <a:pt x="642" y="0"/>
                    <a:pt x="321" y="0"/>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5" name="Google Shape;1395;p91"/>
            <p:cNvSpPr/>
            <p:nvPr/>
          </p:nvSpPr>
          <p:spPr>
            <a:xfrm>
              <a:off x="1822825" y="1630825"/>
              <a:ext cx="32500" cy="25325"/>
            </a:xfrm>
            <a:custGeom>
              <a:avLst/>
              <a:gdLst/>
              <a:ahLst/>
              <a:cxnLst/>
              <a:rect l="l" t="t" r="r" b="b"/>
              <a:pathLst>
                <a:path w="1300" h="1013" extrusionOk="0">
                  <a:moveTo>
                    <a:pt x="642" y="1"/>
                  </a:moveTo>
                  <a:cubicBezTo>
                    <a:pt x="0" y="1"/>
                    <a:pt x="0" y="1013"/>
                    <a:pt x="642" y="1013"/>
                  </a:cubicBezTo>
                  <a:cubicBezTo>
                    <a:pt x="1300" y="1013"/>
                    <a:pt x="1300" y="1"/>
                    <a:pt x="642" y="1"/>
                  </a:cubicBezTo>
                  <a:close/>
                </a:path>
              </a:pathLst>
            </a:custGeom>
            <a:solidFill>
              <a:srgbClr val="FAE9C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6" name="Google Shape;1396;p91"/>
            <p:cNvSpPr/>
            <p:nvPr/>
          </p:nvSpPr>
          <p:spPr>
            <a:xfrm>
              <a:off x="843675" y="2181825"/>
              <a:ext cx="32925" cy="25275"/>
            </a:xfrm>
            <a:custGeom>
              <a:avLst/>
              <a:gdLst/>
              <a:ahLst/>
              <a:cxnLst/>
              <a:rect l="l" t="t" r="r" b="b"/>
              <a:pathLst>
                <a:path w="1317" h="1011" extrusionOk="0">
                  <a:moveTo>
                    <a:pt x="658" y="0"/>
                  </a:moveTo>
                  <a:cubicBezTo>
                    <a:pt x="0" y="0"/>
                    <a:pt x="0" y="1011"/>
                    <a:pt x="658" y="1011"/>
                  </a:cubicBezTo>
                  <a:cubicBezTo>
                    <a:pt x="1317" y="1011"/>
                    <a:pt x="1317" y="0"/>
                    <a:pt x="658" y="0"/>
                  </a:cubicBezTo>
                  <a:close/>
                </a:path>
              </a:pathLst>
            </a:custGeom>
            <a:solidFill>
              <a:srgbClr val="FAE9C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7" name="Google Shape;1397;p91"/>
            <p:cNvSpPr/>
            <p:nvPr/>
          </p:nvSpPr>
          <p:spPr>
            <a:xfrm>
              <a:off x="1841275" y="2526500"/>
              <a:ext cx="32525" cy="25325"/>
            </a:xfrm>
            <a:custGeom>
              <a:avLst/>
              <a:gdLst/>
              <a:ahLst/>
              <a:cxnLst/>
              <a:rect l="l" t="t" r="r" b="b"/>
              <a:pathLst>
                <a:path w="1301" h="1013" extrusionOk="0">
                  <a:moveTo>
                    <a:pt x="643" y="1"/>
                  </a:moveTo>
                  <a:cubicBezTo>
                    <a:pt x="1" y="1"/>
                    <a:pt x="1" y="1013"/>
                    <a:pt x="643" y="1013"/>
                  </a:cubicBezTo>
                  <a:cubicBezTo>
                    <a:pt x="1300" y="1013"/>
                    <a:pt x="1300" y="1"/>
                    <a:pt x="643" y="1"/>
                  </a:cubicBezTo>
                  <a:close/>
                </a:path>
              </a:pathLst>
            </a:custGeom>
            <a:solidFill>
              <a:srgbClr val="FAE9C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8" name="Google Shape;1398;p91"/>
            <p:cNvSpPr/>
            <p:nvPr/>
          </p:nvSpPr>
          <p:spPr>
            <a:xfrm>
              <a:off x="933150" y="1248800"/>
              <a:ext cx="32550" cy="25700"/>
            </a:xfrm>
            <a:custGeom>
              <a:avLst/>
              <a:gdLst/>
              <a:ahLst/>
              <a:cxnLst/>
              <a:rect l="l" t="t" r="r" b="b"/>
              <a:pathLst>
                <a:path w="1302" h="1028" extrusionOk="0">
                  <a:moveTo>
                    <a:pt x="642" y="1"/>
                  </a:moveTo>
                  <a:cubicBezTo>
                    <a:pt x="0" y="1"/>
                    <a:pt x="0" y="1028"/>
                    <a:pt x="642" y="1028"/>
                  </a:cubicBezTo>
                  <a:cubicBezTo>
                    <a:pt x="1301" y="1028"/>
                    <a:pt x="1301" y="1"/>
                    <a:pt x="642" y="1"/>
                  </a:cubicBezTo>
                  <a:close/>
                </a:path>
              </a:pathLst>
            </a:custGeom>
            <a:solidFill>
              <a:srgbClr val="FAE9C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9" name="Google Shape;1399;p91"/>
            <p:cNvSpPr/>
            <p:nvPr/>
          </p:nvSpPr>
          <p:spPr>
            <a:xfrm>
              <a:off x="2059575" y="1159725"/>
              <a:ext cx="32925" cy="25325"/>
            </a:xfrm>
            <a:custGeom>
              <a:avLst/>
              <a:gdLst/>
              <a:ahLst/>
              <a:cxnLst/>
              <a:rect l="l" t="t" r="r" b="b"/>
              <a:pathLst>
                <a:path w="1317" h="1013" extrusionOk="0">
                  <a:moveTo>
                    <a:pt x="658" y="0"/>
                  </a:moveTo>
                  <a:cubicBezTo>
                    <a:pt x="1" y="0"/>
                    <a:pt x="1" y="1012"/>
                    <a:pt x="658" y="1012"/>
                  </a:cubicBezTo>
                  <a:cubicBezTo>
                    <a:pt x="1317" y="1012"/>
                    <a:pt x="1317" y="0"/>
                    <a:pt x="658" y="0"/>
                  </a:cubicBezTo>
                  <a:close/>
                </a:path>
              </a:pathLst>
            </a:custGeom>
            <a:solidFill>
              <a:srgbClr val="FAE9C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0" name="Google Shape;1400;p91"/>
            <p:cNvSpPr/>
            <p:nvPr/>
          </p:nvSpPr>
          <p:spPr>
            <a:xfrm>
              <a:off x="1150650" y="2864400"/>
              <a:ext cx="32550" cy="25325"/>
            </a:xfrm>
            <a:custGeom>
              <a:avLst/>
              <a:gdLst/>
              <a:ahLst/>
              <a:cxnLst/>
              <a:rect l="l" t="t" r="r" b="b"/>
              <a:pathLst>
                <a:path w="1302" h="1013" extrusionOk="0">
                  <a:moveTo>
                    <a:pt x="642" y="0"/>
                  </a:moveTo>
                  <a:cubicBezTo>
                    <a:pt x="0" y="0"/>
                    <a:pt x="0" y="1012"/>
                    <a:pt x="642" y="1012"/>
                  </a:cubicBezTo>
                  <a:cubicBezTo>
                    <a:pt x="1301" y="1012"/>
                    <a:pt x="1301" y="0"/>
                    <a:pt x="642" y="0"/>
                  </a:cubicBezTo>
                  <a:close/>
                </a:path>
              </a:pathLst>
            </a:custGeom>
            <a:solidFill>
              <a:srgbClr val="FAE9C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1" name="Google Shape;1401;p91"/>
            <p:cNvSpPr/>
            <p:nvPr/>
          </p:nvSpPr>
          <p:spPr>
            <a:xfrm>
              <a:off x="528650" y="1649300"/>
              <a:ext cx="32925" cy="25300"/>
            </a:xfrm>
            <a:custGeom>
              <a:avLst/>
              <a:gdLst/>
              <a:ahLst/>
              <a:cxnLst/>
              <a:rect l="l" t="t" r="r" b="b"/>
              <a:pathLst>
                <a:path w="1317" h="1012" extrusionOk="0">
                  <a:moveTo>
                    <a:pt x="659" y="0"/>
                  </a:moveTo>
                  <a:cubicBezTo>
                    <a:pt x="0" y="0"/>
                    <a:pt x="0" y="1012"/>
                    <a:pt x="659" y="1012"/>
                  </a:cubicBezTo>
                  <a:cubicBezTo>
                    <a:pt x="1317" y="1012"/>
                    <a:pt x="1317" y="0"/>
                    <a:pt x="659" y="0"/>
                  </a:cubicBezTo>
                  <a:close/>
                </a:path>
              </a:pathLst>
            </a:custGeom>
            <a:solidFill>
              <a:srgbClr val="FAE9C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2" name="Google Shape;1402;p91"/>
            <p:cNvSpPr/>
            <p:nvPr/>
          </p:nvSpPr>
          <p:spPr>
            <a:xfrm>
              <a:off x="2097300" y="2074650"/>
              <a:ext cx="32925" cy="25325"/>
            </a:xfrm>
            <a:custGeom>
              <a:avLst/>
              <a:gdLst/>
              <a:ahLst/>
              <a:cxnLst/>
              <a:rect l="l" t="t" r="r" b="b"/>
              <a:pathLst>
                <a:path w="1317" h="1013" extrusionOk="0">
                  <a:moveTo>
                    <a:pt x="658" y="1"/>
                  </a:moveTo>
                  <a:cubicBezTo>
                    <a:pt x="1" y="1"/>
                    <a:pt x="1" y="1013"/>
                    <a:pt x="658" y="1013"/>
                  </a:cubicBezTo>
                  <a:cubicBezTo>
                    <a:pt x="1317" y="1013"/>
                    <a:pt x="1317" y="1"/>
                    <a:pt x="658" y="1"/>
                  </a:cubicBezTo>
                  <a:close/>
                </a:path>
              </a:pathLst>
            </a:custGeom>
            <a:solidFill>
              <a:srgbClr val="FAE9C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3" name="Google Shape;1403;p91"/>
            <p:cNvSpPr/>
            <p:nvPr/>
          </p:nvSpPr>
          <p:spPr>
            <a:xfrm>
              <a:off x="1137300" y="834250"/>
              <a:ext cx="140175" cy="124675"/>
            </a:xfrm>
            <a:custGeom>
              <a:avLst/>
              <a:gdLst/>
              <a:ahLst/>
              <a:cxnLst/>
              <a:rect l="l" t="t" r="r" b="b"/>
              <a:pathLst>
                <a:path w="5607" h="4987" extrusionOk="0">
                  <a:moveTo>
                    <a:pt x="64" y="1"/>
                  </a:moveTo>
                  <a:cubicBezTo>
                    <a:pt x="28" y="1"/>
                    <a:pt x="1" y="46"/>
                    <a:pt x="37" y="82"/>
                  </a:cubicBezTo>
                  <a:cubicBezTo>
                    <a:pt x="502" y="516"/>
                    <a:pt x="615" y="1141"/>
                    <a:pt x="855" y="1687"/>
                  </a:cubicBezTo>
                  <a:cubicBezTo>
                    <a:pt x="1112" y="2217"/>
                    <a:pt x="1529" y="2570"/>
                    <a:pt x="2075" y="2778"/>
                  </a:cubicBezTo>
                  <a:cubicBezTo>
                    <a:pt x="2734" y="3020"/>
                    <a:pt x="3456" y="3035"/>
                    <a:pt x="4114" y="3260"/>
                  </a:cubicBezTo>
                  <a:cubicBezTo>
                    <a:pt x="4821" y="3485"/>
                    <a:pt x="5559" y="4111"/>
                    <a:pt x="5366" y="4929"/>
                  </a:cubicBezTo>
                  <a:cubicBezTo>
                    <a:pt x="5366" y="4965"/>
                    <a:pt x="5397" y="4987"/>
                    <a:pt x="5427" y="4987"/>
                  </a:cubicBezTo>
                  <a:cubicBezTo>
                    <a:pt x="5449" y="4987"/>
                    <a:pt x="5471" y="4974"/>
                    <a:pt x="5478" y="4946"/>
                  </a:cubicBezTo>
                  <a:cubicBezTo>
                    <a:pt x="5607" y="4383"/>
                    <a:pt x="5286" y="3838"/>
                    <a:pt x="4836" y="3501"/>
                  </a:cubicBezTo>
                  <a:cubicBezTo>
                    <a:pt x="4226" y="3035"/>
                    <a:pt x="3424" y="3003"/>
                    <a:pt x="2702" y="2842"/>
                  </a:cubicBezTo>
                  <a:cubicBezTo>
                    <a:pt x="1947" y="2682"/>
                    <a:pt x="1289" y="2361"/>
                    <a:pt x="952" y="1639"/>
                  </a:cubicBezTo>
                  <a:cubicBezTo>
                    <a:pt x="695" y="1077"/>
                    <a:pt x="583" y="451"/>
                    <a:pt x="102" y="17"/>
                  </a:cubicBezTo>
                  <a:cubicBezTo>
                    <a:pt x="89" y="6"/>
                    <a:pt x="76" y="1"/>
                    <a:pt x="64" y="1"/>
                  </a:cubicBezTo>
                  <a:close/>
                </a:path>
              </a:pathLst>
            </a:custGeom>
            <a:solidFill>
              <a:srgbClr val="33141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4" name="Google Shape;1404;p91"/>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5" name="Google Shape;1405;p91"/>
            <p:cNvSpPr/>
            <p:nvPr/>
          </p:nvSpPr>
          <p:spPr>
            <a:xfrm>
              <a:off x="2437975" y="2394075"/>
              <a:ext cx="54600" cy="51825"/>
            </a:xfrm>
            <a:custGeom>
              <a:avLst/>
              <a:gdLst/>
              <a:ahLst/>
              <a:cxnLst/>
              <a:rect l="l" t="t" r="r" b="b"/>
              <a:pathLst>
                <a:path w="2184" h="2073" extrusionOk="0">
                  <a:moveTo>
                    <a:pt x="418" y="1"/>
                  </a:moveTo>
                  <a:lnTo>
                    <a:pt x="756" y="820"/>
                  </a:lnTo>
                  <a:lnTo>
                    <a:pt x="1" y="1285"/>
                  </a:lnTo>
                  <a:lnTo>
                    <a:pt x="1" y="1285"/>
                  </a:lnTo>
                  <a:lnTo>
                    <a:pt x="884" y="1205"/>
                  </a:lnTo>
                  <a:lnTo>
                    <a:pt x="1092" y="2072"/>
                  </a:lnTo>
                  <a:lnTo>
                    <a:pt x="1302" y="1205"/>
                  </a:lnTo>
                  <a:lnTo>
                    <a:pt x="2184" y="1285"/>
                  </a:lnTo>
                  <a:lnTo>
                    <a:pt x="2184" y="1285"/>
                  </a:lnTo>
                  <a:lnTo>
                    <a:pt x="1413" y="820"/>
                  </a:lnTo>
                  <a:lnTo>
                    <a:pt x="1766" y="1"/>
                  </a:lnTo>
                  <a:lnTo>
                    <a:pt x="1766" y="1"/>
                  </a:lnTo>
                  <a:lnTo>
                    <a:pt x="1092" y="579"/>
                  </a:lnTo>
                  <a:lnTo>
                    <a:pt x="418"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6" name="Google Shape;1406;p91"/>
            <p:cNvSpPr/>
            <p:nvPr/>
          </p:nvSpPr>
          <p:spPr>
            <a:xfrm>
              <a:off x="1918325" y="2833100"/>
              <a:ext cx="45775" cy="43775"/>
            </a:xfrm>
            <a:custGeom>
              <a:avLst/>
              <a:gdLst/>
              <a:ahLst/>
              <a:cxnLst/>
              <a:rect l="l" t="t" r="r" b="b"/>
              <a:pathLst>
                <a:path w="1831" h="1751" extrusionOk="0">
                  <a:moveTo>
                    <a:pt x="354" y="0"/>
                  </a:moveTo>
                  <a:lnTo>
                    <a:pt x="643" y="691"/>
                  </a:lnTo>
                  <a:lnTo>
                    <a:pt x="1" y="1076"/>
                  </a:lnTo>
                  <a:lnTo>
                    <a:pt x="754" y="1012"/>
                  </a:lnTo>
                  <a:lnTo>
                    <a:pt x="915" y="1750"/>
                  </a:lnTo>
                  <a:lnTo>
                    <a:pt x="1092" y="1012"/>
                  </a:lnTo>
                  <a:lnTo>
                    <a:pt x="1830" y="1076"/>
                  </a:lnTo>
                  <a:lnTo>
                    <a:pt x="1188" y="691"/>
                  </a:lnTo>
                  <a:lnTo>
                    <a:pt x="1493" y="0"/>
                  </a:lnTo>
                  <a:lnTo>
                    <a:pt x="915" y="498"/>
                  </a:lnTo>
                  <a:lnTo>
                    <a:pt x="354"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7" name="Google Shape;1407;p91"/>
            <p:cNvSpPr/>
            <p:nvPr/>
          </p:nvSpPr>
          <p:spPr>
            <a:xfrm>
              <a:off x="2351725" y="2652525"/>
              <a:ext cx="90700" cy="88725"/>
            </a:xfrm>
            <a:custGeom>
              <a:avLst/>
              <a:gdLst/>
              <a:ahLst/>
              <a:cxnLst/>
              <a:rect l="l" t="t" r="r" b="b"/>
              <a:pathLst>
                <a:path w="3628" h="3549" extrusionOk="0">
                  <a:moveTo>
                    <a:pt x="1959" y="0"/>
                  </a:moveTo>
                  <a:lnTo>
                    <a:pt x="1460" y="1397"/>
                  </a:lnTo>
                  <a:lnTo>
                    <a:pt x="0" y="1108"/>
                  </a:lnTo>
                  <a:lnTo>
                    <a:pt x="0" y="1108"/>
                  </a:lnTo>
                  <a:lnTo>
                    <a:pt x="1188" y="2007"/>
                  </a:lnTo>
                  <a:lnTo>
                    <a:pt x="465" y="3307"/>
                  </a:lnTo>
                  <a:lnTo>
                    <a:pt x="1685" y="2472"/>
                  </a:lnTo>
                  <a:lnTo>
                    <a:pt x="2697" y="3548"/>
                  </a:lnTo>
                  <a:lnTo>
                    <a:pt x="2263" y="2136"/>
                  </a:lnTo>
                  <a:lnTo>
                    <a:pt x="3628" y="1509"/>
                  </a:lnTo>
                  <a:lnTo>
                    <a:pt x="2134" y="1477"/>
                  </a:lnTo>
                  <a:lnTo>
                    <a:pt x="1959"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8" name="Google Shape;1408;p91"/>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09" name="Google Shape;1409;p91"/>
          <p:cNvGrpSpPr/>
          <p:nvPr/>
        </p:nvGrpSpPr>
        <p:grpSpPr>
          <a:xfrm>
            <a:off x="5948105" y="920403"/>
            <a:ext cx="1588863" cy="3785559"/>
            <a:chOff x="2950025" y="816400"/>
            <a:chExt cx="845950" cy="2015525"/>
          </a:xfrm>
        </p:grpSpPr>
        <p:sp>
          <p:nvSpPr>
            <p:cNvPr id="1410" name="Google Shape;1410;p91"/>
            <p:cNvSpPr/>
            <p:nvPr/>
          </p:nvSpPr>
          <p:spPr>
            <a:xfrm>
              <a:off x="3029100" y="816400"/>
              <a:ext cx="382425" cy="388625"/>
            </a:xfrm>
            <a:custGeom>
              <a:avLst/>
              <a:gdLst/>
              <a:ahLst/>
              <a:cxnLst/>
              <a:rect l="l" t="t" r="r" b="b"/>
              <a:pathLst>
                <a:path w="15297" h="15545" extrusionOk="0">
                  <a:moveTo>
                    <a:pt x="4462" y="0"/>
                  </a:moveTo>
                  <a:cubicBezTo>
                    <a:pt x="4414" y="0"/>
                    <a:pt x="4366" y="3"/>
                    <a:pt x="4318" y="10"/>
                  </a:cubicBezTo>
                  <a:cubicBezTo>
                    <a:pt x="3500" y="106"/>
                    <a:pt x="3098" y="1037"/>
                    <a:pt x="2408" y="1502"/>
                  </a:cubicBezTo>
                  <a:cubicBezTo>
                    <a:pt x="1749" y="1951"/>
                    <a:pt x="786" y="2016"/>
                    <a:pt x="386" y="2722"/>
                  </a:cubicBezTo>
                  <a:cubicBezTo>
                    <a:pt x="0" y="3413"/>
                    <a:pt x="450" y="4263"/>
                    <a:pt x="979" y="4857"/>
                  </a:cubicBezTo>
                  <a:cubicBezTo>
                    <a:pt x="1525" y="5435"/>
                    <a:pt x="2183" y="5981"/>
                    <a:pt x="2327" y="6751"/>
                  </a:cubicBezTo>
                  <a:cubicBezTo>
                    <a:pt x="2488" y="7586"/>
                    <a:pt x="2023" y="8613"/>
                    <a:pt x="2616" y="9223"/>
                  </a:cubicBezTo>
                  <a:cubicBezTo>
                    <a:pt x="3194" y="9817"/>
                    <a:pt x="4382" y="9496"/>
                    <a:pt x="4863" y="10186"/>
                  </a:cubicBezTo>
                  <a:cubicBezTo>
                    <a:pt x="5329" y="10876"/>
                    <a:pt x="4591" y="11952"/>
                    <a:pt x="5088" y="12626"/>
                  </a:cubicBezTo>
                  <a:cubicBezTo>
                    <a:pt x="5522" y="13204"/>
                    <a:pt x="6453" y="12947"/>
                    <a:pt x="7127" y="13204"/>
                  </a:cubicBezTo>
                  <a:cubicBezTo>
                    <a:pt x="7592" y="13380"/>
                    <a:pt x="7930" y="13782"/>
                    <a:pt x="8219" y="14183"/>
                  </a:cubicBezTo>
                  <a:cubicBezTo>
                    <a:pt x="8508" y="14600"/>
                    <a:pt x="8780" y="15017"/>
                    <a:pt x="9182" y="15306"/>
                  </a:cubicBezTo>
                  <a:cubicBezTo>
                    <a:pt x="9407" y="15454"/>
                    <a:pt x="9683" y="15545"/>
                    <a:pt x="9947" y="15545"/>
                  </a:cubicBezTo>
                  <a:cubicBezTo>
                    <a:pt x="10174" y="15545"/>
                    <a:pt x="10392" y="15478"/>
                    <a:pt x="10562" y="15323"/>
                  </a:cubicBezTo>
                  <a:lnTo>
                    <a:pt x="15089" y="13348"/>
                  </a:lnTo>
                  <a:cubicBezTo>
                    <a:pt x="14704" y="12642"/>
                    <a:pt x="14623" y="11775"/>
                    <a:pt x="14864" y="11004"/>
                  </a:cubicBezTo>
                  <a:cubicBezTo>
                    <a:pt x="15025" y="10523"/>
                    <a:pt x="15297" y="9977"/>
                    <a:pt x="15057" y="9528"/>
                  </a:cubicBezTo>
                  <a:cubicBezTo>
                    <a:pt x="14879" y="9207"/>
                    <a:pt x="14511" y="9046"/>
                    <a:pt x="14254" y="8774"/>
                  </a:cubicBezTo>
                  <a:cubicBezTo>
                    <a:pt x="13788" y="8260"/>
                    <a:pt x="13901" y="7409"/>
                    <a:pt x="13484" y="6863"/>
                  </a:cubicBezTo>
                  <a:cubicBezTo>
                    <a:pt x="12889" y="6093"/>
                    <a:pt x="11637" y="6270"/>
                    <a:pt x="10931" y="5611"/>
                  </a:cubicBezTo>
                  <a:cubicBezTo>
                    <a:pt x="10096" y="4809"/>
                    <a:pt x="10417" y="3203"/>
                    <a:pt x="9471" y="2561"/>
                  </a:cubicBezTo>
                  <a:cubicBezTo>
                    <a:pt x="8829" y="2129"/>
                    <a:pt x="7945" y="2369"/>
                    <a:pt x="7239" y="2080"/>
                  </a:cubicBezTo>
                  <a:cubicBezTo>
                    <a:pt x="6678" y="1855"/>
                    <a:pt x="6293" y="1309"/>
                    <a:pt x="5891" y="844"/>
                  </a:cubicBezTo>
                  <a:cubicBezTo>
                    <a:pt x="5522" y="415"/>
                    <a:pt x="5016" y="0"/>
                    <a:pt x="4462"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1" name="Google Shape;1411;p91"/>
            <p:cNvSpPr/>
            <p:nvPr/>
          </p:nvSpPr>
          <p:spPr>
            <a:xfrm>
              <a:off x="3406300" y="1132850"/>
              <a:ext cx="27700" cy="67025"/>
            </a:xfrm>
            <a:custGeom>
              <a:avLst/>
              <a:gdLst/>
              <a:ahLst/>
              <a:cxnLst/>
              <a:rect l="l" t="t" r="r" b="b"/>
              <a:pathLst>
                <a:path w="1108" h="2681" extrusionOk="0">
                  <a:moveTo>
                    <a:pt x="1" y="0"/>
                  </a:moveTo>
                  <a:lnTo>
                    <a:pt x="65" y="2680"/>
                  </a:lnTo>
                  <a:cubicBezTo>
                    <a:pt x="65" y="2680"/>
                    <a:pt x="498" y="2183"/>
                    <a:pt x="739" y="1685"/>
                  </a:cubicBezTo>
                  <a:cubicBezTo>
                    <a:pt x="979" y="1171"/>
                    <a:pt x="1060" y="610"/>
                    <a:pt x="1060" y="610"/>
                  </a:cubicBezTo>
                  <a:lnTo>
                    <a:pt x="1108" y="354"/>
                  </a:lnTo>
                  <a:lnTo>
                    <a:pt x="1" y="0"/>
                  </a:lnTo>
                  <a:close/>
                </a:path>
              </a:pathLst>
            </a:custGeom>
            <a:solidFill>
              <a:srgbClr val="E780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2" name="Google Shape;1412;p91"/>
            <p:cNvSpPr/>
            <p:nvPr/>
          </p:nvSpPr>
          <p:spPr>
            <a:xfrm>
              <a:off x="3291125" y="1240400"/>
              <a:ext cx="97925" cy="96700"/>
            </a:xfrm>
            <a:custGeom>
              <a:avLst/>
              <a:gdLst/>
              <a:ahLst/>
              <a:cxnLst/>
              <a:rect l="l" t="t" r="r" b="b"/>
              <a:pathLst>
                <a:path w="3917" h="3868" extrusionOk="0">
                  <a:moveTo>
                    <a:pt x="3741" y="0"/>
                  </a:moveTo>
                  <a:lnTo>
                    <a:pt x="0" y="176"/>
                  </a:lnTo>
                  <a:lnTo>
                    <a:pt x="306" y="3868"/>
                  </a:lnTo>
                  <a:lnTo>
                    <a:pt x="3917" y="3596"/>
                  </a:lnTo>
                  <a:lnTo>
                    <a:pt x="3741" y="0"/>
                  </a:lnTo>
                  <a:close/>
                </a:path>
              </a:pathLst>
            </a:custGeom>
            <a:solidFill>
              <a:srgbClr val="EDA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3" name="Google Shape;1413;p91"/>
            <p:cNvSpPr/>
            <p:nvPr/>
          </p:nvSpPr>
          <p:spPr>
            <a:xfrm>
              <a:off x="3290325" y="1244800"/>
              <a:ext cx="91125" cy="45225"/>
            </a:xfrm>
            <a:custGeom>
              <a:avLst/>
              <a:gdLst/>
              <a:ahLst/>
              <a:cxnLst/>
              <a:rect l="l" t="t" r="r" b="b"/>
              <a:pathLst>
                <a:path w="3645" h="1809" extrusionOk="0">
                  <a:moveTo>
                    <a:pt x="0" y="0"/>
                  </a:moveTo>
                  <a:lnTo>
                    <a:pt x="145" y="1766"/>
                  </a:lnTo>
                  <a:cubicBezTo>
                    <a:pt x="145" y="1766"/>
                    <a:pt x="357" y="1808"/>
                    <a:pt x="706" y="1808"/>
                  </a:cubicBezTo>
                  <a:cubicBezTo>
                    <a:pt x="1037" y="1808"/>
                    <a:pt x="1492" y="1770"/>
                    <a:pt x="2007" y="1622"/>
                  </a:cubicBezTo>
                  <a:cubicBezTo>
                    <a:pt x="3484" y="1188"/>
                    <a:pt x="3645" y="402"/>
                    <a:pt x="3645" y="402"/>
                  </a:cubicBezTo>
                  <a:lnTo>
                    <a:pt x="3645" y="402"/>
                  </a:lnTo>
                  <a:cubicBezTo>
                    <a:pt x="3644" y="402"/>
                    <a:pt x="2649" y="1156"/>
                    <a:pt x="2055" y="1220"/>
                  </a:cubicBezTo>
                  <a:cubicBezTo>
                    <a:pt x="2013" y="1225"/>
                    <a:pt x="1971" y="1227"/>
                    <a:pt x="1930" y="1227"/>
                  </a:cubicBezTo>
                  <a:cubicBezTo>
                    <a:pt x="946" y="1227"/>
                    <a:pt x="0" y="0"/>
                    <a:pt x="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4" name="Google Shape;1414;p91"/>
            <p:cNvSpPr/>
            <p:nvPr/>
          </p:nvSpPr>
          <p:spPr>
            <a:xfrm>
              <a:off x="3241775" y="1153250"/>
              <a:ext cx="32925" cy="60675"/>
            </a:xfrm>
            <a:custGeom>
              <a:avLst/>
              <a:gdLst/>
              <a:ahLst/>
              <a:cxnLst/>
              <a:rect l="l" t="t" r="r" b="b"/>
              <a:pathLst>
                <a:path w="1317" h="2427" extrusionOk="0">
                  <a:moveTo>
                    <a:pt x="890" y="0"/>
                  </a:moveTo>
                  <a:cubicBezTo>
                    <a:pt x="796" y="0"/>
                    <a:pt x="689" y="32"/>
                    <a:pt x="611" y="51"/>
                  </a:cubicBezTo>
                  <a:cubicBezTo>
                    <a:pt x="482" y="67"/>
                    <a:pt x="354" y="147"/>
                    <a:pt x="273" y="259"/>
                  </a:cubicBezTo>
                  <a:cubicBezTo>
                    <a:pt x="1" y="597"/>
                    <a:pt x="33" y="1111"/>
                    <a:pt x="241" y="1496"/>
                  </a:cubicBezTo>
                  <a:cubicBezTo>
                    <a:pt x="465" y="1864"/>
                    <a:pt x="964" y="2170"/>
                    <a:pt x="1317" y="2427"/>
                  </a:cubicBezTo>
                  <a:lnTo>
                    <a:pt x="1043" y="51"/>
                  </a:lnTo>
                  <a:cubicBezTo>
                    <a:pt x="1006" y="13"/>
                    <a:pt x="951" y="0"/>
                    <a:pt x="890" y="0"/>
                  </a:cubicBezTo>
                  <a:close/>
                </a:path>
              </a:pathLst>
            </a:custGeom>
            <a:solidFill>
              <a:srgbClr val="EDA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5" name="Google Shape;1415;p91"/>
            <p:cNvSpPr/>
            <p:nvPr/>
          </p:nvSpPr>
          <p:spPr>
            <a:xfrm>
              <a:off x="3404700" y="1152650"/>
              <a:ext cx="32525" cy="60050"/>
            </a:xfrm>
            <a:custGeom>
              <a:avLst/>
              <a:gdLst/>
              <a:ahLst/>
              <a:cxnLst/>
              <a:rect l="l" t="t" r="r" b="b"/>
              <a:pathLst>
                <a:path w="1301" h="2402" extrusionOk="0">
                  <a:moveTo>
                    <a:pt x="548" y="1"/>
                  </a:moveTo>
                  <a:cubicBezTo>
                    <a:pt x="380" y="1"/>
                    <a:pt x="124" y="47"/>
                    <a:pt x="48" y="123"/>
                  </a:cubicBezTo>
                  <a:lnTo>
                    <a:pt x="1" y="2402"/>
                  </a:lnTo>
                  <a:cubicBezTo>
                    <a:pt x="337" y="2130"/>
                    <a:pt x="851" y="1824"/>
                    <a:pt x="1060" y="1439"/>
                  </a:cubicBezTo>
                  <a:cubicBezTo>
                    <a:pt x="1268" y="1054"/>
                    <a:pt x="1300" y="540"/>
                    <a:pt x="1011" y="219"/>
                  </a:cubicBezTo>
                  <a:cubicBezTo>
                    <a:pt x="915" y="107"/>
                    <a:pt x="803" y="26"/>
                    <a:pt x="658" y="11"/>
                  </a:cubicBezTo>
                  <a:cubicBezTo>
                    <a:pt x="631" y="4"/>
                    <a:pt x="593" y="1"/>
                    <a:pt x="548" y="1"/>
                  </a:cubicBezTo>
                  <a:close/>
                </a:path>
              </a:pathLst>
            </a:custGeom>
            <a:solidFill>
              <a:srgbClr val="EDA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6" name="Google Shape;1416;p91"/>
            <p:cNvSpPr/>
            <p:nvPr/>
          </p:nvSpPr>
          <p:spPr>
            <a:xfrm>
              <a:off x="3260225" y="1063825"/>
              <a:ext cx="149325" cy="212525"/>
            </a:xfrm>
            <a:custGeom>
              <a:avLst/>
              <a:gdLst/>
              <a:ahLst/>
              <a:cxnLst/>
              <a:rect l="l" t="t" r="r" b="b"/>
              <a:pathLst>
                <a:path w="5973" h="8501" extrusionOk="0">
                  <a:moveTo>
                    <a:pt x="2970" y="1"/>
                  </a:moveTo>
                  <a:cubicBezTo>
                    <a:pt x="2970" y="1"/>
                    <a:pt x="1" y="209"/>
                    <a:pt x="305" y="4559"/>
                  </a:cubicBezTo>
                  <a:cubicBezTo>
                    <a:pt x="534" y="8009"/>
                    <a:pt x="2278" y="8500"/>
                    <a:pt x="3142" y="8500"/>
                  </a:cubicBezTo>
                  <a:cubicBezTo>
                    <a:pt x="3368" y="8500"/>
                    <a:pt x="3533" y="8467"/>
                    <a:pt x="3597" y="8444"/>
                  </a:cubicBezTo>
                  <a:cubicBezTo>
                    <a:pt x="3676" y="8412"/>
                    <a:pt x="5972" y="7689"/>
                    <a:pt x="5940" y="4720"/>
                  </a:cubicBezTo>
                  <a:cubicBezTo>
                    <a:pt x="5923" y="1734"/>
                    <a:pt x="5602" y="80"/>
                    <a:pt x="2970" y="1"/>
                  </a:cubicBezTo>
                  <a:close/>
                </a:path>
              </a:pathLst>
            </a:custGeom>
            <a:solidFill>
              <a:srgbClr val="EDA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7" name="Google Shape;1417;p91"/>
            <p:cNvSpPr/>
            <p:nvPr/>
          </p:nvSpPr>
          <p:spPr>
            <a:xfrm>
              <a:off x="3280775" y="1129025"/>
              <a:ext cx="43275" cy="12100"/>
            </a:xfrm>
            <a:custGeom>
              <a:avLst/>
              <a:gdLst/>
              <a:ahLst/>
              <a:cxnLst/>
              <a:rect l="l" t="t" r="r" b="b"/>
              <a:pathLst>
                <a:path w="1731" h="484" extrusionOk="0">
                  <a:moveTo>
                    <a:pt x="1343" y="0"/>
                  </a:moveTo>
                  <a:cubicBezTo>
                    <a:pt x="943" y="0"/>
                    <a:pt x="548" y="65"/>
                    <a:pt x="174" y="185"/>
                  </a:cubicBezTo>
                  <a:cubicBezTo>
                    <a:pt x="1" y="243"/>
                    <a:pt x="48" y="484"/>
                    <a:pt x="200" y="484"/>
                  </a:cubicBezTo>
                  <a:cubicBezTo>
                    <a:pt x="217" y="484"/>
                    <a:pt x="235" y="481"/>
                    <a:pt x="254" y="474"/>
                  </a:cubicBezTo>
                  <a:cubicBezTo>
                    <a:pt x="613" y="368"/>
                    <a:pt x="984" y="306"/>
                    <a:pt x="1355" y="306"/>
                  </a:cubicBezTo>
                  <a:cubicBezTo>
                    <a:pt x="1433" y="306"/>
                    <a:pt x="1510" y="308"/>
                    <a:pt x="1587" y="314"/>
                  </a:cubicBezTo>
                  <a:cubicBezTo>
                    <a:pt x="1666" y="314"/>
                    <a:pt x="1731" y="250"/>
                    <a:pt x="1731" y="169"/>
                  </a:cubicBezTo>
                  <a:cubicBezTo>
                    <a:pt x="1731" y="72"/>
                    <a:pt x="1666" y="8"/>
                    <a:pt x="1587" y="8"/>
                  </a:cubicBezTo>
                  <a:cubicBezTo>
                    <a:pt x="1505" y="3"/>
                    <a:pt x="1424" y="0"/>
                    <a:pt x="134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8" name="Google Shape;1418;p91"/>
            <p:cNvSpPr/>
            <p:nvPr/>
          </p:nvSpPr>
          <p:spPr>
            <a:xfrm>
              <a:off x="3351325" y="1126450"/>
              <a:ext cx="38150" cy="8925"/>
            </a:xfrm>
            <a:custGeom>
              <a:avLst/>
              <a:gdLst/>
              <a:ahLst/>
              <a:cxnLst/>
              <a:rect l="l" t="t" r="r" b="b"/>
              <a:pathLst>
                <a:path w="1526" h="357" extrusionOk="0">
                  <a:moveTo>
                    <a:pt x="726" y="1"/>
                  </a:moveTo>
                  <a:cubicBezTo>
                    <a:pt x="525" y="1"/>
                    <a:pt x="325" y="17"/>
                    <a:pt x="128" y="47"/>
                  </a:cubicBezTo>
                  <a:cubicBezTo>
                    <a:pt x="49" y="64"/>
                    <a:pt x="0" y="160"/>
                    <a:pt x="17" y="240"/>
                  </a:cubicBezTo>
                  <a:cubicBezTo>
                    <a:pt x="43" y="307"/>
                    <a:pt x="103" y="340"/>
                    <a:pt x="168" y="340"/>
                  </a:cubicBezTo>
                  <a:cubicBezTo>
                    <a:pt x="182" y="340"/>
                    <a:pt x="196" y="339"/>
                    <a:pt x="209" y="336"/>
                  </a:cubicBezTo>
                  <a:cubicBezTo>
                    <a:pt x="370" y="308"/>
                    <a:pt x="534" y="295"/>
                    <a:pt x="697" y="295"/>
                  </a:cubicBezTo>
                  <a:cubicBezTo>
                    <a:pt x="908" y="295"/>
                    <a:pt x="1117" y="316"/>
                    <a:pt x="1316" y="353"/>
                  </a:cubicBezTo>
                  <a:cubicBezTo>
                    <a:pt x="1329" y="355"/>
                    <a:pt x="1342" y="356"/>
                    <a:pt x="1355" y="356"/>
                  </a:cubicBezTo>
                  <a:cubicBezTo>
                    <a:pt x="1426" y="356"/>
                    <a:pt x="1496" y="321"/>
                    <a:pt x="1509" y="240"/>
                  </a:cubicBezTo>
                  <a:cubicBezTo>
                    <a:pt x="1526" y="175"/>
                    <a:pt x="1477" y="79"/>
                    <a:pt x="1397" y="64"/>
                  </a:cubicBezTo>
                  <a:cubicBezTo>
                    <a:pt x="1176" y="21"/>
                    <a:pt x="951" y="1"/>
                    <a:pt x="726"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9" name="Google Shape;1419;p91"/>
            <p:cNvSpPr/>
            <p:nvPr/>
          </p:nvSpPr>
          <p:spPr>
            <a:xfrm>
              <a:off x="3325050" y="1196075"/>
              <a:ext cx="26450" cy="5900"/>
            </a:xfrm>
            <a:custGeom>
              <a:avLst/>
              <a:gdLst/>
              <a:ahLst/>
              <a:cxnLst/>
              <a:rect l="l" t="t" r="r" b="b"/>
              <a:pathLst>
                <a:path w="1058" h="236" extrusionOk="0">
                  <a:moveTo>
                    <a:pt x="979" y="0"/>
                  </a:moveTo>
                  <a:cubicBezTo>
                    <a:pt x="971" y="0"/>
                    <a:pt x="963" y="2"/>
                    <a:pt x="955" y="8"/>
                  </a:cubicBezTo>
                  <a:cubicBezTo>
                    <a:pt x="823" y="90"/>
                    <a:pt x="671" y="130"/>
                    <a:pt x="518" y="130"/>
                  </a:cubicBezTo>
                  <a:cubicBezTo>
                    <a:pt x="374" y="130"/>
                    <a:pt x="230" y="94"/>
                    <a:pt x="105" y="23"/>
                  </a:cubicBezTo>
                  <a:cubicBezTo>
                    <a:pt x="96" y="18"/>
                    <a:pt x="87" y="16"/>
                    <a:pt x="79" y="16"/>
                  </a:cubicBezTo>
                  <a:cubicBezTo>
                    <a:pt x="29" y="16"/>
                    <a:pt x="1" y="92"/>
                    <a:pt x="56" y="119"/>
                  </a:cubicBezTo>
                  <a:cubicBezTo>
                    <a:pt x="194" y="196"/>
                    <a:pt x="350" y="236"/>
                    <a:pt x="507" y="236"/>
                  </a:cubicBezTo>
                  <a:cubicBezTo>
                    <a:pt x="679" y="236"/>
                    <a:pt x="853" y="188"/>
                    <a:pt x="1004" y="87"/>
                  </a:cubicBezTo>
                  <a:cubicBezTo>
                    <a:pt x="1057" y="60"/>
                    <a:pt x="1021" y="0"/>
                    <a:pt x="97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0" name="Google Shape;1420;p91"/>
            <p:cNvSpPr/>
            <p:nvPr/>
          </p:nvSpPr>
          <p:spPr>
            <a:xfrm>
              <a:off x="3217700" y="1015300"/>
              <a:ext cx="218325" cy="182975"/>
            </a:xfrm>
            <a:custGeom>
              <a:avLst/>
              <a:gdLst/>
              <a:ahLst/>
              <a:cxnLst/>
              <a:rect l="l" t="t" r="r" b="b"/>
              <a:pathLst>
                <a:path w="8733" h="7319" extrusionOk="0">
                  <a:moveTo>
                    <a:pt x="4154" y="0"/>
                  </a:moveTo>
                  <a:cubicBezTo>
                    <a:pt x="3903" y="0"/>
                    <a:pt x="3598" y="59"/>
                    <a:pt x="3226" y="208"/>
                  </a:cubicBezTo>
                  <a:cubicBezTo>
                    <a:pt x="3226" y="208"/>
                    <a:pt x="2280" y="529"/>
                    <a:pt x="2023" y="1588"/>
                  </a:cubicBezTo>
                  <a:cubicBezTo>
                    <a:pt x="1766" y="2648"/>
                    <a:pt x="273" y="1781"/>
                    <a:pt x="771" y="4542"/>
                  </a:cubicBezTo>
                  <a:cubicBezTo>
                    <a:pt x="771" y="4542"/>
                    <a:pt x="1" y="5922"/>
                    <a:pt x="932" y="6629"/>
                  </a:cubicBezTo>
                  <a:cubicBezTo>
                    <a:pt x="1820" y="7303"/>
                    <a:pt x="2066" y="7318"/>
                    <a:pt x="2086" y="7318"/>
                  </a:cubicBezTo>
                  <a:cubicBezTo>
                    <a:pt x="2087" y="7318"/>
                    <a:pt x="2087" y="7318"/>
                    <a:pt x="2087" y="7318"/>
                  </a:cubicBezTo>
                  <a:lnTo>
                    <a:pt x="1974" y="5537"/>
                  </a:lnTo>
                  <a:cubicBezTo>
                    <a:pt x="1974" y="5537"/>
                    <a:pt x="2937" y="4654"/>
                    <a:pt x="3002" y="3915"/>
                  </a:cubicBezTo>
                  <a:cubicBezTo>
                    <a:pt x="3082" y="3177"/>
                    <a:pt x="3034" y="2374"/>
                    <a:pt x="4206" y="2359"/>
                  </a:cubicBezTo>
                  <a:cubicBezTo>
                    <a:pt x="5394" y="2342"/>
                    <a:pt x="5409" y="2038"/>
                    <a:pt x="5409" y="2038"/>
                  </a:cubicBezTo>
                  <a:lnTo>
                    <a:pt x="5698" y="2406"/>
                  </a:lnTo>
                  <a:cubicBezTo>
                    <a:pt x="5987" y="2455"/>
                    <a:pt x="6164" y="2519"/>
                    <a:pt x="6421" y="2631"/>
                  </a:cubicBezTo>
                  <a:cubicBezTo>
                    <a:pt x="6693" y="2744"/>
                    <a:pt x="6935" y="2937"/>
                    <a:pt x="7031" y="3209"/>
                  </a:cubicBezTo>
                  <a:cubicBezTo>
                    <a:pt x="7127" y="3450"/>
                    <a:pt x="7224" y="3690"/>
                    <a:pt x="7239" y="3964"/>
                  </a:cubicBezTo>
                  <a:cubicBezTo>
                    <a:pt x="7271" y="4525"/>
                    <a:pt x="7545" y="5056"/>
                    <a:pt x="7962" y="5409"/>
                  </a:cubicBezTo>
                  <a:cubicBezTo>
                    <a:pt x="8066" y="5315"/>
                    <a:pt x="8216" y="5262"/>
                    <a:pt x="8365" y="5262"/>
                  </a:cubicBezTo>
                  <a:cubicBezTo>
                    <a:pt x="8448" y="5262"/>
                    <a:pt x="8530" y="5278"/>
                    <a:pt x="8604" y="5312"/>
                  </a:cubicBezTo>
                  <a:cubicBezTo>
                    <a:pt x="8733" y="4831"/>
                    <a:pt x="8684" y="4285"/>
                    <a:pt x="8427" y="3851"/>
                  </a:cubicBezTo>
                  <a:cubicBezTo>
                    <a:pt x="8331" y="3675"/>
                    <a:pt x="8202" y="3515"/>
                    <a:pt x="8155" y="3322"/>
                  </a:cubicBezTo>
                  <a:cubicBezTo>
                    <a:pt x="8091" y="3016"/>
                    <a:pt x="8251" y="2695"/>
                    <a:pt x="8234" y="2391"/>
                  </a:cubicBezTo>
                  <a:cubicBezTo>
                    <a:pt x="8220" y="1935"/>
                    <a:pt x="7786" y="1536"/>
                    <a:pt x="7331" y="1536"/>
                  </a:cubicBezTo>
                  <a:cubicBezTo>
                    <a:pt x="7306" y="1536"/>
                    <a:pt x="7281" y="1537"/>
                    <a:pt x="7256" y="1540"/>
                  </a:cubicBezTo>
                  <a:cubicBezTo>
                    <a:pt x="7154" y="1558"/>
                    <a:pt x="7046" y="1587"/>
                    <a:pt x="6946" y="1587"/>
                  </a:cubicBezTo>
                  <a:cubicBezTo>
                    <a:pt x="6873" y="1587"/>
                    <a:pt x="6803" y="1571"/>
                    <a:pt x="6742" y="1524"/>
                  </a:cubicBezTo>
                  <a:cubicBezTo>
                    <a:pt x="6646" y="1460"/>
                    <a:pt x="6629" y="1315"/>
                    <a:pt x="6582" y="1203"/>
                  </a:cubicBezTo>
                  <a:cubicBezTo>
                    <a:pt x="6485" y="962"/>
                    <a:pt x="6276" y="754"/>
                    <a:pt x="6019" y="673"/>
                  </a:cubicBezTo>
                  <a:cubicBezTo>
                    <a:pt x="5928" y="644"/>
                    <a:pt x="5832" y="630"/>
                    <a:pt x="5737" y="630"/>
                  </a:cubicBezTo>
                  <a:cubicBezTo>
                    <a:pt x="5565" y="630"/>
                    <a:pt x="5393" y="677"/>
                    <a:pt x="5249" y="769"/>
                  </a:cubicBezTo>
                  <a:cubicBezTo>
                    <a:pt x="5249" y="769"/>
                    <a:pt x="5062" y="0"/>
                    <a:pt x="4154"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1" name="Google Shape;1421;p91"/>
            <p:cNvSpPr/>
            <p:nvPr/>
          </p:nvSpPr>
          <p:spPr>
            <a:xfrm>
              <a:off x="3295925" y="1161750"/>
              <a:ext cx="18725" cy="9675"/>
            </a:xfrm>
            <a:custGeom>
              <a:avLst/>
              <a:gdLst/>
              <a:ahLst/>
              <a:cxnLst/>
              <a:rect l="l" t="t" r="r" b="b"/>
              <a:pathLst>
                <a:path w="749" h="387" extrusionOk="0">
                  <a:moveTo>
                    <a:pt x="50" y="0"/>
                  </a:moveTo>
                  <a:cubicBezTo>
                    <a:pt x="18" y="0"/>
                    <a:pt x="1" y="15"/>
                    <a:pt x="1" y="48"/>
                  </a:cubicBezTo>
                  <a:cubicBezTo>
                    <a:pt x="18" y="225"/>
                    <a:pt x="161" y="369"/>
                    <a:pt x="339" y="385"/>
                  </a:cubicBezTo>
                  <a:cubicBezTo>
                    <a:pt x="349" y="386"/>
                    <a:pt x="360" y="387"/>
                    <a:pt x="371" y="387"/>
                  </a:cubicBezTo>
                  <a:cubicBezTo>
                    <a:pt x="534" y="387"/>
                    <a:pt x="679" y="278"/>
                    <a:pt x="739" y="112"/>
                  </a:cubicBezTo>
                  <a:cubicBezTo>
                    <a:pt x="749" y="76"/>
                    <a:pt x="723" y="55"/>
                    <a:pt x="692" y="55"/>
                  </a:cubicBezTo>
                  <a:cubicBezTo>
                    <a:pt x="668" y="55"/>
                    <a:pt x="642" y="68"/>
                    <a:pt x="628" y="96"/>
                  </a:cubicBezTo>
                  <a:cubicBezTo>
                    <a:pt x="596" y="208"/>
                    <a:pt x="467" y="289"/>
                    <a:pt x="354" y="289"/>
                  </a:cubicBezTo>
                  <a:cubicBezTo>
                    <a:pt x="226" y="272"/>
                    <a:pt x="114" y="176"/>
                    <a:pt x="97" y="48"/>
                  </a:cubicBezTo>
                  <a:cubicBezTo>
                    <a:pt x="97" y="15"/>
                    <a:pt x="82" y="0"/>
                    <a:pt x="5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2" name="Google Shape;1422;p91"/>
            <p:cNvSpPr/>
            <p:nvPr/>
          </p:nvSpPr>
          <p:spPr>
            <a:xfrm>
              <a:off x="3361750" y="1161750"/>
              <a:ext cx="18725" cy="9675"/>
            </a:xfrm>
            <a:custGeom>
              <a:avLst/>
              <a:gdLst/>
              <a:ahLst/>
              <a:cxnLst/>
              <a:rect l="l" t="t" r="r" b="b"/>
              <a:pathLst>
                <a:path w="749" h="387" extrusionOk="0">
                  <a:moveTo>
                    <a:pt x="49" y="0"/>
                  </a:moveTo>
                  <a:cubicBezTo>
                    <a:pt x="33" y="0"/>
                    <a:pt x="0" y="15"/>
                    <a:pt x="0" y="48"/>
                  </a:cubicBezTo>
                  <a:cubicBezTo>
                    <a:pt x="33" y="225"/>
                    <a:pt x="161" y="369"/>
                    <a:pt x="354" y="385"/>
                  </a:cubicBezTo>
                  <a:cubicBezTo>
                    <a:pt x="363" y="386"/>
                    <a:pt x="373" y="387"/>
                    <a:pt x="383" y="387"/>
                  </a:cubicBezTo>
                  <a:cubicBezTo>
                    <a:pt x="535" y="387"/>
                    <a:pt x="694" y="278"/>
                    <a:pt x="739" y="112"/>
                  </a:cubicBezTo>
                  <a:cubicBezTo>
                    <a:pt x="748" y="76"/>
                    <a:pt x="722" y="55"/>
                    <a:pt x="694" y="55"/>
                  </a:cubicBezTo>
                  <a:cubicBezTo>
                    <a:pt x="673" y="55"/>
                    <a:pt x="650" y="68"/>
                    <a:pt x="642" y="96"/>
                  </a:cubicBezTo>
                  <a:cubicBezTo>
                    <a:pt x="610" y="208"/>
                    <a:pt x="482" y="289"/>
                    <a:pt x="354" y="289"/>
                  </a:cubicBezTo>
                  <a:cubicBezTo>
                    <a:pt x="242" y="272"/>
                    <a:pt x="129" y="176"/>
                    <a:pt x="113" y="48"/>
                  </a:cubicBezTo>
                  <a:cubicBezTo>
                    <a:pt x="97" y="15"/>
                    <a:pt x="81" y="0"/>
                    <a:pt x="4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3" name="Google Shape;1423;p91"/>
            <p:cNvSpPr/>
            <p:nvPr/>
          </p:nvSpPr>
          <p:spPr>
            <a:xfrm>
              <a:off x="3202450" y="1311025"/>
              <a:ext cx="254450" cy="334275"/>
            </a:xfrm>
            <a:custGeom>
              <a:avLst/>
              <a:gdLst/>
              <a:ahLst/>
              <a:cxnLst/>
              <a:rect l="l" t="t" r="r" b="b"/>
              <a:pathLst>
                <a:path w="10178" h="13371" extrusionOk="0">
                  <a:moveTo>
                    <a:pt x="7303" y="0"/>
                  </a:moveTo>
                  <a:lnTo>
                    <a:pt x="2055" y="321"/>
                  </a:lnTo>
                  <a:cubicBezTo>
                    <a:pt x="2055" y="321"/>
                    <a:pt x="65" y="1011"/>
                    <a:pt x="1" y="2697"/>
                  </a:cubicBezTo>
                  <a:lnTo>
                    <a:pt x="465" y="5891"/>
                  </a:lnTo>
                  <a:cubicBezTo>
                    <a:pt x="465" y="5891"/>
                    <a:pt x="722" y="10963"/>
                    <a:pt x="996" y="11943"/>
                  </a:cubicBezTo>
                  <a:cubicBezTo>
                    <a:pt x="1349" y="13291"/>
                    <a:pt x="2248" y="13371"/>
                    <a:pt x="2248" y="13371"/>
                  </a:cubicBezTo>
                  <a:lnTo>
                    <a:pt x="9407" y="12664"/>
                  </a:lnTo>
                  <a:cubicBezTo>
                    <a:pt x="9407" y="12664"/>
                    <a:pt x="9775" y="11862"/>
                    <a:pt x="9968" y="10305"/>
                  </a:cubicBezTo>
                  <a:cubicBezTo>
                    <a:pt x="10177" y="8732"/>
                    <a:pt x="10096" y="4719"/>
                    <a:pt x="10096" y="4719"/>
                  </a:cubicBezTo>
                  <a:lnTo>
                    <a:pt x="9775" y="450"/>
                  </a:lnTo>
                  <a:lnTo>
                    <a:pt x="730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4" name="Google Shape;1424;p91"/>
            <p:cNvSpPr/>
            <p:nvPr/>
          </p:nvSpPr>
          <p:spPr>
            <a:xfrm>
              <a:off x="3173550" y="1881650"/>
              <a:ext cx="199875" cy="736000"/>
            </a:xfrm>
            <a:custGeom>
              <a:avLst/>
              <a:gdLst/>
              <a:ahLst/>
              <a:cxnLst/>
              <a:rect l="l" t="t" r="r" b="b"/>
              <a:pathLst>
                <a:path w="7995" h="29440" extrusionOk="0">
                  <a:moveTo>
                    <a:pt x="7336" y="1"/>
                  </a:moveTo>
                  <a:lnTo>
                    <a:pt x="1365" y="33"/>
                  </a:lnTo>
                  <a:lnTo>
                    <a:pt x="1" y="2841"/>
                  </a:lnTo>
                  <a:lnTo>
                    <a:pt x="2344" y="14366"/>
                  </a:lnTo>
                  <a:lnTo>
                    <a:pt x="2858" y="17737"/>
                  </a:lnTo>
                  <a:lnTo>
                    <a:pt x="3548" y="29439"/>
                  </a:lnTo>
                  <a:lnTo>
                    <a:pt x="6036" y="29422"/>
                  </a:lnTo>
                  <a:cubicBezTo>
                    <a:pt x="6036" y="29422"/>
                    <a:pt x="6871" y="23869"/>
                    <a:pt x="7128" y="21478"/>
                  </a:cubicBezTo>
                  <a:cubicBezTo>
                    <a:pt x="7385" y="19085"/>
                    <a:pt x="7031" y="16549"/>
                    <a:pt x="7031" y="16549"/>
                  </a:cubicBezTo>
                  <a:lnTo>
                    <a:pt x="7995" y="5730"/>
                  </a:lnTo>
                  <a:lnTo>
                    <a:pt x="7336" y="1"/>
                  </a:lnTo>
                  <a:close/>
                </a:path>
              </a:pathLst>
            </a:custGeom>
            <a:solidFill>
              <a:srgbClr val="EDA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5" name="Google Shape;1425;p91"/>
            <p:cNvSpPr/>
            <p:nvPr/>
          </p:nvSpPr>
          <p:spPr>
            <a:xfrm>
              <a:off x="3391050" y="1845125"/>
              <a:ext cx="276500" cy="469150"/>
            </a:xfrm>
            <a:custGeom>
              <a:avLst/>
              <a:gdLst/>
              <a:ahLst/>
              <a:cxnLst/>
              <a:rect l="l" t="t" r="r" b="b"/>
              <a:pathLst>
                <a:path w="11060" h="18766" extrusionOk="0">
                  <a:moveTo>
                    <a:pt x="6052" y="0"/>
                  </a:moveTo>
                  <a:lnTo>
                    <a:pt x="498" y="4030"/>
                  </a:lnTo>
                  <a:lnTo>
                    <a:pt x="5330" y="9423"/>
                  </a:lnTo>
                  <a:cubicBezTo>
                    <a:pt x="5217" y="9552"/>
                    <a:pt x="4029" y="10386"/>
                    <a:pt x="3227" y="11638"/>
                  </a:cubicBezTo>
                  <a:cubicBezTo>
                    <a:pt x="2167" y="13323"/>
                    <a:pt x="1" y="17385"/>
                    <a:pt x="65" y="17850"/>
                  </a:cubicBezTo>
                  <a:lnTo>
                    <a:pt x="2071" y="18765"/>
                  </a:lnTo>
                  <a:cubicBezTo>
                    <a:pt x="2071" y="18765"/>
                    <a:pt x="9069" y="12039"/>
                    <a:pt x="10065" y="10723"/>
                  </a:cubicBezTo>
                  <a:cubicBezTo>
                    <a:pt x="11060" y="9423"/>
                    <a:pt x="7207" y="2087"/>
                    <a:pt x="7207" y="2087"/>
                  </a:cubicBezTo>
                  <a:lnTo>
                    <a:pt x="6052" y="0"/>
                  </a:lnTo>
                  <a:close/>
                </a:path>
              </a:pathLst>
            </a:custGeom>
            <a:solidFill>
              <a:srgbClr val="EDA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6" name="Google Shape;1426;p91"/>
            <p:cNvSpPr/>
            <p:nvPr/>
          </p:nvSpPr>
          <p:spPr>
            <a:xfrm>
              <a:off x="3555575" y="1907325"/>
              <a:ext cx="425" cy="425"/>
            </a:xfrm>
            <a:custGeom>
              <a:avLst/>
              <a:gdLst/>
              <a:ahLst/>
              <a:cxnLst/>
              <a:rect l="l" t="t" r="r" b="b"/>
              <a:pathLst>
                <a:path w="17" h="17" extrusionOk="0">
                  <a:moveTo>
                    <a:pt x="1" y="1"/>
                  </a:moveTo>
                  <a:lnTo>
                    <a:pt x="1" y="16"/>
                  </a:lnTo>
                  <a:cubicBezTo>
                    <a:pt x="1" y="16"/>
                    <a:pt x="16" y="16"/>
                    <a:pt x="1" y="1"/>
                  </a:cubicBezTo>
                  <a:close/>
                </a:path>
              </a:pathLst>
            </a:custGeom>
            <a:solidFill>
              <a:srgbClr val="FAE9C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7" name="Google Shape;1427;p91"/>
            <p:cNvSpPr/>
            <p:nvPr/>
          </p:nvSpPr>
          <p:spPr>
            <a:xfrm>
              <a:off x="3259025" y="2593925"/>
              <a:ext cx="75075" cy="95525"/>
            </a:xfrm>
            <a:custGeom>
              <a:avLst/>
              <a:gdLst/>
              <a:ahLst/>
              <a:cxnLst/>
              <a:rect l="l" t="t" r="r" b="b"/>
              <a:pathLst>
                <a:path w="3003" h="3821" extrusionOk="0">
                  <a:moveTo>
                    <a:pt x="3002" y="0"/>
                  </a:moveTo>
                  <a:lnTo>
                    <a:pt x="0" y="578"/>
                  </a:lnTo>
                  <a:lnTo>
                    <a:pt x="97" y="2939"/>
                  </a:lnTo>
                  <a:lnTo>
                    <a:pt x="1815" y="3821"/>
                  </a:lnTo>
                  <a:lnTo>
                    <a:pt x="2825" y="2826"/>
                  </a:lnTo>
                  <a:lnTo>
                    <a:pt x="2986" y="1509"/>
                  </a:lnTo>
                  <a:lnTo>
                    <a:pt x="2857" y="1141"/>
                  </a:lnTo>
                  <a:lnTo>
                    <a:pt x="3002"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8" name="Google Shape;1428;p91"/>
            <p:cNvSpPr/>
            <p:nvPr/>
          </p:nvSpPr>
          <p:spPr>
            <a:xfrm>
              <a:off x="3258625" y="2622425"/>
              <a:ext cx="126025" cy="209500"/>
            </a:xfrm>
            <a:custGeom>
              <a:avLst/>
              <a:gdLst/>
              <a:ahLst/>
              <a:cxnLst/>
              <a:rect l="l" t="t" r="r" b="b"/>
              <a:pathLst>
                <a:path w="5041" h="8380" extrusionOk="0">
                  <a:moveTo>
                    <a:pt x="2873" y="1"/>
                  </a:moveTo>
                  <a:cubicBezTo>
                    <a:pt x="2873" y="1"/>
                    <a:pt x="3275" y="707"/>
                    <a:pt x="2730" y="1189"/>
                  </a:cubicBezTo>
                  <a:cubicBezTo>
                    <a:pt x="2199" y="1670"/>
                    <a:pt x="1268" y="1878"/>
                    <a:pt x="1268" y="1878"/>
                  </a:cubicBezTo>
                  <a:cubicBezTo>
                    <a:pt x="1268" y="1878"/>
                    <a:pt x="879" y="1441"/>
                    <a:pt x="525" y="1441"/>
                  </a:cubicBezTo>
                  <a:cubicBezTo>
                    <a:pt x="300" y="1441"/>
                    <a:pt x="88" y="1619"/>
                    <a:pt x="1" y="2199"/>
                  </a:cubicBezTo>
                  <a:lnTo>
                    <a:pt x="562" y="5201"/>
                  </a:lnTo>
                  <a:cubicBezTo>
                    <a:pt x="562" y="5201"/>
                    <a:pt x="258" y="7031"/>
                    <a:pt x="835" y="8010"/>
                  </a:cubicBezTo>
                  <a:cubicBezTo>
                    <a:pt x="964" y="8235"/>
                    <a:pt x="1236" y="8380"/>
                    <a:pt x="1510" y="8380"/>
                  </a:cubicBezTo>
                  <a:lnTo>
                    <a:pt x="1766" y="8363"/>
                  </a:lnTo>
                  <a:cubicBezTo>
                    <a:pt x="2633" y="8363"/>
                    <a:pt x="3468" y="7962"/>
                    <a:pt x="3965" y="7256"/>
                  </a:cubicBezTo>
                  <a:cubicBezTo>
                    <a:pt x="4190" y="6935"/>
                    <a:pt x="4367" y="6533"/>
                    <a:pt x="4382" y="6052"/>
                  </a:cubicBezTo>
                  <a:cubicBezTo>
                    <a:pt x="4463" y="4431"/>
                    <a:pt x="3997" y="4607"/>
                    <a:pt x="4110" y="3997"/>
                  </a:cubicBezTo>
                  <a:cubicBezTo>
                    <a:pt x="4367" y="2409"/>
                    <a:pt x="5041" y="2552"/>
                    <a:pt x="4656" y="1285"/>
                  </a:cubicBezTo>
                  <a:cubicBezTo>
                    <a:pt x="4495" y="739"/>
                    <a:pt x="2874" y="1"/>
                    <a:pt x="287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9" name="Google Shape;1429;p91"/>
            <p:cNvSpPr/>
            <p:nvPr/>
          </p:nvSpPr>
          <p:spPr>
            <a:xfrm>
              <a:off x="3271700" y="2745600"/>
              <a:ext cx="40200" cy="11900"/>
            </a:xfrm>
            <a:custGeom>
              <a:avLst/>
              <a:gdLst/>
              <a:ahLst/>
              <a:cxnLst/>
              <a:rect l="l" t="t" r="r" b="b"/>
              <a:pathLst>
                <a:path w="1608" h="476" extrusionOk="0">
                  <a:moveTo>
                    <a:pt x="1138" y="1"/>
                  </a:moveTo>
                  <a:cubicBezTo>
                    <a:pt x="740" y="1"/>
                    <a:pt x="349" y="136"/>
                    <a:pt x="39" y="386"/>
                  </a:cubicBezTo>
                  <a:cubicBezTo>
                    <a:pt x="0" y="426"/>
                    <a:pt x="46" y="476"/>
                    <a:pt x="90" y="476"/>
                  </a:cubicBezTo>
                  <a:cubicBezTo>
                    <a:pt x="101" y="476"/>
                    <a:pt x="111" y="473"/>
                    <a:pt x="120" y="467"/>
                  </a:cubicBezTo>
                  <a:cubicBezTo>
                    <a:pt x="408" y="227"/>
                    <a:pt x="776" y="103"/>
                    <a:pt x="1145" y="103"/>
                  </a:cubicBezTo>
                  <a:cubicBezTo>
                    <a:pt x="1269" y="103"/>
                    <a:pt x="1394" y="118"/>
                    <a:pt x="1516" y="146"/>
                  </a:cubicBezTo>
                  <a:cubicBezTo>
                    <a:pt x="1520" y="147"/>
                    <a:pt x="1525" y="148"/>
                    <a:pt x="1529" y="148"/>
                  </a:cubicBezTo>
                  <a:cubicBezTo>
                    <a:pt x="1584" y="148"/>
                    <a:pt x="1607" y="64"/>
                    <a:pt x="1548" y="50"/>
                  </a:cubicBezTo>
                  <a:cubicBezTo>
                    <a:pt x="1412" y="17"/>
                    <a:pt x="1274" y="1"/>
                    <a:pt x="113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0" name="Google Shape;1430;p91"/>
            <p:cNvSpPr/>
            <p:nvPr/>
          </p:nvSpPr>
          <p:spPr>
            <a:xfrm>
              <a:off x="3272550" y="2728050"/>
              <a:ext cx="36550" cy="9950"/>
            </a:xfrm>
            <a:custGeom>
              <a:avLst/>
              <a:gdLst/>
              <a:ahLst/>
              <a:cxnLst/>
              <a:rect l="l" t="t" r="r" b="b"/>
              <a:pathLst>
                <a:path w="1462" h="398" extrusionOk="0">
                  <a:moveTo>
                    <a:pt x="942" y="1"/>
                  </a:moveTo>
                  <a:cubicBezTo>
                    <a:pt x="618" y="1"/>
                    <a:pt x="298" y="112"/>
                    <a:pt x="37" y="318"/>
                  </a:cubicBezTo>
                  <a:cubicBezTo>
                    <a:pt x="0" y="343"/>
                    <a:pt x="31" y="397"/>
                    <a:pt x="76" y="397"/>
                  </a:cubicBezTo>
                  <a:cubicBezTo>
                    <a:pt x="89" y="397"/>
                    <a:pt x="104" y="393"/>
                    <a:pt x="118" y="382"/>
                  </a:cubicBezTo>
                  <a:cubicBezTo>
                    <a:pt x="344" y="199"/>
                    <a:pt x="642" y="103"/>
                    <a:pt x="940" y="103"/>
                  </a:cubicBezTo>
                  <a:cubicBezTo>
                    <a:pt x="1086" y="103"/>
                    <a:pt x="1233" y="126"/>
                    <a:pt x="1370" y="174"/>
                  </a:cubicBezTo>
                  <a:cubicBezTo>
                    <a:pt x="1375" y="175"/>
                    <a:pt x="1379" y="176"/>
                    <a:pt x="1384" y="176"/>
                  </a:cubicBezTo>
                  <a:cubicBezTo>
                    <a:pt x="1438" y="176"/>
                    <a:pt x="1462" y="92"/>
                    <a:pt x="1402" y="78"/>
                  </a:cubicBezTo>
                  <a:cubicBezTo>
                    <a:pt x="1252" y="26"/>
                    <a:pt x="1097" y="1"/>
                    <a:pt x="94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1" name="Google Shape;1431;p91"/>
            <p:cNvSpPr/>
            <p:nvPr/>
          </p:nvSpPr>
          <p:spPr>
            <a:xfrm>
              <a:off x="3272550" y="2709175"/>
              <a:ext cx="38525" cy="11575"/>
            </a:xfrm>
            <a:custGeom>
              <a:avLst/>
              <a:gdLst/>
              <a:ahLst/>
              <a:cxnLst/>
              <a:rect l="l" t="t" r="r" b="b"/>
              <a:pathLst>
                <a:path w="1541" h="463" extrusionOk="0">
                  <a:moveTo>
                    <a:pt x="1064" y="1"/>
                  </a:moveTo>
                  <a:cubicBezTo>
                    <a:pt x="694" y="1"/>
                    <a:pt x="325" y="130"/>
                    <a:pt x="37" y="383"/>
                  </a:cubicBezTo>
                  <a:cubicBezTo>
                    <a:pt x="0" y="408"/>
                    <a:pt x="40" y="462"/>
                    <a:pt x="83" y="462"/>
                  </a:cubicBezTo>
                  <a:cubicBezTo>
                    <a:pt x="95" y="462"/>
                    <a:pt x="107" y="458"/>
                    <a:pt x="118" y="447"/>
                  </a:cubicBezTo>
                  <a:cubicBezTo>
                    <a:pt x="381" y="218"/>
                    <a:pt x="718" y="103"/>
                    <a:pt x="1060" y="103"/>
                  </a:cubicBezTo>
                  <a:cubicBezTo>
                    <a:pt x="1196" y="103"/>
                    <a:pt x="1333" y="122"/>
                    <a:pt x="1466" y="158"/>
                  </a:cubicBezTo>
                  <a:cubicBezTo>
                    <a:pt x="1474" y="162"/>
                    <a:pt x="1481" y="164"/>
                    <a:pt x="1488" y="164"/>
                  </a:cubicBezTo>
                  <a:cubicBezTo>
                    <a:pt x="1533" y="164"/>
                    <a:pt x="1540" y="76"/>
                    <a:pt x="1498" y="62"/>
                  </a:cubicBezTo>
                  <a:cubicBezTo>
                    <a:pt x="1357" y="21"/>
                    <a:pt x="1210" y="1"/>
                    <a:pt x="106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2" name="Google Shape;1432;p91"/>
            <p:cNvSpPr/>
            <p:nvPr/>
          </p:nvSpPr>
          <p:spPr>
            <a:xfrm>
              <a:off x="3252975" y="2663750"/>
              <a:ext cx="54225" cy="35375"/>
            </a:xfrm>
            <a:custGeom>
              <a:avLst/>
              <a:gdLst/>
              <a:ahLst/>
              <a:cxnLst/>
              <a:rect l="l" t="t" r="r" b="b"/>
              <a:pathLst>
                <a:path w="2169" h="1415" extrusionOk="0">
                  <a:moveTo>
                    <a:pt x="227" y="563"/>
                  </a:moveTo>
                  <a:cubicBezTo>
                    <a:pt x="242" y="563"/>
                    <a:pt x="259" y="563"/>
                    <a:pt x="259" y="578"/>
                  </a:cubicBezTo>
                  <a:cubicBezTo>
                    <a:pt x="306" y="578"/>
                    <a:pt x="355" y="610"/>
                    <a:pt x="403" y="643"/>
                  </a:cubicBezTo>
                  <a:cubicBezTo>
                    <a:pt x="711" y="817"/>
                    <a:pt x="985" y="1024"/>
                    <a:pt x="1244" y="1255"/>
                  </a:cubicBezTo>
                  <a:lnTo>
                    <a:pt x="1244" y="1255"/>
                  </a:lnTo>
                  <a:cubicBezTo>
                    <a:pt x="1104" y="1220"/>
                    <a:pt x="973" y="1169"/>
                    <a:pt x="852" y="1109"/>
                  </a:cubicBezTo>
                  <a:cubicBezTo>
                    <a:pt x="676" y="1028"/>
                    <a:pt x="516" y="948"/>
                    <a:pt x="371" y="835"/>
                  </a:cubicBezTo>
                  <a:cubicBezTo>
                    <a:pt x="291" y="788"/>
                    <a:pt x="163" y="707"/>
                    <a:pt x="163" y="610"/>
                  </a:cubicBezTo>
                  <a:cubicBezTo>
                    <a:pt x="178" y="563"/>
                    <a:pt x="178" y="563"/>
                    <a:pt x="227" y="563"/>
                  </a:cubicBezTo>
                  <a:close/>
                  <a:moveTo>
                    <a:pt x="1944" y="113"/>
                  </a:moveTo>
                  <a:cubicBezTo>
                    <a:pt x="1958" y="113"/>
                    <a:pt x="1974" y="121"/>
                    <a:pt x="1992" y="146"/>
                  </a:cubicBezTo>
                  <a:lnTo>
                    <a:pt x="1992" y="193"/>
                  </a:lnTo>
                  <a:cubicBezTo>
                    <a:pt x="1992" y="289"/>
                    <a:pt x="1976" y="402"/>
                    <a:pt x="1976" y="499"/>
                  </a:cubicBezTo>
                  <a:cubicBezTo>
                    <a:pt x="1944" y="675"/>
                    <a:pt x="1912" y="867"/>
                    <a:pt x="1832" y="1028"/>
                  </a:cubicBezTo>
                  <a:cubicBezTo>
                    <a:pt x="1773" y="1181"/>
                    <a:pt x="1671" y="1264"/>
                    <a:pt x="1540" y="1286"/>
                  </a:cubicBezTo>
                  <a:lnTo>
                    <a:pt x="1540" y="1286"/>
                  </a:lnTo>
                  <a:cubicBezTo>
                    <a:pt x="1528" y="912"/>
                    <a:pt x="1680" y="592"/>
                    <a:pt x="1832" y="257"/>
                  </a:cubicBezTo>
                  <a:cubicBezTo>
                    <a:pt x="1847" y="225"/>
                    <a:pt x="1864" y="178"/>
                    <a:pt x="1896" y="146"/>
                  </a:cubicBezTo>
                  <a:cubicBezTo>
                    <a:pt x="1906" y="135"/>
                    <a:pt x="1922" y="113"/>
                    <a:pt x="1944" y="113"/>
                  </a:cubicBezTo>
                  <a:close/>
                  <a:moveTo>
                    <a:pt x="1960" y="0"/>
                  </a:moveTo>
                  <a:cubicBezTo>
                    <a:pt x="1879" y="0"/>
                    <a:pt x="1800" y="81"/>
                    <a:pt x="1768" y="161"/>
                  </a:cubicBezTo>
                  <a:cubicBezTo>
                    <a:pt x="1704" y="274"/>
                    <a:pt x="1655" y="402"/>
                    <a:pt x="1607" y="531"/>
                  </a:cubicBezTo>
                  <a:cubicBezTo>
                    <a:pt x="1502" y="770"/>
                    <a:pt x="1426" y="1023"/>
                    <a:pt x="1428" y="1290"/>
                  </a:cubicBezTo>
                  <a:lnTo>
                    <a:pt x="1428" y="1290"/>
                  </a:lnTo>
                  <a:cubicBezTo>
                    <a:pt x="1425" y="1290"/>
                    <a:pt x="1421" y="1289"/>
                    <a:pt x="1417" y="1289"/>
                  </a:cubicBezTo>
                  <a:lnTo>
                    <a:pt x="1417" y="1289"/>
                  </a:lnTo>
                  <a:cubicBezTo>
                    <a:pt x="1254" y="1129"/>
                    <a:pt x="1077" y="982"/>
                    <a:pt x="901" y="835"/>
                  </a:cubicBezTo>
                  <a:cubicBezTo>
                    <a:pt x="805" y="771"/>
                    <a:pt x="692" y="707"/>
                    <a:pt x="595" y="627"/>
                  </a:cubicBezTo>
                  <a:cubicBezTo>
                    <a:pt x="499" y="578"/>
                    <a:pt x="403" y="499"/>
                    <a:pt x="291" y="467"/>
                  </a:cubicBezTo>
                  <a:cubicBezTo>
                    <a:pt x="267" y="460"/>
                    <a:pt x="244" y="457"/>
                    <a:pt x="223" y="457"/>
                  </a:cubicBezTo>
                  <a:cubicBezTo>
                    <a:pt x="84" y="457"/>
                    <a:pt x="1" y="584"/>
                    <a:pt x="98" y="723"/>
                  </a:cubicBezTo>
                  <a:cubicBezTo>
                    <a:pt x="146" y="820"/>
                    <a:pt x="242" y="867"/>
                    <a:pt x="323" y="931"/>
                  </a:cubicBezTo>
                  <a:cubicBezTo>
                    <a:pt x="435" y="1012"/>
                    <a:pt x="548" y="1077"/>
                    <a:pt x="660" y="1124"/>
                  </a:cubicBezTo>
                  <a:cubicBezTo>
                    <a:pt x="851" y="1224"/>
                    <a:pt x="1129" y="1360"/>
                    <a:pt x="1384" y="1384"/>
                  </a:cubicBezTo>
                  <a:lnTo>
                    <a:pt x="1384" y="1384"/>
                  </a:lnTo>
                  <a:cubicBezTo>
                    <a:pt x="1388" y="1388"/>
                    <a:pt x="1393" y="1393"/>
                    <a:pt x="1398" y="1398"/>
                  </a:cubicBezTo>
                  <a:cubicBezTo>
                    <a:pt x="1406" y="1409"/>
                    <a:pt x="1417" y="1414"/>
                    <a:pt x="1428" y="1414"/>
                  </a:cubicBezTo>
                  <a:cubicBezTo>
                    <a:pt x="1443" y="1414"/>
                    <a:pt x="1459" y="1405"/>
                    <a:pt x="1468" y="1392"/>
                  </a:cubicBezTo>
                  <a:lnTo>
                    <a:pt x="1468" y="1392"/>
                  </a:lnTo>
                  <a:cubicBezTo>
                    <a:pt x="1476" y="1395"/>
                    <a:pt x="1485" y="1397"/>
                    <a:pt x="1493" y="1397"/>
                  </a:cubicBezTo>
                  <a:cubicBezTo>
                    <a:pt x="1506" y="1397"/>
                    <a:pt x="1519" y="1393"/>
                    <a:pt x="1529" y="1384"/>
                  </a:cubicBezTo>
                  <a:lnTo>
                    <a:pt x="1529" y="1384"/>
                  </a:lnTo>
                  <a:cubicBezTo>
                    <a:pt x="1667" y="1369"/>
                    <a:pt x="1791" y="1308"/>
                    <a:pt x="1879" y="1173"/>
                  </a:cubicBezTo>
                  <a:cubicBezTo>
                    <a:pt x="2008" y="980"/>
                    <a:pt x="2040" y="707"/>
                    <a:pt x="2072" y="482"/>
                  </a:cubicBezTo>
                  <a:cubicBezTo>
                    <a:pt x="2089" y="370"/>
                    <a:pt x="2168" y="17"/>
                    <a:pt x="19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3" name="Google Shape;1433;p91"/>
            <p:cNvSpPr/>
            <p:nvPr/>
          </p:nvSpPr>
          <p:spPr>
            <a:xfrm>
              <a:off x="3278025" y="2646825"/>
              <a:ext cx="97800" cy="176000"/>
            </a:xfrm>
            <a:custGeom>
              <a:avLst/>
              <a:gdLst/>
              <a:ahLst/>
              <a:cxnLst/>
              <a:rect l="l" t="t" r="r" b="b"/>
              <a:pathLst>
                <a:path w="3912" h="7040" extrusionOk="0">
                  <a:moveTo>
                    <a:pt x="3703" y="0"/>
                  </a:moveTo>
                  <a:cubicBezTo>
                    <a:pt x="3675" y="0"/>
                    <a:pt x="3638" y="28"/>
                    <a:pt x="3638" y="67"/>
                  </a:cubicBezTo>
                  <a:cubicBezTo>
                    <a:pt x="3799" y="790"/>
                    <a:pt x="3349" y="1433"/>
                    <a:pt x="3125" y="2090"/>
                  </a:cubicBezTo>
                  <a:cubicBezTo>
                    <a:pt x="3013" y="2411"/>
                    <a:pt x="2964" y="2732"/>
                    <a:pt x="2996" y="3070"/>
                  </a:cubicBezTo>
                  <a:cubicBezTo>
                    <a:pt x="3045" y="3470"/>
                    <a:pt x="3173" y="3872"/>
                    <a:pt x="3189" y="4290"/>
                  </a:cubicBezTo>
                  <a:cubicBezTo>
                    <a:pt x="3261" y="5763"/>
                    <a:pt x="2030" y="6944"/>
                    <a:pt x="614" y="6944"/>
                  </a:cubicBezTo>
                  <a:cubicBezTo>
                    <a:pt x="442" y="6944"/>
                    <a:pt x="267" y="6926"/>
                    <a:pt x="92" y="6890"/>
                  </a:cubicBezTo>
                  <a:cubicBezTo>
                    <a:pt x="86" y="6889"/>
                    <a:pt x="82" y="6888"/>
                    <a:pt x="77" y="6888"/>
                  </a:cubicBezTo>
                  <a:cubicBezTo>
                    <a:pt x="23" y="6888"/>
                    <a:pt x="0" y="6971"/>
                    <a:pt x="59" y="6986"/>
                  </a:cubicBezTo>
                  <a:cubicBezTo>
                    <a:pt x="240" y="7022"/>
                    <a:pt x="421" y="7040"/>
                    <a:pt x="598" y="7040"/>
                  </a:cubicBezTo>
                  <a:cubicBezTo>
                    <a:pt x="1920" y="7040"/>
                    <a:pt x="3100" y="6081"/>
                    <a:pt x="3270" y="4722"/>
                  </a:cubicBezTo>
                  <a:cubicBezTo>
                    <a:pt x="3334" y="4305"/>
                    <a:pt x="3253" y="3920"/>
                    <a:pt x="3173" y="3503"/>
                  </a:cubicBezTo>
                  <a:cubicBezTo>
                    <a:pt x="3093" y="3021"/>
                    <a:pt x="3060" y="2588"/>
                    <a:pt x="3221" y="2122"/>
                  </a:cubicBezTo>
                  <a:cubicBezTo>
                    <a:pt x="3446" y="1448"/>
                    <a:pt x="3912" y="790"/>
                    <a:pt x="3735" y="35"/>
                  </a:cubicBezTo>
                  <a:cubicBezTo>
                    <a:pt x="3735" y="11"/>
                    <a:pt x="3721" y="0"/>
                    <a:pt x="370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4" name="Google Shape;1434;p91"/>
            <p:cNvSpPr/>
            <p:nvPr/>
          </p:nvSpPr>
          <p:spPr>
            <a:xfrm>
              <a:off x="3338900" y="2630150"/>
              <a:ext cx="22650" cy="42675"/>
            </a:xfrm>
            <a:custGeom>
              <a:avLst/>
              <a:gdLst/>
              <a:ahLst/>
              <a:cxnLst/>
              <a:rect l="l" t="t" r="r" b="b"/>
              <a:pathLst>
                <a:path w="906" h="1707" extrusionOk="0">
                  <a:moveTo>
                    <a:pt x="48" y="1"/>
                  </a:moveTo>
                  <a:cubicBezTo>
                    <a:pt x="24" y="1"/>
                    <a:pt x="0" y="21"/>
                    <a:pt x="0" y="60"/>
                  </a:cubicBezTo>
                  <a:cubicBezTo>
                    <a:pt x="0" y="687"/>
                    <a:pt x="304" y="1297"/>
                    <a:pt x="803" y="1698"/>
                  </a:cubicBezTo>
                  <a:cubicBezTo>
                    <a:pt x="812" y="1704"/>
                    <a:pt x="821" y="1706"/>
                    <a:pt x="830" y="1706"/>
                  </a:cubicBezTo>
                  <a:cubicBezTo>
                    <a:pt x="870" y="1706"/>
                    <a:pt x="906" y="1657"/>
                    <a:pt x="867" y="1618"/>
                  </a:cubicBezTo>
                  <a:cubicBezTo>
                    <a:pt x="401" y="1248"/>
                    <a:pt x="112" y="655"/>
                    <a:pt x="96" y="60"/>
                  </a:cubicBezTo>
                  <a:cubicBezTo>
                    <a:pt x="96" y="21"/>
                    <a:pt x="72" y="1"/>
                    <a:pt x="4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5" name="Google Shape;1435;p91"/>
            <p:cNvSpPr/>
            <p:nvPr/>
          </p:nvSpPr>
          <p:spPr>
            <a:xfrm>
              <a:off x="3382602" y="2207500"/>
              <a:ext cx="112375" cy="104750"/>
            </a:xfrm>
            <a:custGeom>
              <a:avLst/>
              <a:gdLst/>
              <a:ahLst/>
              <a:cxnLst/>
              <a:rect l="l" t="t" r="r" b="b"/>
              <a:pathLst>
                <a:path w="4495" h="4190" extrusionOk="0">
                  <a:moveTo>
                    <a:pt x="1862" y="0"/>
                  </a:moveTo>
                  <a:lnTo>
                    <a:pt x="1156" y="1204"/>
                  </a:lnTo>
                  <a:lnTo>
                    <a:pt x="0" y="1798"/>
                  </a:lnTo>
                  <a:lnTo>
                    <a:pt x="385" y="3082"/>
                  </a:lnTo>
                  <a:lnTo>
                    <a:pt x="1284" y="4189"/>
                  </a:lnTo>
                  <a:lnTo>
                    <a:pt x="3097" y="3500"/>
                  </a:lnTo>
                  <a:lnTo>
                    <a:pt x="4494" y="2248"/>
                  </a:lnTo>
                  <a:lnTo>
                    <a:pt x="1862"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6" name="Google Shape;1436;p91"/>
            <p:cNvSpPr/>
            <p:nvPr/>
          </p:nvSpPr>
          <p:spPr>
            <a:xfrm>
              <a:off x="3330050" y="2242400"/>
              <a:ext cx="126425" cy="212175"/>
            </a:xfrm>
            <a:custGeom>
              <a:avLst/>
              <a:gdLst/>
              <a:ahLst/>
              <a:cxnLst/>
              <a:rect l="l" t="t" r="r" b="b"/>
              <a:pathLst>
                <a:path w="5057" h="8487" extrusionOk="0">
                  <a:moveTo>
                    <a:pt x="2441" y="0"/>
                  </a:moveTo>
                  <a:cubicBezTo>
                    <a:pt x="2441" y="0"/>
                    <a:pt x="755" y="563"/>
                    <a:pt x="530" y="1092"/>
                  </a:cubicBezTo>
                  <a:cubicBezTo>
                    <a:pt x="1" y="2296"/>
                    <a:pt x="691" y="2232"/>
                    <a:pt x="771" y="3837"/>
                  </a:cubicBezTo>
                  <a:cubicBezTo>
                    <a:pt x="804" y="4463"/>
                    <a:pt x="370" y="4223"/>
                    <a:pt x="258" y="5843"/>
                  </a:cubicBezTo>
                  <a:cubicBezTo>
                    <a:pt x="241" y="6325"/>
                    <a:pt x="354" y="6742"/>
                    <a:pt x="547" y="7095"/>
                  </a:cubicBezTo>
                  <a:cubicBezTo>
                    <a:pt x="964" y="7850"/>
                    <a:pt x="1750" y="8332"/>
                    <a:pt x="2601" y="8443"/>
                  </a:cubicBezTo>
                  <a:lnTo>
                    <a:pt x="2858" y="8476"/>
                  </a:lnTo>
                  <a:cubicBezTo>
                    <a:pt x="2900" y="8483"/>
                    <a:pt x="2942" y="8487"/>
                    <a:pt x="2984" y="8487"/>
                  </a:cubicBezTo>
                  <a:cubicBezTo>
                    <a:pt x="3213" y="8487"/>
                    <a:pt x="3431" y="8377"/>
                    <a:pt x="3580" y="8187"/>
                  </a:cubicBezTo>
                  <a:cubicBezTo>
                    <a:pt x="4254" y="7288"/>
                    <a:pt x="4158" y="5442"/>
                    <a:pt x="4158" y="5442"/>
                  </a:cubicBezTo>
                  <a:lnTo>
                    <a:pt x="5057" y="2504"/>
                  </a:lnTo>
                  <a:cubicBezTo>
                    <a:pt x="5030" y="1877"/>
                    <a:pt x="4809" y="1695"/>
                    <a:pt x="4563" y="1695"/>
                  </a:cubicBezTo>
                  <a:cubicBezTo>
                    <a:pt x="4224" y="1695"/>
                    <a:pt x="3837" y="2039"/>
                    <a:pt x="3837" y="2039"/>
                  </a:cubicBezTo>
                  <a:cubicBezTo>
                    <a:pt x="3837" y="2039"/>
                    <a:pt x="2938" y="1734"/>
                    <a:pt x="2456" y="1205"/>
                  </a:cubicBezTo>
                  <a:cubicBezTo>
                    <a:pt x="1975" y="659"/>
                    <a:pt x="2441" y="0"/>
                    <a:pt x="244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7" name="Google Shape;1437;p91"/>
            <p:cNvSpPr/>
            <p:nvPr/>
          </p:nvSpPr>
          <p:spPr>
            <a:xfrm>
              <a:off x="3395875" y="2368100"/>
              <a:ext cx="38675" cy="15150"/>
            </a:xfrm>
            <a:custGeom>
              <a:avLst/>
              <a:gdLst/>
              <a:ahLst/>
              <a:cxnLst/>
              <a:rect l="l" t="t" r="r" b="b"/>
              <a:pathLst>
                <a:path w="1547" h="606" extrusionOk="0">
                  <a:moveTo>
                    <a:pt x="267" y="0"/>
                  </a:moveTo>
                  <a:cubicBezTo>
                    <a:pt x="200" y="0"/>
                    <a:pt x="132" y="4"/>
                    <a:pt x="65" y="12"/>
                  </a:cubicBezTo>
                  <a:cubicBezTo>
                    <a:pt x="0" y="12"/>
                    <a:pt x="0" y="109"/>
                    <a:pt x="65" y="109"/>
                  </a:cubicBezTo>
                  <a:cubicBezTo>
                    <a:pt x="132" y="100"/>
                    <a:pt x="199" y="96"/>
                    <a:pt x="266" y="96"/>
                  </a:cubicBezTo>
                  <a:cubicBezTo>
                    <a:pt x="697" y="96"/>
                    <a:pt x="1123" y="272"/>
                    <a:pt x="1428" y="590"/>
                  </a:cubicBezTo>
                  <a:cubicBezTo>
                    <a:pt x="1439" y="601"/>
                    <a:pt x="1451" y="605"/>
                    <a:pt x="1463" y="605"/>
                  </a:cubicBezTo>
                  <a:cubicBezTo>
                    <a:pt x="1506" y="605"/>
                    <a:pt x="1546" y="548"/>
                    <a:pt x="1509" y="511"/>
                  </a:cubicBezTo>
                  <a:cubicBezTo>
                    <a:pt x="1173" y="188"/>
                    <a:pt x="727" y="0"/>
                    <a:pt x="26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8" name="Google Shape;1438;p91"/>
            <p:cNvSpPr/>
            <p:nvPr/>
          </p:nvSpPr>
          <p:spPr>
            <a:xfrm>
              <a:off x="3400400" y="2351025"/>
              <a:ext cx="35325" cy="12625"/>
            </a:xfrm>
            <a:custGeom>
              <a:avLst/>
              <a:gdLst/>
              <a:ahLst/>
              <a:cxnLst/>
              <a:rect l="l" t="t" r="r" b="b"/>
              <a:pathLst>
                <a:path w="1413" h="505" extrusionOk="0">
                  <a:moveTo>
                    <a:pt x="377" y="0"/>
                  </a:moveTo>
                  <a:cubicBezTo>
                    <a:pt x="271" y="0"/>
                    <a:pt x="164" y="13"/>
                    <a:pt x="60" y="38"/>
                  </a:cubicBezTo>
                  <a:cubicBezTo>
                    <a:pt x="0" y="52"/>
                    <a:pt x="10" y="136"/>
                    <a:pt x="63" y="136"/>
                  </a:cubicBezTo>
                  <a:cubicBezTo>
                    <a:pt x="67" y="136"/>
                    <a:pt x="72" y="135"/>
                    <a:pt x="76" y="134"/>
                  </a:cubicBezTo>
                  <a:cubicBezTo>
                    <a:pt x="174" y="113"/>
                    <a:pt x="273" y="103"/>
                    <a:pt x="370" y="103"/>
                  </a:cubicBezTo>
                  <a:cubicBezTo>
                    <a:pt x="721" y="103"/>
                    <a:pt x="1060" y="236"/>
                    <a:pt x="1312" y="487"/>
                  </a:cubicBezTo>
                  <a:cubicBezTo>
                    <a:pt x="1324" y="499"/>
                    <a:pt x="1337" y="504"/>
                    <a:pt x="1349" y="504"/>
                  </a:cubicBezTo>
                  <a:cubicBezTo>
                    <a:pt x="1385" y="504"/>
                    <a:pt x="1412" y="459"/>
                    <a:pt x="1376" y="423"/>
                  </a:cubicBezTo>
                  <a:cubicBezTo>
                    <a:pt x="1115" y="149"/>
                    <a:pt x="747" y="0"/>
                    <a:pt x="37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9" name="Google Shape;1439;p91"/>
            <p:cNvSpPr/>
            <p:nvPr/>
          </p:nvSpPr>
          <p:spPr>
            <a:xfrm>
              <a:off x="3400000" y="2332050"/>
              <a:ext cx="37725" cy="14350"/>
            </a:xfrm>
            <a:custGeom>
              <a:avLst/>
              <a:gdLst/>
              <a:ahLst/>
              <a:cxnLst/>
              <a:rect l="l" t="t" r="r" b="b"/>
              <a:pathLst>
                <a:path w="1509" h="574" extrusionOk="0">
                  <a:moveTo>
                    <a:pt x="340" y="1"/>
                  </a:moveTo>
                  <a:cubicBezTo>
                    <a:pt x="247" y="1"/>
                    <a:pt x="153" y="9"/>
                    <a:pt x="60" y="27"/>
                  </a:cubicBezTo>
                  <a:cubicBezTo>
                    <a:pt x="1" y="41"/>
                    <a:pt x="24" y="125"/>
                    <a:pt x="79" y="125"/>
                  </a:cubicBezTo>
                  <a:cubicBezTo>
                    <a:pt x="83" y="125"/>
                    <a:pt x="88" y="124"/>
                    <a:pt x="92" y="123"/>
                  </a:cubicBezTo>
                  <a:cubicBezTo>
                    <a:pt x="174" y="109"/>
                    <a:pt x="257" y="102"/>
                    <a:pt x="339" y="102"/>
                  </a:cubicBezTo>
                  <a:cubicBezTo>
                    <a:pt x="738" y="102"/>
                    <a:pt x="1125" y="263"/>
                    <a:pt x="1392" y="556"/>
                  </a:cubicBezTo>
                  <a:cubicBezTo>
                    <a:pt x="1404" y="568"/>
                    <a:pt x="1418" y="573"/>
                    <a:pt x="1432" y="573"/>
                  </a:cubicBezTo>
                  <a:cubicBezTo>
                    <a:pt x="1473" y="573"/>
                    <a:pt x="1508" y="528"/>
                    <a:pt x="1473" y="491"/>
                  </a:cubicBezTo>
                  <a:cubicBezTo>
                    <a:pt x="1183" y="176"/>
                    <a:pt x="765" y="1"/>
                    <a:pt x="34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0" name="Google Shape;1440;p91"/>
            <p:cNvSpPr/>
            <p:nvPr/>
          </p:nvSpPr>
          <p:spPr>
            <a:xfrm>
              <a:off x="3410325" y="2286875"/>
              <a:ext cx="50575" cy="36600"/>
            </a:xfrm>
            <a:custGeom>
              <a:avLst/>
              <a:gdLst/>
              <a:ahLst/>
              <a:cxnLst/>
              <a:rect l="l" t="t" r="r" b="b"/>
              <a:pathLst>
                <a:path w="2023" h="1464" extrusionOk="0">
                  <a:moveTo>
                    <a:pt x="1832" y="749"/>
                  </a:moveTo>
                  <a:cubicBezTo>
                    <a:pt x="1871" y="749"/>
                    <a:pt x="1910" y="766"/>
                    <a:pt x="1910" y="822"/>
                  </a:cubicBezTo>
                  <a:cubicBezTo>
                    <a:pt x="1910" y="870"/>
                    <a:pt x="1830" y="918"/>
                    <a:pt x="1781" y="935"/>
                  </a:cubicBezTo>
                  <a:cubicBezTo>
                    <a:pt x="1621" y="1031"/>
                    <a:pt x="1460" y="1111"/>
                    <a:pt x="1284" y="1175"/>
                  </a:cubicBezTo>
                  <a:cubicBezTo>
                    <a:pt x="1112" y="1237"/>
                    <a:pt x="941" y="1285"/>
                    <a:pt x="768" y="1317"/>
                  </a:cubicBezTo>
                  <a:lnTo>
                    <a:pt x="768" y="1317"/>
                  </a:lnTo>
                  <a:cubicBezTo>
                    <a:pt x="1010" y="1143"/>
                    <a:pt x="1270" y="983"/>
                    <a:pt x="1541" y="854"/>
                  </a:cubicBezTo>
                  <a:cubicBezTo>
                    <a:pt x="1621" y="822"/>
                    <a:pt x="1702" y="774"/>
                    <a:pt x="1781" y="757"/>
                  </a:cubicBezTo>
                  <a:cubicBezTo>
                    <a:pt x="1796" y="753"/>
                    <a:pt x="1814" y="749"/>
                    <a:pt x="1832" y="749"/>
                  </a:cubicBezTo>
                  <a:close/>
                  <a:moveTo>
                    <a:pt x="179" y="113"/>
                  </a:moveTo>
                  <a:cubicBezTo>
                    <a:pt x="183" y="113"/>
                    <a:pt x="188" y="114"/>
                    <a:pt x="193" y="115"/>
                  </a:cubicBezTo>
                  <a:cubicBezTo>
                    <a:pt x="273" y="132"/>
                    <a:pt x="305" y="340"/>
                    <a:pt x="321" y="404"/>
                  </a:cubicBezTo>
                  <a:lnTo>
                    <a:pt x="418" y="693"/>
                  </a:lnTo>
                  <a:cubicBezTo>
                    <a:pt x="462" y="903"/>
                    <a:pt x="493" y="1113"/>
                    <a:pt x="458" y="1323"/>
                  </a:cubicBezTo>
                  <a:lnTo>
                    <a:pt x="458" y="1323"/>
                  </a:lnTo>
                  <a:cubicBezTo>
                    <a:pt x="379" y="1304"/>
                    <a:pt x="308" y="1265"/>
                    <a:pt x="257" y="1191"/>
                  </a:cubicBezTo>
                  <a:cubicBezTo>
                    <a:pt x="161" y="1046"/>
                    <a:pt x="144" y="870"/>
                    <a:pt x="129" y="710"/>
                  </a:cubicBezTo>
                  <a:cubicBezTo>
                    <a:pt x="129" y="614"/>
                    <a:pt x="112" y="517"/>
                    <a:pt x="112" y="421"/>
                  </a:cubicBezTo>
                  <a:cubicBezTo>
                    <a:pt x="112" y="375"/>
                    <a:pt x="98" y="113"/>
                    <a:pt x="179" y="113"/>
                  </a:cubicBezTo>
                  <a:close/>
                  <a:moveTo>
                    <a:pt x="162" y="1"/>
                  </a:moveTo>
                  <a:cubicBezTo>
                    <a:pt x="125" y="1"/>
                    <a:pt x="90" y="17"/>
                    <a:pt x="64" y="51"/>
                  </a:cubicBezTo>
                  <a:cubicBezTo>
                    <a:pt x="0" y="132"/>
                    <a:pt x="16" y="260"/>
                    <a:pt x="16" y="357"/>
                  </a:cubicBezTo>
                  <a:cubicBezTo>
                    <a:pt x="16" y="582"/>
                    <a:pt x="16" y="854"/>
                    <a:pt x="97" y="1078"/>
                  </a:cubicBezTo>
                  <a:cubicBezTo>
                    <a:pt x="160" y="1268"/>
                    <a:pt x="285" y="1395"/>
                    <a:pt x="487" y="1430"/>
                  </a:cubicBezTo>
                  <a:lnTo>
                    <a:pt x="487" y="1430"/>
                  </a:lnTo>
                  <a:cubicBezTo>
                    <a:pt x="494" y="1433"/>
                    <a:pt x="502" y="1435"/>
                    <a:pt x="510" y="1435"/>
                  </a:cubicBezTo>
                  <a:cubicBezTo>
                    <a:pt x="510" y="1435"/>
                    <a:pt x="510" y="1435"/>
                    <a:pt x="511" y="1435"/>
                  </a:cubicBezTo>
                  <a:lnTo>
                    <a:pt x="511" y="1435"/>
                  </a:lnTo>
                  <a:cubicBezTo>
                    <a:pt x="520" y="1450"/>
                    <a:pt x="539" y="1463"/>
                    <a:pt x="559" y="1463"/>
                  </a:cubicBezTo>
                  <a:cubicBezTo>
                    <a:pt x="571" y="1463"/>
                    <a:pt x="583" y="1459"/>
                    <a:pt x="594" y="1448"/>
                  </a:cubicBezTo>
                  <a:cubicBezTo>
                    <a:pt x="598" y="1445"/>
                    <a:pt x="602" y="1442"/>
                    <a:pt x="606" y="1439"/>
                  </a:cubicBezTo>
                  <a:lnTo>
                    <a:pt x="606" y="1439"/>
                  </a:lnTo>
                  <a:cubicBezTo>
                    <a:pt x="798" y="1439"/>
                    <a:pt x="999" y="1374"/>
                    <a:pt x="1188" y="1320"/>
                  </a:cubicBezTo>
                  <a:cubicBezTo>
                    <a:pt x="1413" y="1256"/>
                    <a:pt x="1653" y="1159"/>
                    <a:pt x="1846" y="1014"/>
                  </a:cubicBezTo>
                  <a:cubicBezTo>
                    <a:pt x="1926" y="967"/>
                    <a:pt x="2006" y="918"/>
                    <a:pt x="2006" y="822"/>
                  </a:cubicBezTo>
                  <a:cubicBezTo>
                    <a:pt x="2023" y="742"/>
                    <a:pt x="1974" y="678"/>
                    <a:pt x="1894" y="661"/>
                  </a:cubicBezTo>
                  <a:cubicBezTo>
                    <a:pt x="1872" y="654"/>
                    <a:pt x="1850" y="651"/>
                    <a:pt x="1828" y="651"/>
                  </a:cubicBezTo>
                  <a:cubicBezTo>
                    <a:pt x="1754" y="651"/>
                    <a:pt x="1683" y="685"/>
                    <a:pt x="1621" y="710"/>
                  </a:cubicBezTo>
                  <a:cubicBezTo>
                    <a:pt x="1477" y="774"/>
                    <a:pt x="1349" y="838"/>
                    <a:pt x="1220" y="903"/>
                  </a:cubicBezTo>
                  <a:cubicBezTo>
                    <a:pt x="1001" y="1033"/>
                    <a:pt x="782" y="1178"/>
                    <a:pt x="587" y="1337"/>
                  </a:cubicBezTo>
                  <a:lnTo>
                    <a:pt x="587" y="1337"/>
                  </a:lnTo>
                  <a:cubicBezTo>
                    <a:pt x="586" y="1337"/>
                    <a:pt x="586" y="1337"/>
                    <a:pt x="585" y="1337"/>
                  </a:cubicBezTo>
                  <a:cubicBezTo>
                    <a:pt x="577" y="1337"/>
                    <a:pt x="568" y="1337"/>
                    <a:pt x="560" y="1336"/>
                  </a:cubicBezTo>
                  <a:lnTo>
                    <a:pt x="560" y="1336"/>
                  </a:lnTo>
                  <a:cubicBezTo>
                    <a:pt x="605" y="1103"/>
                    <a:pt x="571" y="881"/>
                    <a:pt x="497" y="646"/>
                  </a:cubicBezTo>
                  <a:cubicBezTo>
                    <a:pt x="465" y="517"/>
                    <a:pt x="433" y="404"/>
                    <a:pt x="386" y="276"/>
                  </a:cubicBezTo>
                  <a:cubicBezTo>
                    <a:pt x="369" y="180"/>
                    <a:pt x="337" y="83"/>
                    <a:pt x="257" y="36"/>
                  </a:cubicBezTo>
                  <a:cubicBezTo>
                    <a:pt x="227" y="13"/>
                    <a:pt x="194" y="1"/>
                    <a:pt x="1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1" name="Google Shape;1441;p91"/>
            <p:cNvSpPr/>
            <p:nvPr/>
          </p:nvSpPr>
          <p:spPr>
            <a:xfrm>
              <a:off x="3341300" y="2262375"/>
              <a:ext cx="79475" cy="183825"/>
            </a:xfrm>
            <a:custGeom>
              <a:avLst/>
              <a:gdLst/>
              <a:ahLst/>
              <a:cxnLst/>
              <a:rect l="l" t="t" r="r" b="b"/>
              <a:pathLst>
                <a:path w="3179" h="7353" extrusionOk="0">
                  <a:moveTo>
                    <a:pt x="295" y="1"/>
                  </a:moveTo>
                  <a:cubicBezTo>
                    <a:pt x="274" y="1"/>
                    <a:pt x="253" y="11"/>
                    <a:pt x="241" y="36"/>
                  </a:cubicBezTo>
                  <a:cubicBezTo>
                    <a:pt x="0" y="774"/>
                    <a:pt x="401" y="1497"/>
                    <a:pt x="546" y="2204"/>
                  </a:cubicBezTo>
                  <a:cubicBezTo>
                    <a:pt x="642" y="2685"/>
                    <a:pt x="546" y="3118"/>
                    <a:pt x="401" y="3584"/>
                  </a:cubicBezTo>
                  <a:cubicBezTo>
                    <a:pt x="273" y="3969"/>
                    <a:pt x="176" y="4355"/>
                    <a:pt x="193" y="4772"/>
                  </a:cubicBezTo>
                  <a:cubicBezTo>
                    <a:pt x="238" y="6227"/>
                    <a:pt x="1442" y="7352"/>
                    <a:pt x="2861" y="7352"/>
                  </a:cubicBezTo>
                  <a:cubicBezTo>
                    <a:pt x="2945" y="7352"/>
                    <a:pt x="3029" y="7348"/>
                    <a:pt x="3114" y="7340"/>
                  </a:cubicBezTo>
                  <a:cubicBezTo>
                    <a:pt x="3179" y="7340"/>
                    <a:pt x="3179" y="7244"/>
                    <a:pt x="3114" y="7244"/>
                  </a:cubicBezTo>
                  <a:cubicBezTo>
                    <a:pt x="3036" y="7251"/>
                    <a:pt x="2959" y="7254"/>
                    <a:pt x="2882" y="7254"/>
                  </a:cubicBezTo>
                  <a:cubicBezTo>
                    <a:pt x="1348" y="7254"/>
                    <a:pt x="91" y="5913"/>
                    <a:pt x="305" y="4338"/>
                  </a:cubicBezTo>
                  <a:cubicBezTo>
                    <a:pt x="369" y="3953"/>
                    <a:pt x="529" y="3584"/>
                    <a:pt x="626" y="3182"/>
                  </a:cubicBezTo>
                  <a:cubicBezTo>
                    <a:pt x="707" y="2878"/>
                    <a:pt x="707" y="2572"/>
                    <a:pt x="658" y="2268"/>
                  </a:cubicBezTo>
                  <a:cubicBezTo>
                    <a:pt x="529" y="1529"/>
                    <a:pt x="97" y="806"/>
                    <a:pt x="337" y="68"/>
                  </a:cubicBezTo>
                  <a:cubicBezTo>
                    <a:pt x="357" y="28"/>
                    <a:pt x="327" y="1"/>
                    <a:pt x="2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2" name="Google Shape;1442;p91"/>
            <p:cNvSpPr/>
            <p:nvPr/>
          </p:nvSpPr>
          <p:spPr>
            <a:xfrm>
              <a:off x="3354850" y="2249225"/>
              <a:ext cx="27200" cy="40075"/>
            </a:xfrm>
            <a:custGeom>
              <a:avLst/>
              <a:gdLst/>
              <a:ahLst/>
              <a:cxnLst/>
              <a:rect l="l" t="t" r="r" b="b"/>
              <a:pathLst>
                <a:path w="1088" h="1603" extrusionOk="0">
                  <a:moveTo>
                    <a:pt x="1037" y="0"/>
                  </a:moveTo>
                  <a:cubicBezTo>
                    <a:pt x="1011" y="0"/>
                    <a:pt x="983" y="16"/>
                    <a:pt x="983" y="48"/>
                  </a:cubicBezTo>
                  <a:cubicBezTo>
                    <a:pt x="903" y="643"/>
                    <a:pt x="550" y="1189"/>
                    <a:pt x="52" y="1510"/>
                  </a:cubicBezTo>
                  <a:cubicBezTo>
                    <a:pt x="0" y="1535"/>
                    <a:pt x="21" y="1603"/>
                    <a:pt x="65" y="1603"/>
                  </a:cubicBezTo>
                  <a:cubicBezTo>
                    <a:pt x="76" y="1603"/>
                    <a:pt x="88" y="1599"/>
                    <a:pt x="100" y="1589"/>
                  </a:cubicBezTo>
                  <a:cubicBezTo>
                    <a:pt x="646" y="1253"/>
                    <a:pt x="999" y="675"/>
                    <a:pt x="1079" y="48"/>
                  </a:cubicBezTo>
                  <a:cubicBezTo>
                    <a:pt x="1087" y="16"/>
                    <a:pt x="1063" y="0"/>
                    <a:pt x="103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3" name="Google Shape;1443;p91"/>
            <p:cNvSpPr/>
            <p:nvPr/>
          </p:nvSpPr>
          <p:spPr>
            <a:xfrm>
              <a:off x="3281100" y="1452200"/>
              <a:ext cx="54600" cy="156600"/>
            </a:xfrm>
            <a:custGeom>
              <a:avLst/>
              <a:gdLst/>
              <a:ahLst/>
              <a:cxnLst/>
              <a:rect l="l" t="t" r="r" b="b"/>
              <a:pathLst>
                <a:path w="2184" h="6264" extrusionOk="0">
                  <a:moveTo>
                    <a:pt x="1898" y="1"/>
                  </a:moveTo>
                  <a:cubicBezTo>
                    <a:pt x="1848" y="1"/>
                    <a:pt x="1789" y="11"/>
                    <a:pt x="1718" y="36"/>
                  </a:cubicBezTo>
                  <a:lnTo>
                    <a:pt x="1461" y="2170"/>
                  </a:lnTo>
                  <a:lnTo>
                    <a:pt x="1397" y="2507"/>
                  </a:lnTo>
                  <a:cubicBezTo>
                    <a:pt x="1397" y="2507"/>
                    <a:pt x="1172" y="2844"/>
                    <a:pt x="1124" y="3037"/>
                  </a:cubicBezTo>
                  <a:cubicBezTo>
                    <a:pt x="1092" y="3214"/>
                    <a:pt x="947" y="4209"/>
                    <a:pt x="739" y="4449"/>
                  </a:cubicBezTo>
                  <a:lnTo>
                    <a:pt x="1" y="4513"/>
                  </a:lnTo>
                  <a:lnTo>
                    <a:pt x="1108" y="6264"/>
                  </a:lnTo>
                  <a:cubicBezTo>
                    <a:pt x="1108" y="6264"/>
                    <a:pt x="2071" y="5926"/>
                    <a:pt x="2055" y="5397"/>
                  </a:cubicBezTo>
                  <a:cubicBezTo>
                    <a:pt x="2039" y="4883"/>
                    <a:pt x="2184" y="1127"/>
                    <a:pt x="2184" y="1127"/>
                  </a:cubicBezTo>
                  <a:lnTo>
                    <a:pt x="2152" y="244"/>
                  </a:lnTo>
                  <a:cubicBezTo>
                    <a:pt x="2152" y="244"/>
                    <a:pt x="2140" y="1"/>
                    <a:pt x="1898" y="1"/>
                  </a:cubicBezTo>
                  <a:close/>
                </a:path>
              </a:pathLst>
            </a:custGeom>
            <a:solidFill>
              <a:srgbClr val="EDA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4" name="Google Shape;1444;p91"/>
            <p:cNvSpPr/>
            <p:nvPr/>
          </p:nvSpPr>
          <p:spPr>
            <a:xfrm>
              <a:off x="3320825" y="1465775"/>
              <a:ext cx="14075" cy="45900"/>
            </a:xfrm>
            <a:custGeom>
              <a:avLst/>
              <a:gdLst/>
              <a:ahLst/>
              <a:cxnLst/>
              <a:rect l="l" t="t" r="r" b="b"/>
              <a:pathLst>
                <a:path w="563" h="1836" extrusionOk="0">
                  <a:moveTo>
                    <a:pt x="337" y="0"/>
                  </a:moveTo>
                  <a:cubicBezTo>
                    <a:pt x="322" y="0"/>
                    <a:pt x="306" y="2"/>
                    <a:pt x="289" y="6"/>
                  </a:cubicBezTo>
                  <a:cubicBezTo>
                    <a:pt x="274" y="6"/>
                    <a:pt x="242" y="22"/>
                    <a:pt x="242" y="38"/>
                  </a:cubicBezTo>
                  <a:cubicBezTo>
                    <a:pt x="177" y="552"/>
                    <a:pt x="96" y="1049"/>
                    <a:pt x="32" y="1547"/>
                  </a:cubicBezTo>
                  <a:cubicBezTo>
                    <a:pt x="17" y="1627"/>
                    <a:pt x="0" y="1708"/>
                    <a:pt x="0" y="1787"/>
                  </a:cubicBezTo>
                  <a:cubicBezTo>
                    <a:pt x="0" y="1819"/>
                    <a:pt x="24" y="1835"/>
                    <a:pt x="48" y="1835"/>
                  </a:cubicBezTo>
                  <a:cubicBezTo>
                    <a:pt x="72" y="1835"/>
                    <a:pt x="96" y="1819"/>
                    <a:pt x="96" y="1787"/>
                  </a:cubicBezTo>
                  <a:cubicBezTo>
                    <a:pt x="96" y="1740"/>
                    <a:pt x="113" y="1676"/>
                    <a:pt x="129" y="1611"/>
                  </a:cubicBezTo>
                  <a:cubicBezTo>
                    <a:pt x="145" y="1466"/>
                    <a:pt x="161" y="1322"/>
                    <a:pt x="177" y="1194"/>
                  </a:cubicBezTo>
                  <a:cubicBezTo>
                    <a:pt x="225" y="888"/>
                    <a:pt x="274" y="584"/>
                    <a:pt x="306" y="278"/>
                  </a:cubicBezTo>
                  <a:cubicBezTo>
                    <a:pt x="318" y="226"/>
                    <a:pt x="332" y="173"/>
                    <a:pt x="336" y="113"/>
                  </a:cubicBezTo>
                  <a:lnTo>
                    <a:pt x="336" y="113"/>
                  </a:lnTo>
                  <a:cubicBezTo>
                    <a:pt x="349" y="118"/>
                    <a:pt x="363" y="118"/>
                    <a:pt x="385" y="118"/>
                  </a:cubicBezTo>
                  <a:cubicBezTo>
                    <a:pt x="466" y="182"/>
                    <a:pt x="466" y="311"/>
                    <a:pt x="466" y="391"/>
                  </a:cubicBezTo>
                  <a:cubicBezTo>
                    <a:pt x="466" y="431"/>
                    <a:pt x="490" y="451"/>
                    <a:pt x="514" y="451"/>
                  </a:cubicBezTo>
                  <a:cubicBezTo>
                    <a:pt x="539" y="451"/>
                    <a:pt x="563" y="431"/>
                    <a:pt x="563" y="391"/>
                  </a:cubicBezTo>
                  <a:cubicBezTo>
                    <a:pt x="563" y="244"/>
                    <a:pt x="508" y="0"/>
                    <a:pt x="337" y="0"/>
                  </a:cubicBezTo>
                  <a:close/>
                </a:path>
              </a:pathLst>
            </a:custGeom>
            <a:solidFill>
              <a:srgbClr val="D672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5" name="Google Shape;1445;p91"/>
            <p:cNvSpPr/>
            <p:nvPr/>
          </p:nvSpPr>
          <p:spPr>
            <a:xfrm>
              <a:off x="3036325" y="1354750"/>
              <a:ext cx="273275" cy="258850"/>
            </a:xfrm>
            <a:custGeom>
              <a:avLst/>
              <a:gdLst/>
              <a:ahLst/>
              <a:cxnLst/>
              <a:rect l="l" t="t" r="r" b="b"/>
              <a:pathLst>
                <a:path w="10931" h="10354" extrusionOk="0">
                  <a:moveTo>
                    <a:pt x="6774" y="0"/>
                  </a:moveTo>
                  <a:cubicBezTo>
                    <a:pt x="6774" y="0"/>
                    <a:pt x="5056" y="707"/>
                    <a:pt x="3788" y="2633"/>
                  </a:cubicBezTo>
                  <a:cubicBezTo>
                    <a:pt x="3146" y="3612"/>
                    <a:pt x="497" y="7384"/>
                    <a:pt x="240" y="8508"/>
                  </a:cubicBezTo>
                  <a:cubicBezTo>
                    <a:pt x="0" y="9616"/>
                    <a:pt x="193" y="10273"/>
                    <a:pt x="1541" y="10337"/>
                  </a:cubicBezTo>
                  <a:cubicBezTo>
                    <a:pt x="1725" y="10348"/>
                    <a:pt x="2032" y="10353"/>
                    <a:pt x="2426" y="10353"/>
                  </a:cubicBezTo>
                  <a:cubicBezTo>
                    <a:pt x="4929" y="10353"/>
                    <a:pt x="10931" y="10162"/>
                    <a:pt x="10931" y="10162"/>
                  </a:cubicBezTo>
                  <a:lnTo>
                    <a:pt x="10177" y="8411"/>
                  </a:lnTo>
                  <a:cubicBezTo>
                    <a:pt x="10177" y="8411"/>
                    <a:pt x="6517" y="8396"/>
                    <a:pt x="5762" y="8122"/>
                  </a:cubicBezTo>
                  <a:cubicBezTo>
                    <a:pt x="5024" y="7850"/>
                    <a:pt x="3853" y="7529"/>
                    <a:pt x="3853" y="7529"/>
                  </a:cubicBezTo>
                  <a:lnTo>
                    <a:pt x="7367" y="3163"/>
                  </a:lnTo>
                  <a:lnTo>
                    <a:pt x="6774" y="0"/>
                  </a:lnTo>
                  <a:close/>
                </a:path>
              </a:pathLst>
            </a:custGeom>
            <a:solidFill>
              <a:srgbClr val="EDA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6" name="Google Shape;1446;p91"/>
            <p:cNvSpPr/>
            <p:nvPr/>
          </p:nvSpPr>
          <p:spPr>
            <a:xfrm>
              <a:off x="3333650" y="1451550"/>
              <a:ext cx="53000" cy="157250"/>
            </a:xfrm>
            <a:custGeom>
              <a:avLst/>
              <a:gdLst/>
              <a:ahLst/>
              <a:cxnLst/>
              <a:rect l="l" t="t" r="r" b="b"/>
              <a:pathLst>
                <a:path w="2120" h="6290" extrusionOk="0">
                  <a:moveTo>
                    <a:pt x="278" y="1"/>
                  </a:moveTo>
                  <a:cubicBezTo>
                    <a:pt x="1" y="1"/>
                    <a:pt x="1" y="334"/>
                    <a:pt x="1" y="334"/>
                  </a:cubicBezTo>
                  <a:lnTo>
                    <a:pt x="1" y="1153"/>
                  </a:lnTo>
                  <a:cubicBezTo>
                    <a:pt x="1" y="1153"/>
                    <a:pt x="82" y="4909"/>
                    <a:pt x="65" y="5423"/>
                  </a:cubicBezTo>
                  <a:cubicBezTo>
                    <a:pt x="50" y="5952"/>
                    <a:pt x="1013" y="6290"/>
                    <a:pt x="1013" y="6290"/>
                  </a:cubicBezTo>
                  <a:lnTo>
                    <a:pt x="2120" y="4539"/>
                  </a:lnTo>
                  <a:lnTo>
                    <a:pt x="1381" y="4475"/>
                  </a:lnTo>
                  <a:cubicBezTo>
                    <a:pt x="1173" y="4235"/>
                    <a:pt x="1028" y="3240"/>
                    <a:pt x="996" y="3063"/>
                  </a:cubicBezTo>
                  <a:cubicBezTo>
                    <a:pt x="948" y="2870"/>
                    <a:pt x="724" y="2533"/>
                    <a:pt x="724" y="2533"/>
                  </a:cubicBezTo>
                  <a:lnTo>
                    <a:pt x="660" y="2196"/>
                  </a:lnTo>
                  <a:lnTo>
                    <a:pt x="435" y="29"/>
                  </a:lnTo>
                  <a:cubicBezTo>
                    <a:pt x="375" y="9"/>
                    <a:pt x="323" y="1"/>
                    <a:pt x="278" y="1"/>
                  </a:cubicBezTo>
                  <a:close/>
                </a:path>
              </a:pathLst>
            </a:custGeom>
            <a:solidFill>
              <a:srgbClr val="EDA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7" name="Google Shape;1447;p91"/>
            <p:cNvSpPr/>
            <p:nvPr/>
          </p:nvSpPr>
          <p:spPr>
            <a:xfrm>
              <a:off x="3332300" y="1463750"/>
              <a:ext cx="14650" cy="45925"/>
            </a:xfrm>
            <a:custGeom>
              <a:avLst/>
              <a:gdLst/>
              <a:ahLst/>
              <a:cxnLst/>
              <a:rect l="l" t="t" r="r" b="b"/>
              <a:pathLst>
                <a:path w="586" h="1837" extrusionOk="0">
                  <a:moveTo>
                    <a:pt x="282" y="0"/>
                  </a:moveTo>
                  <a:cubicBezTo>
                    <a:pt x="275" y="0"/>
                    <a:pt x="268" y="2"/>
                    <a:pt x="264" y="6"/>
                  </a:cubicBezTo>
                  <a:cubicBezTo>
                    <a:pt x="151" y="70"/>
                    <a:pt x="71" y="183"/>
                    <a:pt x="23" y="295"/>
                  </a:cubicBezTo>
                  <a:cubicBezTo>
                    <a:pt x="0" y="329"/>
                    <a:pt x="33" y="371"/>
                    <a:pt x="66" y="371"/>
                  </a:cubicBezTo>
                  <a:cubicBezTo>
                    <a:pt x="80" y="371"/>
                    <a:pt x="94" y="363"/>
                    <a:pt x="104" y="344"/>
                  </a:cubicBezTo>
                  <a:cubicBezTo>
                    <a:pt x="139" y="272"/>
                    <a:pt x="184" y="200"/>
                    <a:pt x="245" y="148"/>
                  </a:cubicBezTo>
                  <a:lnTo>
                    <a:pt x="245" y="148"/>
                  </a:lnTo>
                  <a:cubicBezTo>
                    <a:pt x="320" y="605"/>
                    <a:pt x="396" y="1077"/>
                    <a:pt x="457" y="1547"/>
                  </a:cubicBezTo>
                  <a:cubicBezTo>
                    <a:pt x="472" y="1628"/>
                    <a:pt x="489" y="1708"/>
                    <a:pt x="489" y="1789"/>
                  </a:cubicBezTo>
                  <a:cubicBezTo>
                    <a:pt x="489" y="1821"/>
                    <a:pt x="513" y="1837"/>
                    <a:pt x="537" y="1837"/>
                  </a:cubicBezTo>
                  <a:cubicBezTo>
                    <a:pt x="561" y="1837"/>
                    <a:pt x="585" y="1821"/>
                    <a:pt x="585" y="1789"/>
                  </a:cubicBezTo>
                  <a:cubicBezTo>
                    <a:pt x="585" y="1724"/>
                    <a:pt x="568" y="1660"/>
                    <a:pt x="553" y="1579"/>
                  </a:cubicBezTo>
                  <a:cubicBezTo>
                    <a:pt x="536" y="1451"/>
                    <a:pt x="521" y="1307"/>
                    <a:pt x="504" y="1179"/>
                  </a:cubicBezTo>
                  <a:cubicBezTo>
                    <a:pt x="457" y="873"/>
                    <a:pt x="408" y="569"/>
                    <a:pt x="360" y="248"/>
                  </a:cubicBezTo>
                  <a:cubicBezTo>
                    <a:pt x="360" y="183"/>
                    <a:pt x="344" y="103"/>
                    <a:pt x="328" y="38"/>
                  </a:cubicBezTo>
                  <a:cubicBezTo>
                    <a:pt x="328" y="15"/>
                    <a:pt x="302" y="0"/>
                    <a:pt x="282" y="0"/>
                  </a:cubicBezTo>
                  <a:close/>
                </a:path>
              </a:pathLst>
            </a:custGeom>
            <a:solidFill>
              <a:srgbClr val="D672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8" name="Google Shape;1448;p91"/>
            <p:cNvSpPr/>
            <p:nvPr/>
          </p:nvSpPr>
          <p:spPr>
            <a:xfrm>
              <a:off x="3358150" y="1347125"/>
              <a:ext cx="273300" cy="266475"/>
            </a:xfrm>
            <a:custGeom>
              <a:avLst/>
              <a:gdLst/>
              <a:ahLst/>
              <a:cxnLst/>
              <a:rect l="l" t="t" r="r" b="b"/>
              <a:pathLst>
                <a:path w="10932" h="10659" extrusionOk="0">
                  <a:moveTo>
                    <a:pt x="4575" y="1"/>
                  </a:moveTo>
                  <a:lnTo>
                    <a:pt x="4671" y="4014"/>
                  </a:lnTo>
                  <a:lnTo>
                    <a:pt x="7079" y="7834"/>
                  </a:lnTo>
                  <a:cubicBezTo>
                    <a:pt x="7079" y="7834"/>
                    <a:pt x="5908" y="8155"/>
                    <a:pt x="5169" y="8427"/>
                  </a:cubicBezTo>
                  <a:cubicBezTo>
                    <a:pt x="4414" y="8701"/>
                    <a:pt x="754" y="8716"/>
                    <a:pt x="754" y="8716"/>
                  </a:cubicBezTo>
                  <a:lnTo>
                    <a:pt x="1" y="10467"/>
                  </a:lnTo>
                  <a:cubicBezTo>
                    <a:pt x="1" y="10467"/>
                    <a:pt x="6002" y="10658"/>
                    <a:pt x="8505" y="10658"/>
                  </a:cubicBezTo>
                  <a:cubicBezTo>
                    <a:pt x="8899" y="10658"/>
                    <a:pt x="9207" y="10653"/>
                    <a:pt x="9390" y="10642"/>
                  </a:cubicBezTo>
                  <a:cubicBezTo>
                    <a:pt x="10738" y="10578"/>
                    <a:pt x="10931" y="9921"/>
                    <a:pt x="10691" y="8813"/>
                  </a:cubicBezTo>
                  <a:cubicBezTo>
                    <a:pt x="10434" y="7689"/>
                    <a:pt x="8010" y="3708"/>
                    <a:pt x="7400" y="2698"/>
                  </a:cubicBezTo>
                  <a:cubicBezTo>
                    <a:pt x="6164" y="658"/>
                    <a:pt x="4575" y="1"/>
                    <a:pt x="4575" y="1"/>
                  </a:cubicBezTo>
                  <a:close/>
                </a:path>
              </a:pathLst>
            </a:custGeom>
            <a:solidFill>
              <a:srgbClr val="EDA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9" name="Google Shape;1449;p91"/>
            <p:cNvSpPr/>
            <p:nvPr/>
          </p:nvSpPr>
          <p:spPr>
            <a:xfrm>
              <a:off x="3086825" y="1319050"/>
              <a:ext cx="167825" cy="197800"/>
            </a:xfrm>
            <a:custGeom>
              <a:avLst/>
              <a:gdLst/>
              <a:ahLst/>
              <a:cxnLst/>
              <a:rect l="l" t="t" r="r" b="b"/>
              <a:pathLst>
                <a:path w="6713" h="7912" extrusionOk="0">
                  <a:moveTo>
                    <a:pt x="6712" y="0"/>
                  </a:moveTo>
                  <a:cubicBezTo>
                    <a:pt x="6712" y="0"/>
                    <a:pt x="5411" y="112"/>
                    <a:pt x="4176" y="1317"/>
                  </a:cubicBezTo>
                  <a:cubicBezTo>
                    <a:pt x="3196" y="2263"/>
                    <a:pt x="339" y="5056"/>
                    <a:pt x="131" y="5698"/>
                  </a:cubicBezTo>
                  <a:cubicBezTo>
                    <a:pt x="0" y="6099"/>
                    <a:pt x="46" y="6174"/>
                    <a:pt x="98" y="6174"/>
                  </a:cubicBezTo>
                  <a:cubicBezTo>
                    <a:pt x="129" y="6174"/>
                    <a:pt x="163" y="6147"/>
                    <a:pt x="163" y="6147"/>
                  </a:cubicBezTo>
                  <a:cubicBezTo>
                    <a:pt x="163" y="6147"/>
                    <a:pt x="658" y="5502"/>
                    <a:pt x="1126" y="5502"/>
                  </a:cubicBezTo>
                  <a:cubicBezTo>
                    <a:pt x="1306" y="5502"/>
                    <a:pt x="1481" y="5596"/>
                    <a:pt x="1623" y="5858"/>
                  </a:cubicBezTo>
                  <a:cubicBezTo>
                    <a:pt x="2154" y="6806"/>
                    <a:pt x="2362" y="7673"/>
                    <a:pt x="2956" y="7881"/>
                  </a:cubicBezTo>
                  <a:cubicBezTo>
                    <a:pt x="3015" y="7902"/>
                    <a:pt x="3072" y="7912"/>
                    <a:pt x="3129" y="7912"/>
                  </a:cubicBezTo>
                  <a:cubicBezTo>
                    <a:pt x="3633" y="7912"/>
                    <a:pt x="4048" y="7159"/>
                    <a:pt x="4048" y="7159"/>
                  </a:cubicBezTo>
                  <a:lnTo>
                    <a:pt x="5396" y="5329"/>
                  </a:lnTo>
                  <a:lnTo>
                    <a:pt x="6712"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0" name="Google Shape;1450;p91"/>
            <p:cNvSpPr/>
            <p:nvPr/>
          </p:nvSpPr>
          <p:spPr>
            <a:xfrm>
              <a:off x="3444025" y="1321850"/>
              <a:ext cx="144225" cy="199350"/>
            </a:xfrm>
            <a:custGeom>
              <a:avLst/>
              <a:gdLst/>
              <a:ahLst/>
              <a:cxnLst/>
              <a:rect l="l" t="t" r="r" b="b"/>
              <a:pathLst>
                <a:path w="5769" h="7974" extrusionOk="0">
                  <a:moveTo>
                    <a:pt x="1" y="0"/>
                  </a:moveTo>
                  <a:lnTo>
                    <a:pt x="209" y="5137"/>
                  </a:lnTo>
                  <a:lnTo>
                    <a:pt x="1621" y="7127"/>
                  </a:lnTo>
                  <a:cubicBezTo>
                    <a:pt x="1621" y="7127"/>
                    <a:pt x="1974" y="7973"/>
                    <a:pt x="2521" y="7973"/>
                  </a:cubicBezTo>
                  <a:cubicBezTo>
                    <a:pt x="2558" y="7973"/>
                    <a:pt x="2595" y="7970"/>
                    <a:pt x="2633" y="7962"/>
                  </a:cubicBezTo>
                  <a:cubicBezTo>
                    <a:pt x="3243" y="7818"/>
                    <a:pt x="3547" y="6983"/>
                    <a:pt x="4174" y="6100"/>
                  </a:cubicBezTo>
                  <a:cubicBezTo>
                    <a:pt x="4332" y="5873"/>
                    <a:pt x="4501" y="5788"/>
                    <a:pt x="4665" y="5788"/>
                  </a:cubicBezTo>
                  <a:cubicBezTo>
                    <a:pt x="5153" y="5788"/>
                    <a:pt x="5602" y="6534"/>
                    <a:pt x="5602" y="6534"/>
                  </a:cubicBezTo>
                  <a:cubicBezTo>
                    <a:pt x="5602" y="6534"/>
                    <a:pt x="5639" y="6571"/>
                    <a:pt x="5673" y="6571"/>
                  </a:cubicBezTo>
                  <a:cubicBezTo>
                    <a:pt x="5724" y="6571"/>
                    <a:pt x="5768" y="6491"/>
                    <a:pt x="5683" y="6100"/>
                  </a:cubicBezTo>
                  <a:cubicBezTo>
                    <a:pt x="5554" y="5442"/>
                    <a:pt x="3083" y="2424"/>
                    <a:pt x="2295" y="1316"/>
                  </a:cubicBezTo>
                  <a:cubicBezTo>
                    <a:pt x="1525" y="209"/>
                    <a:pt x="1" y="0"/>
                    <a:pt x="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1" name="Google Shape;1451;p91"/>
            <p:cNvSpPr/>
            <p:nvPr/>
          </p:nvSpPr>
          <p:spPr>
            <a:xfrm>
              <a:off x="3332475" y="1452675"/>
              <a:ext cx="2800" cy="130425"/>
            </a:xfrm>
            <a:custGeom>
              <a:avLst/>
              <a:gdLst/>
              <a:ahLst/>
              <a:cxnLst/>
              <a:rect l="l" t="t" r="r" b="b"/>
              <a:pathLst>
                <a:path w="112" h="5217" extrusionOk="0">
                  <a:moveTo>
                    <a:pt x="56" y="0"/>
                  </a:moveTo>
                  <a:cubicBezTo>
                    <a:pt x="28" y="0"/>
                    <a:pt x="0" y="17"/>
                    <a:pt x="0" y="49"/>
                  </a:cubicBezTo>
                  <a:lnTo>
                    <a:pt x="0" y="5168"/>
                  </a:lnTo>
                  <a:cubicBezTo>
                    <a:pt x="0" y="5201"/>
                    <a:pt x="28" y="5217"/>
                    <a:pt x="56" y="5217"/>
                  </a:cubicBezTo>
                  <a:cubicBezTo>
                    <a:pt x="84" y="5217"/>
                    <a:pt x="112" y="5201"/>
                    <a:pt x="112" y="5168"/>
                  </a:cubicBezTo>
                  <a:lnTo>
                    <a:pt x="112" y="49"/>
                  </a:lnTo>
                  <a:cubicBezTo>
                    <a:pt x="112" y="17"/>
                    <a:pt x="84" y="0"/>
                    <a:pt x="5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2" name="Google Shape;1452;p91"/>
            <p:cNvSpPr/>
            <p:nvPr/>
          </p:nvSpPr>
          <p:spPr>
            <a:xfrm>
              <a:off x="3079600" y="1540550"/>
              <a:ext cx="54250" cy="22075"/>
            </a:xfrm>
            <a:custGeom>
              <a:avLst/>
              <a:gdLst/>
              <a:ahLst/>
              <a:cxnLst/>
              <a:rect l="l" t="t" r="r" b="b"/>
              <a:pathLst>
                <a:path w="2170" h="883" extrusionOk="0">
                  <a:moveTo>
                    <a:pt x="2105" y="1"/>
                  </a:moveTo>
                  <a:cubicBezTo>
                    <a:pt x="1351" y="1"/>
                    <a:pt x="613" y="290"/>
                    <a:pt x="50" y="803"/>
                  </a:cubicBezTo>
                  <a:cubicBezTo>
                    <a:pt x="0" y="828"/>
                    <a:pt x="38" y="882"/>
                    <a:pt x="80" y="882"/>
                  </a:cubicBezTo>
                  <a:cubicBezTo>
                    <a:pt x="92" y="882"/>
                    <a:pt x="104" y="878"/>
                    <a:pt x="115" y="868"/>
                  </a:cubicBezTo>
                  <a:cubicBezTo>
                    <a:pt x="660" y="386"/>
                    <a:pt x="1383" y="112"/>
                    <a:pt x="2105" y="97"/>
                  </a:cubicBezTo>
                  <a:cubicBezTo>
                    <a:pt x="2169" y="97"/>
                    <a:pt x="2169" y="1"/>
                    <a:pt x="210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3" name="Google Shape;1453;p91"/>
            <p:cNvSpPr/>
            <p:nvPr/>
          </p:nvSpPr>
          <p:spPr>
            <a:xfrm>
              <a:off x="3533350" y="1532675"/>
              <a:ext cx="46350" cy="11675"/>
            </a:xfrm>
            <a:custGeom>
              <a:avLst/>
              <a:gdLst/>
              <a:ahLst/>
              <a:cxnLst/>
              <a:rect l="l" t="t" r="r" b="b"/>
              <a:pathLst>
                <a:path w="1854" h="467" extrusionOk="0">
                  <a:moveTo>
                    <a:pt x="1446" y="0"/>
                  </a:moveTo>
                  <a:cubicBezTo>
                    <a:pt x="957" y="0"/>
                    <a:pt x="485" y="158"/>
                    <a:pt x="55" y="380"/>
                  </a:cubicBezTo>
                  <a:cubicBezTo>
                    <a:pt x="0" y="393"/>
                    <a:pt x="27" y="466"/>
                    <a:pt x="77" y="466"/>
                  </a:cubicBezTo>
                  <a:cubicBezTo>
                    <a:pt x="85" y="466"/>
                    <a:pt x="94" y="464"/>
                    <a:pt x="103" y="460"/>
                  </a:cubicBezTo>
                  <a:cubicBezTo>
                    <a:pt x="509" y="257"/>
                    <a:pt x="945" y="104"/>
                    <a:pt x="1395" y="104"/>
                  </a:cubicBezTo>
                  <a:cubicBezTo>
                    <a:pt x="1515" y="104"/>
                    <a:pt x="1635" y="115"/>
                    <a:pt x="1757" y="139"/>
                  </a:cubicBezTo>
                  <a:cubicBezTo>
                    <a:pt x="1821" y="139"/>
                    <a:pt x="1853" y="42"/>
                    <a:pt x="1789" y="27"/>
                  </a:cubicBezTo>
                  <a:cubicBezTo>
                    <a:pt x="1674" y="9"/>
                    <a:pt x="1560" y="0"/>
                    <a:pt x="144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4" name="Google Shape;1454;p91"/>
            <p:cNvSpPr/>
            <p:nvPr/>
          </p:nvSpPr>
          <p:spPr>
            <a:xfrm>
              <a:off x="3405925" y="1158875"/>
              <a:ext cx="20850" cy="36575"/>
            </a:xfrm>
            <a:custGeom>
              <a:avLst/>
              <a:gdLst/>
              <a:ahLst/>
              <a:cxnLst/>
              <a:rect l="l" t="t" r="r" b="b"/>
              <a:pathLst>
                <a:path w="834" h="1463" extrusionOk="0">
                  <a:moveTo>
                    <a:pt x="716" y="0"/>
                  </a:moveTo>
                  <a:cubicBezTo>
                    <a:pt x="30" y="0"/>
                    <a:pt x="1" y="899"/>
                    <a:pt x="63" y="1415"/>
                  </a:cubicBezTo>
                  <a:cubicBezTo>
                    <a:pt x="72" y="1447"/>
                    <a:pt x="100" y="1463"/>
                    <a:pt x="124" y="1463"/>
                  </a:cubicBezTo>
                  <a:cubicBezTo>
                    <a:pt x="148" y="1463"/>
                    <a:pt x="168" y="1447"/>
                    <a:pt x="160" y="1415"/>
                  </a:cubicBezTo>
                  <a:cubicBezTo>
                    <a:pt x="114" y="966"/>
                    <a:pt x="112" y="112"/>
                    <a:pt x="704" y="112"/>
                  </a:cubicBezTo>
                  <a:cubicBezTo>
                    <a:pt x="725" y="112"/>
                    <a:pt x="747" y="113"/>
                    <a:pt x="770" y="115"/>
                  </a:cubicBezTo>
                  <a:cubicBezTo>
                    <a:pt x="834" y="115"/>
                    <a:pt x="834" y="19"/>
                    <a:pt x="770" y="2"/>
                  </a:cubicBezTo>
                  <a:cubicBezTo>
                    <a:pt x="751" y="1"/>
                    <a:pt x="733" y="0"/>
                    <a:pt x="716"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5" name="Google Shape;1455;p91"/>
            <p:cNvSpPr/>
            <p:nvPr/>
          </p:nvSpPr>
          <p:spPr>
            <a:xfrm>
              <a:off x="3018650" y="1624025"/>
              <a:ext cx="559025" cy="620050"/>
            </a:xfrm>
            <a:custGeom>
              <a:avLst/>
              <a:gdLst/>
              <a:ahLst/>
              <a:cxnLst/>
              <a:rect l="l" t="t" r="r" b="b"/>
              <a:pathLst>
                <a:path w="22361" h="24802" extrusionOk="0">
                  <a:moveTo>
                    <a:pt x="16871" y="0"/>
                  </a:moveTo>
                  <a:lnTo>
                    <a:pt x="8748" y="305"/>
                  </a:lnTo>
                  <a:cubicBezTo>
                    <a:pt x="8540" y="818"/>
                    <a:pt x="7224" y="4446"/>
                    <a:pt x="6903" y="5586"/>
                  </a:cubicBezTo>
                  <a:cubicBezTo>
                    <a:pt x="6518" y="6967"/>
                    <a:pt x="5313" y="11059"/>
                    <a:pt x="4992" y="13131"/>
                  </a:cubicBezTo>
                  <a:cubicBezTo>
                    <a:pt x="4688" y="15201"/>
                    <a:pt x="1" y="21638"/>
                    <a:pt x="530" y="24125"/>
                  </a:cubicBezTo>
                  <a:cubicBezTo>
                    <a:pt x="530" y="24125"/>
                    <a:pt x="1657" y="24802"/>
                    <a:pt x="2936" y="24802"/>
                  </a:cubicBezTo>
                  <a:cubicBezTo>
                    <a:pt x="2979" y="24802"/>
                    <a:pt x="3023" y="24801"/>
                    <a:pt x="3066" y="24800"/>
                  </a:cubicBezTo>
                  <a:cubicBezTo>
                    <a:pt x="4399" y="24752"/>
                    <a:pt x="5587" y="24174"/>
                    <a:pt x="6180" y="23564"/>
                  </a:cubicBezTo>
                  <a:cubicBezTo>
                    <a:pt x="6547" y="23169"/>
                    <a:pt x="7327" y="23060"/>
                    <a:pt x="8078" y="23060"/>
                  </a:cubicBezTo>
                  <a:cubicBezTo>
                    <a:pt x="9006" y="23060"/>
                    <a:pt x="9889" y="23226"/>
                    <a:pt x="9889" y="23226"/>
                  </a:cubicBezTo>
                  <a:cubicBezTo>
                    <a:pt x="11411" y="23464"/>
                    <a:pt x="12189" y="23578"/>
                    <a:pt x="12684" y="23578"/>
                  </a:cubicBezTo>
                  <a:cubicBezTo>
                    <a:pt x="13363" y="23578"/>
                    <a:pt x="13511" y="23363"/>
                    <a:pt x="14319" y="22954"/>
                  </a:cubicBezTo>
                  <a:cubicBezTo>
                    <a:pt x="17465" y="21332"/>
                    <a:pt x="17465" y="17576"/>
                    <a:pt x="17465" y="17576"/>
                  </a:cubicBezTo>
                  <a:cubicBezTo>
                    <a:pt x="17465" y="17576"/>
                    <a:pt x="17401" y="13034"/>
                    <a:pt x="19006" y="11380"/>
                  </a:cubicBezTo>
                  <a:cubicBezTo>
                    <a:pt x="19521" y="10839"/>
                    <a:pt x="20172" y="10678"/>
                    <a:pt x="20762" y="10678"/>
                  </a:cubicBezTo>
                  <a:cubicBezTo>
                    <a:pt x="21608" y="10678"/>
                    <a:pt x="22332" y="11008"/>
                    <a:pt x="22360" y="11027"/>
                  </a:cubicBezTo>
                  <a:cubicBezTo>
                    <a:pt x="22296" y="10738"/>
                    <a:pt x="19439" y="4831"/>
                    <a:pt x="18508" y="2954"/>
                  </a:cubicBezTo>
                  <a:cubicBezTo>
                    <a:pt x="17545" y="1028"/>
                    <a:pt x="16871" y="0"/>
                    <a:pt x="16871"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6" name="Google Shape;1456;p91"/>
            <p:cNvSpPr/>
            <p:nvPr/>
          </p:nvSpPr>
          <p:spPr>
            <a:xfrm>
              <a:off x="3169300" y="1696575"/>
              <a:ext cx="64975" cy="478525"/>
            </a:xfrm>
            <a:custGeom>
              <a:avLst/>
              <a:gdLst/>
              <a:ahLst/>
              <a:cxnLst/>
              <a:rect l="l" t="t" r="r" b="b"/>
              <a:pathLst>
                <a:path w="2599" h="19141" extrusionOk="0">
                  <a:moveTo>
                    <a:pt x="2536" y="0"/>
                  </a:moveTo>
                  <a:cubicBezTo>
                    <a:pt x="2516" y="0"/>
                    <a:pt x="2495" y="11"/>
                    <a:pt x="2482" y="35"/>
                  </a:cubicBezTo>
                  <a:cubicBezTo>
                    <a:pt x="1455" y="2828"/>
                    <a:pt x="925" y="5766"/>
                    <a:pt x="652" y="8720"/>
                  </a:cubicBezTo>
                  <a:cubicBezTo>
                    <a:pt x="428" y="11175"/>
                    <a:pt x="411" y="13647"/>
                    <a:pt x="299" y="16104"/>
                  </a:cubicBezTo>
                  <a:cubicBezTo>
                    <a:pt x="267" y="17099"/>
                    <a:pt x="218" y="18109"/>
                    <a:pt x="10" y="19089"/>
                  </a:cubicBezTo>
                  <a:cubicBezTo>
                    <a:pt x="0" y="19118"/>
                    <a:pt x="31" y="19141"/>
                    <a:pt x="61" y="19141"/>
                  </a:cubicBezTo>
                  <a:cubicBezTo>
                    <a:pt x="80" y="19141"/>
                    <a:pt x="100" y="19130"/>
                    <a:pt x="107" y="19105"/>
                  </a:cubicBezTo>
                  <a:cubicBezTo>
                    <a:pt x="283" y="18287"/>
                    <a:pt x="331" y="17435"/>
                    <a:pt x="379" y="16600"/>
                  </a:cubicBezTo>
                  <a:cubicBezTo>
                    <a:pt x="443" y="15494"/>
                    <a:pt x="460" y="14385"/>
                    <a:pt x="492" y="13294"/>
                  </a:cubicBezTo>
                  <a:cubicBezTo>
                    <a:pt x="588" y="10533"/>
                    <a:pt x="749" y="7789"/>
                    <a:pt x="1230" y="5075"/>
                  </a:cubicBezTo>
                  <a:cubicBezTo>
                    <a:pt x="1551" y="3374"/>
                    <a:pt x="1984" y="1689"/>
                    <a:pt x="2579" y="67"/>
                  </a:cubicBezTo>
                  <a:cubicBezTo>
                    <a:pt x="2598" y="28"/>
                    <a:pt x="2569" y="0"/>
                    <a:pt x="253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7" name="Google Shape;1457;p91"/>
            <p:cNvSpPr/>
            <p:nvPr/>
          </p:nvSpPr>
          <p:spPr>
            <a:xfrm>
              <a:off x="3359200" y="1916425"/>
              <a:ext cx="61425" cy="152700"/>
            </a:xfrm>
            <a:custGeom>
              <a:avLst/>
              <a:gdLst/>
              <a:ahLst/>
              <a:cxnLst/>
              <a:rect l="l" t="t" r="r" b="b"/>
              <a:pathLst>
                <a:path w="2457" h="6108" extrusionOk="0">
                  <a:moveTo>
                    <a:pt x="438" y="1"/>
                  </a:moveTo>
                  <a:cubicBezTo>
                    <a:pt x="248" y="1"/>
                    <a:pt x="114" y="125"/>
                    <a:pt x="70" y="326"/>
                  </a:cubicBezTo>
                  <a:cubicBezTo>
                    <a:pt x="55" y="487"/>
                    <a:pt x="102" y="680"/>
                    <a:pt x="119" y="840"/>
                  </a:cubicBezTo>
                  <a:cubicBezTo>
                    <a:pt x="151" y="1097"/>
                    <a:pt x="199" y="1354"/>
                    <a:pt x="231" y="1627"/>
                  </a:cubicBezTo>
                  <a:cubicBezTo>
                    <a:pt x="312" y="2124"/>
                    <a:pt x="376" y="2606"/>
                    <a:pt x="456" y="3104"/>
                  </a:cubicBezTo>
                  <a:cubicBezTo>
                    <a:pt x="601" y="4099"/>
                    <a:pt x="744" y="5078"/>
                    <a:pt x="890" y="6073"/>
                  </a:cubicBezTo>
                  <a:cubicBezTo>
                    <a:pt x="890" y="6097"/>
                    <a:pt x="906" y="6108"/>
                    <a:pt x="925" y="6108"/>
                  </a:cubicBezTo>
                  <a:cubicBezTo>
                    <a:pt x="956" y="6108"/>
                    <a:pt x="995" y="6081"/>
                    <a:pt x="986" y="6041"/>
                  </a:cubicBezTo>
                  <a:cubicBezTo>
                    <a:pt x="761" y="4468"/>
                    <a:pt x="520" y="2879"/>
                    <a:pt x="295" y="1306"/>
                  </a:cubicBezTo>
                  <a:cubicBezTo>
                    <a:pt x="251" y="1053"/>
                    <a:pt x="0" y="99"/>
                    <a:pt x="434" y="99"/>
                  </a:cubicBezTo>
                  <a:cubicBezTo>
                    <a:pt x="468" y="99"/>
                    <a:pt x="508" y="105"/>
                    <a:pt x="552" y="118"/>
                  </a:cubicBezTo>
                  <a:cubicBezTo>
                    <a:pt x="890" y="215"/>
                    <a:pt x="1162" y="615"/>
                    <a:pt x="1371" y="889"/>
                  </a:cubicBezTo>
                  <a:cubicBezTo>
                    <a:pt x="1804" y="1450"/>
                    <a:pt x="2125" y="2092"/>
                    <a:pt x="2350" y="2766"/>
                  </a:cubicBezTo>
                  <a:cubicBezTo>
                    <a:pt x="2356" y="2791"/>
                    <a:pt x="2374" y="2801"/>
                    <a:pt x="2393" y="2801"/>
                  </a:cubicBezTo>
                  <a:cubicBezTo>
                    <a:pt x="2423" y="2801"/>
                    <a:pt x="2456" y="2774"/>
                    <a:pt x="2446" y="2734"/>
                  </a:cubicBezTo>
                  <a:cubicBezTo>
                    <a:pt x="2206" y="1964"/>
                    <a:pt x="1821" y="1242"/>
                    <a:pt x="1290" y="615"/>
                  </a:cubicBezTo>
                  <a:cubicBezTo>
                    <a:pt x="1098" y="375"/>
                    <a:pt x="841" y="54"/>
                    <a:pt x="504" y="5"/>
                  </a:cubicBezTo>
                  <a:cubicBezTo>
                    <a:pt x="481" y="2"/>
                    <a:pt x="459" y="1"/>
                    <a:pt x="43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8" name="Google Shape;1458;p91"/>
            <p:cNvSpPr/>
            <p:nvPr/>
          </p:nvSpPr>
          <p:spPr>
            <a:xfrm>
              <a:off x="3206850" y="1378025"/>
              <a:ext cx="16375" cy="184650"/>
            </a:xfrm>
            <a:custGeom>
              <a:avLst/>
              <a:gdLst/>
              <a:ahLst/>
              <a:cxnLst/>
              <a:rect l="l" t="t" r="r" b="b"/>
              <a:pathLst>
                <a:path w="655" h="7386" extrusionOk="0">
                  <a:moveTo>
                    <a:pt x="49" y="1"/>
                  </a:moveTo>
                  <a:cubicBezTo>
                    <a:pt x="25" y="1"/>
                    <a:pt x="0" y="17"/>
                    <a:pt x="0" y="49"/>
                  </a:cubicBezTo>
                  <a:cubicBezTo>
                    <a:pt x="257" y="2280"/>
                    <a:pt x="257" y="4527"/>
                    <a:pt x="450" y="6774"/>
                  </a:cubicBezTo>
                  <a:cubicBezTo>
                    <a:pt x="450" y="6855"/>
                    <a:pt x="450" y="7352"/>
                    <a:pt x="578" y="7384"/>
                  </a:cubicBezTo>
                  <a:cubicBezTo>
                    <a:pt x="583" y="7385"/>
                    <a:pt x="588" y="7386"/>
                    <a:pt x="593" y="7386"/>
                  </a:cubicBezTo>
                  <a:cubicBezTo>
                    <a:pt x="645" y="7386"/>
                    <a:pt x="654" y="7303"/>
                    <a:pt x="595" y="7288"/>
                  </a:cubicBezTo>
                  <a:cubicBezTo>
                    <a:pt x="643" y="7288"/>
                    <a:pt x="610" y="7288"/>
                    <a:pt x="610" y="7240"/>
                  </a:cubicBezTo>
                  <a:cubicBezTo>
                    <a:pt x="610" y="7191"/>
                    <a:pt x="595" y="7144"/>
                    <a:pt x="578" y="7095"/>
                  </a:cubicBezTo>
                  <a:cubicBezTo>
                    <a:pt x="563" y="6935"/>
                    <a:pt x="546" y="6774"/>
                    <a:pt x="546" y="6630"/>
                  </a:cubicBezTo>
                  <a:cubicBezTo>
                    <a:pt x="499" y="6149"/>
                    <a:pt x="482" y="5682"/>
                    <a:pt x="450" y="5218"/>
                  </a:cubicBezTo>
                  <a:cubicBezTo>
                    <a:pt x="370" y="4013"/>
                    <a:pt x="322" y="2810"/>
                    <a:pt x="242" y="1622"/>
                  </a:cubicBezTo>
                  <a:cubicBezTo>
                    <a:pt x="193" y="1092"/>
                    <a:pt x="161" y="563"/>
                    <a:pt x="97" y="49"/>
                  </a:cubicBezTo>
                  <a:cubicBezTo>
                    <a:pt x="97" y="17"/>
                    <a:pt x="73" y="1"/>
                    <a:pt x="4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9" name="Google Shape;1459;p91"/>
            <p:cNvSpPr/>
            <p:nvPr/>
          </p:nvSpPr>
          <p:spPr>
            <a:xfrm>
              <a:off x="3447625" y="1356375"/>
              <a:ext cx="10450" cy="195850"/>
            </a:xfrm>
            <a:custGeom>
              <a:avLst/>
              <a:gdLst/>
              <a:ahLst/>
              <a:cxnLst/>
              <a:rect l="l" t="t" r="r" b="b"/>
              <a:pathLst>
                <a:path w="418" h="7834" extrusionOk="0">
                  <a:moveTo>
                    <a:pt x="51" y="0"/>
                  </a:moveTo>
                  <a:cubicBezTo>
                    <a:pt x="25" y="0"/>
                    <a:pt x="0" y="16"/>
                    <a:pt x="0" y="48"/>
                  </a:cubicBezTo>
                  <a:cubicBezTo>
                    <a:pt x="113" y="1300"/>
                    <a:pt x="225" y="2552"/>
                    <a:pt x="274" y="3820"/>
                  </a:cubicBezTo>
                  <a:cubicBezTo>
                    <a:pt x="321" y="5136"/>
                    <a:pt x="289" y="6469"/>
                    <a:pt x="225" y="7785"/>
                  </a:cubicBezTo>
                  <a:cubicBezTo>
                    <a:pt x="217" y="7817"/>
                    <a:pt x="242" y="7833"/>
                    <a:pt x="268" y="7833"/>
                  </a:cubicBezTo>
                  <a:cubicBezTo>
                    <a:pt x="294" y="7833"/>
                    <a:pt x="321" y="7817"/>
                    <a:pt x="321" y="7785"/>
                  </a:cubicBezTo>
                  <a:cubicBezTo>
                    <a:pt x="402" y="6469"/>
                    <a:pt x="418" y="5136"/>
                    <a:pt x="370" y="3820"/>
                  </a:cubicBezTo>
                  <a:cubicBezTo>
                    <a:pt x="321" y="2552"/>
                    <a:pt x="210" y="1300"/>
                    <a:pt x="113" y="48"/>
                  </a:cubicBezTo>
                  <a:cubicBezTo>
                    <a:pt x="105" y="16"/>
                    <a:pt x="77" y="0"/>
                    <a:pt x="5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0" name="Google Shape;1460;p91"/>
            <p:cNvSpPr/>
            <p:nvPr/>
          </p:nvSpPr>
          <p:spPr>
            <a:xfrm>
              <a:off x="3278700" y="1186200"/>
              <a:ext cx="32500" cy="25325"/>
            </a:xfrm>
            <a:custGeom>
              <a:avLst/>
              <a:gdLst/>
              <a:ahLst/>
              <a:cxnLst/>
              <a:rect l="l" t="t" r="r" b="b"/>
              <a:pathLst>
                <a:path w="1300" h="1013" extrusionOk="0">
                  <a:moveTo>
                    <a:pt x="658" y="1"/>
                  </a:moveTo>
                  <a:cubicBezTo>
                    <a:pt x="0" y="1"/>
                    <a:pt x="0" y="1012"/>
                    <a:pt x="658" y="1012"/>
                  </a:cubicBezTo>
                  <a:cubicBezTo>
                    <a:pt x="1300" y="1012"/>
                    <a:pt x="1300" y="1"/>
                    <a:pt x="658" y="1"/>
                  </a:cubicBezTo>
                  <a:close/>
                </a:path>
              </a:pathLst>
            </a:custGeom>
            <a:solidFill>
              <a:srgbClr val="E697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1" name="Google Shape;1461;p91"/>
            <p:cNvSpPr/>
            <p:nvPr/>
          </p:nvSpPr>
          <p:spPr>
            <a:xfrm>
              <a:off x="3362550" y="1185825"/>
              <a:ext cx="32925" cy="25275"/>
            </a:xfrm>
            <a:custGeom>
              <a:avLst/>
              <a:gdLst/>
              <a:ahLst/>
              <a:cxnLst/>
              <a:rect l="l" t="t" r="r" b="b"/>
              <a:pathLst>
                <a:path w="1317" h="1011" extrusionOk="0">
                  <a:moveTo>
                    <a:pt x="659" y="0"/>
                  </a:moveTo>
                  <a:cubicBezTo>
                    <a:pt x="1" y="0"/>
                    <a:pt x="1" y="1011"/>
                    <a:pt x="659" y="1011"/>
                  </a:cubicBezTo>
                  <a:cubicBezTo>
                    <a:pt x="1317" y="1011"/>
                    <a:pt x="1317" y="0"/>
                    <a:pt x="659" y="0"/>
                  </a:cubicBezTo>
                  <a:close/>
                </a:path>
              </a:pathLst>
            </a:custGeom>
            <a:solidFill>
              <a:srgbClr val="E697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2" name="Google Shape;1462;p91"/>
            <p:cNvSpPr/>
            <p:nvPr/>
          </p:nvSpPr>
          <p:spPr>
            <a:xfrm>
              <a:off x="3041525" y="1556600"/>
              <a:ext cx="51800" cy="50600"/>
            </a:xfrm>
            <a:custGeom>
              <a:avLst/>
              <a:gdLst/>
              <a:ahLst/>
              <a:cxnLst/>
              <a:rect l="l" t="t" r="r" b="b"/>
              <a:pathLst>
                <a:path w="2072" h="2024" extrusionOk="0">
                  <a:moveTo>
                    <a:pt x="1044" y="1"/>
                  </a:moveTo>
                  <a:cubicBezTo>
                    <a:pt x="514" y="1"/>
                    <a:pt x="0" y="466"/>
                    <a:pt x="17" y="1011"/>
                  </a:cubicBezTo>
                  <a:cubicBezTo>
                    <a:pt x="49" y="1557"/>
                    <a:pt x="466" y="2023"/>
                    <a:pt x="1044" y="2023"/>
                  </a:cubicBezTo>
                  <a:cubicBezTo>
                    <a:pt x="1573" y="2023"/>
                    <a:pt x="2072" y="1557"/>
                    <a:pt x="2055" y="1011"/>
                  </a:cubicBezTo>
                  <a:cubicBezTo>
                    <a:pt x="2039" y="690"/>
                    <a:pt x="1894" y="401"/>
                    <a:pt x="1654" y="209"/>
                  </a:cubicBezTo>
                  <a:lnTo>
                    <a:pt x="1638" y="226"/>
                  </a:lnTo>
                  <a:cubicBezTo>
                    <a:pt x="1622" y="241"/>
                    <a:pt x="1622" y="241"/>
                    <a:pt x="1605" y="241"/>
                  </a:cubicBezTo>
                  <a:cubicBezTo>
                    <a:pt x="1558" y="241"/>
                    <a:pt x="1526" y="193"/>
                    <a:pt x="1573" y="161"/>
                  </a:cubicBezTo>
                  <a:lnTo>
                    <a:pt x="1573" y="145"/>
                  </a:lnTo>
                  <a:cubicBezTo>
                    <a:pt x="1413" y="48"/>
                    <a:pt x="1237" y="1"/>
                    <a:pt x="1044" y="1"/>
                  </a:cubicBezTo>
                  <a:close/>
                </a:path>
              </a:pathLst>
            </a:custGeom>
            <a:solidFill>
              <a:srgbClr val="E697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3" name="Google Shape;1463;p91"/>
            <p:cNvSpPr/>
            <p:nvPr/>
          </p:nvSpPr>
          <p:spPr>
            <a:xfrm>
              <a:off x="3079650" y="1560200"/>
              <a:ext cx="3250" cy="2425"/>
            </a:xfrm>
            <a:custGeom>
              <a:avLst/>
              <a:gdLst/>
              <a:ahLst/>
              <a:cxnLst/>
              <a:rect l="l" t="t" r="r" b="b"/>
              <a:pathLst>
                <a:path w="130" h="97" extrusionOk="0">
                  <a:moveTo>
                    <a:pt x="48" y="1"/>
                  </a:moveTo>
                  <a:lnTo>
                    <a:pt x="48" y="17"/>
                  </a:lnTo>
                  <a:cubicBezTo>
                    <a:pt x="1" y="49"/>
                    <a:pt x="33" y="97"/>
                    <a:pt x="80" y="97"/>
                  </a:cubicBezTo>
                  <a:cubicBezTo>
                    <a:pt x="97" y="97"/>
                    <a:pt x="97" y="97"/>
                    <a:pt x="113" y="82"/>
                  </a:cubicBezTo>
                  <a:lnTo>
                    <a:pt x="129" y="65"/>
                  </a:lnTo>
                  <a:cubicBezTo>
                    <a:pt x="97" y="49"/>
                    <a:pt x="65" y="33"/>
                    <a:pt x="48" y="1"/>
                  </a:cubicBezTo>
                  <a:close/>
                </a:path>
              </a:pathLst>
            </a:custGeom>
            <a:solidFill>
              <a:srgbClr val="5B302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4" name="Google Shape;1464;p91"/>
            <p:cNvSpPr/>
            <p:nvPr/>
          </p:nvSpPr>
          <p:spPr>
            <a:xfrm>
              <a:off x="3570825" y="1559825"/>
              <a:ext cx="51775" cy="50575"/>
            </a:xfrm>
            <a:custGeom>
              <a:avLst/>
              <a:gdLst/>
              <a:ahLst/>
              <a:cxnLst/>
              <a:rect l="l" t="t" r="r" b="b"/>
              <a:pathLst>
                <a:path w="2071" h="2023" extrusionOk="0">
                  <a:moveTo>
                    <a:pt x="1028" y="0"/>
                  </a:moveTo>
                  <a:cubicBezTo>
                    <a:pt x="498" y="0"/>
                    <a:pt x="1" y="465"/>
                    <a:pt x="16" y="1011"/>
                  </a:cubicBezTo>
                  <a:cubicBezTo>
                    <a:pt x="48" y="1557"/>
                    <a:pt x="466" y="2023"/>
                    <a:pt x="1028" y="2023"/>
                  </a:cubicBezTo>
                  <a:cubicBezTo>
                    <a:pt x="1557" y="2023"/>
                    <a:pt x="2071" y="1557"/>
                    <a:pt x="2039" y="1011"/>
                  </a:cubicBezTo>
                  <a:cubicBezTo>
                    <a:pt x="2023" y="465"/>
                    <a:pt x="1606" y="0"/>
                    <a:pt x="1028" y="0"/>
                  </a:cubicBezTo>
                  <a:close/>
                </a:path>
              </a:pathLst>
            </a:custGeom>
            <a:solidFill>
              <a:srgbClr val="E697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5" name="Google Shape;1465;p91"/>
            <p:cNvSpPr/>
            <p:nvPr/>
          </p:nvSpPr>
          <p:spPr>
            <a:xfrm>
              <a:off x="3591700" y="2054200"/>
              <a:ext cx="51775" cy="50975"/>
            </a:xfrm>
            <a:custGeom>
              <a:avLst/>
              <a:gdLst/>
              <a:ahLst/>
              <a:cxnLst/>
              <a:rect l="l" t="t" r="r" b="b"/>
              <a:pathLst>
                <a:path w="2071" h="2039" extrusionOk="0">
                  <a:moveTo>
                    <a:pt x="1028" y="1"/>
                  </a:moveTo>
                  <a:cubicBezTo>
                    <a:pt x="498" y="1"/>
                    <a:pt x="1" y="482"/>
                    <a:pt x="16" y="1028"/>
                  </a:cubicBezTo>
                  <a:cubicBezTo>
                    <a:pt x="48" y="1574"/>
                    <a:pt x="465" y="2039"/>
                    <a:pt x="1028" y="2039"/>
                  </a:cubicBezTo>
                  <a:cubicBezTo>
                    <a:pt x="1557" y="2039"/>
                    <a:pt x="2071" y="1574"/>
                    <a:pt x="2039" y="1028"/>
                  </a:cubicBezTo>
                  <a:cubicBezTo>
                    <a:pt x="2023" y="466"/>
                    <a:pt x="1606" y="1"/>
                    <a:pt x="1028" y="1"/>
                  </a:cubicBezTo>
                  <a:close/>
                </a:path>
              </a:pathLst>
            </a:custGeom>
            <a:solidFill>
              <a:srgbClr val="E697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6" name="Google Shape;1466;p91"/>
            <p:cNvSpPr/>
            <p:nvPr/>
          </p:nvSpPr>
          <p:spPr>
            <a:xfrm>
              <a:off x="3253825" y="2327075"/>
              <a:ext cx="51775" cy="50600"/>
            </a:xfrm>
            <a:custGeom>
              <a:avLst/>
              <a:gdLst/>
              <a:ahLst/>
              <a:cxnLst/>
              <a:rect l="l" t="t" r="r" b="b"/>
              <a:pathLst>
                <a:path w="2071" h="2024" extrusionOk="0">
                  <a:moveTo>
                    <a:pt x="1043" y="1"/>
                  </a:moveTo>
                  <a:cubicBezTo>
                    <a:pt x="514" y="1"/>
                    <a:pt x="0" y="466"/>
                    <a:pt x="32" y="1011"/>
                  </a:cubicBezTo>
                  <a:cubicBezTo>
                    <a:pt x="48" y="1557"/>
                    <a:pt x="465" y="2023"/>
                    <a:pt x="1043" y="2023"/>
                  </a:cubicBezTo>
                  <a:cubicBezTo>
                    <a:pt x="1573" y="2023"/>
                    <a:pt x="2070" y="1557"/>
                    <a:pt x="2055" y="1011"/>
                  </a:cubicBezTo>
                  <a:cubicBezTo>
                    <a:pt x="2023" y="466"/>
                    <a:pt x="1605" y="1"/>
                    <a:pt x="1043" y="1"/>
                  </a:cubicBezTo>
                  <a:close/>
                </a:path>
              </a:pathLst>
            </a:custGeom>
            <a:solidFill>
              <a:srgbClr val="E697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7" name="Google Shape;1467;p91"/>
            <p:cNvSpPr/>
            <p:nvPr/>
          </p:nvSpPr>
          <p:spPr>
            <a:xfrm>
              <a:off x="3321625" y="1214025"/>
              <a:ext cx="36125" cy="23975"/>
            </a:xfrm>
            <a:custGeom>
              <a:avLst/>
              <a:gdLst/>
              <a:ahLst/>
              <a:cxnLst/>
              <a:rect l="l" t="t" r="r" b="b"/>
              <a:pathLst>
                <a:path w="1445" h="959" extrusionOk="0">
                  <a:moveTo>
                    <a:pt x="746" y="1"/>
                  </a:moveTo>
                  <a:cubicBezTo>
                    <a:pt x="296" y="1"/>
                    <a:pt x="0" y="349"/>
                    <a:pt x="0" y="349"/>
                  </a:cubicBezTo>
                  <a:cubicBezTo>
                    <a:pt x="0" y="349"/>
                    <a:pt x="161" y="959"/>
                    <a:pt x="771" y="959"/>
                  </a:cubicBezTo>
                  <a:cubicBezTo>
                    <a:pt x="1365" y="959"/>
                    <a:pt x="1445" y="285"/>
                    <a:pt x="1445" y="285"/>
                  </a:cubicBezTo>
                  <a:cubicBezTo>
                    <a:pt x="1189" y="73"/>
                    <a:pt x="951" y="1"/>
                    <a:pt x="746" y="1"/>
                  </a:cubicBezTo>
                  <a:close/>
                </a:path>
              </a:pathLst>
            </a:custGeom>
            <a:solidFill>
              <a:srgbClr val="EA8C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8" name="Google Shape;1468;p91"/>
            <p:cNvSpPr/>
            <p:nvPr/>
          </p:nvSpPr>
          <p:spPr>
            <a:xfrm>
              <a:off x="3317075" y="1217550"/>
              <a:ext cx="48050" cy="11125"/>
            </a:xfrm>
            <a:custGeom>
              <a:avLst/>
              <a:gdLst/>
              <a:ahLst/>
              <a:cxnLst/>
              <a:rect l="l" t="t" r="r" b="b"/>
              <a:pathLst>
                <a:path w="1922" h="445" extrusionOk="0">
                  <a:moveTo>
                    <a:pt x="1839" y="0"/>
                  </a:moveTo>
                  <a:cubicBezTo>
                    <a:pt x="1827" y="0"/>
                    <a:pt x="1815" y="4"/>
                    <a:pt x="1804" y="15"/>
                  </a:cubicBezTo>
                  <a:cubicBezTo>
                    <a:pt x="1533" y="232"/>
                    <a:pt x="1195" y="342"/>
                    <a:pt x="857" y="342"/>
                  </a:cubicBezTo>
                  <a:cubicBezTo>
                    <a:pt x="595" y="342"/>
                    <a:pt x="333" y="277"/>
                    <a:pt x="103" y="144"/>
                  </a:cubicBezTo>
                  <a:cubicBezTo>
                    <a:pt x="92" y="139"/>
                    <a:pt x="82" y="136"/>
                    <a:pt x="73" y="136"/>
                  </a:cubicBezTo>
                  <a:cubicBezTo>
                    <a:pt x="26" y="136"/>
                    <a:pt x="0" y="196"/>
                    <a:pt x="54" y="223"/>
                  </a:cubicBezTo>
                  <a:cubicBezTo>
                    <a:pt x="307" y="371"/>
                    <a:pt x="587" y="445"/>
                    <a:pt x="867" y="445"/>
                  </a:cubicBezTo>
                  <a:cubicBezTo>
                    <a:pt x="1227" y="445"/>
                    <a:pt x="1586" y="323"/>
                    <a:pt x="1884" y="80"/>
                  </a:cubicBezTo>
                  <a:cubicBezTo>
                    <a:pt x="1922" y="55"/>
                    <a:pt x="1881" y="0"/>
                    <a:pt x="183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9" name="Google Shape;1469;p91"/>
            <p:cNvSpPr/>
            <p:nvPr/>
          </p:nvSpPr>
          <p:spPr>
            <a:xfrm>
              <a:off x="3142100" y="961525"/>
              <a:ext cx="219275" cy="108400"/>
            </a:xfrm>
            <a:custGeom>
              <a:avLst/>
              <a:gdLst/>
              <a:ahLst/>
              <a:cxnLst/>
              <a:rect l="l" t="t" r="r" b="b"/>
              <a:pathLst>
                <a:path w="8771" h="4336" extrusionOk="0">
                  <a:moveTo>
                    <a:pt x="77" y="0"/>
                  </a:moveTo>
                  <a:cubicBezTo>
                    <a:pt x="42" y="0"/>
                    <a:pt x="1" y="58"/>
                    <a:pt x="39" y="95"/>
                  </a:cubicBezTo>
                  <a:cubicBezTo>
                    <a:pt x="410" y="556"/>
                    <a:pt x="853" y="1008"/>
                    <a:pt x="1417" y="1008"/>
                  </a:cubicBezTo>
                  <a:cubicBezTo>
                    <a:pt x="1560" y="1008"/>
                    <a:pt x="1710" y="979"/>
                    <a:pt x="1869" y="914"/>
                  </a:cubicBezTo>
                  <a:cubicBezTo>
                    <a:pt x="2175" y="789"/>
                    <a:pt x="2458" y="623"/>
                    <a:pt x="2768" y="623"/>
                  </a:cubicBezTo>
                  <a:cubicBezTo>
                    <a:pt x="2896" y="623"/>
                    <a:pt x="3028" y="651"/>
                    <a:pt x="3168" y="722"/>
                  </a:cubicBezTo>
                  <a:cubicBezTo>
                    <a:pt x="3618" y="962"/>
                    <a:pt x="3795" y="1475"/>
                    <a:pt x="3859" y="1957"/>
                  </a:cubicBezTo>
                  <a:cubicBezTo>
                    <a:pt x="3891" y="2278"/>
                    <a:pt x="3923" y="2648"/>
                    <a:pt x="4131" y="2920"/>
                  </a:cubicBezTo>
                  <a:cubicBezTo>
                    <a:pt x="4309" y="3145"/>
                    <a:pt x="4581" y="3258"/>
                    <a:pt x="4870" y="3258"/>
                  </a:cubicBezTo>
                  <a:cubicBezTo>
                    <a:pt x="4878" y="3258"/>
                    <a:pt x="4886" y="3258"/>
                    <a:pt x="4894" y="3258"/>
                  </a:cubicBezTo>
                  <a:cubicBezTo>
                    <a:pt x="5715" y="3258"/>
                    <a:pt x="6242" y="2485"/>
                    <a:pt x="6973" y="2214"/>
                  </a:cubicBezTo>
                  <a:cubicBezTo>
                    <a:pt x="7125" y="2158"/>
                    <a:pt x="7277" y="2131"/>
                    <a:pt x="7424" y="2131"/>
                  </a:cubicBezTo>
                  <a:cubicBezTo>
                    <a:pt x="7788" y="2131"/>
                    <a:pt x="8120" y="2300"/>
                    <a:pt x="8337" y="2631"/>
                  </a:cubicBezTo>
                  <a:cubicBezTo>
                    <a:pt x="8675" y="3129"/>
                    <a:pt x="8610" y="3739"/>
                    <a:pt x="8418" y="4268"/>
                  </a:cubicBezTo>
                  <a:cubicBezTo>
                    <a:pt x="8398" y="4308"/>
                    <a:pt x="8433" y="4336"/>
                    <a:pt x="8467" y="4336"/>
                  </a:cubicBezTo>
                  <a:cubicBezTo>
                    <a:pt x="8488" y="4336"/>
                    <a:pt x="8508" y="4325"/>
                    <a:pt x="8514" y="4301"/>
                  </a:cubicBezTo>
                  <a:cubicBezTo>
                    <a:pt x="8771" y="3594"/>
                    <a:pt x="8754" y="2712"/>
                    <a:pt x="8097" y="2231"/>
                  </a:cubicBezTo>
                  <a:cubicBezTo>
                    <a:pt x="7890" y="2084"/>
                    <a:pt x="7678" y="2025"/>
                    <a:pt x="7468" y="2025"/>
                  </a:cubicBezTo>
                  <a:cubicBezTo>
                    <a:pt x="6962" y="2025"/>
                    <a:pt x="6461" y="2368"/>
                    <a:pt x="6042" y="2663"/>
                  </a:cubicBezTo>
                  <a:cubicBezTo>
                    <a:pt x="5703" y="2914"/>
                    <a:pt x="5324" y="3151"/>
                    <a:pt x="4892" y="3151"/>
                  </a:cubicBezTo>
                  <a:cubicBezTo>
                    <a:pt x="4853" y="3151"/>
                    <a:pt x="4814" y="3149"/>
                    <a:pt x="4774" y="3145"/>
                  </a:cubicBezTo>
                  <a:cubicBezTo>
                    <a:pt x="4196" y="3081"/>
                    <a:pt x="4035" y="2599"/>
                    <a:pt x="3971" y="2102"/>
                  </a:cubicBezTo>
                  <a:cubicBezTo>
                    <a:pt x="3891" y="1428"/>
                    <a:pt x="3618" y="544"/>
                    <a:pt x="2783" y="512"/>
                  </a:cubicBezTo>
                  <a:cubicBezTo>
                    <a:pt x="2773" y="512"/>
                    <a:pt x="2763" y="512"/>
                    <a:pt x="2753" y="512"/>
                  </a:cubicBezTo>
                  <a:cubicBezTo>
                    <a:pt x="2318" y="512"/>
                    <a:pt x="1971" y="835"/>
                    <a:pt x="1563" y="914"/>
                  </a:cubicBezTo>
                  <a:cubicBezTo>
                    <a:pt x="1513" y="922"/>
                    <a:pt x="1463" y="925"/>
                    <a:pt x="1415" y="925"/>
                  </a:cubicBezTo>
                  <a:cubicBezTo>
                    <a:pt x="849" y="925"/>
                    <a:pt x="429" y="430"/>
                    <a:pt x="103" y="15"/>
                  </a:cubicBezTo>
                  <a:cubicBezTo>
                    <a:pt x="96" y="5"/>
                    <a:pt x="87" y="0"/>
                    <a:pt x="7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0" name="Google Shape;1470;p91"/>
            <p:cNvSpPr/>
            <p:nvPr/>
          </p:nvSpPr>
          <p:spPr>
            <a:xfrm>
              <a:off x="2950025" y="1707475"/>
              <a:ext cx="845950" cy="141300"/>
            </a:xfrm>
            <a:custGeom>
              <a:avLst/>
              <a:gdLst/>
              <a:ahLst/>
              <a:cxnLst/>
              <a:rect l="l" t="t" r="r" b="b"/>
              <a:pathLst>
                <a:path w="33838" h="5652" extrusionOk="0">
                  <a:moveTo>
                    <a:pt x="21735" y="1"/>
                  </a:moveTo>
                  <a:cubicBezTo>
                    <a:pt x="21430" y="1"/>
                    <a:pt x="21435" y="483"/>
                    <a:pt x="21751" y="498"/>
                  </a:cubicBezTo>
                  <a:cubicBezTo>
                    <a:pt x="24270" y="627"/>
                    <a:pt x="26807" y="819"/>
                    <a:pt x="29295" y="1269"/>
                  </a:cubicBezTo>
                  <a:cubicBezTo>
                    <a:pt x="30113" y="1414"/>
                    <a:pt x="30948" y="1590"/>
                    <a:pt x="31750" y="1847"/>
                  </a:cubicBezTo>
                  <a:cubicBezTo>
                    <a:pt x="32217" y="1992"/>
                    <a:pt x="32778" y="2184"/>
                    <a:pt x="33116" y="2505"/>
                  </a:cubicBezTo>
                  <a:cubicBezTo>
                    <a:pt x="33195" y="2569"/>
                    <a:pt x="33195" y="2585"/>
                    <a:pt x="33227" y="2634"/>
                  </a:cubicBezTo>
                  <a:cubicBezTo>
                    <a:pt x="33252" y="2673"/>
                    <a:pt x="33256" y="2677"/>
                    <a:pt x="33256" y="2677"/>
                  </a:cubicBezTo>
                  <a:cubicBezTo>
                    <a:pt x="33256" y="2677"/>
                    <a:pt x="33256" y="2677"/>
                    <a:pt x="33255" y="2677"/>
                  </a:cubicBezTo>
                  <a:lnTo>
                    <a:pt x="33255" y="2677"/>
                  </a:lnTo>
                  <a:cubicBezTo>
                    <a:pt x="33254" y="2677"/>
                    <a:pt x="33253" y="2679"/>
                    <a:pt x="33259" y="2698"/>
                  </a:cubicBezTo>
                  <a:lnTo>
                    <a:pt x="33259" y="2730"/>
                  </a:lnTo>
                  <a:cubicBezTo>
                    <a:pt x="33265" y="2755"/>
                    <a:pt x="33266" y="2762"/>
                    <a:pt x="33267" y="2762"/>
                  </a:cubicBezTo>
                  <a:cubicBezTo>
                    <a:pt x="33269" y="2762"/>
                    <a:pt x="33266" y="2739"/>
                    <a:pt x="33270" y="2739"/>
                  </a:cubicBezTo>
                  <a:cubicBezTo>
                    <a:pt x="33272" y="2739"/>
                    <a:pt x="33273" y="2740"/>
                    <a:pt x="33276" y="2745"/>
                  </a:cubicBezTo>
                  <a:cubicBezTo>
                    <a:pt x="33276" y="2826"/>
                    <a:pt x="33244" y="2890"/>
                    <a:pt x="33180" y="2955"/>
                  </a:cubicBezTo>
                  <a:cubicBezTo>
                    <a:pt x="32923" y="3227"/>
                    <a:pt x="32489" y="3420"/>
                    <a:pt x="32104" y="3565"/>
                  </a:cubicBezTo>
                  <a:cubicBezTo>
                    <a:pt x="30515" y="4143"/>
                    <a:pt x="28782" y="4383"/>
                    <a:pt x="27096" y="4592"/>
                  </a:cubicBezTo>
                  <a:cubicBezTo>
                    <a:pt x="24608" y="4896"/>
                    <a:pt x="22087" y="5041"/>
                    <a:pt x="19583" y="5106"/>
                  </a:cubicBezTo>
                  <a:cubicBezTo>
                    <a:pt x="18678" y="5131"/>
                    <a:pt x="17772" y="5143"/>
                    <a:pt x="16867" y="5143"/>
                  </a:cubicBezTo>
                  <a:cubicBezTo>
                    <a:pt x="14931" y="5143"/>
                    <a:pt x="12996" y="5087"/>
                    <a:pt x="11061" y="4977"/>
                  </a:cubicBezTo>
                  <a:cubicBezTo>
                    <a:pt x="8829" y="4832"/>
                    <a:pt x="6598" y="4639"/>
                    <a:pt x="4383" y="4222"/>
                  </a:cubicBezTo>
                  <a:cubicBezTo>
                    <a:pt x="3628" y="4094"/>
                    <a:pt x="2858" y="3918"/>
                    <a:pt x="2119" y="3676"/>
                  </a:cubicBezTo>
                  <a:cubicBezTo>
                    <a:pt x="1847" y="3597"/>
                    <a:pt x="1590" y="3516"/>
                    <a:pt x="1349" y="3387"/>
                  </a:cubicBezTo>
                  <a:cubicBezTo>
                    <a:pt x="1173" y="3308"/>
                    <a:pt x="931" y="3179"/>
                    <a:pt x="835" y="3099"/>
                  </a:cubicBezTo>
                  <a:cubicBezTo>
                    <a:pt x="771" y="3051"/>
                    <a:pt x="707" y="2987"/>
                    <a:pt x="659" y="2938"/>
                  </a:cubicBezTo>
                  <a:lnTo>
                    <a:pt x="659" y="2938"/>
                  </a:lnTo>
                  <a:cubicBezTo>
                    <a:pt x="670" y="2949"/>
                    <a:pt x="675" y="2953"/>
                    <a:pt x="676" y="2953"/>
                  </a:cubicBezTo>
                  <a:cubicBezTo>
                    <a:pt x="681" y="2953"/>
                    <a:pt x="643" y="2902"/>
                    <a:pt x="643" y="2890"/>
                  </a:cubicBezTo>
                  <a:cubicBezTo>
                    <a:pt x="631" y="2878"/>
                    <a:pt x="620" y="2867"/>
                    <a:pt x="614" y="2855"/>
                  </a:cubicBezTo>
                  <a:lnTo>
                    <a:pt x="614" y="2855"/>
                  </a:lnTo>
                  <a:cubicBezTo>
                    <a:pt x="614" y="2854"/>
                    <a:pt x="613" y="2850"/>
                    <a:pt x="610" y="2842"/>
                  </a:cubicBezTo>
                  <a:lnTo>
                    <a:pt x="610" y="2842"/>
                  </a:lnTo>
                  <a:cubicBezTo>
                    <a:pt x="610" y="2842"/>
                    <a:pt x="610" y="2842"/>
                    <a:pt x="610" y="2842"/>
                  </a:cubicBezTo>
                  <a:cubicBezTo>
                    <a:pt x="600" y="2819"/>
                    <a:pt x="596" y="2790"/>
                    <a:pt x="595" y="2790"/>
                  </a:cubicBezTo>
                  <a:cubicBezTo>
                    <a:pt x="595" y="2790"/>
                    <a:pt x="595" y="2795"/>
                    <a:pt x="595" y="2810"/>
                  </a:cubicBezTo>
                  <a:lnTo>
                    <a:pt x="595" y="2762"/>
                  </a:lnTo>
                  <a:cubicBezTo>
                    <a:pt x="595" y="2666"/>
                    <a:pt x="595" y="2698"/>
                    <a:pt x="659" y="2602"/>
                  </a:cubicBezTo>
                  <a:cubicBezTo>
                    <a:pt x="675" y="2569"/>
                    <a:pt x="739" y="2505"/>
                    <a:pt x="803" y="2441"/>
                  </a:cubicBezTo>
                  <a:cubicBezTo>
                    <a:pt x="867" y="2392"/>
                    <a:pt x="980" y="2328"/>
                    <a:pt x="1060" y="2281"/>
                  </a:cubicBezTo>
                  <a:cubicBezTo>
                    <a:pt x="1317" y="2135"/>
                    <a:pt x="1590" y="2024"/>
                    <a:pt x="1862" y="1927"/>
                  </a:cubicBezTo>
                  <a:cubicBezTo>
                    <a:pt x="2682" y="1638"/>
                    <a:pt x="3516" y="1461"/>
                    <a:pt x="4367" y="1301"/>
                  </a:cubicBezTo>
                  <a:cubicBezTo>
                    <a:pt x="5539" y="1076"/>
                    <a:pt x="6727" y="932"/>
                    <a:pt x="7898" y="819"/>
                  </a:cubicBezTo>
                  <a:cubicBezTo>
                    <a:pt x="8604" y="740"/>
                    <a:pt x="9295" y="691"/>
                    <a:pt x="9985" y="643"/>
                  </a:cubicBezTo>
                  <a:cubicBezTo>
                    <a:pt x="10317" y="612"/>
                    <a:pt x="10322" y="129"/>
                    <a:pt x="10001" y="129"/>
                  </a:cubicBezTo>
                  <a:cubicBezTo>
                    <a:pt x="9996" y="129"/>
                    <a:pt x="9990" y="129"/>
                    <a:pt x="9985" y="130"/>
                  </a:cubicBezTo>
                  <a:cubicBezTo>
                    <a:pt x="7529" y="306"/>
                    <a:pt x="5009" y="530"/>
                    <a:pt x="2618" y="1157"/>
                  </a:cubicBezTo>
                  <a:cubicBezTo>
                    <a:pt x="1975" y="1333"/>
                    <a:pt x="1285" y="1525"/>
                    <a:pt x="707" y="1895"/>
                  </a:cubicBezTo>
                  <a:cubicBezTo>
                    <a:pt x="370" y="2120"/>
                    <a:pt x="0" y="2473"/>
                    <a:pt x="113" y="2906"/>
                  </a:cubicBezTo>
                  <a:cubicBezTo>
                    <a:pt x="193" y="3308"/>
                    <a:pt x="563" y="3548"/>
                    <a:pt x="884" y="3725"/>
                  </a:cubicBezTo>
                  <a:cubicBezTo>
                    <a:pt x="1445" y="4030"/>
                    <a:pt x="2055" y="4207"/>
                    <a:pt x="2650" y="4367"/>
                  </a:cubicBezTo>
                  <a:cubicBezTo>
                    <a:pt x="4655" y="4896"/>
                    <a:pt x="6759" y="5121"/>
                    <a:pt x="8813" y="5314"/>
                  </a:cubicBezTo>
                  <a:cubicBezTo>
                    <a:pt x="11686" y="5570"/>
                    <a:pt x="14560" y="5651"/>
                    <a:pt x="17433" y="5651"/>
                  </a:cubicBezTo>
                  <a:cubicBezTo>
                    <a:pt x="20225" y="5635"/>
                    <a:pt x="23018" y="5523"/>
                    <a:pt x="25811" y="5234"/>
                  </a:cubicBezTo>
                  <a:cubicBezTo>
                    <a:pt x="27754" y="5041"/>
                    <a:pt x="29745" y="4800"/>
                    <a:pt x="31622" y="4254"/>
                  </a:cubicBezTo>
                  <a:cubicBezTo>
                    <a:pt x="32168" y="4094"/>
                    <a:pt x="32746" y="3901"/>
                    <a:pt x="33212" y="3580"/>
                  </a:cubicBezTo>
                  <a:cubicBezTo>
                    <a:pt x="33533" y="3372"/>
                    <a:pt x="33837" y="3051"/>
                    <a:pt x="33758" y="2649"/>
                  </a:cubicBezTo>
                  <a:cubicBezTo>
                    <a:pt x="33693" y="2232"/>
                    <a:pt x="33291" y="1975"/>
                    <a:pt x="32955" y="1782"/>
                  </a:cubicBezTo>
                  <a:cubicBezTo>
                    <a:pt x="32328" y="1461"/>
                    <a:pt x="31622" y="1253"/>
                    <a:pt x="30948" y="1093"/>
                  </a:cubicBezTo>
                  <a:cubicBezTo>
                    <a:pt x="28669" y="530"/>
                    <a:pt x="26310" y="306"/>
                    <a:pt x="23966" y="130"/>
                  </a:cubicBezTo>
                  <a:cubicBezTo>
                    <a:pt x="23228" y="81"/>
                    <a:pt x="22489" y="33"/>
                    <a:pt x="21751" y="1"/>
                  </a:cubicBezTo>
                  <a:cubicBezTo>
                    <a:pt x="21746" y="1"/>
                    <a:pt x="21741" y="1"/>
                    <a:pt x="2173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1" name="Google Shape;1471;p91"/>
            <p:cNvSpPr/>
            <p:nvPr/>
          </p:nvSpPr>
          <p:spPr>
            <a:xfrm>
              <a:off x="3224125" y="1645250"/>
              <a:ext cx="229125" cy="18500"/>
            </a:xfrm>
            <a:custGeom>
              <a:avLst/>
              <a:gdLst/>
              <a:ahLst/>
              <a:cxnLst/>
              <a:rect l="l" t="t" r="r" b="b"/>
              <a:pathLst>
                <a:path w="9165" h="740" extrusionOk="0">
                  <a:moveTo>
                    <a:pt x="9081" y="1"/>
                  </a:moveTo>
                  <a:cubicBezTo>
                    <a:pt x="9077" y="1"/>
                    <a:pt x="9073" y="1"/>
                    <a:pt x="9069" y="2"/>
                  </a:cubicBezTo>
                  <a:cubicBezTo>
                    <a:pt x="6083" y="226"/>
                    <a:pt x="3098" y="451"/>
                    <a:pt x="97" y="596"/>
                  </a:cubicBezTo>
                  <a:cubicBezTo>
                    <a:pt x="0" y="596"/>
                    <a:pt x="0" y="740"/>
                    <a:pt x="97" y="740"/>
                  </a:cubicBezTo>
                  <a:cubicBezTo>
                    <a:pt x="3098" y="612"/>
                    <a:pt x="6083" y="387"/>
                    <a:pt x="9069" y="147"/>
                  </a:cubicBezTo>
                  <a:cubicBezTo>
                    <a:pt x="9161" y="147"/>
                    <a:pt x="9165" y="1"/>
                    <a:pt x="908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2" name="Google Shape;1472;p91"/>
            <p:cNvSpPr/>
            <p:nvPr/>
          </p:nvSpPr>
          <p:spPr>
            <a:xfrm>
              <a:off x="3186400" y="1782525"/>
              <a:ext cx="19275" cy="6050"/>
            </a:xfrm>
            <a:custGeom>
              <a:avLst/>
              <a:gdLst/>
              <a:ahLst/>
              <a:cxnLst/>
              <a:rect l="l" t="t" r="r" b="b"/>
              <a:pathLst>
                <a:path w="771" h="242" extrusionOk="0">
                  <a:moveTo>
                    <a:pt x="112" y="0"/>
                  </a:moveTo>
                  <a:cubicBezTo>
                    <a:pt x="65" y="0"/>
                    <a:pt x="33" y="17"/>
                    <a:pt x="16" y="49"/>
                  </a:cubicBezTo>
                  <a:cubicBezTo>
                    <a:pt x="1" y="97"/>
                    <a:pt x="33" y="145"/>
                    <a:pt x="65" y="145"/>
                  </a:cubicBezTo>
                  <a:cubicBezTo>
                    <a:pt x="273" y="177"/>
                    <a:pt x="465" y="210"/>
                    <a:pt x="675" y="242"/>
                  </a:cubicBezTo>
                  <a:cubicBezTo>
                    <a:pt x="707" y="242"/>
                    <a:pt x="754" y="225"/>
                    <a:pt x="754" y="193"/>
                  </a:cubicBezTo>
                  <a:cubicBezTo>
                    <a:pt x="771" y="145"/>
                    <a:pt x="754" y="97"/>
                    <a:pt x="707" y="97"/>
                  </a:cubicBezTo>
                  <a:cubicBezTo>
                    <a:pt x="514" y="64"/>
                    <a:pt x="305" y="32"/>
                    <a:pt x="11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3" name="Google Shape;1473;p91"/>
            <p:cNvSpPr/>
            <p:nvPr/>
          </p:nvSpPr>
          <p:spPr>
            <a:xfrm>
              <a:off x="3207275" y="1758500"/>
              <a:ext cx="305675" cy="22050"/>
            </a:xfrm>
            <a:custGeom>
              <a:avLst/>
              <a:gdLst/>
              <a:ahLst/>
              <a:cxnLst/>
              <a:rect l="l" t="t" r="r" b="b"/>
              <a:pathLst>
                <a:path w="12227" h="882" extrusionOk="0">
                  <a:moveTo>
                    <a:pt x="11781" y="0"/>
                  </a:moveTo>
                  <a:cubicBezTo>
                    <a:pt x="11456" y="0"/>
                    <a:pt x="11137" y="68"/>
                    <a:pt x="10819" y="127"/>
                  </a:cubicBezTo>
                  <a:cubicBezTo>
                    <a:pt x="10321" y="240"/>
                    <a:pt x="9807" y="287"/>
                    <a:pt x="9310" y="319"/>
                  </a:cubicBezTo>
                  <a:cubicBezTo>
                    <a:pt x="8283" y="368"/>
                    <a:pt x="7271" y="400"/>
                    <a:pt x="6260" y="448"/>
                  </a:cubicBezTo>
                  <a:cubicBezTo>
                    <a:pt x="4206" y="544"/>
                    <a:pt x="2151" y="640"/>
                    <a:pt x="97" y="721"/>
                  </a:cubicBezTo>
                  <a:cubicBezTo>
                    <a:pt x="0" y="736"/>
                    <a:pt x="0" y="882"/>
                    <a:pt x="97" y="882"/>
                  </a:cubicBezTo>
                  <a:cubicBezTo>
                    <a:pt x="2119" y="785"/>
                    <a:pt x="4142" y="704"/>
                    <a:pt x="6164" y="608"/>
                  </a:cubicBezTo>
                  <a:cubicBezTo>
                    <a:pt x="7159" y="561"/>
                    <a:pt x="8154" y="528"/>
                    <a:pt x="9150" y="480"/>
                  </a:cubicBezTo>
                  <a:cubicBezTo>
                    <a:pt x="9614" y="448"/>
                    <a:pt x="10081" y="415"/>
                    <a:pt x="10530" y="336"/>
                  </a:cubicBezTo>
                  <a:cubicBezTo>
                    <a:pt x="10938" y="273"/>
                    <a:pt x="11327" y="155"/>
                    <a:pt x="11727" y="155"/>
                  </a:cubicBezTo>
                  <a:cubicBezTo>
                    <a:pt x="11846" y="155"/>
                    <a:pt x="11965" y="165"/>
                    <a:pt x="12086" y="191"/>
                  </a:cubicBezTo>
                  <a:cubicBezTo>
                    <a:pt x="12092" y="192"/>
                    <a:pt x="12097" y="192"/>
                    <a:pt x="12102" y="192"/>
                  </a:cubicBezTo>
                  <a:cubicBezTo>
                    <a:pt x="12188" y="192"/>
                    <a:pt x="12226" y="61"/>
                    <a:pt x="12135" y="30"/>
                  </a:cubicBezTo>
                  <a:cubicBezTo>
                    <a:pt x="12016" y="9"/>
                    <a:pt x="11898" y="0"/>
                    <a:pt x="1178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4" name="Google Shape;1474;p91"/>
            <p:cNvSpPr/>
            <p:nvPr/>
          </p:nvSpPr>
          <p:spPr>
            <a:xfrm>
              <a:off x="3151425" y="1913900"/>
              <a:ext cx="34575" cy="10350"/>
            </a:xfrm>
            <a:custGeom>
              <a:avLst/>
              <a:gdLst/>
              <a:ahLst/>
              <a:cxnLst/>
              <a:rect l="l" t="t" r="r" b="b"/>
              <a:pathLst>
                <a:path w="1383" h="414" extrusionOk="0">
                  <a:moveTo>
                    <a:pt x="124" y="1"/>
                  </a:moveTo>
                  <a:cubicBezTo>
                    <a:pt x="48" y="1"/>
                    <a:pt x="0" y="111"/>
                    <a:pt x="83" y="139"/>
                  </a:cubicBezTo>
                  <a:cubicBezTo>
                    <a:pt x="426" y="318"/>
                    <a:pt x="812" y="414"/>
                    <a:pt x="1200" y="414"/>
                  </a:cubicBezTo>
                  <a:cubicBezTo>
                    <a:pt x="1229" y="414"/>
                    <a:pt x="1258" y="413"/>
                    <a:pt x="1287" y="412"/>
                  </a:cubicBezTo>
                  <a:cubicBezTo>
                    <a:pt x="1383" y="412"/>
                    <a:pt x="1383" y="267"/>
                    <a:pt x="1287" y="267"/>
                  </a:cubicBezTo>
                  <a:cubicBezTo>
                    <a:pt x="901" y="267"/>
                    <a:pt x="516" y="187"/>
                    <a:pt x="163" y="10"/>
                  </a:cubicBezTo>
                  <a:cubicBezTo>
                    <a:pt x="149" y="3"/>
                    <a:pt x="136" y="1"/>
                    <a:pt x="12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5" name="Google Shape;1475;p91"/>
            <p:cNvSpPr/>
            <p:nvPr/>
          </p:nvSpPr>
          <p:spPr>
            <a:xfrm>
              <a:off x="3190425" y="1865925"/>
              <a:ext cx="366375" cy="60375"/>
            </a:xfrm>
            <a:custGeom>
              <a:avLst/>
              <a:gdLst/>
              <a:ahLst/>
              <a:cxnLst/>
              <a:rect l="l" t="t" r="r" b="b"/>
              <a:pathLst>
                <a:path w="14655" h="2415" extrusionOk="0">
                  <a:moveTo>
                    <a:pt x="14545" y="0"/>
                  </a:moveTo>
                  <a:cubicBezTo>
                    <a:pt x="14529" y="0"/>
                    <a:pt x="14511" y="6"/>
                    <a:pt x="14494" y="20"/>
                  </a:cubicBezTo>
                  <a:cubicBezTo>
                    <a:pt x="13646" y="677"/>
                    <a:pt x="12635" y="812"/>
                    <a:pt x="11596" y="812"/>
                  </a:cubicBezTo>
                  <a:cubicBezTo>
                    <a:pt x="10871" y="812"/>
                    <a:pt x="10133" y="747"/>
                    <a:pt x="9427" y="747"/>
                  </a:cubicBezTo>
                  <a:cubicBezTo>
                    <a:pt x="9268" y="747"/>
                    <a:pt x="9111" y="750"/>
                    <a:pt x="8957" y="758"/>
                  </a:cubicBezTo>
                  <a:cubicBezTo>
                    <a:pt x="8491" y="773"/>
                    <a:pt x="8009" y="838"/>
                    <a:pt x="7560" y="983"/>
                  </a:cubicBezTo>
                  <a:cubicBezTo>
                    <a:pt x="7127" y="1127"/>
                    <a:pt x="6725" y="1319"/>
                    <a:pt x="6340" y="1528"/>
                  </a:cubicBezTo>
                  <a:cubicBezTo>
                    <a:pt x="5890" y="1737"/>
                    <a:pt x="5458" y="1961"/>
                    <a:pt x="4976" y="2090"/>
                  </a:cubicBezTo>
                  <a:cubicBezTo>
                    <a:pt x="4478" y="2235"/>
                    <a:pt x="3964" y="2267"/>
                    <a:pt x="3450" y="2267"/>
                  </a:cubicBezTo>
                  <a:cubicBezTo>
                    <a:pt x="2367" y="2251"/>
                    <a:pt x="1299" y="2057"/>
                    <a:pt x="216" y="2057"/>
                  </a:cubicBezTo>
                  <a:cubicBezTo>
                    <a:pt x="176" y="2057"/>
                    <a:pt x="136" y="2057"/>
                    <a:pt x="96" y="2058"/>
                  </a:cubicBezTo>
                  <a:cubicBezTo>
                    <a:pt x="0" y="2058"/>
                    <a:pt x="0" y="2203"/>
                    <a:pt x="96" y="2203"/>
                  </a:cubicBezTo>
                  <a:cubicBezTo>
                    <a:pt x="1124" y="2203"/>
                    <a:pt x="2151" y="2379"/>
                    <a:pt x="3178" y="2411"/>
                  </a:cubicBezTo>
                  <a:cubicBezTo>
                    <a:pt x="3264" y="2414"/>
                    <a:pt x="3349" y="2415"/>
                    <a:pt x="3434" y="2415"/>
                  </a:cubicBezTo>
                  <a:cubicBezTo>
                    <a:pt x="4304" y="2415"/>
                    <a:pt x="5134" y="2262"/>
                    <a:pt x="5939" y="1882"/>
                  </a:cubicBezTo>
                  <a:cubicBezTo>
                    <a:pt x="6404" y="1657"/>
                    <a:pt x="6870" y="1400"/>
                    <a:pt x="7352" y="1223"/>
                  </a:cubicBezTo>
                  <a:cubicBezTo>
                    <a:pt x="7849" y="1030"/>
                    <a:pt x="8379" y="934"/>
                    <a:pt x="8908" y="902"/>
                  </a:cubicBezTo>
                  <a:cubicBezTo>
                    <a:pt x="9054" y="895"/>
                    <a:pt x="9199" y="892"/>
                    <a:pt x="9344" y="892"/>
                  </a:cubicBezTo>
                  <a:cubicBezTo>
                    <a:pt x="10104" y="892"/>
                    <a:pt x="10855" y="971"/>
                    <a:pt x="11605" y="971"/>
                  </a:cubicBezTo>
                  <a:cubicBezTo>
                    <a:pt x="11707" y="971"/>
                    <a:pt x="11809" y="969"/>
                    <a:pt x="11910" y="966"/>
                  </a:cubicBezTo>
                  <a:cubicBezTo>
                    <a:pt x="12873" y="919"/>
                    <a:pt x="13836" y="726"/>
                    <a:pt x="14590" y="131"/>
                  </a:cubicBezTo>
                  <a:cubicBezTo>
                    <a:pt x="14654" y="81"/>
                    <a:pt x="14608" y="0"/>
                    <a:pt x="1454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6" name="Google Shape;1476;p91"/>
            <p:cNvSpPr/>
            <p:nvPr/>
          </p:nvSpPr>
          <p:spPr>
            <a:xfrm>
              <a:off x="3094950" y="2051775"/>
              <a:ext cx="81300" cy="35775"/>
            </a:xfrm>
            <a:custGeom>
              <a:avLst/>
              <a:gdLst/>
              <a:ahLst/>
              <a:cxnLst/>
              <a:rect l="l" t="t" r="r" b="b"/>
              <a:pathLst>
                <a:path w="3252" h="1431" extrusionOk="0">
                  <a:moveTo>
                    <a:pt x="115" y="0"/>
                  </a:moveTo>
                  <a:cubicBezTo>
                    <a:pt x="60" y="0"/>
                    <a:pt x="1" y="57"/>
                    <a:pt x="46" y="113"/>
                  </a:cubicBezTo>
                  <a:cubicBezTo>
                    <a:pt x="352" y="515"/>
                    <a:pt x="801" y="740"/>
                    <a:pt x="1283" y="884"/>
                  </a:cubicBezTo>
                  <a:cubicBezTo>
                    <a:pt x="1893" y="1093"/>
                    <a:pt x="2518" y="1253"/>
                    <a:pt x="3128" y="1429"/>
                  </a:cubicBezTo>
                  <a:cubicBezTo>
                    <a:pt x="3133" y="1430"/>
                    <a:pt x="3138" y="1431"/>
                    <a:pt x="3143" y="1431"/>
                  </a:cubicBezTo>
                  <a:cubicBezTo>
                    <a:pt x="3228" y="1431"/>
                    <a:pt x="3251" y="1300"/>
                    <a:pt x="3160" y="1286"/>
                  </a:cubicBezTo>
                  <a:cubicBezTo>
                    <a:pt x="2599" y="1108"/>
                    <a:pt x="2021" y="965"/>
                    <a:pt x="1459" y="787"/>
                  </a:cubicBezTo>
                  <a:cubicBezTo>
                    <a:pt x="977" y="644"/>
                    <a:pt x="480" y="451"/>
                    <a:pt x="175" y="34"/>
                  </a:cubicBezTo>
                  <a:cubicBezTo>
                    <a:pt x="161" y="10"/>
                    <a:pt x="138" y="0"/>
                    <a:pt x="11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7" name="Google Shape;1477;p91"/>
            <p:cNvSpPr/>
            <p:nvPr/>
          </p:nvSpPr>
          <p:spPr>
            <a:xfrm>
              <a:off x="3183425" y="2090450"/>
              <a:ext cx="182000" cy="24625"/>
            </a:xfrm>
            <a:custGeom>
              <a:avLst/>
              <a:gdLst/>
              <a:ahLst/>
              <a:cxnLst/>
              <a:rect l="l" t="t" r="r" b="b"/>
              <a:pathLst>
                <a:path w="7280" h="985" extrusionOk="0">
                  <a:moveTo>
                    <a:pt x="7170" y="0"/>
                  </a:moveTo>
                  <a:cubicBezTo>
                    <a:pt x="7158" y="0"/>
                    <a:pt x="7146" y="4"/>
                    <a:pt x="7133" y="11"/>
                  </a:cubicBezTo>
                  <a:cubicBezTo>
                    <a:pt x="5922" y="559"/>
                    <a:pt x="4608" y="835"/>
                    <a:pt x="3291" y="835"/>
                  </a:cubicBezTo>
                  <a:cubicBezTo>
                    <a:pt x="2218" y="835"/>
                    <a:pt x="1143" y="652"/>
                    <a:pt x="120" y="284"/>
                  </a:cubicBezTo>
                  <a:cubicBezTo>
                    <a:pt x="111" y="281"/>
                    <a:pt x="104" y="280"/>
                    <a:pt x="97" y="280"/>
                  </a:cubicBezTo>
                  <a:cubicBezTo>
                    <a:pt x="31" y="280"/>
                    <a:pt x="1" y="399"/>
                    <a:pt x="87" y="428"/>
                  </a:cubicBezTo>
                  <a:cubicBezTo>
                    <a:pt x="1118" y="800"/>
                    <a:pt x="2199" y="984"/>
                    <a:pt x="3279" y="984"/>
                  </a:cubicBezTo>
                  <a:cubicBezTo>
                    <a:pt x="4622" y="984"/>
                    <a:pt x="5962" y="700"/>
                    <a:pt x="7198" y="139"/>
                  </a:cubicBezTo>
                  <a:cubicBezTo>
                    <a:pt x="7279" y="99"/>
                    <a:pt x="7234" y="0"/>
                    <a:pt x="717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8" name="Google Shape;1478;p91"/>
            <p:cNvSpPr/>
            <p:nvPr/>
          </p:nvSpPr>
          <p:spPr>
            <a:xfrm>
              <a:off x="3393975" y="2030500"/>
              <a:ext cx="52925" cy="36200"/>
            </a:xfrm>
            <a:custGeom>
              <a:avLst/>
              <a:gdLst/>
              <a:ahLst/>
              <a:cxnLst/>
              <a:rect l="l" t="t" r="r" b="b"/>
              <a:pathLst>
                <a:path w="2117" h="1448" extrusionOk="0">
                  <a:moveTo>
                    <a:pt x="2011" y="0"/>
                  </a:moveTo>
                  <a:cubicBezTo>
                    <a:pt x="1989" y="0"/>
                    <a:pt x="1968" y="10"/>
                    <a:pt x="1954" y="33"/>
                  </a:cubicBezTo>
                  <a:cubicBezTo>
                    <a:pt x="1536" y="692"/>
                    <a:pt x="862" y="1157"/>
                    <a:pt x="92" y="1302"/>
                  </a:cubicBezTo>
                  <a:cubicBezTo>
                    <a:pt x="1" y="1316"/>
                    <a:pt x="39" y="1447"/>
                    <a:pt x="125" y="1447"/>
                  </a:cubicBezTo>
                  <a:cubicBezTo>
                    <a:pt x="130" y="1447"/>
                    <a:pt x="135" y="1447"/>
                    <a:pt x="141" y="1446"/>
                  </a:cubicBezTo>
                  <a:cubicBezTo>
                    <a:pt x="927" y="1302"/>
                    <a:pt x="1649" y="804"/>
                    <a:pt x="2082" y="114"/>
                  </a:cubicBezTo>
                  <a:cubicBezTo>
                    <a:pt x="2117" y="57"/>
                    <a:pt x="2063" y="0"/>
                    <a:pt x="201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9" name="Google Shape;1479;p91"/>
            <p:cNvSpPr/>
            <p:nvPr/>
          </p:nvSpPr>
          <p:spPr>
            <a:xfrm>
              <a:off x="3036825" y="2181050"/>
              <a:ext cx="93850" cy="45050"/>
            </a:xfrm>
            <a:custGeom>
              <a:avLst/>
              <a:gdLst/>
              <a:ahLst/>
              <a:cxnLst/>
              <a:rect l="l" t="t" r="r" b="b"/>
              <a:pathLst>
                <a:path w="3754" h="1802" extrusionOk="0">
                  <a:moveTo>
                    <a:pt x="353" y="1"/>
                  </a:moveTo>
                  <a:cubicBezTo>
                    <a:pt x="264" y="1"/>
                    <a:pt x="176" y="10"/>
                    <a:pt x="92" y="31"/>
                  </a:cubicBezTo>
                  <a:cubicBezTo>
                    <a:pt x="1" y="46"/>
                    <a:pt x="25" y="176"/>
                    <a:pt x="109" y="176"/>
                  </a:cubicBezTo>
                  <a:cubicBezTo>
                    <a:pt x="114" y="176"/>
                    <a:pt x="119" y="176"/>
                    <a:pt x="124" y="175"/>
                  </a:cubicBezTo>
                  <a:cubicBezTo>
                    <a:pt x="195" y="157"/>
                    <a:pt x="270" y="150"/>
                    <a:pt x="345" y="150"/>
                  </a:cubicBezTo>
                  <a:cubicBezTo>
                    <a:pt x="612" y="150"/>
                    <a:pt x="898" y="241"/>
                    <a:pt x="1136" y="303"/>
                  </a:cubicBezTo>
                  <a:cubicBezTo>
                    <a:pt x="1457" y="400"/>
                    <a:pt x="1761" y="513"/>
                    <a:pt x="2067" y="657"/>
                  </a:cubicBezTo>
                  <a:cubicBezTo>
                    <a:pt x="2628" y="945"/>
                    <a:pt x="3158" y="1315"/>
                    <a:pt x="3608" y="1780"/>
                  </a:cubicBezTo>
                  <a:cubicBezTo>
                    <a:pt x="3623" y="1795"/>
                    <a:pt x="3639" y="1801"/>
                    <a:pt x="3655" y="1801"/>
                  </a:cubicBezTo>
                  <a:cubicBezTo>
                    <a:pt x="3708" y="1801"/>
                    <a:pt x="3754" y="1730"/>
                    <a:pt x="3704" y="1668"/>
                  </a:cubicBezTo>
                  <a:cubicBezTo>
                    <a:pt x="3223" y="1187"/>
                    <a:pt x="2660" y="770"/>
                    <a:pt x="2035" y="481"/>
                  </a:cubicBezTo>
                  <a:cubicBezTo>
                    <a:pt x="1729" y="336"/>
                    <a:pt x="1425" y="224"/>
                    <a:pt x="1104" y="143"/>
                  </a:cubicBezTo>
                  <a:cubicBezTo>
                    <a:pt x="867" y="72"/>
                    <a:pt x="604" y="1"/>
                    <a:pt x="35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483"/>
        <p:cNvGrpSpPr/>
        <p:nvPr/>
      </p:nvGrpSpPr>
      <p:grpSpPr>
        <a:xfrm>
          <a:off x="0" y="0"/>
          <a:ext cx="0" cy="0"/>
          <a:chOff x="0" y="0"/>
          <a:chExt cx="0" cy="0"/>
        </a:xfrm>
      </p:grpSpPr>
      <p:sp>
        <p:nvSpPr>
          <p:cNvPr id="1484" name="Google Shape;1484;p92"/>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GB" dirty="0">
                <a:solidFill>
                  <a:schemeClr val="dk1"/>
                </a:solidFill>
              </a:rPr>
              <a:t>Self-care box</a:t>
            </a:r>
            <a:endParaRPr dirty="0"/>
          </a:p>
        </p:txBody>
      </p:sp>
      <p:sp>
        <p:nvSpPr>
          <p:cNvPr id="1485" name="Google Shape;1485;p92"/>
          <p:cNvSpPr txBox="1">
            <a:spLocks noGrp="1"/>
          </p:cNvSpPr>
          <p:nvPr>
            <p:ph type="subTitle" idx="1"/>
          </p:nvPr>
        </p:nvSpPr>
        <p:spPr>
          <a:xfrm>
            <a:off x="3939614" y="1605143"/>
            <a:ext cx="4901557" cy="3229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GB" dirty="0"/>
              <a:t>A self-care box is a fantastic way to keep yourself grounded and bring yourself comfort and joy when you are feeling extremely low. </a:t>
            </a:r>
          </a:p>
          <a:p>
            <a:pPr marL="0" lvl="0" indent="0" algn="ctr" rtl="0">
              <a:spcBef>
                <a:spcPts val="0"/>
              </a:spcBef>
              <a:spcAft>
                <a:spcPts val="0"/>
              </a:spcAft>
              <a:buNone/>
            </a:pPr>
            <a:endParaRPr lang="en-GB" dirty="0"/>
          </a:p>
          <a:p>
            <a:pPr marL="0" lvl="0" indent="0" algn="ctr" rtl="0">
              <a:spcBef>
                <a:spcPts val="0"/>
              </a:spcBef>
              <a:spcAft>
                <a:spcPts val="0"/>
              </a:spcAft>
              <a:buNone/>
            </a:pPr>
            <a:r>
              <a:rPr lang="en-GB" dirty="0"/>
              <a:t>A self-care box can contain whatever you want to put in it that will help you to feel better and improve your wellbeing. The items inside need to be things that you know will make you feel calm. </a:t>
            </a:r>
          </a:p>
          <a:p>
            <a:pPr marL="0" lvl="0" indent="0" algn="ctr" rtl="0">
              <a:spcBef>
                <a:spcPts val="0"/>
              </a:spcBef>
              <a:spcAft>
                <a:spcPts val="0"/>
              </a:spcAft>
              <a:buNone/>
            </a:pPr>
            <a:endParaRPr lang="en-GB" dirty="0"/>
          </a:p>
          <a:p>
            <a:pPr marL="0" lvl="0" indent="0" algn="ctr" rtl="0">
              <a:spcBef>
                <a:spcPts val="0"/>
              </a:spcBef>
              <a:spcAft>
                <a:spcPts val="0"/>
              </a:spcAft>
              <a:buNone/>
            </a:pPr>
            <a:r>
              <a:rPr lang="en-GB" dirty="0"/>
              <a:t>The idea is that at the point when you need to feel looked after and loved you will have a ready made box of items that will help you. </a:t>
            </a:r>
            <a:endParaRPr dirty="0"/>
          </a:p>
          <a:p>
            <a:pPr marL="0" lvl="0" indent="0" algn="ctr" rtl="0">
              <a:spcBef>
                <a:spcPts val="0"/>
              </a:spcBef>
              <a:spcAft>
                <a:spcPts val="0"/>
              </a:spcAft>
              <a:buNone/>
            </a:pPr>
            <a:endParaRPr dirty="0"/>
          </a:p>
          <a:p>
            <a:br>
              <a:rPr lang="en-GB" dirty="0"/>
            </a:br>
            <a:endParaRPr dirty="0"/>
          </a:p>
          <a:p>
            <a:pPr marL="0" lvl="0" indent="0" algn="ctr" rtl="0">
              <a:spcBef>
                <a:spcPts val="0"/>
              </a:spcBef>
              <a:spcAft>
                <a:spcPts val="0"/>
              </a:spcAft>
              <a:buNone/>
            </a:pPr>
            <a:endParaRPr dirty="0"/>
          </a:p>
        </p:txBody>
      </p:sp>
      <p:grpSp>
        <p:nvGrpSpPr>
          <p:cNvPr id="1487" name="Google Shape;1487;p92"/>
          <p:cNvGrpSpPr/>
          <p:nvPr/>
        </p:nvGrpSpPr>
        <p:grpSpPr>
          <a:xfrm>
            <a:off x="629581" y="1568132"/>
            <a:ext cx="3118930" cy="3036060"/>
            <a:chOff x="1141325" y="1568102"/>
            <a:chExt cx="2981484" cy="2902265"/>
          </a:xfrm>
        </p:grpSpPr>
        <p:sp>
          <p:nvSpPr>
            <p:cNvPr id="1488" name="Google Shape;1488;p92"/>
            <p:cNvSpPr/>
            <p:nvPr/>
          </p:nvSpPr>
          <p:spPr>
            <a:xfrm>
              <a:off x="1471887" y="3848091"/>
              <a:ext cx="2650921" cy="622276"/>
            </a:xfrm>
            <a:custGeom>
              <a:avLst/>
              <a:gdLst/>
              <a:ahLst/>
              <a:cxnLst/>
              <a:rect l="l" t="t" r="r" b="b"/>
              <a:pathLst>
                <a:path w="84877" h="19924" extrusionOk="0">
                  <a:moveTo>
                    <a:pt x="30607" y="1"/>
                  </a:moveTo>
                  <a:cubicBezTo>
                    <a:pt x="23259" y="1"/>
                    <a:pt x="16308" y="351"/>
                    <a:pt x="12146" y="1083"/>
                  </a:cubicBezTo>
                  <a:cubicBezTo>
                    <a:pt x="683" y="3096"/>
                    <a:pt x="1" y="10193"/>
                    <a:pt x="11562" y="11020"/>
                  </a:cubicBezTo>
                  <a:cubicBezTo>
                    <a:pt x="17473" y="11444"/>
                    <a:pt x="27404" y="12515"/>
                    <a:pt x="35950" y="12515"/>
                  </a:cubicBezTo>
                  <a:cubicBezTo>
                    <a:pt x="38226" y="12515"/>
                    <a:pt x="40404" y="12439"/>
                    <a:pt x="42381" y="12254"/>
                  </a:cubicBezTo>
                  <a:cubicBezTo>
                    <a:pt x="42985" y="12199"/>
                    <a:pt x="43514" y="12173"/>
                    <a:pt x="43977" y="12173"/>
                  </a:cubicBezTo>
                  <a:cubicBezTo>
                    <a:pt x="50737" y="12173"/>
                    <a:pt x="43636" y="17707"/>
                    <a:pt x="51994" y="19074"/>
                  </a:cubicBezTo>
                  <a:cubicBezTo>
                    <a:pt x="55238" y="19605"/>
                    <a:pt x="60148" y="19924"/>
                    <a:pt x="65143" y="19924"/>
                  </a:cubicBezTo>
                  <a:cubicBezTo>
                    <a:pt x="73896" y="19924"/>
                    <a:pt x="82909" y="18945"/>
                    <a:pt x="83674" y="16411"/>
                  </a:cubicBezTo>
                  <a:cubicBezTo>
                    <a:pt x="84876" y="12449"/>
                    <a:pt x="73753" y="11020"/>
                    <a:pt x="73753" y="11020"/>
                  </a:cubicBezTo>
                  <a:cubicBezTo>
                    <a:pt x="73753" y="11020"/>
                    <a:pt x="73347" y="11028"/>
                    <a:pt x="72651" y="11028"/>
                  </a:cubicBezTo>
                  <a:cubicBezTo>
                    <a:pt x="69797" y="11028"/>
                    <a:pt x="62063" y="10892"/>
                    <a:pt x="57467" y="9494"/>
                  </a:cubicBezTo>
                  <a:cubicBezTo>
                    <a:pt x="51751" y="7740"/>
                    <a:pt x="63864" y="6149"/>
                    <a:pt x="60015" y="3048"/>
                  </a:cubicBezTo>
                  <a:cubicBezTo>
                    <a:pt x="57556" y="1074"/>
                    <a:pt x="43473" y="1"/>
                    <a:pt x="3060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9" name="Google Shape;1489;p92"/>
            <p:cNvSpPr/>
            <p:nvPr/>
          </p:nvSpPr>
          <p:spPr>
            <a:xfrm>
              <a:off x="1141325" y="1745502"/>
              <a:ext cx="2900937" cy="1859396"/>
            </a:xfrm>
            <a:custGeom>
              <a:avLst/>
              <a:gdLst/>
              <a:ahLst/>
              <a:cxnLst/>
              <a:rect l="l" t="t" r="r" b="b"/>
              <a:pathLst>
                <a:path w="92882" h="59534" extrusionOk="0">
                  <a:moveTo>
                    <a:pt x="33633" y="1"/>
                  </a:moveTo>
                  <a:cubicBezTo>
                    <a:pt x="29210" y="1"/>
                    <a:pt x="24402" y="1182"/>
                    <a:pt x="21107" y="5256"/>
                  </a:cubicBezTo>
                  <a:cubicBezTo>
                    <a:pt x="13427" y="14804"/>
                    <a:pt x="32133" y="27257"/>
                    <a:pt x="12825" y="36773"/>
                  </a:cubicBezTo>
                  <a:cubicBezTo>
                    <a:pt x="1" y="43079"/>
                    <a:pt x="5407" y="59534"/>
                    <a:pt x="18099" y="59534"/>
                  </a:cubicBezTo>
                  <a:cubicBezTo>
                    <a:pt x="18906" y="59534"/>
                    <a:pt x="19741" y="59467"/>
                    <a:pt x="20604" y="59328"/>
                  </a:cubicBezTo>
                  <a:cubicBezTo>
                    <a:pt x="33369" y="57257"/>
                    <a:pt x="29463" y="51189"/>
                    <a:pt x="44137" y="51189"/>
                  </a:cubicBezTo>
                  <a:cubicBezTo>
                    <a:pt x="48333" y="51189"/>
                    <a:pt x="54048" y="51685"/>
                    <a:pt x="62108" y="52913"/>
                  </a:cubicBezTo>
                  <a:cubicBezTo>
                    <a:pt x="62964" y="53044"/>
                    <a:pt x="63815" y="53107"/>
                    <a:pt x="64654" y="53107"/>
                  </a:cubicBezTo>
                  <a:cubicBezTo>
                    <a:pt x="81052" y="53107"/>
                    <a:pt x="92881" y="28801"/>
                    <a:pt x="47899" y="3762"/>
                  </a:cubicBezTo>
                  <a:cubicBezTo>
                    <a:pt x="44181" y="1699"/>
                    <a:pt x="40057" y="433"/>
                    <a:pt x="35818" y="92"/>
                  </a:cubicBezTo>
                  <a:cubicBezTo>
                    <a:pt x="35106" y="34"/>
                    <a:pt x="34375" y="1"/>
                    <a:pt x="33633"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0" name="Google Shape;1490;p92"/>
            <p:cNvSpPr/>
            <p:nvPr/>
          </p:nvSpPr>
          <p:spPr>
            <a:xfrm>
              <a:off x="1483568" y="2571034"/>
              <a:ext cx="234088" cy="200294"/>
            </a:xfrm>
            <a:custGeom>
              <a:avLst/>
              <a:gdLst/>
              <a:ahLst/>
              <a:cxnLst/>
              <a:rect l="l" t="t" r="r" b="b"/>
              <a:pathLst>
                <a:path w="7495" h="6413" extrusionOk="0">
                  <a:moveTo>
                    <a:pt x="5247" y="1"/>
                  </a:moveTo>
                  <a:cubicBezTo>
                    <a:pt x="4811" y="1"/>
                    <a:pt x="4370" y="133"/>
                    <a:pt x="4011" y="403"/>
                  </a:cubicBezTo>
                  <a:cubicBezTo>
                    <a:pt x="4011" y="403"/>
                    <a:pt x="1" y="2856"/>
                    <a:pt x="748" y="5421"/>
                  </a:cubicBezTo>
                  <a:cubicBezTo>
                    <a:pt x="952" y="6123"/>
                    <a:pt x="1470" y="6412"/>
                    <a:pt x="2128" y="6412"/>
                  </a:cubicBezTo>
                  <a:cubicBezTo>
                    <a:pt x="3873" y="6412"/>
                    <a:pt x="6600" y="4378"/>
                    <a:pt x="7048" y="2644"/>
                  </a:cubicBezTo>
                  <a:cubicBezTo>
                    <a:pt x="7494" y="906"/>
                    <a:pt x="6386" y="1"/>
                    <a:pt x="524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1" name="Google Shape;1491;p92"/>
            <p:cNvSpPr/>
            <p:nvPr/>
          </p:nvSpPr>
          <p:spPr>
            <a:xfrm>
              <a:off x="1620990" y="2395414"/>
              <a:ext cx="154195" cy="132582"/>
            </a:xfrm>
            <a:custGeom>
              <a:avLst/>
              <a:gdLst/>
              <a:ahLst/>
              <a:cxnLst/>
              <a:rect l="l" t="t" r="r" b="b"/>
              <a:pathLst>
                <a:path w="4937" h="4245" extrusionOk="0">
                  <a:moveTo>
                    <a:pt x="2874" y="0"/>
                  </a:moveTo>
                  <a:cubicBezTo>
                    <a:pt x="2494" y="0"/>
                    <a:pt x="1991" y="133"/>
                    <a:pt x="1739" y="505"/>
                  </a:cubicBezTo>
                  <a:cubicBezTo>
                    <a:pt x="1024" y="1545"/>
                    <a:pt x="0" y="3900"/>
                    <a:pt x="2274" y="4225"/>
                  </a:cubicBezTo>
                  <a:cubicBezTo>
                    <a:pt x="2369" y="4238"/>
                    <a:pt x="2461" y="4244"/>
                    <a:pt x="2549" y="4244"/>
                  </a:cubicBezTo>
                  <a:cubicBezTo>
                    <a:pt x="3549" y="4244"/>
                    <a:pt x="4138" y="3439"/>
                    <a:pt x="4466" y="2633"/>
                  </a:cubicBezTo>
                  <a:cubicBezTo>
                    <a:pt x="4937" y="1529"/>
                    <a:pt x="4287" y="246"/>
                    <a:pt x="3103" y="18"/>
                  </a:cubicBezTo>
                  <a:cubicBezTo>
                    <a:pt x="3035" y="7"/>
                    <a:pt x="2957" y="0"/>
                    <a:pt x="2874"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2" name="Google Shape;1492;p92"/>
            <p:cNvSpPr/>
            <p:nvPr/>
          </p:nvSpPr>
          <p:spPr>
            <a:xfrm>
              <a:off x="3386209" y="3296747"/>
              <a:ext cx="237554" cy="194735"/>
            </a:xfrm>
            <a:custGeom>
              <a:avLst/>
              <a:gdLst/>
              <a:ahLst/>
              <a:cxnLst/>
              <a:rect l="l" t="t" r="r" b="b"/>
              <a:pathLst>
                <a:path w="7606" h="6235" extrusionOk="0">
                  <a:moveTo>
                    <a:pt x="5549" y="1"/>
                  </a:moveTo>
                  <a:cubicBezTo>
                    <a:pt x="3798" y="1"/>
                    <a:pt x="1087" y="1826"/>
                    <a:pt x="558" y="3505"/>
                  </a:cubicBezTo>
                  <a:cubicBezTo>
                    <a:pt x="0" y="5264"/>
                    <a:pt x="1135" y="6234"/>
                    <a:pt x="2308" y="6234"/>
                  </a:cubicBezTo>
                  <a:cubicBezTo>
                    <a:pt x="2705" y="6234"/>
                    <a:pt x="3107" y="6123"/>
                    <a:pt x="3448" y="5892"/>
                  </a:cubicBezTo>
                  <a:cubicBezTo>
                    <a:pt x="3448" y="5892"/>
                    <a:pt x="7605" y="3667"/>
                    <a:pt x="7004" y="1069"/>
                  </a:cubicBezTo>
                  <a:cubicBezTo>
                    <a:pt x="6828" y="311"/>
                    <a:pt x="6270" y="1"/>
                    <a:pt x="554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3" name="Google Shape;1493;p92"/>
            <p:cNvSpPr/>
            <p:nvPr/>
          </p:nvSpPr>
          <p:spPr>
            <a:xfrm>
              <a:off x="2993837" y="1977558"/>
              <a:ext cx="175527" cy="117341"/>
            </a:xfrm>
            <a:custGeom>
              <a:avLst/>
              <a:gdLst/>
              <a:ahLst/>
              <a:cxnLst/>
              <a:rect l="l" t="t" r="r" b="b"/>
              <a:pathLst>
                <a:path w="5620" h="3757" extrusionOk="0">
                  <a:moveTo>
                    <a:pt x="2843" y="0"/>
                  </a:moveTo>
                  <a:cubicBezTo>
                    <a:pt x="2334" y="0"/>
                    <a:pt x="1834" y="182"/>
                    <a:pt x="1430" y="684"/>
                  </a:cubicBezTo>
                  <a:cubicBezTo>
                    <a:pt x="1" y="2470"/>
                    <a:pt x="2371" y="3477"/>
                    <a:pt x="3606" y="3736"/>
                  </a:cubicBezTo>
                  <a:cubicBezTo>
                    <a:pt x="3668" y="3750"/>
                    <a:pt x="3732" y="3756"/>
                    <a:pt x="3795" y="3756"/>
                  </a:cubicBezTo>
                  <a:cubicBezTo>
                    <a:pt x="4257" y="3756"/>
                    <a:pt x="4720" y="3423"/>
                    <a:pt x="4920" y="3152"/>
                  </a:cubicBezTo>
                  <a:cubicBezTo>
                    <a:pt x="5619" y="2178"/>
                    <a:pt x="5212" y="797"/>
                    <a:pt x="4108" y="310"/>
                  </a:cubicBezTo>
                  <a:cubicBezTo>
                    <a:pt x="3714" y="131"/>
                    <a:pt x="3275" y="0"/>
                    <a:pt x="284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4" name="Google Shape;1494;p92"/>
            <p:cNvSpPr/>
            <p:nvPr/>
          </p:nvSpPr>
          <p:spPr>
            <a:xfrm>
              <a:off x="2491247" y="2717107"/>
              <a:ext cx="678120" cy="502250"/>
            </a:xfrm>
            <a:custGeom>
              <a:avLst/>
              <a:gdLst/>
              <a:ahLst/>
              <a:cxnLst/>
              <a:rect l="l" t="t" r="r" b="b"/>
              <a:pathLst>
                <a:path w="21712" h="16081" extrusionOk="0">
                  <a:moveTo>
                    <a:pt x="3727" y="0"/>
                  </a:moveTo>
                  <a:cubicBezTo>
                    <a:pt x="2840" y="0"/>
                    <a:pt x="1957" y="346"/>
                    <a:pt x="1300" y="1037"/>
                  </a:cubicBezTo>
                  <a:cubicBezTo>
                    <a:pt x="0" y="2384"/>
                    <a:pt x="50" y="4527"/>
                    <a:pt x="1397" y="5826"/>
                  </a:cubicBezTo>
                  <a:cubicBezTo>
                    <a:pt x="1479" y="5908"/>
                    <a:pt x="3557" y="7889"/>
                    <a:pt x="6448" y="10097"/>
                  </a:cubicBezTo>
                  <a:cubicBezTo>
                    <a:pt x="10475" y="13182"/>
                    <a:pt x="14062" y="15147"/>
                    <a:pt x="17083" y="15958"/>
                  </a:cubicBezTo>
                  <a:cubicBezTo>
                    <a:pt x="17383" y="16040"/>
                    <a:pt x="17688" y="16080"/>
                    <a:pt x="17986" y="16080"/>
                  </a:cubicBezTo>
                  <a:cubicBezTo>
                    <a:pt x="18285" y="16080"/>
                    <a:pt x="18577" y="16040"/>
                    <a:pt x="18853" y="15958"/>
                  </a:cubicBezTo>
                  <a:cubicBezTo>
                    <a:pt x="19973" y="15651"/>
                    <a:pt x="20899" y="14774"/>
                    <a:pt x="21224" y="13572"/>
                  </a:cubicBezTo>
                  <a:cubicBezTo>
                    <a:pt x="21711" y="11769"/>
                    <a:pt x="20639" y="9918"/>
                    <a:pt x="18836" y="9431"/>
                  </a:cubicBezTo>
                  <a:cubicBezTo>
                    <a:pt x="17782" y="9156"/>
                    <a:pt x="16628" y="8636"/>
                    <a:pt x="15443" y="7986"/>
                  </a:cubicBezTo>
                  <a:cubicBezTo>
                    <a:pt x="14144" y="7255"/>
                    <a:pt x="12813" y="6378"/>
                    <a:pt x="11562" y="5469"/>
                  </a:cubicBezTo>
                  <a:cubicBezTo>
                    <a:pt x="11481" y="5421"/>
                    <a:pt x="11399" y="5356"/>
                    <a:pt x="11319" y="5291"/>
                  </a:cubicBezTo>
                  <a:cubicBezTo>
                    <a:pt x="9029" y="3618"/>
                    <a:pt x="7065" y="1881"/>
                    <a:pt x="6073" y="939"/>
                  </a:cubicBezTo>
                  <a:cubicBezTo>
                    <a:pt x="5416" y="313"/>
                    <a:pt x="4570" y="0"/>
                    <a:pt x="3727" y="0"/>
                  </a:cubicBezTo>
                  <a:close/>
                </a:path>
              </a:pathLst>
            </a:custGeom>
            <a:solidFill>
              <a:srgbClr val="E971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5" name="Google Shape;1495;p92"/>
            <p:cNvSpPr/>
            <p:nvPr/>
          </p:nvSpPr>
          <p:spPr>
            <a:xfrm>
              <a:off x="2461358" y="2617539"/>
              <a:ext cx="361579" cy="437255"/>
            </a:xfrm>
            <a:custGeom>
              <a:avLst/>
              <a:gdLst/>
              <a:ahLst/>
              <a:cxnLst/>
              <a:rect l="l" t="t" r="r" b="b"/>
              <a:pathLst>
                <a:path w="11577" h="14000" extrusionOk="0">
                  <a:moveTo>
                    <a:pt x="3189" y="0"/>
                  </a:moveTo>
                  <a:cubicBezTo>
                    <a:pt x="2226" y="0"/>
                    <a:pt x="606" y="2107"/>
                    <a:pt x="340" y="3006"/>
                  </a:cubicBezTo>
                  <a:cubicBezTo>
                    <a:pt x="0" y="4192"/>
                    <a:pt x="33" y="5961"/>
                    <a:pt x="1087" y="8559"/>
                  </a:cubicBezTo>
                  <a:cubicBezTo>
                    <a:pt x="2841" y="12863"/>
                    <a:pt x="6398" y="14000"/>
                    <a:pt x="6398" y="14000"/>
                  </a:cubicBezTo>
                  <a:cubicBezTo>
                    <a:pt x="7875" y="12246"/>
                    <a:pt x="9758" y="9826"/>
                    <a:pt x="11577" y="7325"/>
                  </a:cubicBezTo>
                  <a:cubicBezTo>
                    <a:pt x="11577" y="7325"/>
                    <a:pt x="7307" y="2259"/>
                    <a:pt x="3458" y="68"/>
                  </a:cubicBezTo>
                  <a:cubicBezTo>
                    <a:pt x="3376" y="22"/>
                    <a:pt x="3286" y="0"/>
                    <a:pt x="318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6" name="Google Shape;1496;p92"/>
            <p:cNvSpPr/>
            <p:nvPr/>
          </p:nvSpPr>
          <p:spPr>
            <a:xfrm>
              <a:off x="3012577" y="3004007"/>
              <a:ext cx="50284" cy="115310"/>
            </a:xfrm>
            <a:custGeom>
              <a:avLst/>
              <a:gdLst/>
              <a:ahLst/>
              <a:cxnLst/>
              <a:rect l="l" t="t" r="r" b="b"/>
              <a:pathLst>
                <a:path w="1610" h="3692" extrusionOk="0">
                  <a:moveTo>
                    <a:pt x="1488" y="1"/>
                  </a:moveTo>
                  <a:cubicBezTo>
                    <a:pt x="1451" y="1"/>
                    <a:pt x="1413" y="19"/>
                    <a:pt x="1382" y="50"/>
                  </a:cubicBezTo>
                  <a:cubicBezTo>
                    <a:pt x="1332" y="132"/>
                    <a:pt x="1" y="1951"/>
                    <a:pt x="602" y="3607"/>
                  </a:cubicBezTo>
                  <a:cubicBezTo>
                    <a:pt x="615" y="3660"/>
                    <a:pt x="662" y="3692"/>
                    <a:pt x="714" y="3692"/>
                  </a:cubicBezTo>
                  <a:cubicBezTo>
                    <a:pt x="725" y="3692"/>
                    <a:pt x="736" y="3690"/>
                    <a:pt x="748" y="3687"/>
                  </a:cubicBezTo>
                  <a:lnTo>
                    <a:pt x="765" y="3672"/>
                  </a:lnTo>
                  <a:cubicBezTo>
                    <a:pt x="813" y="3655"/>
                    <a:pt x="845" y="3590"/>
                    <a:pt x="813" y="3542"/>
                  </a:cubicBezTo>
                  <a:cubicBezTo>
                    <a:pt x="261" y="1999"/>
                    <a:pt x="1560" y="197"/>
                    <a:pt x="1577" y="180"/>
                  </a:cubicBezTo>
                  <a:cubicBezTo>
                    <a:pt x="1609" y="132"/>
                    <a:pt x="1592" y="67"/>
                    <a:pt x="1544" y="18"/>
                  </a:cubicBezTo>
                  <a:cubicBezTo>
                    <a:pt x="1527" y="6"/>
                    <a:pt x="1508" y="1"/>
                    <a:pt x="1488" y="1"/>
                  </a:cubicBezTo>
                  <a:close/>
                </a:path>
              </a:pathLst>
            </a:custGeom>
            <a:solidFill>
              <a:srgbClr val="B94A3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7" name="Google Shape;1497;p92"/>
            <p:cNvSpPr/>
            <p:nvPr/>
          </p:nvSpPr>
          <p:spPr>
            <a:xfrm>
              <a:off x="3003457" y="3008411"/>
              <a:ext cx="56343" cy="37073"/>
            </a:xfrm>
            <a:custGeom>
              <a:avLst/>
              <a:gdLst/>
              <a:ahLst/>
              <a:cxnLst/>
              <a:rect l="l" t="t" r="r" b="b"/>
              <a:pathLst>
                <a:path w="1804" h="1187" extrusionOk="0">
                  <a:moveTo>
                    <a:pt x="1677" y="1"/>
                  </a:moveTo>
                  <a:cubicBezTo>
                    <a:pt x="1665" y="1"/>
                    <a:pt x="1653" y="3"/>
                    <a:pt x="1641" y="6"/>
                  </a:cubicBezTo>
                  <a:cubicBezTo>
                    <a:pt x="715" y="381"/>
                    <a:pt x="82" y="965"/>
                    <a:pt x="50" y="998"/>
                  </a:cubicBezTo>
                  <a:cubicBezTo>
                    <a:pt x="18" y="1046"/>
                    <a:pt x="1" y="1111"/>
                    <a:pt x="50" y="1160"/>
                  </a:cubicBezTo>
                  <a:cubicBezTo>
                    <a:pt x="69" y="1179"/>
                    <a:pt x="93" y="1187"/>
                    <a:pt x="120" y="1187"/>
                  </a:cubicBezTo>
                  <a:cubicBezTo>
                    <a:pt x="139" y="1187"/>
                    <a:pt x="159" y="1183"/>
                    <a:pt x="180" y="1176"/>
                  </a:cubicBezTo>
                  <a:cubicBezTo>
                    <a:pt x="196" y="1176"/>
                    <a:pt x="196" y="1176"/>
                    <a:pt x="212" y="1160"/>
                  </a:cubicBezTo>
                  <a:cubicBezTo>
                    <a:pt x="212" y="1160"/>
                    <a:pt x="829" y="575"/>
                    <a:pt x="1722" y="218"/>
                  </a:cubicBezTo>
                  <a:cubicBezTo>
                    <a:pt x="1787" y="201"/>
                    <a:pt x="1804" y="136"/>
                    <a:pt x="1787" y="71"/>
                  </a:cubicBezTo>
                  <a:cubicBezTo>
                    <a:pt x="1762" y="22"/>
                    <a:pt x="1718" y="1"/>
                    <a:pt x="1677" y="1"/>
                  </a:cubicBezTo>
                  <a:close/>
                </a:path>
              </a:pathLst>
            </a:custGeom>
            <a:solidFill>
              <a:srgbClr val="B94A3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8" name="Google Shape;1498;p92"/>
            <p:cNvSpPr/>
            <p:nvPr/>
          </p:nvSpPr>
          <p:spPr>
            <a:xfrm>
              <a:off x="3291044" y="3975206"/>
              <a:ext cx="166844" cy="154726"/>
            </a:xfrm>
            <a:custGeom>
              <a:avLst/>
              <a:gdLst/>
              <a:ahLst/>
              <a:cxnLst/>
              <a:rect l="l" t="t" r="r" b="b"/>
              <a:pathLst>
                <a:path w="5342" h="4954" extrusionOk="0">
                  <a:moveTo>
                    <a:pt x="5131" y="1"/>
                  </a:moveTo>
                  <a:lnTo>
                    <a:pt x="0" y="764"/>
                  </a:lnTo>
                  <a:lnTo>
                    <a:pt x="925" y="4954"/>
                  </a:lnTo>
                  <a:lnTo>
                    <a:pt x="5342" y="4954"/>
                  </a:lnTo>
                  <a:lnTo>
                    <a:pt x="5131" y="1"/>
                  </a:lnTo>
                  <a:close/>
                </a:path>
              </a:pathLst>
            </a:custGeom>
            <a:solidFill>
              <a:srgbClr val="E971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9" name="Google Shape;1499;p92"/>
            <p:cNvSpPr/>
            <p:nvPr/>
          </p:nvSpPr>
          <p:spPr>
            <a:xfrm>
              <a:off x="3266683" y="4091640"/>
              <a:ext cx="538636" cy="255357"/>
            </a:xfrm>
            <a:custGeom>
              <a:avLst/>
              <a:gdLst/>
              <a:ahLst/>
              <a:cxnLst/>
              <a:rect l="l" t="t" r="r" b="b"/>
              <a:pathLst>
                <a:path w="17246" h="8176" extrusionOk="0">
                  <a:moveTo>
                    <a:pt x="5961" y="1"/>
                  </a:moveTo>
                  <a:cubicBezTo>
                    <a:pt x="5126" y="1"/>
                    <a:pt x="3992" y="762"/>
                    <a:pt x="2895" y="762"/>
                  </a:cubicBezTo>
                  <a:cubicBezTo>
                    <a:pt x="2411" y="762"/>
                    <a:pt x="1935" y="614"/>
                    <a:pt x="1495" y="187"/>
                  </a:cubicBezTo>
                  <a:cubicBezTo>
                    <a:pt x="1495" y="187"/>
                    <a:pt x="1444" y="172"/>
                    <a:pt x="1370" y="172"/>
                  </a:cubicBezTo>
                  <a:cubicBezTo>
                    <a:pt x="1166" y="172"/>
                    <a:pt x="784" y="286"/>
                    <a:pt x="796" y="1144"/>
                  </a:cubicBezTo>
                  <a:cubicBezTo>
                    <a:pt x="796" y="1291"/>
                    <a:pt x="763" y="1486"/>
                    <a:pt x="748" y="1713"/>
                  </a:cubicBezTo>
                  <a:cubicBezTo>
                    <a:pt x="715" y="1858"/>
                    <a:pt x="698" y="2021"/>
                    <a:pt x="666" y="2183"/>
                  </a:cubicBezTo>
                  <a:cubicBezTo>
                    <a:pt x="455" y="3596"/>
                    <a:pt x="1" y="5853"/>
                    <a:pt x="114" y="7249"/>
                  </a:cubicBezTo>
                  <a:cubicBezTo>
                    <a:pt x="146" y="7639"/>
                    <a:pt x="211" y="7964"/>
                    <a:pt x="325" y="8175"/>
                  </a:cubicBezTo>
                  <a:lnTo>
                    <a:pt x="17001" y="8175"/>
                  </a:lnTo>
                  <a:cubicBezTo>
                    <a:pt x="17001" y="8175"/>
                    <a:pt x="17245" y="7801"/>
                    <a:pt x="17131" y="7249"/>
                  </a:cubicBezTo>
                  <a:cubicBezTo>
                    <a:pt x="17001" y="6535"/>
                    <a:pt x="16287" y="5496"/>
                    <a:pt x="13818" y="4473"/>
                  </a:cubicBezTo>
                  <a:cubicBezTo>
                    <a:pt x="11902" y="3661"/>
                    <a:pt x="9646" y="2882"/>
                    <a:pt x="8330" y="1696"/>
                  </a:cubicBezTo>
                  <a:cubicBezTo>
                    <a:pt x="6999" y="511"/>
                    <a:pt x="6528" y="170"/>
                    <a:pt x="6528" y="170"/>
                  </a:cubicBezTo>
                  <a:cubicBezTo>
                    <a:pt x="6362" y="49"/>
                    <a:pt x="6171" y="1"/>
                    <a:pt x="596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0" name="Google Shape;1500;p92"/>
            <p:cNvSpPr/>
            <p:nvPr/>
          </p:nvSpPr>
          <p:spPr>
            <a:xfrm>
              <a:off x="3270212" y="4318043"/>
              <a:ext cx="535106" cy="28953"/>
            </a:xfrm>
            <a:custGeom>
              <a:avLst/>
              <a:gdLst/>
              <a:ahLst/>
              <a:cxnLst/>
              <a:rect l="l" t="t" r="r" b="b"/>
              <a:pathLst>
                <a:path w="17133" h="927" extrusionOk="0">
                  <a:moveTo>
                    <a:pt x="1" y="0"/>
                  </a:moveTo>
                  <a:cubicBezTo>
                    <a:pt x="33" y="390"/>
                    <a:pt x="98" y="715"/>
                    <a:pt x="212" y="926"/>
                  </a:cubicBezTo>
                  <a:lnTo>
                    <a:pt x="16888" y="926"/>
                  </a:lnTo>
                  <a:cubicBezTo>
                    <a:pt x="16888" y="926"/>
                    <a:pt x="17132" y="552"/>
                    <a:pt x="17018"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1" name="Google Shape;1501;p92"/>
            <p:cNvSpPr/>
            <p:nvPr/>
          </p:nvSpPr>
          <p:spPr>
            <a:xfrm>
              <a:off x="3287452" y="4145110"/>
              <a:ext cx="69555" cy="201887"/>
            </a:xfrm>
            <a:custGeom>
              <a:avLst/>
              <a:gdLst/>
              <a:ahLst/>
              <a:cxnLst/>
              <a:rect l="l" t="t" r="r" b="b"/>
              <a:pathLst>
                <a:path w="2227" h="6464" extrusionOk="0">
                  <a:moveTo>
                    <a:pt x="83" y="1"/>
                  </a:moveTo>
                  <a:cubicBezTo>
                    <a:pt x="50" y="146"/>
                    <a:pt x="33" y="309"/>
                    <a:pt x="1" y="471"/>
                  </a:cubicBezTo>
                  <a:cubicBezTo>
                    <a:pt x="700" y="1040"/>
                    <a:pt x="1690" y="2160"/>
                    <a:pt x="1771" y="3800"/>
                  </a:cubicBezTo>
                  <a:cubicBezTo>
                    <a:pt x="1819" y="5035"/>
                    <a:pt x="1365" y="5911"/>
                    <a:pt x="878" y="6463"/>
                  </a:cubicBezTo>
                  <a:lnTo>
                    <a:pt x="1365" y="6463"/>
                  </a:lnTo>
                  <a:cubicBezTo>
                    <a:pt x="1836" y="5846"/>
                    <a:pt x="2226" y="4970"/>
                    <a:pt x="2161" y="3784"/>
                  </a:cubicBezTo>
                  <a:cubicBezTo>
                    <a:pt x="2064" y="1803"/>
                    <a:pt x="813" y="569"/>
                    <a:pt x="8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2" name="Google Shape;1502;p92"/>
            <p:cNvSpPr/>
            <p:nvPr/>
          </p:nvSpPr>
          <p:spPr>
            <a:xfrm>
              <a:off x="3508577" y="4149982"/>
              <a:ext cx="51284" cy="25611"/>
            </a:xfrm>
            <a:custGeom>
              <a:avLst/>
              <a:gdLst/>
              <a:ahLst/>
              <a:cxnLst/>
              <a:rect l="l" t="t" r="r" b="b"/>
              <a:pathLst>
                <a:path w="1642" h="820" extrusionOk="0">
                  <a:moveTo>
                    <a:pt x="1330" y="1"/>
                  </a:moveTo>
                  <a:cubicBezTo>
                    <a:pt x="1309" y="1"/>
                    <a:pt x="1288" y="3"/>
                    <a:pt x="1267" y="7"/>
                  </a:cubicBezTo>
                  <a:lnTo>
                    <a:pt x="228" y="267"/>
                  </a:lnTo>
                  <a:cubicBezTo>
                    <a:pt x="82" y="300"/>
                    <a:pt x="0" y="462"/>
                    <a:pt x="33" y="607"/>
                  </a:cubicBezTo>
                  <a:cubicBezTo>
                    <a:pt x="65" y="722"/>
                    <a:pt x="180" y="819"/>
                    <a:pt x="293" y="819"/>
                  </a:cubicBezTo>
                  <a:cubicBezTo>
                    <a:pt x="325" y="819"/>
                    <a:pt x="342" y="802"/>
                    <a:pt x="375" y="802"/>
                  </a:cubicBezTo>
                  <a:lnTo>
                    <a:pt x="1414" y="542"/>
                  </a:lnTo>
                  <a:cubicBezTo>
                    <a:pt x="1559" y="510"/>
                    <a:pt x="1641" y="364"/>
                    <a:pt x="1609" y="218"/>
                  </a:cubicBezTo>
                  <a:cubicBezTo>
                    <a:pt x="1580" y="91"/>
                    <a:pt x="1466" y="1"/>
                    <a:pt x="133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3" name="Google Shape;1503;p92"/>
            <p:cNvSpPr/>
            <p:nvPr/>
          </p:nvSpPr>
          <p:spPr>
            <a:xfrm>
              <a:off x="3476126" y="4123060"/>
              <a:ext cx="51253" cy="25142"/>
            </a:xfrm>
            <a:custGeom>
              <a:avLst/>
              <a:gdLst/>
              <a:ahLst/>
              <a:cxnLst/>
              <a:rect l="l" t="t" r="r" b="b"/>
              <a:pathLst>
                <a:path w="1641" h="805" extrusionOk="0">
                  <a:moveTo>
                    <a:pt x="1348" y="1"/>
                  </a:moveTo>
                  <a:cubicBezTo>
                    <a:pt x="1326" y="1"/>
                    <a:pt x="1305" y="3"/>
                    <a:pt x="1284" y="8"/>
                  </a:cubicBezTo>
                  <a:lnTo>
                    <a:pt x="244" y="268"/>
                  </a:lnTo>
                  <a:cubicBezTo>
                    <a:pt x="98" y="300"/>
                    <a:pt x="0" y="447"/>
                    <a:pt x="33" y="593"/>
                  </a:cubicBezTo>
                  <a:cubicBezTo>
                    <a:pt x="65" y="722"/>
                    <a:pt x="180" y="804"/>
                    <a:pt x="309" y="804"/>
                  </a:cubicBezTo>
                  <a:lnTo>
                    <a:pt x="374" y="804"/>
                  </a:lnTo>
                  <a:lnTo>
                    <a:pt x="1414" y="544"/>
                  </a:lnTo>
                  <a:cubicBezTo>
                    <a:pt x="1559" y="495"/>
                    <a:pt x="1641" y="350"/>
                    <a:pt x="1608" y="203"/>
                  </a:cubicBezTo>
                  <a:cubicBezTo>
                    <a:pt x="1581" y="79"/>
                    <a:pt x="1470" y="1"/>
                    <a:pt x="134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4" name="Google Shape;1504;p92"/>
            <p:cNvSpPr/>
            <p:nvPr/>
          </p:nvSpPr>
          <p:spPr>
            <a:xfrm>
              <a:off x="3541027" y="4168753"/>
              <a:ext cx="51284" cy="25579"/>
            </a:xfrm>
            <a:custGeom>
              <a:avLst/>
              <a:gdLst/>
              <a:ahLst/>
              <a:cxnLst/>
              <a:rect l="l" t="t" r="r" b="b"/>
              <a:pathLst>
                <a:path w="1642" h="819" extrusionOk="0">
                  <a:moveTo>
                    <a:pt x="1341" y="0"/>
                  </a:moveTo>
                  <a:cubicBezTo>
                    <a:pt x="1322" y="0"/>
                    <a:pt x="1303" y="2"/>
                    <a:pt x="1284" y="6"/>
                  </a:cubicBezTo>
                  <a:lnTo>
                    <a:pt x="245" y="266"/>
                  </a:lnTo>
                  <a:cubicBezTo>
                    <a:pt x="83" y="316"/>
                    <a:pt x="1" y="461"/>
                    <a:pt x="33" y="608"/>
                  </a:cubicBezTo>
                  <a:cubicBezTo>
                    <a:pt x="66" y="738"/>
                    <a:pt x="180" y="818"/>
                    <a:pt x="310" y="818"/>
                  </a:cubicBezTo>
                  <a:cubicBezTo>
                    <a:pt x="325" y="818"/>
                    <a:pt x="342" y="818"/>
                    <a:pt x="375" y="803"/>
                  </a:cubicBezTo>
                  <a:lnTo>
                    <a:pt x="1414" y="543"/>
                  </a:lnTo>
                  <a:cubicBezTo>
                    <a:pt x="1560" y="510"/>
                    <a:pt x="1641" y="364"/>
                    <a:pt x="1609" y="218"/>
                  </a:cubicBezTo>
                  <a:cubicBezTo>
                    <a:pt x="1581" y="90"/>
                    <a:pt x="1466" y="0"/>
                    <a:pt x="134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5" name="Google Shape;1505;p92"/>
            <p:cNvSpPr/>
            <p:nvPr/>
          </p:nvSpPr>
          <p:spPr>
            <a:xfrm>
              <a:off x="3573477" y="4186961"/>
              <a:ext cx="51783" cy="25611"/>
            </a:xfrm>
            <a:custGeom>
              <a:avLst/>
              <a:gdLst/>
              <a:ahLst/>
              <a:cxnLst/>
              <a:rect l="l" t="t" r="r" b="b"/>
              <a:pathLst>
                <a:path w="1658" h="820" extrusionOk="0">
                  <a:moveTo>
                    <a:pt x="1347" y="1"/>
                  </a:moveTo>
                  <a:cubicBezTo>
                    <a:pt x="1327" y="1"/>
                    <a:pt x="1305" y="3"/>
                    <a:pt x="1284" y="8"/>
                  </a:cubicBezTo>
                  <a:lnTo>
                    <a:pt x="245" y="268"/>
                  </a:lnTo>
                  <a:cubicBezTo>
                    <a:pt x="98" y="300"/>
                    <a:pt x="1" y="463"/>
                    <a:pt x="33" y="609"/>
                  </a:cubicBezTo>
                  <a:cubicBezTo>
                    <a:pt x="66" y="722"/>
                    <a:pt x="180" y="820"/>
                    <a:pt x="310" y="820"/>
                  </a:cubicBezTo>
                  <a:cubicBezTo>
                    <a:pt x="326" y="820"/>
                    <a:pt x="343" y="804"/>
                    <a:pt x="375" y="804"/>
                  </a:cubicBezTo>
                  <a:lnTo>
                    <a:pt x="1414" y="544"/>
                  </a:lnTo>
                  <a:cubicBezTo>
                    <a:pt x="1560" y="512"/>
                    <a:pt x="1657" y="365"/>
                    <a:pt x="1609" y="220"/>
                  </a:cubicBezTo>
                  <a:cubicBezTo>
                    <a:pt x="1581" y="81"/>
                    <a:pt x="1470" y="1"/>
                    <a:pt x="134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6" name="Google Shape;1506;p92"/>
            <p:cNvSpPr/>
            <p:nvPr/>
          </p:nvSpPr>
          <p:spPr>
            <a:xfrm>
              <a:off x="3608988" y="4203764"/>
              <a:ext cx="51284" cy="25579"/>
            </a:xfrm>
            <a:custGeom>
              <a:avLst/>
              <a:gdLst/>
              <a:ahLst/>
              <a:cxnLst/>
              <a:rect l="l" t="t" r="r" b="b"/>
              <a:pathLst>
                <a:path w="1642" h="819" extrusionOk="0">
                  <a:moveTo>
                    <a:pt x="1341" y="0"/>
                  </a:moveTo>
                  <a:cubicBezTo>
                    <a:pt x="1322" y="0"/>
                    <a:pt x="1303" y="2"/>
                    <a:pt x="1284" y="6"/>
                  </a:cubicBezTo>
                  <a:lnTo>
                    <a:pt x="245" y="266"/>
                  </a:lnTo>
                  <a:cubicBezTo>
                    <a:pt x="98" y="314"/>
                    <a:pt x="1" y="461"/>
                    <a:pt x="33" y="607"/>
                  </a:cubicBezTo>
                  <a:cubicBezTo>
                    <a:pt x="66" y="721"/>
                    <a:pt x="180" y="818"/>
                    <a:pt x="310" y="818"/>
                  </a:cubicBezTo>
                  <a:cubicBezTo>
                    <a:pt x="325" y="818"/>
                    <a:pt x="342" y="801"/>
                    <a:pt x="375" y="801"/>
                  </a:cubicBezTo>
                  <a:lnTo>
                    <a:pt x="1414" y="542"/>
                  </a:lnTo>
                  <a:cubicBezTo>
                    <a:pt x="1559" y="509"/>
                    <a:pt x="1641" y="364"/>
                    <a:pt x="1609" y="217"/>
                  </a:cubicBezTo>
                  <a:cubicBezTo>
                    <a:pt x="1581" y="90"/>
                    <a:pt x="1466" y="0"/>
                    <a:pt x="134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7" name="Google Shape;1507;p92"/>
            <p:cNvSpPr/>
            <p:nvPr/>
          </p:nvSpPr>
          <p:spPr>
            <a:xfrm>
              <a:off x="3647529" y="4217944"/>
              <a:ext cx="51284" cy="25579"/>
            </a:xfrm>
            <a:custGeom>
              <a:avLst/>
              <a:gdLst/>
              <a:ahLst/>
              <a:cxnLst/>
              <a:rect l="l" t="t" r="r" b="b"/>
              <a:pathLst>
                <a:path w="1642" h="819" extrusionOk="0">
                  <a:moveTo>
                    <a:pt x="1341" y="1"/>
                  </a:moveTo>
                  <a:cubicBezTo>
                    <a:pt x="1322" y="1"/>
                    <a:pt x="1303" y="3"/>
                    <a:pt x="1284" y="7"/>
                  </a:cubicBezTo>
                  <a:lnTo>
                    <a:pt x="228" y="267"/>
                  </a:lnTo>
                  <a:cubicBezTo>
                    <a:pt x="82" y="315"/>
                    <a:pt x="1" y="462"/>
                    <a:pt x="33" y="607"/>
                  </a:cubicBezTo>
                  <a:cubicBezTo>
                    <a:pt x="66" y="737"/>
                    <a:pt x="180" y="819"/>
                    <a:pt x="293" y="819"/>
                  </a:cubicBezTo>
                  <a:cubicBezTo>
                    <a:pt x="325" y="819"/>
                    <a:pt x="342" y="819"/>
                    <a:pt x="375" y="802"/>
                  </a:cubicBezTo>
                  <a:lnTo>
                    <a:pt x="1414" y="542"/>
                  </a:lnTo>
                  <a:cubicBezTo>
                    <a:pt x="1559" y="510"/>
                    <a:pt x="1641" y="364"/>
                    <a:pt x="1609" y="218"/>
                  </a:cubicBezTo>
                  <a:cubicBezTo>
                    <a:pt x="1581" y="91"/>
                    <a:pt x="1466" y="1"/>
                    <a:pt x="134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8" name="Google Shape;1508;p92"/>
            <p:cNvSpPr/>
            <p:nvPr/>
          </p:nvSpPr>
          <p:spPr>
            <a:xfrm>
              <a:off x="2866035" y="3191182"/>
              <a:ext cx="31" cy="31"/>
            </a:xfrm>
            <a:custGeom>
              <a:avLst/>
              <a:gdLst/>
              <a:ahLst/>
              <a:cxnLst/>
              <a:rect l="l" t="t" r="r" b="b"/>
              <a:pathLst>
                <a:path w="1" h="1" extrusionOk="0">
                  <a:moveTo>
                    <a:pt x="1" y="0"/>
                  </a:moveTo>
                  <a:close/>
                </a:path>
              </a:pathLst>
            </a:custGeom>
            <a:solidFill>
              <a:srgbClr val="E971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9" name="Google Shape;1509;p92"/>
            <p:cNvSpPr/>
            <p:nvPr/>
          </p:nvSpPr>
          <p:spPr>
            <a:xfrm>
              <a:off x="2317814" y="2941511"/>
              <a:ext cx="1153791" cy="1144890"/>
            </a:xfrm>
            <a:custGeom>
              <a:avLst/>
              <a:gdLst/>
              <a:ahLst/>
              <a:cxnLst/>
              <a:rect l="l" t="t" r="r" b="b"/>
              <a:pathLst>
                <a:path w="36942" h="36657" extrusionOk="0">
                  <a:moveTo>
                    <a:pt x="25062" y="0"/>
                  </a:moveTo>
                  <a:cubicBezTo>
                    <a:pt x="23690" y="0"/>
                    <a:pt x="22172" y="419"/>
                    <a:pt x="20542" y="1418"/>
                  </a:cubicBezTo>
                  <a:cubicBezTo>
                    <a:pt x="14257" y="5283"/>
                    <a:pt x="0" y="31621"/>
                    <a:pt x="0" y="31621"/>
                  </a:cubicBezTo>
                  <a:cubicBezTo>
                    <a:pt x="0" y="31621"/>
                    <a:pt x="4176" y="36656"/>
                    <a:pt x="10452" y="36656"/>
                  </a:cubicBezTo>
                  <a:cubicBezTo>
                    <a:pt x="11488" y="36656"/>
                    <a:pt x="12581" y="36519"/>
                    <a:pt x="13722" y="36200"/>
                  </a:cubicBezTo>
                  <a:cubicBezTo>
                    <a:pt x="19919" y="34447"/>
                    <a:pt x="23646" y="23927"/>
                    <a:pt x="25027" y="19203"/>
                  </a:cubicBezTo>
                  <a:lnTo>
                    <a:pt x="25027" y="19203"/>
                  </a:lnTo>
                  <a:cubicBezTo>
                    <a:pt x="25065" y="22926"/>
                    <a:pt x="28782" y="28254"/>
                    <a:pt x="30527" y="35144"/>
                  </a:cubicBezTo>
                  <a:lnTo>
                    <a:pt x="36942" y="34284"/>
                  </a:lnTo>
                  <a:cubicBezTo>
                    <a:pt x="36942" y="34284"/>
                    <a:pt x="33467" y="10560"/>
                    <a:pt x="32460" y="6468"/>
                  </a:cubicBezTo>
                  <a:cubicBezTo>
                    <a:pt x="31725" y="3434"/>
                    <a:pt x="28993" y="0"/>
                    <a:pt x="2506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0" name="Google Shape;1510;p92"/>
            <p:cNvSpPr/>
            <p:nvPr/>
          </p:nvSpPr>
          <p:spPr>
            <a:xfrm>
              <a:off x="2353294" y="3307710"/>
              <a:ext cx="951436" cy="742646"/>
            </a:xfrm>
            <a:custGeom>
              <a:avLst/>
              <a:gdLst/>
              <a:ahLst/>
              <a:cxnLst/>
              <a:rect l="l" t="t" r="r" b="b"/>
              <a:pathLst>
                <a:path w="30463" h="23778" extrusionOk="0">
                  <a:moveTo>
                    <a:pt x="25139" y="1"/>
                  </a:moveTo>
                  <a:cubicBezTo>
                    <a:pt x="25069" y="1"/>
                    <a:pt x="25003" y="47"/>
                    <a:pt x="24975" y="118"/>
                  </a:cubicBezTo>
                  <a:cubicBezTo>
                    <a:pt x="24959" y="183"/>
                    <a:pt x="23335" y="5379"/>
                    <a:pt x="20883" y="10802"/>
                  </a:cubicBezTo>
                  <a:cubicBezTo>
                    <a:pt x="17668" y="17930"/>
                    <a:pt x="14452" y="22184"/>
                    <a:pt x="11627" y="23111"/>
                  </a:cubicBezTo>
                  <a:cubicBezTo>
                    <a:pt x="10922" y="23344"/>
                    <a:pt x="10194" y="23442"/>
                    <a:pt x="9466" y="23442"/>
                  </a:cubicBezTo>
                  <a:cubicBezTo>
                    <a:pt x="7511" y="23442"/>
                    <a:pt x="5560" y="22732"/>
                    <a:pt x="4093" y="22022"/>
                  </a:cubicBezTo>
                  <a:cubicBezTo>
                    <a:pt x="1901" y="20967"/>
                    <a:pt x="326" y="19684"/>
                    <a:pt x="310" y="19684"/>
                  </a:cubicBezTo>
                  <a:cubicBezTo>
                    <a:pt x="274" y="19656"/>
                    <a:pt x="236" y="19643"/>
                    <a:pt x="198" y="19643"/>
                  </a:cubicBezTo>
                  <a:cubicBezTo>
                    <a:pt x="149" y="19643"/>
                    <a:pt x="102" y="19664"/>
                    <a:pt x="66" y="19701"/>
                  </a:cubicBezTo>
                  <a:cubicBezTo>
                    <a:pt x="1" y="19781"/>
                    <a:pt x="18" y="19879"/>
                    <a:pt x="98" y="19944"/>
                  </a:cubicBezTo>
                  <a:cubicBezTo>
                    <a:pt x="115" y="19961"/>
                    <a:pt x="1722" y="21260"/>
                    <a:pt x="3947" y="22331"/>
                  </a:cubicBezTo>
                  <a:cubicBezTo>
                    <a:pt x="5392" y="23029"/>
                    <a:pt x="7325" y="23728"/>
                    <a:pt x="9273" y="23776"/>
                  </a:cubicBezTo>
                  <a:cubicBezTo>
                    <a:pt x="9333" y="23777"/>
                    <a:pt x="9394" y="23778"/>
                    <a:pt x="9454" y="23778"/>
                  </a:cubicBezTo>
                  <a:cubicBezTo>
                    <a:pt x="10221" y="23778"/>
                    <a:pt x="10989" y="23676"/>
                    <a:pt x="11741" y="23435"/>
                  </a:cubicBezTo>
                  <a:cubicBezTo>
                    <a:pt x="13381" y="22899"/>
                    <a:pt x="15119" y="21340"/>
                    <a:pt x="16888" y="18791"/>
                  </a:cubicBezTo>
                  <a:cubicBezTo>
                    <a:pt x="18301" y="16778"/>
                    <a:pt x="19763" y="14131"/>
                    <a:pt x="21207" y="10932"/>
                  </a:cubicBezTo>
                  <a:cubicBezTo>
                    <a:pt x="22994" y="6970"/>
                    <a:pt x="24342" y="3121"/>
                    <a:pt x="24942" y="1320"/>
                  </a:cubicBezTo>
                  <a:cubicBezTo>
                    <a:pt x="24959" y="3381"/>
                    <a:pt x="25137" y="7863"/>
                    <a:pt x="26566" y="11305"/>
                  </a:cubicBezTo>
                  <a:cubicBezTo>
                    <a:pt x="28466" y="15884"/>
                    <a:pt x="30106" y="21210"/>
                    <a:pt x="30123" y="21260"/>
                  </a:cubicBezTo>
                  <a:cubicBezTo>
                    <a:pt x="30135" y="21337"/>
                    <a:pt x="30198" y="21383"/>
                    <a:pt x="30272" y="21383"/>
                  </a:cubicBezTo>
                  <a:cubicBezTo>
                    <a:pt x="30292" y="21383"/>
                    <a:pt x="30313" y="21379"/>
                    <a:pt x="30333" y="21373"/>
                  </a:cubicBezTo>
                  <a:cubicBezTo>
                    <a:pt x="30415" y="21357"/>
                    <a:pt x="30463" y="21260"/>
                    <a:pt x="30447" y="21162"/>
                  </a:cubicBezTo>
                  <a:cubicBezTo>
                    <a:pt x="30430" y="21113"/>
                    <a:pt x="28774" y="15771"/>
                    <a:pt x="26891" y="11175"/>
                  </a:cubicBezTo>
                  <a:cubicBezTo>
                    <a:pt x="25007" y="6629"/>
                    <a:pt x="25299" y="248"/>
                    <a:pt x="25316" y="183"/>
                  </a:cubicBezTo>
                  <a:cubicBezTo>
                    <a:pt x="25316" y="101"/>
                    <a:pt x="25251" y="21"/>
                    <a:pt x="25169" y="4"/>
                  </a:cubicBezTo>
                  <a:cubicBezTo>
                    <a:pt x="25159" y="2"/>
                    <a:pt x="25149" y="1"/>
                    <a:pt x="2513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1" name="Google Shape;1511;p92"/>
            <p:cNvSpPr/>
            <p:nvPr/>
          </p:nvSpPr>
          <p:spPr>
            <a:xfrm>
              <a:off x="3255533" y="3940664"/>
              <a:ext cx="208977" cy="40665"/>
            </a:xfrm>
            <a:custGeom>
              <a:avLst/>
              <a:gdLst/>
              <a:ahLst/>
              <a:cxnLst/>
              <a:rect l="l" t="t" r="r" b="b"/>
              <a:pathLst>
                <a:path w="6691" h="1302" extrusionOk="0">
                  <a:moveTo>
                    <a:pt x="6507" y="0"/>
                  </a:moveTo>
                  <a:cubicBezTo>
                    <a:pt x="6498" y="0"/>
                    <a:pt x="6488" y="1"/>
                    <a:pt x="6479" y="2"/>
                  </a:cubicBezTo>
                  <a:lnTo>
                    <a:pt x="146" y="961"/>
                  </a:lnTo>
                  <a:cubicBezTo>
                    <a:pt x="65" y="977"/>
                    <a:pt x="0" y="1074"/>
                    <a:pt x="16" y="1156"/>
                  </a:cubicBezTo>
                  <a:cubicBezTo>
                    <a:pt x="16" y="1236"/>
                    <a:pt x="98" y="1301"/>
                    <a:pt x="178" y="1301"/>
                  </a:cubicBezTo>
                  <a:lnTo>
                    <a:pt x="211" y="1301"/>
                  </a:lnTo>
                  <a:lnTo>
                    <a:pt x="6528" y="344"/>
                  </a:lnTo>
                  <a:cubicBezTo>
                    <a:pt x="6625" y="327"/>
                    <a:pt x="6690" y="247"/>
                    <a:pt x="6674" y="149"/>
                  </a:cubicBezTo>
                  <a:cubicBezTo>
                    <a:pt x="6660" y="61"/>
                    <a:pt x="6592" y="0"/>
                    <a:pt x="650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2" name="Google Shape;1512;p92"/>
            <p:cNvSpPr/>
            <p:nvPr/>
          </p:nvSpPr>
          <p:spPr>
            <a:xfrm>
              <a:off x="1938998" y="2556698"/>
              <a:ext cx="953466" cy="1445752"/>
            </a:xfrm>
            <a:custGeom>
              <a:avLst/>
              <a:gdLst/>
              <a:ahLst/>
              <a:cxnLst/>
              <a:rect l="l" t="t" r="r" b="b"/>
              <a:pathLst>
                <a:path w="30528" h="46290" extrusionOk="0">
                  <a:moveTo>
                    <a:pt x="9656" y="1"/>
                  </a:moveTo>
                  <a:cubicBezTo>
                    <a:pt x="9019" y="1"/>
                    <a:pt x="8381" y="77"/>
                    <a:pt x="7762" y="230"/>
                  </a:cubicBezTo>
                  <a:cubicBezTo>
                    <a:pt x="6154" y="619"/>
                    <a:pt x="4692" y="538"/>
                    <a:pt x="2419" y="2243"/>
                  </a:cubicBezTo>
                  <a:cubicBezTo>
                    <a:pt x="373" y="3769"/>
                    <a:pt x="487" y="8089"/>
                    <a:pt x="730" y="13285"/>
                  </a:cubicBezTo>
                  <a:cubicBezTo>
                    <a:pt x="780" y="14681"/>
                    <a:pt x="845" y="16045"/>
                    <a:pt x="828" y="17327"/>
                  </a:cubicBezTo>
                  <a:cubicBezTo>
                    <a:pt x="812" y="18204"/>
                    <a:pt x="780" y="19033"/>
                    <a:pt x="682" y="19795"/>
                  </a:cubicBezTo>
                  <a:cubicBezTo>
                    <a:pt x="0" y="25933"/>
                    <a:pt x="422" y="36033"/>
                    <a:pt x="4920" y="45548"/>
                  </a:cubicBezTo>
                  <a:cubicBezTo>
                    <a:pt x="5161" y="46063"/>
                    <a:pt x="5565" y="46290"/>
                    <a:pt x="6094" y="46290"/>
                  </a:cubicBezTo>
                  <a:cubicBezTo>
                    <a:pt x="9655" y="46290"/>
                    <a:pt x="18907" y="36061"/>
                    <a:pt x="22879" y="34719"/>
                  </a:cubicBezTo>
                  <a:cubicBezTo>
                    <a:pt x="30527" y="32136"/>
                    <a:pt x="24259" y="30302"/>
                    <a:pt x="24454" y="24667"/>
                  </a:cubicBezTo>
                  <a:cubicBezTo>
                    <a:pt x="24632" y="20055"/>
                    <a:pt x="24372" y="21127"/>
                    <a:pt x="25834" y="18302"/>
                  </a:cubicBezTo>
                  <a:cubicBezTo>
                    <a:pt x="27523" y="15071"/>
                    <a:pt x="25591" y="12375"/>
                    <a:pt x="23788" y="9453"/>
                  </a:cubicBezTo>
                  <a:cubicBezTo>
                    <a:pt x="21986" y="6530"/>
                    <a:pt x="21629" y="3055"/>
                    <a:pt x="20638" y="2324"/>
                  </a:cubicBezTo>
                  <a:cubicBezTo>
                    <a:pt x="19648" y="1609"/>
                    <a:pt x="16725" y="912"/>
                    <a:pt x="16725" y="912"/>
                  </a:cubicBezTo>
                  <a:lnTo>
                    <a:pt x="10798" y="83"/>
                  </a:lnTo>
                  <a:cubicBezTo>
                    <a:pt x="10420" y="28"/>
                    <a:pt x="10038" y="1"/>
                    <a:pt x="965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3" name="Google Shape;1513;p92"/>
            <p:cNvSpPr/>
            <p:nvPr/>
          </p:nvSpPr>
          <p:spPr>
            <a:xfrm>
              <a:off x="2274183" y="2730974"/>
              <a:ext cx="259698" cy="83922"/>
            </a:xfrm>
            <a:custGeom>
              <a:avLst/>
              <a:gdLst/>
              <a:ahLst/>
              <a:cxnLst/>
              <a:rect l="l" t="t" r="r" b="b"/>
              <a:pathLst>
                <a:path w="8315" h="2687" extrusionOk="0">
                  <a:moveTo>
                    <a:pt x="210" y="0"/>
                  </a:moveTo>
                  <a:cubicBezTo>
                    <a:pt x="158" y="0"/>
                    <a:pt x="103" y="25"/>
                    <a:pt x="66" y="73"/>
                  </a:cubicBezTo>
                  <a:cubicBezTo>
                    <a:pt x="1" y="138"/>
                    <a:pt x="18" y="251"/>
                    <a:pt x="83" y="316"/>
                  </a:cubicBezTo>
                  <a:cubicBezTo>
                    <a:pt x="212" y="430"/>
                    <a:pt x="2973" y="2622"/>
                    <a:pt x="5489" y="2687"/>
                  </a:cubicBezTo>
                  <a:cubicBezTo>
                    <a:pt x="5684" y="2687"/>
                    <a:pt x="5879" y="2687"/>
                    <a:pt x="6091" y="2654"/>
                  </a:cubicBezTo>
                  <a:cubicBezTo>
                    <a:pt x="6983" y="2541"/>
                    <a:pt x="7714" y="2119"/>
                    <a:pt x="8266" y="1388"/>
                  </a:cubicBezTo>
                  <a:cubicBezTo>
                    <a:pt x="8314" y="1307"/>
                    <a:pt x="8299" y="1193"/>
                    <a:pt x="8217" y="1128"/>
                  </a:cubicBezTo>
                  <a:cubicBezTo>
                    <a:pt x="8185" y="1109"/>
                    <a:pt x="8148" y="1100"/>
                    <a:pt x="8112" y="1100"/>
                  </a:cubicBezTo>
                  <a:cubicBezTo>
                    <a:pt x="8057" y="1100"/>
                    <a:pt x="8003" y="1121"/>
                    <a:pt x="7974" y="1160"/>
                  </a:cubicBezTo>
                  <a:cubicBezTo>
                    <a:pt x="7487" y="1827"/>
                    <a:pt x="6837" y="2200"/>
                    <a:pt x="6041" y="2297"/>
                  </a:cubicBezTo>
                  <a:cubicBezTo>
                    <a:pt x="5896" y="2315"/>
                    <a:pt x="5750" y="2323"/>
                    <a:pt x="5601" y="2323"/>
                  </a:cubicBezTo>
                  <a:cubicBezTo>
                    <a:pt x="3169" y="2323"/>
                    <a:pt x="340" y="71"/>
                    <a:pt x="310" y="41"/>
                  </a:cubicBezTo>
                  <a:cubicBezTo>
                    <a:pt x="283" y="13"/>
                    <a:pt x="247" y="0"/>
                    <a:pt x="21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4" name="Google Shape;1514;p92"/>
            <p:cNvSpPr/>
            <p:nvPr/>
          </p:nvSpPr>
          <p:spPr>
            <a:xfrm>
              <a:off x="2203192" y="2556698"/>
              <a:ext cx="315479" cy="216129"/>
            </a:xfrm>
            <a:custGeom>
              <a:avLst/>
              <a:gdLst/>
              <a:ahLst/>
              <a:cxnLst/>
              <a:rect l="l" t="t" r="r" b="b"/>
              <a:pathLst>
                <a:path w="10101" h="6920" extrusionOk="0">
                  <a:moveTo>
                    <a:pt x="241" y="1"/>
                  </a:moveTo>
                  <a:cubicBezTo>
                    <a:pt x="203" y="1"/>
                    <a:pt x="165" y="12"/>
                    <a:pt x="130" y="35"/>
                  </a:cubicBezTo>
                  <a:cubicBezTo>
                    <a:pt x="33" y="83"/>
                    <a:pt x="0" y="213"/>
                    <a:pt x="50" y="310"/>
                  </a:cubicBezTo>
                  <a:cubicBezTo>
                    <a:pt x="212" y="587"/>
                    <a:pt x="3979" y="6725"/>
                    <a:pt x="6935" y="6920"/>
                  </a:cubicBezTo>
                  <a:lnTo>
                    <a:pt x="7178" y="6920"/>
                  </a:lnTo>
                  <a:cubicBezTo>
                    <a:pt x="7957" y="6870"/>
                    <a:pt x="8558" y="6562"/>
                    <a:pt x="8948" y="6010"/>
                  </a:cubicBezTo>
                  <a:cubicBezTo>
                    <a:pt x="10100" y="4354"/>
                    <a:pt x="9110" y="1074"/>
                    <a:pt x="9061" y="927"/>
                  </a:cubicBezTo>
                  <a:cubicBezTo>
                    <a:pt x="9034" y="847"/>
                    <a:pt x="8942" y="789"/>
                    <a:pt x="8855" y="789"/>
                  </a:cubicBezTo>
                  <a:cubicBezTo>
                    <a:pt x="8837" y="789"/>
                    <a:pt x="8819" y="792"/>
                    <a:pt x="8801" y="797"/>
                  </a:cubicBezTo>
                  <a:cubicBezTo>
                    <a:pt x="8688" y="830"/>
                    <a:pt x="8623" y="944"/>
                    <a:pt x="8656" y="1057"/>
                  </a:cubicBezTo>
                  <a:cubicBezTo>
                    <a:pt x="8671" y="1090"/>
                    <a:pt x="9646" y="4272"/>
                    <a:pt x="8606" y="5766"/>
                  </a:cubicBezTo>
                  <a:cubicBezTo>
                    <a:pt x="8299" y="6221"/>
                    <a:pt x="7811" y="6465"/>
                    <a:pt x="7162" y="6497"/>
                  </a:cubicBezTo>
                  <a:cubicBezTo>
                    <a:pt x="7131" y="6499"/>
                    <a:pt x="7101" y="6500"/>
                    <a:pt x="7070" y="6500"/>
                  </a:cubicBezTo>
                  <a:cubicBezTo>
                    <a:pt x="4330" y="6500"/>
                    <a:pt x="455" y="164"/>
                    <a:pt x="407" y="100"/>
                  </a:cubicBezTo>
                  <a:cubicBezTo>
                    <a:pt x="375" y="37"/>
                    <a:pt x="310" y="1"/>
                    <a:pt x="241"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5" name="Google Shape;1515;p92"/>
            <p:cNvSpPr/>
            <p:nvPr/>
          </p:nvSpPr>
          <p:spPr>
            <a:xfrm>
              <a:off x="2642380" y="2760801"/>
              <a:ext cx="125305" cy="317822"/>
            </a:xfrm>
            <a:custGeom>
              <a:avLst/>
              <a:gdLst/>
              <a:ahLst/>
              <a:cxnLst/>
              <a:rect l="l" t="t" r="r" b="b"/>
              <a:pathLst>
                <a:path w="4012" h="10176" extrusionOk="0">
                  <a:moveTo>
                    <a:pt x="209" y="0"/>
                  </a:moveTo>
                  <a:cubicBezTo>
                    <a:pt x="189" y="0"/>
                    <a:pt x="168" y="4"/>
                    <a:pt x="147" y="10"/>
                  </a:cubicBezTo>
                  <a:cubicBezTo>
                    <a:pt x="50" y="43"/>
                    <a:pt x="0" y="140"/>
                    <a:pt x="33" y="238"/>
                  </a:cubicBezTo>
                  <a:cubicBezTo>
                    <a:pt x="82" y="352"/>
                    <a:pt x="1121" y="3113"/>
                    <a:pt x="2193" y="4784"/>
                  </a:cubicBezTo>
                  <a:cubicBezTo>
                    <a:pt x="3962" y="7512"/>
                    <a:pt x="3882" y="8227"/>
                    <a:pt x="2843" y="9900"/>
                  </a:cubicBezTo>
                  <a:cubicBezTo>
                    <a:pt x="2793" y="9980"/>
                    <a:pt x="2810" y="10095"/>
                    <a:pt x="2891" y="10143"/>
                  </a:cubicBezTo>
                  <a:cubicBezTo>
                    <a:pt x="2923" y="10175"/>
                    <a:pt x="2956" y="10175"/>
                    <a:pt x="2988" y="10175"/>
                  </a:cubicBezTo>
                  <a:cubicBezTo>
                    <a:pt x="3053" y="10175"/>
                    <a:pt x="3118" y="10143"/>
                    <a:pt x="3150" y="10095"/>
                  </a:cubicBezTo>
                  <a:cubicBezTo>
                    <a:pt x="3719" y="9185"/>
                    <a:pt x="4012" y="8552"/>
                    <a:pt x="3947" y="7740"/>
                  </a:cubicBezTo>
                  <a:cubicBezTo>
                    <a:pt x="3865" y="6960"/>
                    <a:pt x="3475" y="6083"/>
                    <a:pt x="2501" y="4589"/>
                  </a:cubicBezTo>
                  <a:cubicBezTo>
                    <a:pt x="1446" y="2950"/>
                    <a:pt x="390" y="140"/>
                    <a:pt x="374" y="108"/>
                  </a:cubicBezTo>
                  <a:cubicBezTo>
                    <a:pt x="349" y="44"/>
                    <a:pt x="283" y="0"/>
                    <a:pt x="20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6" name="Google Shape;1516;p92"/>
            <p:cNvSpPr/>
            <p:nvPr/>
          </p:nvSpPr>
          <p:spPr>
            <a:xfrm>
              <a:off x="2353825" y="3122128"/>
              <a:ext cx="314480" cy="141077"/>
            </a:xfrm>
            <a:custGeom>
              <a:avLst/>
              <a:gdLst/>
              <a:ahLst/>
              <a:cxnLst/>
              <a:rect l="l" t="t" r="r" b="b"/>
              <a:pathLst>
                <a:path w="10069" h="4517" extrusionOk="0">
                  <a:moveTo>
                    <a:pt x="9857" y="0"/>
                  </a:moveTo>
                  <a:cubicBezTo>
                    <a:pt x="9846" y="0"/>
                    <a:pt x="9835" y="1"/>
                    <a:pt x="9824" y="3"/>
                  </a:cubicBezTo>
                  <a:cubicBezTo>
                    <a:pt x="9824" y="3"/>
                    <a:pt x="8249" y="295"/>
                    <a:pt x="6284" y="961"/>
                  </a:cubicBezTo>
                  <a:cubicBezTo>
                    <a:pt x="4465" y="1578"/>
                    <a:pt x="1900" y="2633"/>
                    <a:pt x="98" y="4209"/>
                  </a:cubicBezTo>
                  <a:cubicBezTo>
                    <a:pt x="16" y="4274"/>
                    <a:pt x="1" y="4387"/>
                    <a:pt x="81" y="4469"/>
                  </a:cubicBezTo>
                  <a:cubicBezTo>
                    <a:pt x="114" y="4501"/>
                    <a:pt x="163" y="4517"/>
                    <a:pt x="211" y="4517"/>
                  </a:cubicBezTo>
                  <a:cubicBezTo>
                    <a:pt x="244" y="4517"/>
                    <a:pt x="293" y="4517"/>
                    <a:pt x="325" y="4484"/>
                  </a:cubicBezTo>
                  <a:cubicBezTo>
                    <a:pt x="3718" y="1546"/>
                    <a:pt x="9841" y="377"/>
                    <a:pt x="9906" y="360"/>
                  </a:cubicBezTo>
                  <a:cubicBezTo>
                    <a:pt x="10003" y="344"/>
                    <a:pt x="10068" y="247"/>
                    <a:pt x="10051" y="150"/>
                  </a:cubicBezTo>
                  <a:cubicBezTo>
                    <a:pt x="10022" y="62"/>
                    <a:pt x="9954" y="0"/>
                    <a:pt x="985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7" name="Google Shape;1517;p92"/>
            <p:cNvSpPr/>
            <p:nvPr/>
          </p:nvSpPr>
          <p:spPr>
            <a:xfrm>
              <a:off x="2313754" y="2856934"/>
              <a:ext cx="304829" cy="120245"/>
            </a:xfrm>
            <a:custGeom>
              <a:avLst/>
              <a:gdLst/>
              <a:ahLst/>
              <a:cxnLst/>
              <a:rect l="l" t="t" r="r" b="b"/>
              <a:pathLst>
                <a:path w="9760" h="3850" extrusionOk="0">
                  <a:moveTo>
                    <a:pt x="2733" y="0"/>
                  </a:moveTo>
                  <a:cubicBezTo>
                    <a:pt x="1792" y="0"/>
                    <a:pt x="853" y="23"/>
                    <a:pt x="0" y="83"/>
                  </a:cubicBezTo>
                  <a:lnTo>
                    <a:pt x="357" y="3850"/>
                  </a:lnTo>
                  <a:cubicBezTo>
                    <a:pt x="357" y="3850"/>
                    <a:pt x="3648" y="3699"/>
                    <a:pt x="6866" y="3699"/>
                  </a:cubicBezTo>
                  <a:cubicBezTo>
                    <a:pt x="7872" y="3699"/>
                    <a:pt x="8871" y="3714"/>
                    <a:pt x="9760" y="3752"/>
                  </a:cubicBezTo>
                  <a:lnTo>
                    <a:pt x="9126" y="262"/>
                  </a:lnTo>
                  <a:cubicBezTo>
                    <a:pt x="9126" y="262"/>
                    <a:pt x="5916" y="0"/>
                    <a:pt x="2733"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8" name="Google Shape;1518;p92"/>
            <p:cNvSpPr/>
            <p:nvPr/>
          </p:nvSpPr>
          <p:spPr>
            <a:xfrm>
              <a:off x="1995778" y="2966466"/>
              <a:ext cx="172466" cy="1036044"/>
            </a:xfrm>
            <a:custGeom>
              <a:avLst/>
              <a:gdLst/>
              <a:ahLst/>
              <a:cxnLst/>
              <a:rect l="l" t="t" r="r" b="b"/>
              <a:pathLst>
                <a:path w="5522" h="33172" extrusionOk="0">
                  <a:moveTo>
                    <a:pt x="945" y="0"/>
                  </a:moveTo>
                  <a:cubicBezTo>
                    <a:pt x="842" y="0"/>
                    <a:pt x="746" y="77"/>
                    <a:pt x="731" y="180"/>
                  </a:cubicBezTo>
                  <a:cubicBezTo>
                    <a:pt x="715" y="230"/>
                    <a:pt x="1" y="4776"/>
                    <a:pt x="196" y="11060"/>
                  </a:cubicBezTo>
                  <a:cubicBezTo>
                    <a:pt x="358" y="16873"/>
                    <a:pt x="1348" y="25398"/>
                    <a:pt x="5099" y="33062"/>
                  </a:cubicBezTo>
                  <a:cubicBezTo>
                    <a:pt x="5132" y="33110"/>
                    <a:pt x="5164" y="33143"/>
                    <a:pt x="5212" y="33160"/>
                  </a:cubicBezTo>
                  <a:cubicBezTo>
                    <a:pt x="5245" y="33168"/>
                    <a:pt x="5274" y="33172"/>
                    <a:pt x="5300" y="33172"/>
                  </a:cubicBezTo>
                  <a:cubicBezTo>
                    <a:pt x="5326" y="33172"/>
                    <a:pt x="5351" y="33168"/>
                    <a:pt x="5375" y="33160"/>
                  </a:cubicBezTo>
                  <a:cubicBezTo>
                    <a:pt x="5489" y="33110"/>
                    <a:pt x="5522" y="32981"/>
                    <a:pt x="5472" y="32868"/>
                  </a:cubicBezTo>
                  <a:cubicBezTo>
                    <a:pt x="1754" y="25284"/>
                    <a:pt x="780" y="16825"/>
                    <a:pt x="601" y="11060"/>
                  </a:cubicBezTo>
                  <a:cubicBezTo>
                    <a:pt x="423" y="4809"/>
                    <a:pt x="1137" y="295"/>
                    <a:pt x="1137" y="245"/>
                  </a:cubicBezTo>
                  <a:cubicBezTo>
                    <a:pt x="1153" y="132"/>
                    <a:pt x="1088" y="18"/>
                    <a:pt x="975" y="2"/>
                  </a:cubicBezTo>
                  <a:cubicBezTo>
                    <a:pt x="965" y="1"/>
                    <a:pt x="955" y="0"/>
                    <a:pt x="94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9" name="Google Shape;1519;p92"/>
            <p:cNvSpPr/>
            <p:nvPr/>
          </p:nvSpPr>
          <p:spPr>
            <a:xfrm>
              <a:off x="2274714" y="3439604"/>
              <a:ext cx="400682" cy="250110"/>
            </a:xfrm>
            <a:custGeom>
              <a:avLst/>
              <a:gdLst/>
              <a:ahLst/>
              <a:cxnLst/>
              <a:rect l="l" t="t" r="r" b="b"/>
              <a:pathLst>
                <a:path w="12829" h="8008" extrusionOk="0">
                  <a:moveTo>
                    <a:pt x="12602" y="0"/>
                  </a:moveTo>
                  <a:cubicBezTo>
                    <a:pt x="12591" y="0"/>
                    <a:pt x="12580" y="1"/>
                    <a:pt x="12569" y="3"/>
                  </a:cubicBezTo>
                  <a:cubicBezTo>
                    <a:pt x="12504" y="19"/>
                    <a:pt x="10831" y="295"/>
                    <a:pt x="8444" y="1383"/>
                  </a:cubicBezTo>
                  <a:cubicBezTo>
                    <a:pt x="6236" y="2390"/>
                    <a:pt x="3004" y="4289"/>
                    <a:pt x="81" y="7667"/>
                  </a:cubicBezTo>
                  <a:cubicBezTo>
                    <a:pt x="1" y="7749"/>
                    <a:pt x="16" y="7878"/>
                    <a:pt x="98" y="7959"/>
                  </a:cubicBezTo>
                  <a:cubicBezTo>
                    <a:pt x="114" y="7976"/>
                    <a:pt x="146" y="7991"/>
                    <a:pt x="163" y="7991"/>
                  </a:cubicBezTo>
                  <a:cubicBezTo>
                    <a:pt x="190" y="8002"/>
                    <a:pt x="219" y="8008"/>
                    <a:pt x="247" y="8008"/>
                  </a:cubicBezTo>
                  <a:cubicBezTo>
                    <a:pt x="304" y="8008"/>
                    <a:pt x="358" y="7987"/>
                    <a:pt x="390" y="7943"/>
                  </a:cubicBezTo>
                  <a:cubicBezTo>
                    <a:pt x="3264" y="4631"/>
                    <a:pt x="6431" y="2763"/>
                    <a:pt x="8590" y="1773"/>
                  </a:cubicBezTo>
                  <a:cubicBezTo>
                    <a:pt x="10945" y="701"/>
                    <a:pt x="12617" y="409"/>
                    <a:pt x="12634" y="409"/>
                  </a:cubicBezTo>
                  <a:cubicBezTo>
                    <a:pt x="12747" y="392"/>
                    <a:pt x="12828" y="279"/>
                    <a:pt x="12812" y="165"/>
                  </a:cubicBezTo>
                  <a:cubicBezTo>
                    <a:pt x="12798" y="63"/>
                    <a:pt x="12703" y="0"/>
                    <a:pt x="12602" y="0"/>
                  </a:cubicBezTo>
                  <a:close/>
                </a:path>
              </a:pathLst>
            </a:custGeom>
            <a:solidFill>
              <a:srgbClr val="605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0" name="Google Shape;1520;p92"/>
            <p:cNvSpPr/>
            <p:nvPr/>
          </p:nvSpPr>
          <p:spPr>
            <a:xfrm>
              <a:off x="2317814" y="3423019"/>
              <a:ext cx="281499" cy="57093"/>
            </a:xfrm>
            <a:custGeom>
              <a:avLst/>
              <a:gdLst/>
              <a:ahLst/>
              <a:cxnLst/>
              <a:rect l="l" t="t" r="r" b="b"/>
              <a:pathLst>
                <a:path w="9013" h="1828" extrusionOk="0">
                  <a:moveTo>
                    <a:pt x="7302" y="0"/>
                  </a:moveTo>
                  <a:cubicBezTo>
                    <a:pt x="3823" y="0"/>
                    <a:pt x="317" y="1354"/>
                    <a:pt x="147" y="1410"/>
                  </a:cubicBezTo>
                  <a:cubicBezTo>
                    <a:pt x="50" y="1460"/>
                    <a:pt x="0" y="1573"/>
                    <a:pt x="33" y="1687"/>
                  </a:cubicBezTo>
                  <a:cubicBezTo>
                    <a:pt x="65" y="1752"/>
                    <a:pt x="114" y="1784"/>
                    <a:pt x="163" y="1817"/>
                  </a:cubicBezTo>
                  <a:cubicBezTo>
                    <a:pt x="183" y="1823"/>
                    <a:pt x="203" y="1827"/>
                    <a:pt x="223" y="1827"/>
                  </a:cubicBezTo>
                  <a:cubicBezTo>
                    <a:pt x="251" y="1827"/>
                    <a:pt x="280" y="1819"/>
                    <a:pt x="309" y="1800"/>
                  </a:cubicBezTo>
                  <a:cubicBezTo>
                    <a:pt x="351" y="1786"/>
                    <a:pt x="3891" y="428"/>
                    <a:pt x="7322" y="428"/>
                  </a:cubicBezTo>
                  <a:cubicBezTo>
                    <a:pt x="7810" y="428"/>
                    <a:pt x="8295" y="455"/>
                    <a:pt x="8769" y="518"/>
                  </a:cubicBezTo>
                  <a:cubicBezTo>
                    <a:pt x="8883" y="518"/>
                    <a:pt x="8980" y="436"/>
                    <a:pt x="8996" y="323"/>
                  </a:cubicBezTo>
                  <a:cubicBezTo>
                    <a:pt x="9013" y="209"/>
                    <a:pt x="8931" y="111"/>
                    <a:pt x="8818" y="96"/>
                  </a:cubicBezTo>
                  <a:cubicBezTo>
                    <a:pt x="8320" y="29"/>
                    <a:pt x="7811" y="0"/>
                    <a:pt x="7302" y="0"/>
                  </a:cubicBezTo>
                  <a:close/>
                </a:path>
              </a:pathLst>
            </a:custGeom>
            <a:solidFill>
              <a:srgbClr val="605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1" name="Google Shape;1521;p92"/>
            <p:cNvSpPr/>
            <p:nvPr/>
          </p:nvSpPr>
          <p:spPr>
            <a:xfrm>
              <a:off x="1957924" y="1813276"/>
              <a:ext cx="545538" cy="735088"/>
            </a:xfrm>
            <a:custGeom>
              <a:avLst/>
              <a:gdLst/>
              <a:ahLst/>
              <a:cxnLst/>
              <a:rect l="l" t="t" r="r" b="b"/>
              <a:pathLst>
                <a:path w="17467" h="23536" extrusionOk="0">
                  <a:moveTo>
                    <a:pt x="11224" y="1"/>
                  </a:moveTo>
                  <a:cubicBezTo>
                    <a:pt x="11215" y="1"/>
                    <a:pt x="11207" y="1"/>
                    <a:pt x="11198" y="1"/>
                  </a:cubicBezTo>
                  <a:cubicBezTo>
                    <a:pt x="6571" y="33"/>
                    <a:pt x="5467" y="3913"/>
                    <a:pt x="5613" y="6901"/>
                  </a:cubicBezTo>
                  <a:cubicBezTo>
                    <a:pt x="5775" y="10538"/>
                    <a:pt x="6279" y="11643"/>
                    <a:pt x="3274" y="15377"/>
                  </a:cubicBezTo>
                  <a:cubicBezTo>
                    <a:pt x="0" y="19435"/>
                    <a:pt x="2848" y="23535"/>
                    <a:pt x="6415" y="23535"/>
                  </a:cubicBezTo>
                  <a:cubicBezTo>
                    <a:pt x="7801" y="23535"/>
                    <a:pt x="9296" y="22916"/>
                    <a:pt x="10581" y="21435"/>
                  </a:cubicBezTo>
                  <a:cubicBezTo>
                    <a:pt x="14381" y="17050"/>
                    <a:pt x="11735" y="12796"/>
                    <a:pt x="12335" y="11383"/>
                  </a:cubicBezTo>
                  <a:cubicBezTo>
                    <a:pt x="12449" y="11091"/>
                    <a:pt x="12725" y="10913"/>
                    <a:pt x="13212" y="10896"/>
                  </a:cubicBezTo>
                  <a:cubicBezTo>
                    <a:pt x="16022" y="10783"/>
                    <a:pt x="17418" y="6576"/>
                    <a:pt x="17466" y="6414"/>
                  </a:cubicBezTo>
                  <a:cubicBezTo>
                    <a:pt x="17466" y="6414"/>
                    <a:pt x="17434" y="6252"/>
                    <a:pt x="17369" y="5976"/>
                  </a:cubicBezTo>
                  <a:cubicBezTo>
                    <a:pt x="16964" y="4453"/>
                    <a:pt x="15734" y="1"/>
                    <a:pt x="1122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2" name="Google Shape;1522;p92"/>
            <p:cNvSpPr/>
            <p:nvPr/>
          </p:nvSpPr>
          <p:spPr>
            <a:xfrm>
              <a:off x="2191011" y="1973966"/>
              <a:ext cx="312450" cy="239460"/>
            </a:xfrm>
            <a:custGeom>
              <a:avLst/>
              <a:gdLst/>
              <a:ahLst/>
              <a:cxnLst/>
              <a:rect l="l" t="t" r="r" b="b"/>
              <a:pathLst>
                <a:path w="10004" h="7667" extrusionOk="0">
                  <a:moveTo>
                    <a:pt x="6103" y="1"/>
                  </a:moveTo>
                  <a:cubicBezTo>
                    <a:pt x="5126" y="1"/>
                    <a:pt x="4103" y="203"/>
                    <a:pt x="3168" y="782"/>
                  </a:cubicBezTo>
                  <a:cubicBezTo>
                    <a:pt x="700" y="2325"/>
                    <a:pt x="196" y="4257"/>
                    <a:pt x="83" y="5962"/>
                  </a:cubicBezTo>
                  <a:cubicBezTo>
                    <a:pt x="1" y="6920"/>
                    <a:pt x="342" y="7667"/>
                    <a:pt x="342" y="7667"/>
                  </a:cubicBezTo>
                  <a:cubicBezTo>
                    <a:pt x="342" y="7667"/>
                    <a:pt x="472" y="7586"/>
                    <a:pt x="650" y="7569"/>
                  </a:cubicBezTo>
                  <a:cubicBezTo>
                    <a:pt x="1365" y="7489"/>
                    <a:pt x="2908" y="7245"/>
                    <a:pt x="4872" y="6238"/>
                  </a:cubicBezTo>
                  <a:cubicBezTo>
                    <a:pt x="5149" y="6092"/>
                    <a:pt x="5441" y="5930"/>
                    <a:pt x="5749" y="5751"/>
                  </a:cubicBezTo>
                  <a:cubicBezTo>
                    <a:pt x="6204" y="5475"/>
                    <a:pt x="6675" y="5166"/>
                    <a:pt x="7162" y="4809"/>
                  </a:cubicBezTo>
                  <a:lnTo>
                    <a:pt x="9468" y="2081"/>
                  </a:lnTo>
                  <a:cubicBezTo>
                    <a:pt x="9468" y="2081"/>
                    <a:pt x="9711" y="1756"/>
                    <a:pt x="10003" y="1269"/>
                  </a:cubicBezTo>
                  <a:cubicBezTo>
                    <a:pt x="10003" y="1269"/>
                    <a:pt x="9971" y="1107"/>
                    <a:pt x="9906" y="831"/>
                  </a:cubicBezTo>
                  <a:cubicBezTo>
                    <a:pt x="9125" y="521"/>
                    <a:pt x="7673" y="1"/>
                    <a:pt x="610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3" name="Google Shape;1523;p92"/>
            <p:cNvSpPr/>
            <p:nvPr/>
          </p:nvSpPr>
          <p:spPr>
            <a:xfrm>
              <a:off x="2241732" y="2388387"/>
              <a:ext cx="236368" cy="308327"/>
            </a:xfrm>
            <a:custGeom>
              <a:avLst/>
              <a:gdLst/>
              <a:ahLst/>
              <a:cxnLst/>
              <a:rect l="l" t="t" r="r" b="b"/>
              <a:pathLst>
                <a:path w="7568" h="9872" extrusionOk="0">
                  <a:moveTo>
                    <a:pt x="1072" y="0"/>
                  </a:moveTo>
                  <a:cubicBezTo>
                    <a:pt x="1072" y="0"/>
                    <a:pt x="1105" y="845"/>
                    <a:pt x="942" y="2062"/>
                  </a:cubicBezTo>
                  <a:cubicBezTo>
                    <a:pt x="812" y="3053"/>
                    <a:pt x="537" y="4287"/>
                    <a:pt x="0" y="5489"/>
                  </a:cubicBezTo>
                  <a:cubicBezTo>
                    <a:pt x="0" y="5716"/>
                    <a:pt x="147" y="6089"/>
                    <a:pt x="407" y="6544"/>
                  </a:cubicBezTo>
                  <a:cubicBezTo>
                    <a:pt x="1200" y="7892"/>
                    <a:pt x="3004" y="9871"/>
                    <a:pt x="4772" y="9871"/>
                  </a:cubicBezTo>
                  <a:cubicBezTo>
                    <a:pt x="5539" y="9871"/>
                    <a:pt x="6299" y="9499"/>
                    <a:pt x="6967" y="8541"/>
                  </a:cubicBezTo>
                  <a:cubicBezTo>
                    <a:pt x="6950" y="8037"/>
                    <a:pt x="6983" y="7048"/>
                    <a:pt x="7015" y="6560"/>
                  </a:cubicBezTo>
                  <a:cubicBezTo>
                    <a:pt x="7097" y="5569"/>
                    <a:pt x="7275" y="4644"/>
                    <a:pt x="7454" y="3735"/>
                  </a:cubicBezTo>
                  <a:cubicBezTo>
                    <a:pt x="7487" y="3540"/>
                    <a:pt x="7535" y="3345"/>
                    <a:pt x="7567" y="3150"/>
                  </a:cubicBezTo>
                  <a:lnTo>
                    <a:pt x="1072" y="0"/>
                  </a:lnTo>
                  <a:close/>
                </a:path>
              </a:pathLst>
            </a:custGeom>
            <a:solidFill>
              <a:srgbClr val="E971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4" name="Google Shape;1524;p92"/>
            <p:cNvSpPr/>
            <p:nvPr/>
          </p:nvSpPr>
          <p:spPr>
            <a:xfrm>
              <a:off x="2292984" y="2435048"/>
              <a:ext cx="181586" cy="158255"/>
            </a:xfrm>
            <a:custGeom>
              <a:avLst/>
              <a:gdLst/>
              <a:ahLst/>
              <a:cxnLst/>
              <a:rect l="l" t="t" r="r" b="b"/>
              <a:pathLst>
                <a:path w="5814" h="5067" extrusionOk="0">
                  <a:moveTo>
                    <a:pt x="0" y="0"/>
                  </a:moveTo>
                  <a:cubicBezTo>
                    <a:pt x="0" y="0"/>
                    <a:pt x="1916" y="3897"/>
                    <a:pt x="5374" y="5066"/>
                  </a:cubicBezTo>
                  <a:cubicBezTo>
                    <a:pt x="5456" y="4075"/>
                    <a:pt x="5634" y="3150"/>
                    <a:pt x="5813" y="2241"/>
                  </a:cubicBezTo>
                  <a:lnTo>
                    <a:pt x="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5" name="Google Shape;1525;p92"/>
            <p:cNvSpPr/>
            <p:nvPr/>
          </p:nvSpPr>
          <p:spPr>
            <a:xfrm>
              <a:off x="2166681" y="1993642"/>
              <a:ext cx="526455" cy="398839"/>
            </a:xfrm>
            <a:custGeom>
              <a:avLst/>
              <a:gdLst/>
              <a:ahLst/>
              <a:cxnLst/>
              <a:rect l="l" t="t" r="r" b="b"/>
              <a:pathLst>
                <a:path w="16856" h="12770" extrusionOk="0">
                  <a:moveTo>
                    <a:pt x="7334" y="1"/>
                  </a:moveTo>
                  <a:cubicBezTo>
                    <a:pt x="5596" y="1"/>
                    <a:pt x="3954" y="510"/>
                    <a:pt x="2858" y="1711"/>
                  </a:cubicBezTo>
                  <a:cubicBezTo>
                    <a:pt x="0" y="4878"/>
                    <a:pt x="552" y="10139"/>
                    <a:pt x="3914" y="12120"/>
                  </a:cubicBezTo>
                  <a:cubicBezTo>
                    <a:pt x="4716" y="12590"/>
                    <a:pt x="5712" y="12769"/>
                    <a:pt x="6765" y="12769"/>
                  </a:cubicBezTo>
                  <a:cubicBezTo>
                    <a:pt x="10108" y="12769"/>
                    <a:pt x="14014" y="10966"/>
                    <a:pt x="14014" y="10966"/>
                  </a:cubicBezTo>
                  <a:cubicBezTo>
                    <a:pt x="14014" y="10966"/>
                    <a:pt x="16855" y="6322"/>
                    <a:pt x="14614" y="3254"/>
                  </a:cubicBezTo>
                  <a:cubicBezTo>
                    <a:pt x="13227" y="1345"/>
                    <a:pt x="10155" y="1"/>
                    <a:pt x="733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6" name="Google Shape;1526;p92"/>
            <p:cNvSpPr/>
            <p:nvPr/>
          </p:nvSpPr>
          <p:spPr>
            <a:xfrm>
              <a:off x="2533848" y="2298407"/>
              <a:ext cx="102318" cy="148573"/>
            </a:xfrm>
            <a:custGeom>
              <a:avLst/>
              <a:gdLst/>
              <a:ahLst/>
              <a:cxnLst/>
              <a:rect l="l" t="t" r="r" b="b"/>
              <a:pathLst>
                <a:path w="3276" h="4757" extrusionOk="0">
                  <a:moveTo>
                    <a:pt x="1501" y="1"/>
                  </a:moveTo>
                  <a:cubicBezTo>
                    <a:pt x="518" y="1"/>
                    <a:pt x="0" y="1193"/>
                    <a:pt x="0" y="1193"/>
                  </a:cubicBezTo>
                  <a:lnTo>
                    <a:pt x="358" y="4732"/>
                  </a:lnTo>
                  <a:cubicBezTo>
                    <a:pt x="463" y="4749"/>
                    <a:pt x="565" y="4756"/>
                    <a:pt x="664" y="4756"/>
                  </a:cubicBezTo>
                  <a:cubicBezTo>
                    <a:pt x="2940" y="4756"/>
                    <a:pt x="3275" y="602"/>
                    <a:pt x="2014" y="104"/>
                  </a:cubicBezTo>
                  <a:cubicBezTo>
                    <a:pt x="1831" y="32"/>
                    <a:pt x="1660" y="1"/>
                    <a:pt x="1501" y="1"/>
                  </a:cubicBezTo>
                  <a:close/>
                </a:path>
              </a:pathLst>
            </a:custGeom>
            <a:solidFill>
              <a:srgbClr val="B94A3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7" name="Google Shape;1527;p92"/>
            <p:cNvSpPr/>
            <p:nvPr/>
          </p:nvSpPr>
          <p:spPr>
            <a:xfrm>
              <a:off x="2581508" y="2218983"/>
              <a:ext cx="54813" cy="248548"/>
            </a:xfrm>
            <a:custGeom>
              <a:avLst/>
              <a:gdLst/>
              <a:ahLst/>
              <a:cxnLst/>
              <a:rect l="l" t="t" r="r" b="b"/>
              <a:pathLst>
                <a:path w="1755" h="7958" extrusionOk="0">
                  <a:moveTo>
                    <a:pt x="927" y="1"/>
                  </a:moveTo>
                  <a:lnTo>
                    <a:pt x="927" y="1"/>
                  </a:lnTo>
                  <a:cubicBezTo>
                    <a:pt x="927" y="1"/>
                    <a:pt x="1008" y="2128"/>
                    <a:pt x="667" y="4108"/>
                  </a:cubicBezTo>
                  <a:cubicBezTo>
                    <a:pt x="667" y="4108"/>
                    <a:pt x="1" y="7016"/>
                    <a:pt x="423" y="7957"/>
                  </a:cubicBezTo>
                  <a:cubicBezTo>
                    <a:pt x="423" y="7957"/>
                    <a:pt x="813" y="6154"/>
                    <a:pt x="1154" y="4531"/>
                  </a:cubicBezTo>
                  <a:cubicBezTo>
                    <a:pt x="1527" y="2777"/>
                    <a:pt x="1754" y="1510"/>
                    <a:pt x="92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8" name="Google Shape;1528;p92"/>
            <p:cNvSpPr/>
            <p:nvPr/>
          </p:nvSpPr>
          <p:spPr>
            <a:xfrm>
              <a:off x="2256942" y="2069630"/>
              <a:ext cx="368762" cy="453996"/>
            </a:xfrm>
            <a:custGeom>
              <a:avLst/>
              <a:gdLst/>
              <a:ahLst/>
              <a:cxnLst/>
              <a:rect l="l" t="t" r="r" b="b"/>
              <a:pathLst>
                <a:path w="11807" h="14536" extrusionOk="0">
                  <a:moveTo>
                    <a:pt x="5354" y="1"/>
                  </a:moveTo>
                  <a:cubicBezTo>
                    <a:pt x="4188" y="1"/>
                    <a:pt x="3048" y="360"/>
                    <a:pt x="2128" y="1211"/>
                  </a:cubicBezTo>
                  <a:cubicBezTo>
                    <a:pt x="2128" y="1211"/>
                    <a:pt x="488" y="2947"/>
                    <a:pt x="245" y="6439"/>
                  </a:cubicBezTo>
                  <a:cubicBezTo>
                    <a:pt x="1" y="9930"/>
                    <a:pt x="50" y="9394"/>
                    <a:pt x="440" y="10742"/>
                  </a:cubicBezTo>
                  <a:cubicBezTo>
                    <a:pt x="911" y="12387"/>
                    <a:pt x="4445" y="14536"/>
                    <a:pt x="6646" y="14536"/>
                  </a:cubicBezTo>
                  <a:cubicBezTo>
                    <a:pt x="6943" y="14536"/>
                    <a:pt x="7216" y="14496"/>
                    <a:pt x="7454" y="14411"/>
                  </a:cubicBezTo>
                  <a:cubicBezTo>
                    <a:pt x="8672" y="13974"/>
                    <a:pt x="9808" y="12982"/>
                    <a:pt x="10588" y="10644"/>
                  </a:cubicBezTo>
                  <a:cubicBezTo>
                    <a:pt x="10605" y="10629"/>
                    <a:pt x="10605" y="10612"/>
                    <a:pt x="10605" y="10596"/>
                  </a:cubicBezTo>
                  <a:cubicBezTo>
                    <a:pt x="10653" y="10466"/>
                    <a:pt x="10702" y="10319"/>
                    <a:pt x="10734" y="10189"/>
                  </a:cubicBezTo>
                  <a:cubicBezTo>
                    <a:pt x="10815" y="9947"/>
                    <a:pt x="10880" y="9702"/>
                    <a:pt x="10945" y="9475"/>
                  </a:cubicBezTo>
                  <a:cubicBezTo>
                    <a:pt x="10945" y="9427"/>
                    <a:pt x="10962" y="9362"/>
                    <a:pt x="10977" y="9313"/>
                  </a:cubicBezTo>
                  <a:cubicBezTo>
                    <a:pt x="11010" y="9167"/>
                    <a:pt x="11042" y="9037"/>
                    <a:pt x="11059" y="8890"/>
                  </a:cubicBezTo>
                  <a:cubicBezTo>
                    <a:pt x="11092" y="8728"/>
                    <a:pt x="11124" y="8566"/>
                    <a:pt x="11140" y="8420"/>
                  </a:cubicBezTo>
                  <a:cubicBezTo>
                    <a:pt x="11432" y="6017"/>
                    <a:pt x="11806" y="3337"/>
                    <a:pt x="9728" y="1633"/>
                  </a:cubicBezTo>
                  <a:cubicBezTo>
                    <a:pt x="8543" y="654"/>
                    <a:pt x="6925" y="1"/>
                    <a:pt x="5354" y="1"/>
                  </a:cubicBezTo>
                  <a:close/>
                </a:path>
              </a:pathLst>
            </a:custGeom>
            <a:solidFill>
              <a:srgbClr val="E971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9" name="Google Shape;1529;p92"/>
            <p:cNvSpPr/>
            <p:nvPr/>
          </p:nvSpPr>
          <p:spPr>
            <a:xfrm>
              <a:off x="2477755" y="2258024"/>
              <a:ext cx="45974" cy="105535"/>
            </a:xfrm>
            <a:custGeom>
              <a:avLst/>
              <a:gdLst/>
              <a:ahLst/>
              <a:cxnLst/>
              <a:rect l="l" t="t" r="r" b="b"/>
              <a:pathLst>
                <a:path w="1472" h="3379" extrusionOk="0">
                  <a:moveTo>
                    <a:pt x="579" y="1"/>
                  </a:moveTo>
                  <a:cubicBezTo>
                    <a:pt x="482" y="18"/>
                    <a:pt x="417" y="98"/>
                    <a:pt x="417" y="195"/>
                  </a:cubicBezTo>
                  <a:cubicBezTo>
                    <a:pt x="432" y="277"/>
                    <a:pt x="579" y="2079"/>
                    <a:pt x="1050" y="2843"/>
                  </a:cubicBezTo>
                  <a:cubicBezTo>
                    <a:pt x="942" y="2923"/>
                    <a:pt x="735" y="3037"/>
                    <a:pt x="455" y="3037"/>
                  </a:cubicBezTo>
                  <a:cubicBezTo>
                    <a:pt x="396" y="3037"/>
                    <a:pt x="335" y="3032"/>
                    <a:pt x="270" y="3021"/>
                  </a:cubicBezTo>
                  <a:cubicBezTo>
                    <a:pt x="264" y="3020"/>
                    <a:pt x="258" y="3020"/>
                    <a:pt x="253" y="3020"/>
                  </a:cubicBezTo>
                  <a:cubicBezTo>
                    <a:pt x="128" y="3020"/>
                    <a:pt x="1" y="3175"/>
                    <a:pt x="125" y="3330"/>
                  </a:cubicBezTo>
                  <a:cubicBezTo>
                    <a:pt x="125" y="3346"/>
                    <a:pt x="140" y="3346"/>
                    <a:pt x="140" y="3346"/>
                  </a:cubicBezTo>
                  <a:cubicBezTo>
                    <a:pt x="270" y="3378"/>
                    <a:pt x="384" y="3378"/>
                    <a:pt x="482" y="3378"/>
                  </a:cubicBezTo>
                  <a:cubicBezTo>
                    <a:pt x="1034" y="3362"/>
                    <a:pt x="1391" y="2988"/>
                    <a:pt x="1407" y="2973"/>
                  </a:cubicBezTo>
                  <a:cubicBezTo>
                    <a:pt x="1456" y="2908"/>
                    <a:pt x="1472" y="2810"/>
                    <a:pt x="1407" y="2745"/>
                  </a:cubicBezTo>
                  <a:cubicBezTo>
                    <a:pt x="1017" y="2291"/>
                    <a:pt x="807" y="732"/>
                    <a:pt x="757" y="163"/>
                  </a:cubicBezTo>
                  <a:cubicBezTo>
                    <a:pt x="742" y="66"/>
                    <a:pt x="677" y="1"/>
                    <a:pt x="57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0" name="Google Shape;1530;p92"/>
            <p:cNvSpPr/>
            <p:nvPr/>
          </p:nvSpPr>
          <p:spPr>
            <a:xfrm>
              <a:off x="2540938" y="2358966"/>
              <a:ext cx="58873" cy="41633"/>
            </a:xfrm>
            <a:custGeom>
              <a:avLst/>
              <a:gdLst/>
              <a:ahLst/>
              <a:cxnLst/>
              <a:rect l="l" t="t" r="r" b="b"/>
              <a:pathLst>
                <a:path w="1885" h="1333" extrusionOk="0">
                  <a:moveTo>
                    <a:pt x="1266" y="0"/>
                  </a:moveTo>
                  <a:cubicBezTo>
                    <a:pt x="594" y="0"/>
                    <a:pt x="89" y="186"/>
                    <a:pt x="50" y="488"/>
                  </a:cubicBezTo>
                  <a:cubicBezTo>
                    <a:pt x="1" y="828"/>
                    <a:pt x="650" y="1202"/>
                    <a:pt x="1512" y="1332"/>
                  </a:cubicBezTo>
                  <a:cubicBezTo>
                    <a:pt x="1560" y="1202"/>
                    <a:pt x="1609" y="1055"/>
                    <a:pt x="1641" y="925"/>
                  </a:cubicBezTo>
                  <a:cubicBezTo>
                    <a:pt x="1722" y="683"/>
                    <a:pt x="1787" y="438"/>
                    <a:pt x="1852" y="211"/>
                  </a:cubicBezTo>
                  <a:cubicBezTo>
                    <a:pt x="1852" y="163"/>
                    <a:pt x="1869" y="98"/>
                    <a:pt x="1884" y="49"/>
                  </a:cubicBezTo>
                  <a:cubicBezTo>
                    <a:pt x="1852" y="49"/>
                    <a:pt x="1804" y="33"/>
                    <a:pt x="1771" y="33"/>
                  </a:cubicBezTo>
                  <a:cubicBezTo>
                    <a:pt x="1596" y="11"/>
                    <a:pt x="1426" y="0"/>
                    <a:pt x="1266" y="0"/>
                  </a:cubicBezTo>
                  <a:close/>
                </a:path>
              </a:pathLst>
            </a:custGeom>
            <a:solidFill>
              <a:srgbClr val="B94A3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1" name="Google Shape;1531;p92"/>
            <p:cNvSpPr/>
            <p:nvPr/>
          </p:nvSpPr>
          <p:spPr>
            <a:xfrm>
              <a:off x="2324404" y="2315397"/>
              <a:ext cx="105004" cy="43070"/>
            </a:xfrm>
            <a:custGeom>
              <a:avLst/>
              <a:gdLst/>
              <a:ahLst/>
              <a:cxnLst/>
              <a:rect l="l" t="t" r="r" b="b"/>
              <a:pathLst>
                <a:path w="3362" h="1379" extrusionOk="0">
                  <a:moveTo>
                    <a:pt x="1285" y="1"/>
                  </a:moveTo>
                  <a:cubicBezTo>
                    <a:pt x="603" y="1"/>
                    <a:pt x="89" y="195"/>
                    <a:pt x="49" y="486"/>
                  </a:cubicBezTo>
                  <a:cubicBezTo>
                    <a:pt x="1" y="844"/>
                    <a:pt x="698" y="1233"/>
                    <a:pt x="1592" y="1346"/>
                  </a:cubicBezTo>
                  <a:cubicBezTo>
                    <a:pt x="1768" y="1368"/>
                    <a:pt x="1939" y="1379"/>
                    <a:pt x="2100" y="1379"/>
                  </a:cubicBezTo>
                  <a:cubicBezTo>
                    <a:pt x="2770" y="1379"/>
                    <a:pt x="3274" y="1196"/>
                    <a:pt x="3313" y="908"/>
                  </a:cubicBezTo>
                  <a:cubicBezTo>
                    <a:pt x="3361" y="534"/>
                    <a:pt x="2664" y="145"/>
                    <a:pt x="1770" y="32"/>
                  </a:cubicBezTo>
                  <a:cubicBezTo>
                    <a:pt x="1602" y="11"/>
                    <a:pt x="1439" y="1"/>
                    <a:pt x="1285" y="1"/>
                  </a:cubicBezTo>
                  <a:close/>
                </a:path>
              </a:pathLst>
            </a:custGeom>
            <a:solidFill>
              <a:srgbClr val="B94A3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2" name="Google Shape;1532;p92"/>
            <p:cNvSpPr/>
            <p:nvPr/>
          </p:nvSpPr>
          <p:spPr>
            <a:xfrm>
              <a:off x="2390804" y="2212456"/>
              <a:ext cx="73084" cy="33138"/>
            </a:xfrm>
            <a:custGeom>
              <a:avLst/>
              <a:gdLst/>
              <a:ahLst/>
              <a:cxnLst/>
              <a:rect l="l" t="t" r="r" b="b"/>
              <a:pathLst>
                <a:path w="2340" h="1061" extrusionOk="0">
                  <a:moveTo>
                    <a:pt x="1503" y="1"/>
                  </a:moveTo>
                  <a:cubicBezTo>
                    <a:pt x="1163" y="1"/>
                    <a:pt x="704" y="86"/>
                    <a:pt x="311" y="453"/>
                  </a:cubicBezTo>
                  <a:cubicBezTo>
                    <a:pt x="0" y="738"/>
                    <a:pt x="116" y="1061"/>
                    <a:pt x="433" y="1061"/>
                  </a:cubicBezTo>
                  <a:cubicBezTo>
                    <a:pt x="532" y="1061"/>
                    <a:pt x="650" y="1030"/>
                    <a:pt x="781" y="957"/>
                  </a:cubicBezTo>
                  <a:cubicBezTo>
                    <a:pt x="1171" y="745"/>
                    <a:pt x="1398" y="665"/>
                    <a:pt x="1869" y="648"/>
                  </a:cubicBezTo>
                  <a:cubicBezTo>
                    <a:pt x="2340" y="615"/>
                    <a:pt x="2242" y="96"/>
                    <a:pt x="1999" y="63"/>
                  </a:cubicBezTo>
                  <a:cubicBezTo>
                    <a:pt x="1999" y="63"/>
                    <a:pt x="1795" y="1"/>
                    <a:pt x="150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3" name="Google Shape;1533;p92"/>
            <p:cNvSpPr/>
            <p:nvPr/>
          </p:nvSpPr>
          <p:spPr>
            <a:xfrm>
              <a:off x="2527758" y="2225511"/>
              <a:ext cx="67962" cy="44413"/>
            </a:xfrm>
            <a:custGeom>
              <a:avLst/>
              <a:gdLst/>
              <a:ahLst/>
              <a:cxnLst/>
              <a:rect l="l" t="t" r="r" b="b"/>
              <a:pathLst>
                <a:path w="2176" h="1422" extrusionOk="0">
                  <a:moveTo>
                    <a:pt x="449" y="1"/>
                  </a:moveTo>
                  <a:cubicBezTo>
                    <a:pt x="228" y="1"/>
                    <a:pt x="0" y="446"/>
                    <a:pt x="440" y="587"/>
                  </a:cubicBezTo>
                  <a:cubicBezTo>
                    <a:pt x="894" y="749"/>
                    <a:pt x="1072" y="896"/>
                    <a:pt x="1397" y="1204"/>
                  </a:cubicBezTo>
                  <a:cubicBezTo>
                    <a:pt x="1545" y="1357"/>
                    <a:pt x="1692" y="1422"/>
                    <a:pt x="1812" y="1422"/>
                  </a:cubicBezTo>
                  <a:cubicBezTo>
                    <a:pt x="2048" y="1422"/>
                    <a:pt x="2176" y="1170"/>
                    <a:pt x="1982" y="847"/>
                  </a:cubicBezTo>
                  <a:cubicBezTo>
                    <a:pt x="1496" y="17"/>
                    <a:pt x="542" y="2"/>
                    <a:pt x="476" y="2"/>
                  </a:cubicBezTo>
                  <a:cubicBezTo>
                    <a:pt x="473" y="2"/>
                    <a:pt x="472" y="2"/>
                    <a:pt x="472" y="2"/>
                  </a:cubicBezTo>
                  <a:cubicBezTo>
                    <a:pt x="465" y="1"/>
                    <a:pt x="457" y="1"/>
                    <a:pt x="44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4" name="Google Shape;1534;p92"/>
            <p:cNvSpPr/>
            <p:nvPr/>
          </p:nvSpPr>
          <p:spPr>
            <a:xfrm>
              <a:off x="2360946" y="2226104"/>
              <a:ext cx="133363" cy="132894"/>
            </a:xfrm>
            <a:custGeom>
              <a:avLst/>
              <a:gdLst/>
              <a:ahLst/>
              <a:cxnLst/>
              <a:rect l="l" t="t" r="r" b="b"/>
              <a:pathLst>
                <a:path w="4270" h="4255" extrusionOk="0">
                  <a:moveTo>
                    <a:pt x="2127" y="308"/>
                  </a:moveTo>
                  <a:cubicBezTo>
                    <a:pt x="3118" y="308"/>
                    <a:pt x="3945" y="1120"/>
                    <a:pt x="3945" y="2111"/>
                  </a:cubicBezTo>
                  <a:cubicBezTo>
                    <a:pt x="3945" y="3118"/>
                    <a:pt x="3133" y="3945"/>
                    <a:pt x="2143" y="3945"/>
                  </a:cubicBezTo>
                  <a:cubicBezTo>
                    <a:pt x="1137" y="3945"/>
                    <a:pt x="308" y="3134"/>
                    <a:pt x="308" y="2127"/>
                  </a:cubicBezTo>
                  <a:cubicBezTo>
                    <a:pt x="308" y="1137"/>
                    <a:pt x="1120" y="308"/>
                    <a:pt x="2127" y="308"/>
                  </a:cubicBezTo>
                  <a:close/>
                  <a:moveTo>
                    <a:pt x="2157" y="0"/>
                  </a:moveTo>
                  <a:cubicBezTo>
                    <a:pt x="2147" y="0"/>
                    <a:pt x="2137" y="0"/>
                    <a:pt x="2127" y="0"/>
                  </a:cubicBezTo>
                  <a:cubicBezTo>
                    <a:pt x="942" y="0"/>
                    <a:pt x="0" y="958"/>
                    <a:pt x="0" y="2127"/>
                  </a:cubicBezTo>
                  <a:cubicBezTo>
                    <a:pt x="0" y="3303"/>
                    <a:pt x="942" y="4255"/>
                    <a:pt x="2115" y="4255"/>
                  </a:cubicBezTo>
                  <a:cubicBezTo>
                    <a:pt x="2124" y="4255"/>
                    <a:pt x="2134" y="4255"/>
                    <a:pt x="2143" y="4255"/>
                  </a:cubicBezTo>
                  <a:cubicBezTo>
                    <a:pt x="3313" y="4255"/>
                    <a:pt x="4270" y="3296"/>
                    <a:pt x="4254" y="2111"/>
                  </a:cubicBezTo>
                  <a:cubicBezTo>
                    <a:pt x="4254" y="952"/>
                    <a:pt x="3312" y="0"/>
                    <a:pt x="215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5" name="Google Shape;1535;p92"/>
            <p:cNvSpPr/>
            <p:nvPr/>
          </p:nvSpPr>
          <p:spPr>
            <a:xfrm>
              <a:off x="2513078" y="2244844"/>
              <a:ext cx="133394" cy="133425"/>
            </a:xfrm>
            <a:custGeom>
              <a:avLst/>
              <a:gdLst/>
              <a:ahLst/>
              <a:cxnLst/>
              <a:rect l="l" t="t" r="r" b="b"/>
              <a:pathLst>
                <a:path w="4271" h="4272" extrusionOk="0">
                  <a:moveTo>
                    <a:pt x="2155" y="325"/>
                  </a:moveTo>
                  <a:cubicBezTo>
                    <a:pt x="3149" y="325"/>
                    <a:pt x="3945" y="1131"/>
                    <a:pt x="3945" y="2128"/>
                  </a:cubicBezTo>
                  <a:cubicBezTo>
                    <a:pt x="3962" y="3135"/>
                    <a:pt x="3150" y="3947"/>
                    <a:pt x="2144" y="3947"/>
                  </a:cubicBezTo>
                  <a:cubicBezTo>
                    <a:pt x="2134" y="3947"/>
                    <a:pt x="2125" y="3947"/>
                    <a:pt x="2115" y="3947"/>
                  </a:cubicBezTo>
                  <a:cubicBezTo>
                    <a:pt x="1122" y="3947"/>
                    <a:pt x="325" y="3141"/>
                    <a:pt x="325" y="2144"/>
                  </a:cubicBezTo>
                  <a:cubicBezTo>
                    <a:pt x="308" y="1137"/>
                    <a:pt x="1120" y="325"/>
                    <a:pt x="2127" y="325"/>
                  </a:cubicBezTo>
                  <a:cubicBezTo>
                    <a:pt x="2136" y="325"/>
                    <a:pt x="2146" y="325"/>
                    <a:pt x="2155" y="325"/>
                  </a:cubicBezTo>
                  <a:close/>
                  <a:moveTo>
                    <a:pt x="2127" y="0"/>
                  </a:moveTo>
                  <a:cubicBezTo>
                    <a:pt x="958" y="0"/>
                    <a:pt x="0" y="975"/>
                    <a:pt x="0" y="2144"/>
                  </a:cubicBezTo>
                  <a:cubicBezTo>
                    <a:pt x="16" y="3313"/>
                    <a:pt x="975" y="4272"/>
                    <a:pt x="2144" y="4272"/>
                  </a:cubicBezTo>
                  <a:cubicBezTo>
                    <a:pt x="3313" y="4255"/>
                    <a:pt x="4270" y="3297"/>
                    <a:pt x="4270" y="2128"/>
                  </a:cubicBezTo>
                  <a:cubicBezTo>
                    <a:pt x="4270" y="942"/>
                    <a:pt x="3296" y="0"/>
                    <a:pt x="212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6" name="Google Shape;1536;p92"/>
            <p:cNvSpPr/>
            <p:nvPr/>
          </p:nvSpPr>
          <p:spPr>
            <a:xfrm>
              <a:off x="2486187" y="2293535"/>
              <a:ext cx="36042" cy="16772"/>
            </a:xfrm>
            <a:custGeom>
              <a:avLst/>
              <a:gdLst/>
              <a:ahLst/>
              <a:cxnLst/>
              <a:rect l="l" t="t" r="r" b="b"/>
              <a:pathLst>
                <a:path w="1154" h="537" extrusionOk="0">
                  <a:moveTo>
                    <a:pt x="512" y="0"/>
                  </a:moveTo>
                  <a:cubicBezTo>
                    <a:pt x="307" y="0"/>
                    <a:pt x="119" y="76"/>
                    <a:pt x="0" y="147"/>
                  </a:cubicBezTo>
                  <a:lnTo>
                    <a:pt x="179" y="422"/>
                  </a:lnTo>
                  <a:cubicBezTo>
                    <a:pt x="207" y="404"/>
                    <a:pt x="344" y="318"/>
                    <a:pt x="511" y="318"/>
                  </a:cubicBezTo>
                  <a:cubicBezTo>
                    <a:pt x="638" y="318"/>
                    <a:pt x="783" y="368"/>
                    <a:pt x="909" y="537"/>
                  </a:cubicBezTo>
                  <a:lnTo>
                    <a:pt x="1154" y="342"/>
                  </a:lnTo>
                  <a:cubicBezTo>
                    <a:pt x="962" y="84"/>
                    <a:pt x="728" y="0"/>
                    <a:pt x="512" y="0"/>
                  </a:cubicBezTo>
                  <a:close/>
                </a:path>
              </a:pathLst>
            </a:custGeom>
            <a:solidFill>
              <a:srgbClr val="FDF1E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7" name="Google Shape;1537;p92"/>
            <p:cNvSpPr/>
            <p:nvPr/>
          </p:nvSpPr>
          <p:spPr>
            <a:xfrm>
              <a:off x="2298044" y="2239066"/>
              <a:ext cx="76582" cy="33200"/>
            </a:xfrm>
            <a:custGeom>
              <a:avLst/>
              <a:gdLst/>
              <a:ahLst/>
              <a:cxnLst/>
              <a:rect l="l" t="t" r="r" b="b"/>
              <a:pathLst>
                <a:path w="2452" h="1063" extrusionOk="0">
                  <a:moveTo>
                    <a:pt x="209" y="0"/>
                  </a:moveTo>
                  <a:cubicBezTo>
                    <a:pt x="114" y="0"/>
                    <a:pt x="30" y="75"/>
                    <a:pt x="16" y="185"/>
                  </a:cubicBezTo>
                  <a:cubicBezTo>
                    <a:pt x="1" y="300"/>
                    <a:pt x="81" y="397"/>
                    <a:pt x="195" y="413"/>
                  </a:cubicBezTo>
                  <a:cubicBezTo>
                    <a:pt x="1689" y="657"/>
                    <a:pt x="2030" y="965"/>
                    <a:pt x="2046" y="982"/>
                  </a:cubicBezTo>
                  <a:cubicBezTo>
                    <a:pt x="2079" y="1030"/>
                    <a:pt x="2144" y="1062"/>
                    <a:pt x="2209" y="1062"/>
                  </a:cubicBezTo>
                  <a:cubicBezTo>
                    <a:pt x="2257" y="1062"/>
                    <a:pt x="2289" y="1047"/>
                    <a:pt x="2339" y="1030"/>
                  </a:cubicBezTo>
                  <a:cubicBezTo>
                    <a:pt x="2419" y="949"/>
                    <a:pt x="2452" y="819"/>
                    <a:pt x="2387" y="738"/>
                  </a:cubicBezTo>
                  <a:cubicBezTo>
                    <a:pt x="2322" y="657"/>
                    <a:pt x="1982" y="267"/>
                    <a:pt x="260" y="7"/>
                  </a:cubicBezTo>
                  <a:cubicBezTo>
                    <a:pt x="243" y="3"/>
                    <a:pt x="226" y="0"/>
                    <a:pt x="20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8" name="Google Shape;1538;p92"/>
            <p:cNvSpPr/>
            <p:nvPr/>
          </p:nvSpPr>
          <p:spPr>
            <a:xfrm>
              <a:off x="2607900" y="2298126"/>
              <a:ext cx="39103" cy="18271"/>
            </a:xfrm>
            <a:custGeom>
              <a:avLst/>
              <a:gdLst/>
              <a:ahLst/>
              <a:cxnLst/>
              <a:rect l="l" t="t" r="r" b="b"/>
              <a:pathLst>
                <a:path w="1252" h="585" extrusionOk="0">
                  <a:moveTo>
                    <a:pt x="163" y="0"/>
                  </a:moveTo>
                  <a:cubicBezTo>
                    <a:pt x="82" y="0"/>
                    <a:pt x="0" y="65"/>
                    <a:pt x="0" y="146"/>
                  </a:cubicBezTo>
                  <a:cubicBezTo>
                    <a:pt x="0" y="243"/>
                    <a:pt x="65" y="308"/>
                    <a:pt x="147" y="308"/>
                  </a:cubicBezTo>
                  <a:cubicBezTo>
                    <a:pt x="309" y="325"/>
                    <a:pt x="747" y="390"/>
                    <a:pt x="974" y="552"/>
                  </a:cubicBezTo>
                  <a:cubicBezTo>
                    <a:pt x="1007" y="568"/>
                    <a:pt x="1039" y="585"/>
                    <a:pt x="1072" y="585"/>
                  </a:cubicBezTo>
                  <a:cubicBezTo>
                    <a:pt x="1121" y="585"/>
                    <a:pt x="1169" y="552"/>
                    <a:pt x="1202" y="520"/>
                  </a:cubicBezTo>
                  <a:cubicBezTo>
                    <a:pt x="1251" y="438"/>
                    <a:pt x="1234" y="340"/>
                    <a:pt x="1169" y="292"/>
                  </a:cubicBezTo>
                  <a:cubicBezTo>
                    <a:pt x="812" y="48"/>
                    <a:pt x="195" y="0"/>
                    <a:pt x="16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9" name="Google Shape;1539;p92"/>
            <p:cNvSpPr/>
            <p:nvPr/>
          </p:nvSpPr>
          <p:spPr>
            <a:xfrm>
              <a:off x="2431406" y="2270173"/>
              <a:ext cx="24361" cy="38135"/>
            </a:xfrm>
            <a:custGeom>
              <a:avLst/>
              <a:gdLst/>
              <a:ahLst/>
              <a:cxnLst/>
              <a:rect l="l" t="t" r="r" b="b"/>
              <a:pathLst>
                <a:path w="780" h="1221" extrusionOk="0">
                  <a:moveTo>
                    <a:pt x="456" y="1"/>
                  </a:moveTo>
                  <a:cubicBezTo>
                    <a:pt x="281" y="1"/>
                    <a:pt x="96" y="239"/>
                    <a:pt x="50" y="570"/>
                  </a:cubicBezTo>
                  <a:cubicBezTo>
                    <a:pt x="0" y="895"/>
                    <a:pt x="130" y="1187"/>
                    <a:pt x="310" y="1220"/>
                  </a:cubicBezTo>
                  <a:cubicBezTo>
                    <a:pt x="316" y="1220"/>
                    <a:pt x="321" y="1221"/>
                    <a:pt x="327" y="1221"/>
                  </a:cubicBezTo>
                  <a:cubicBezTo>
                    <a:pt x="516" y="1221"/>
                    <a:pt x="701" y="982"/>
                    <a:pt x="747" y="651"/>
                  </a:cubicBezTo>
                  <a:cubicBezTo>
                    <a:pt x="780" y="326"/>
                    <a:pt x="667" y="34"/>
                    <a:pt x="472" y="1"/>
                  </a:cubicBezTo>
                  <a:cubicBezTo>
                    <a:pt x="467" y="1"/>
                    <a:pt x="461" y="1"/>
                    <a:pt x="45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0" name="Google Shape;1540;p92"/>
            <p:cNvSpPr/>
            <p:nvPr/>
          </p:nvSpPr>
          <p:spPr>
            <a:xfrm>
              <a:off x="2536409" y="2285321"/>
              <a:ext cx="24361" cy="37729"/>
            </a:xfrm>
            <a:custGeom>
              <a:avLst/>
              <a:gdLst/>
              <a:ahLst/>
              <a:cxnLst/>
              <a:rect l="l" t="t" r="r" b="b"/>
              <a:pathLst>
                <a:path w="780" h="1208" extrusionOk="0">
                  <a:moveTo>
                    <a:pt x="440" y="1"/>
                  </a:moveTo>
                  <a:cubicBezTo>
                    <a:pt x="271" y="1"/>
                    <a:pt x="95" y="249"/>
                    <a:pt x="48" y="556"/>
                  </a:cubicBezTo>
                  <a:cubicBezTo>
                    <a:pt x="0" y="897"/>
                    <a:pt x="113" y="1189"/>
                    <a:pt x="308" y="1205"/>
                  </a:cubicBezTo>
                  <a:cubicBezTo>
                    <a:pt x="320" y="1207"/>
                    <a:pt x="332" y="1208"/>
                    <a:pt x="343" y="1208"/>
                  </a:cubicBezTo>
                  <a:cubicBezTo>
                    <a:pt x="526" y="1208"/>
                    <a:pt x="700" y="974"/>
                    <a:pt x="730" y="653"/>
                  </a:cubicBezTo>
                  <a:cubicBezTo>
                    <a:pt x="780" y="313"/>
                    <a:pt x="665" y="20"/>
                    <a:pt x="471" y="3"/>
                  </a:cubicBezTo>
                  <a:cubicBezTo>
                    <a:pt x="460" y="2"/>
                    <a:pt x="450" y="1"/>
                    <a:pt x="44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1" name="Google Shape;1541;p92"/>
            <p:cNvSpPr/>
            <p:nvPr/>
          </p:nvSpPr>
          <p:spPr>
            <a:xfrm>
              <a:off x="2453706" y="2416465"/>
              <a:ext cx="37573" cy="16272"/>
            </a:xfrm>
            <a:custGeom>
              <a:avLst/>
              <a:gdLst/>
              <a:ahLst/>
              <a:cxnLst/>
              <a:rect l="l" t="t" r="r" b="b"/>
              <a:pathLst>
                <a:path w="1203" h="521" extrusionOk="0">
                  <a:moveTo>
                    <a:pt x="418" y="0"/>
                  </a:moveTo>
                  <a:cubicBezTo>
                    <a:pt x="320" y="0"/>
                    <a:pt x="214" y="13"/>
                    <a:pt x="98" y="43"/>
                  </a:cubicBezTo>
                  <a:cubicBezTo>
                    <a:pt x="33" y="59"/>
                    <a:pt x="1" y="124"/>
                    <a:pt x="18" y="206"/>
                  </a:cubicBezTo>
                  <a:cubicBezTo>
                    <a:pt x="31" y="259"/>
                    <a:pt x="77" y="291"/>
                    <a:pt x="129" y="291"/>
                  </a:cubicBezTo>
                  <a:cubicBezTo>
                    <a:pt x="140" y="291"/>
                    <a:pt x="152" y="289"/>
                    <a:pt x="163" y="286"/>
                  </a:cubicBezTo>
                  <a:cubicBezTo>
                    <a:pt x="261" y="260"/>
                    <a:pt x="350" y="249"/>
                    <a:pt x="429" y="249"/>
                  </a:cubicBezTo>
                  <a:cubicBezTo>
                    <a:pt x="786" y="249"/>
                    <a:pt x="962" y="468"/>
                    <a:pt x="975" y="481"/>
                  </a:cubicBezTo>
                  <a:cubicBezTo>
                    <a:pt x="987" y="505"/>
                    <a:pt x="1016" y="520"/>
                    <a:pt x="1050" y="520"/>
                  </a:cubicBezTo>
                  <a:cubicBezTo>
                    <a:pt x="1063" y="520"/>
                    <a:pt x="1076" y="518"/>
                    <a:pt x="1089" y="513"/>
                  </a:cubicBezTo>
                  <a:cubicBezTo>
                    <a:pt x="1105" y="513"/>
                    <a:pt x="1122" y="513"/>
                    <a:pt x="1154" y="498"/>
                  </a:cubicBezTo>
                  <a:cubicBezTo>
                    <a:pt x="1202" y="448"/>
                    <a:pt x="1202" y="368"/>
                    <a:pt x="1170" y="319"/>
                  </a:cubicBezTo>
                  <a:cubicBezTo>
                    <a:pt x="1157" y="306"/>
                    <a:pt x="897" y="0"/>
                    <a:pt x="418" y="0"/>
                  </a:cubicBezTo>
                  <a:close/>
                </a:path>
              </a:pathLst>
            </a:custGeom>
            <a:solidFill>
              <a:srgbClr val="B94A3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2" name="Google Shape;1542;p92"/>
            <p:cNvSpPr/>
            <p:nvPr/>
          </p:nvSpPr>
          <p:spPr>
            <a:xfrm>
              <a:off x="2433967" y="2392728"/>
              <a:ext cx="83203" cy="27828"/>
            </a:xfrm>
            <a:custGeom>
              <a:avLst/>
              <a:gdLst/>
              <a:ahLst/>
              <a:cxnLst/>
              <a:rect l="l" t="t" r="r" b="b"/>
              <a:pathLst>
                <a:path w="2664" h="891" extrusionOk="0">
                  <a:moveTo>
                    <a:pt x="887" y="1"/>
                  </a:moveTo>
                  <a:cubicBezTo>
                    <a:pt x="641" y="1"/>
                    <a:pt x="376" y="40"/>
                    <a:pt x="98" y="137"/>
                  </a:cubicBezTo>
                  <a:cubicBezTo>
                    <a:pt x="33" y="169"/>
                    <a:pt x="0" y="234"/>
                    <a:pt x="33" y="299"/>
                  </a:cubicBezTo>
                  <a:cubicBezTo>
                    <a:pt x="46" y="353"/>
                    <a:pt x="93" y="385"/>
                    <a:pt x="156" y="385"/>
                  </a:cubicBezTo>
                  <a:cubicBezTo>
                    <a:pt x="168" y="385"/>
                    <a:pt x="181" y="384"/>
                    <a:pt x="195" y="381"/>
                  </a:cubicBezTo>
                  <a:cubicBezTo>
                    <a:pt x="435" y="296"/>
                    <a:pt x="667" y="261"/>
                    <a:pt x="884" y="261"/>
                  </a:cubicBezTo>
                  <a:cubicBezTo>
                    <a:pt x="1783" y="261"/>
                    <a:pt x="2439" y="851"/>
                    <a:pt x="2452" y="851"/>
                  </a:cubicBezTo>
                  <a:cubicBezTo>
                    <a:pt x="2464" y="875"/>
                    <a:pt x="2493" y="890"/>
                    <a:pt x="2520" y="890"/>
                  </a:cubicBezTo>
                  <a:cubicBezTo>
                    <a:pt x="2530" y="890"/>
                    <a:pt x="2540" y="888"/>
                    <a:pt x="2549" y="884"/>
                  </a:cubicBezTo>
                  <a:cubicBezTo>
                    <a:pt x="2581" y="884"/>
                    <a:pt x="2598" y="868"/>
                    <a:pt x="2631" y="851"/>
                  </a:cubicBezTo>
                  <a:cubicBezTo>
                    <a:pt x="2663" y="803"/>
                    <a:pt x="2663" y="721"/>
                    <a:pt x="2614" y="673"/>
                  </a:cubicBezTo>
                  <a:cubicBezTo>
                    <a:pt x="2575" y="634"/>
                    <a:pt x="1880" y="1"/>
                    <a:pt x="88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3" name="Google Shape;1543;p92"/>
            <p:cNvSpPr/>
            <p:nvPr/>
          </p:nvSpPr>
          <p:spPr>
            <a:xfrm>
              <a:off x="2240733" y="2078844"/>
              <a:ext cx="141546" cy="159785"/>
            </a:xfrm>
            <a:custGeom>
              <a:avLst/>
              <a:gdLst/>
              <a:ahLst/>
              <a:cxnLst/>
              <a:rect l="l" t="t" r="r" b="b"/>
              <a:pathLst>
                <a:path w="4532" h="5116" extrusionOk="0">
                  <a:moveTo>
                    <a:pt x="3457" y="1"/>
                  </a:moveTo>
                  <a:cubicBezTo>
                    <a:pt x="1792" y="1"/>
                    <a:pt x="0" y="3724"/>
                    <a:pt x="0" y="3724"/>
                  </a:cubicBezTo>
                  <a:cubicBezTo>
                    <a:pt x="0" y="3724"/>
                    <a:pt x="555" y="5115"/>
                    <a:pt x="1442" y="5115"/>
                  </a:cubicBezTo>
                  <a:cubicBezTo>
                    <a:pt x="1596" y="5115"/>
                    <a:pt x="1760" y="5073"/>
                    <a:pt x="1933" y="4975"/>
                  </a:cubicBezTo>
                  <a:cubicBezTo>
                    <a:pt x="3085" y="4309"/>
                    <a:pt x="4531" y="639"/>
                    <a:pt x="4531" y="639"/>
                  </a:cubicBezTo>
                  <a:cubicBezTo>
                    <a:pt x="4193" y="186"/>
                    <a:pt x="3828" y="1"/>
                    <a:pt x="345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4" name="Google Shape;1544;p92"/>
            <p:cNvSpPr/>
            <p:nvPr/>
          </p:nvSpPr>
          <p:spPr>
            <a:xfrm>
              <a:off x="2274183" y="2179943"/>
              <a:ext cx="72584" cy="253577"/>
            </a:xfrm>
            <a:custGeom>
              <a:avLst/>
              <a:gdLst/>
              <a:ahLst/>
              <a:cxnLst/>
              <a:rect l="l" t="t" r="r" b="b"/>
              <a:pathLst>
                <a:path w="2324" h="8119" extrusionOk="0">
                  <a:moveTo>
                    <a:pt x="2096" y="0"/>
                  </a:moveTo>
                  <a:cubicBezTo>
                    <a:pt x="650" y="0"/>
                    <a:pt x="18" y="1721"/>
                    <a:pt x="18" y="1721"/>
                  </a:cubicBezTo>
                  <a:cubicBezTo>
                    <a:pt x="975" y="2631"/>
                    <a:pt x="1" y="4499"/>
                    <a:pt x="50" y="6090"/>
                  </a:cubicBezTo>
                  <a:cubicBezTo>
                    <a:pt x="83" y="7664"/>
                    <a:pt x="1137" y="8119"/>
                    <a:pt x="1137" y="8119"/>
                  </a:cubicBezTo>
                  <a:cubicBezTo>
                    <a:pt x="797" y="7454"/>
                    <a:pt x="342" y="6512"/>
                    <a:pt x="1544" y="3622"/>
                  </a:cubicBezTo>
                  <a:cubicBezTo>
                    <a:pt x="2323" y="1754"/>
                    <a:pt x="2096" y="0"/>
                    <a:pt x="209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5" name="Google Shape;1545;p92"/>
            <p:cNvSpPr/>
            <p:nvPr/>
          </p:nvSpPr>
          <p:spPr>
            <a:xfrm>
              <a:off x="2288393" y="2065914"/>
              <a:ext cx="239397" cy="116810"/>
            </a:xfrm>
            <a:custGeom>
              <a:avLst/>
              <a:gdLst/>
              <a:ahLst/>
              <a:cxnLst/>
              <a:rect l="l" t="t" r="r" b="b"/>
              <a:pathLst>
                <a:path w="7665" h="3740" extrusionOk="0">
                  <a:moveTo>
                    <a:pt x="5054" y="0"/>
                  </a:moveTo>
                  <a:cubicBezTo>
                    <a:pt x="3564" y="0"/>
                    <a:pt x="1998" y="501"/>
                    <a:pt x="1998" y="501"/>
                  </a:cubicBezTo>
                  <a:cubicBezTo>
                    <a:pt x="1998" y="501"/>
                    <a:pt x="0" y="2612"/>
                    <a:pt x="2648" y="3554"/>
                  </a:cubicBezTo>
                  <a:cubicBezTo>
                    <a:pt x="3013" y="3684"/>
                    <a:pt x="3373" y="3740"/>
                    <a:pt x="3723" y="3740"/>
                  </a:cubicBezTo>
                  <a:cubicBezTo>
                    <a:pt x="5904" y="3740"/>
                    <a:pt x="7665" y="1557"/>
                    <a:pt x="7665" y="1557"/>
                  </a:cubicBezTo>
                  <a:cubicBezTo>
                    <a:pt x="7445" y="336"/>
                    <a:pt x="6275" y="0"/>
                    <a:pt x="505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6" name="Google Shape;1546;p92"/>
            <p:cNvSpPr/>
            <p:nvPr/>
          </p:nvSpPr>
          <p:spPr>
            <a:xfrm>
              <a:off x="2488717" y="2070911"/>
              <a:ext cx="217940" cy="148854"/>
            </a:xfrm>
            <a:custGeom>
              <a:avLst/>
              <a:gdLst/>
              <a:ahLst/>
              <a:cxnLst/>
              <a:rect l="l" t="t" r="r" b="b"/>
              <a:pathLst>
                <a:path w="6978" h="4766" extrusionOk="0">
                  <a:moveTo>
                    <a:pt x="1798" y="1"/>
                  </a:moveTo>
                  <a:cubicBezTo>
                    <a:pt x="1794" y="1"/>
                    <a:pt x="1791" y="1"/>
                    <a:pt x="1787" y="1"/>
                  </a:cubicBezTo>
                  <a:cubicBezTo>
                    <a:pt x="1" y="33"/>
                    <a:pt x="553" y="1088"/>
                    <a:pt x="553" y="1088"/>
                  </a:cubicBezTo>
                  <a:cubicBezTo>
                    <a:pt x="553" y="1088"/>
                    <a:pt x="1480" y="4765"/>
                    <a:pt x="3852" y="4765"/>
                  </a:cubicBezTo>
                  <a:cubicBezTo>
                    <a:pt x="3992" y="4765"/>
                    <a:pt x="4137" y="4752"/>
                    <a:pt x="4288" y="4725"/>
                  </a:cubicBezTo>
                  <a:cubicBezTo>
                    <a:pt x="6978" y="4239"/>
                    <a:pt x="3570" y="1"/>
                    <a:pt x="179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7" name="Google Shape;1547;p92"/>
            <p:cNvSpPr/>
            <p:nvPr/>
          </p:nvSpPr>
          <p:spPr>
            <a:xfrm>
              <a:off x="2181485" y="2225261"/>
              <a:ext cx="112000" cy="165938"/>
            </a:xfrm>
            <a:custGeom>
              <a:avLst/>
              <a:gdLst/>
              <a:ahLst/>
              <a:cxnLst/>
              <a:rect l="l" t="t" r="r" b="b"/>
              <a:pathLst>
                <a:path w="3586" h="5313" extrusionOk="0">
                  <a:moveTo>
                    <a:pt x="2002" y="0"/>
                  </a:moveTo>
                  <a:cubicBezTo>
                    <a:pt x="1830" y="0"/>
                    <a:pt x="1644" y="28"/>
                    <a:pt x="1442" y="92"/>
                  </a:cubicBezTo>
                  <a:cubicBezTo>
                    <a:pt x="1" y="551"/>
                    <a:pt x="59" y="5313"/>
                    <a:pt x="2705" y="5313"/>
                  </a:cubicBezTo>
                  <a:cubicBezTo>
                    <a:pt x="2770" y="5313"/>
                    <a:pt x="2836" y="5310"/>
                    <a:pt x="2904" y="5304"/>
                  </a:cubicBezTo>
                  <a:lnTo>
                    <a:pt x="3586" y="1115"/>
                  </a:lnTo>
                  <a:cubicBezTo>
                    <a:pt x="3586" y="1115"/>
                    <a:pt x="3090" y="0"/>
                    <a:pt x="2002" y="0"/>
                  </a:cubicBezTo>
                  <a:close/>
                </a:path>
              </a:pathLst>
            </a:custGeom>
            <a:solidFill>
              <a:srgbClr val="E971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8" name="Google Shape;1548;p92"/>
            <p:cNvSpPr/>
            <p:nvPr/>
          </p:nvSpPr>
          <p:spPr>
            <a:xfrm>
              <a:off x="2226522" y="2342944"/>
              <a:ext cx="28953" cy="26673"/>
            </a:xfrm>
            <a:custGeom>
              <a:avLst/>
              <a:gdLst/>
              <a:ahLst/>
              <a:cxnLst/>
              <a:rect l="l" t="t" r="r" b="b"/>
              <a:pathLst>
                <a:path w="927" h="854" extrusionOk="0">
                  <a:moveTo>
                    <a:pt x="465" y="0"/>
                  </a:moveTo>
                  <a:cubicBezTo>
                    <a:pt x="269" y="0"/>
                    <a:pt x="92" y="136"/>
                    <a:pt x="50" y="334"/>
                  </a:cubicBezTo>
                  <a:cubicBezTo>
                    <a:pt x="0" y="562"/>
                    <a:pt x="147" y="789"/>
                    <a:pt x="374" y="838"/>
                  </a:cubicBezTo>
                  <a:cubicBezTo>
                    <a:pt x="411" y="849"/>
                    <a:pt x="448" y="854"/>
                    <a:pt x="484" y="854"/>
                  </a:cubicBezTo>
                  <a:cubicBezTo>
                    <a:pt x="671" y="854"/>
                    <a:pt x="837" y="720"/>
                    <a:pt x="877" y="529"/>
                  </a:cubicBezTo>
                  <a:cubicBezTo>
                    <a:pt x="927" y="286"/>
                    <a:pt x="780" y="59"/>
                    <a:pt x="552" y="10"/>
                  </a:cubicBezTo>
                  <a:cubicBezTo>
                    <a:pt x="523" y="3"/>
                    <a:pt x="494" y="0"/>
                    <a:pt x="465" y="0"/>
                  </a:cubicBezTo>
                  <a:close/>
                </a:path>
              </a:pathLst>
            </a:custGeom>
            <a:solidFill>
              <a:srgbClr val="FDF1E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9" name="Google Shape;1549;p92"/>
            <p:cNvSpPr/>
            <p:nvPr/>
          </p:nvSpPr>
          <p:spPr>
            <a:xfrm>
              <a:off x="2214872" y="2269580"/>
              <a:ext cx="52783" cy="65089"/>
            </a:xfrm>
            <a:custGeom>
              <a:avLst/>
              <a:gdLst/>
              <a:ahLst/>
              <a:cxnLst/>
              <a:rect l="l" t="t" r="r" b="b"/>
              <a:pathLst>
                <a:path w="1690" h="2084" extrusionOk="0">
                  <a:moveTo>
                    <a:pt x="144" y="0"/>
                  </a:moveTo>
                  <a:cubicBezTo>
                    <a:pt x="88" y="0"/>
                    <a:pt x="30" y="34"/>
                    <a:pt x="16" y="102"/>
                  </a:cubicBezTo>
                  <a:cubicBezTo>
                    <a:pt x="1" y="167"/>
                    <a:pt x="33" y="232"/>
                    <a:pt x="98" y="265"/>
                  </a:cubicBezTo>
                  <a:cubicBezTo>
                    <a:pt x="438" y="362"/>
                    <a:pt x="698" y="572"/>
                    <a:pt x="893" y="800"/>
                  </a:cubicBezTo>
                  <a:cubicBezTo>
                    <a:pt x="585" y="1027"/>
                    <a:pt x="341" y="1222"/>
                    <a:pt x="325" y="1239"/>
                  </a:cubicBezTo>
                  <a:cubicBezTo>
                    <a:pt x="276" y="1287"/>
                    <a:pt x="260" y="1369"/>
                    <a:pt x="308" y="1417"/>
                  </a:cubicBezTo>
                  <a:cubicBezTo>
                    <a:pt x="341" y="1449"/>
                    <a:pt x="373" y="1466"/>
                    <a:pt x="406" y="1466"/>
                  </a:cubicBezTo>
                  <a:cubicBezTo>
                    <a:pt x="438" y="1466"/>
                    <a:pt x="471" y="1466"/>
                    <a:pt x="503" y="1434"/>
                  </a:cubicBezTo>
                  <a:cubicBezTo>
                    <a:pt x="503" y="1434"/>
                    <a:pt x="747" y="1239"/>
                    <a:pt x="1040" y="1011"/>
                  </a:cubicBezTo>
                  <a:cubicBezTo>
                    <a:pt x="1332" y="1482"/>
                    <a:pt x="1413" y="1953"/>
                    <a:pt x="1413" y="1969"/>
                  </a:cubicBezTo>
                  <a:cubicBezTo>
                    <a:pt x="1413" y="2018"/>
                    <a:pt x="1478" y="2066"/>
                    <a:pt x="1527" y="2083"/>
                  </a:cubicBezTo>
                  <a:lnTo>
                    <a:pt x="1559" y="2083"/>
                  </a:lnTo>
                  <a:cubicBezTo>
                    <a:pt x="1640" y="2066"/>
                    <a:pt x="1689" y="2001"/>
                    <a:pt x="1672" y="1921"/>
                  </a:cubicBezTo>
                  <a:cubicBezTo>
                    <a:pt x="1672" y="1856"/>
                    <a:pt x="1445" y="394"/>
                    <a:pt x="179" y="5"/>
                  </a:cubicBezTo>
                  <a:cubicBezTo>
                    <a:pt x="167" y="2"/>
                    <a:pt x="156" y="0"/>
                    <a:pt x="14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0" name="Google Shape;1550;p92"/>
            <p:cNvSpPr/>
            <p:nvPr/>
          </p:nvSpPr>
          <p:spPr>
            <a:xfrm>
              <a:off x="3076478" y="4028957"/>
              <a:ext cx="165907" cy="154726"/>
            </a:xfrm>
            <a:custGeom>
              <a:avLst/>
              <a:gdLst/>
              <a:ahLst/>
              <a:cxnLst/>
              <a:rect l="l" t="t" r="r" b="b"/>
              <a:pathLst>
                <a:path w="5312" h="4954" extrusionOk="0">
                  <a:moveTo>
                    <a:pt x="5100" y="1"/>
                  </a:moveTo>
                  <a:lnTo>
                    <a:pt x="1" y="585"/>
                  </a:lnTo>
                  <a:lnTo>
                    <a:pt x="910" y="4954"/>
                  </a:lnTo>
                  <a:lnTo>
                    <a:pt x="5311" y="4937"/>
                  </a:lnTo>
                  <a:lnTo>
                    <a:pt x="5100" y="1"/>
                  </a:lnTo>
                  <a:close/>
                </a:path>
              </a:pathLst>
            </a:custGeom>
            <a:solidFill>
              <a:srgbClr val="E971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1" name="Google Shape;1551;p92"/>
            <p:cNvSpPr/>
            <p:nvPr/>
          </p:nvSpPr>
          <p:spPr>
            <a:xfrm>
              <a:off x="3051648" y="4144954"/>
              <a:ext cx="538105" cy="255794"/>
            </a:xfrm>
            <a:custGeom>
              <a:avLst/>
              <a:gdLst/>
              <a:ahLst/>
              <a:cxnLst/>
              <a:rect l="l" t="t" r="r" b="b"/>
              <a:pathLst>
                <a:path w="17229" h="8190" extrusionOk="0">
                  <a:moveTo>
                    <a:pt x="5948" y="0"/>
                  </a:moveTo>
                  <a:cubicBezTo>
                    <a:pt x="5114" y="0"/>
                    <a:pt x="3980" y="767"/>
                    <a:pt x="2883" y="767"/>
                  </a:cubicBezTo>
                  <a:cubicBezTo>
                    <a:pt x="2397" y="767"/>
                    <a:pt x="1919" y="617"/>
                    <a:pt x="1478" y="184"/>
                  </a:cubicBezTo>
                  <a:cubicBezTo>
                    <a:pt x="1478" y="184"/>
                    <a:pt x="1433" y="171"/>
                    <a:pt x="1367" y="171"/>
                  </a:cubicBezTo>
                  <a:cubicBezTo>
                    <a:pt x="1170" y="171"/>
                    <a:pt x="780" y="280"/>
                    <a:pt x="780" y="1142"/>
                  </a:cubicBezTo>
                  <a:cubicBezTo>
                    <a:pt x="780" y="1288"/>
                    <a:pt x="763" y="1483"/>
                    <a:pt x="731" y="1727"/>
                  </a:cubicBezTo>
                  <a:cubicBezTo>
                    <a:pt x="715" y="1873"/>
                    <a:pt x="683" y="2019"/>
                    <a:pt x="666" y="2182"/>
                  </a:cubicBezTo>
                  <a:cubicBezTo>
                    <a:pt x="439" y="3611"/>
                    <a:pt x="1" y="5851"/>
                    <a:pt x="98" y="7263"/>
                  </a:cubicBezTo>
                  <a:cubicBezTo>
                    <a:pt x="131" y="7653"/>
                    <a:pt x="196" y="7962"/>
                    <a:pt x="326" y="8190"/>
                  </a:cubicBezTo>
                  <a:lnTo>
                    <a:pt x="16986" y="8173"/>
                  </a:lnTo>
                  <a:cubicBezTo>
                    <a:pt x="16986" y="8173"/>
                    <a:pt x="17229" y="7816"/>
                    <a:pt x="17116" y="7248"/>
                  </a:cubicBezTo>
                  <a:cubicBezTo>
                    <a:pt x="16986" y="6533"/>
                    <a:pt x="16287" y="5510"/>
                    <a:pt x="13803" y="4471"/>
                  </a:cubicBezTo>
                  <a:cubicBezTo>
                    <a:pt x="11887" y="3676"/>
                    <a:pt x="9646" y="2896"/>
                    <a:pt x="8315" y="1710"/>
                  </a:cubicBezTo>
                  <a:cubicBezTo>
                    <a:pt x="6999" y="509"/>
                    <a:pt x="6512" y="168"/>
                    <a:pt x="6512" y="168"/>
                  </a:cubicBezTo>
                  <a:cubicBezTo>
                    <a:pt x="6346" y="48"/>
                    <a:pt x="6156" y="0"/>
                    <a:pt x="594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2" name="Google Shape;1552;p92"/>
            <p:cNvSpPr/>
            <p:nvPr/>
          </p:nvSpPr>
          <p:spPr>
            <a:xfrm>
              <a:off x="3054709" y="4371294"/>
              <a:ext cx="535044" cy="29452"/>
            </a:xfrm>
            <a:custGeom>
              <a:avLst/>
              <a:gdLst/>
              <a:ahLst/>
              <a:cxnLst/>
              <a:rect l="l" t="t" r="r" b="b"/>
              <a:pathLst>
                <a:path w="17131" h="943" extrusionOk="0">
                  <a:moveTo>
                    <a:pt x="17018" y="1"/>
                  </a:moveTo>
                  <a:lnTo>
                    <a:pt x="0" y="16"/>
                  </a:lnTo>
                  <a:cubicBezTo>
                    <a:pt x="33" y="406"/>
                    <a:pt x="98" y="715"/>
                    <a:pt x="228" y="943"/>
                  </a:cubicBezTo>
                  <a:lnTo>
                    <a:pt x="16888" y="926"/>
                  </a:lnTo>
                  <a:cubicBezTo>
                    <a:pt x="16888" y="926"/>
                    <a:pt x="17131" y="569"/>
                    <a:pt x="17018"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3" name="Google Shape;1553;p92"/>
            <p:cNvSpPr/>
            <p:nvPr/>
          </p:nvSpPr>
          <p:spPr>
            <a:xfrm>
              <a:off x="3072418" y="4198892"/>
              <a:ext cx="69024" cy="201856"/>
            </a:xfrm>
            <a:custGeom>
              <a:avLst/>
              <a:gdLst/>
              <a:ahLst/>
              <a:cxnLst/>
              <a:rect l="l" t="t" r="r" b="b"/>
              <a:pathLst>
                <a:path w="2210" h="6463" extrusionOk="0">
                  <a:moveTo>
                    <a:pt x="66" y="0"/>
                  </a:moveTo>
                  <a:cubicBezTo>
                    <a:pt x="50" y="146"/>
                    <a:pt x="18" y="292"/>
                    <a:pt x="1" y="455"/>
                  </a:cubicBezTo>
                  <a:cubicBezTo>
                    <a:pt x="683" y="1039"/>
                    <a:pt x="1674" y="2143"/>
                    <a:pt x="1755" y="3800"/>
                  </a:cubicBezTo>
                  <a:cubicBezTo>
                    <a:pt x="1820" y="5034"/>
                    <a:pt x="1349" y="5894"/>
                    <a:pt x="862" y="6463"/>
                  </a:cubicBezTo>
                  <a:lnTo>
                    <a:pt x="1349" y="6463"/>
                  </a:lnTo>
                  <a:cubicBezTo>
                    <a:pt x="1820" y="5846"/>
                    <a:pt x="2209" y="4952"/>
                    <a:pt x="2144" y="3767"/>
                  </a:cubicBezTo>
                  <a:cubicBezTo>
                    <a:pt x="2047" y="1802"/>
                    <a:pt x="797" y="568"/>
                    <a:pt x="66"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4" name="Google Shape;1554;p92"/>
            <p:cNvSpPr/>
            <p:nvPr/>
          </p:nvSpPr>
          <p:spPr>
            <a:xfrm>
              <a:off x="3293074" y="4203733"/>
              <a:ext cx="51752" cy="25080"/>
            </a:xfrm>
            <a:custGeom>
              <a:avLst/>
              <a:gdLst/>
              <a:ahLst/>
              <a:cxnLst/>
              <a:rect l="l" t="t" r="r" b="b"/>
              <a:pathLst>
                <a:path w="1657" h="803" extrusionOk="0">
                  <a:moveTo>
                    <a:pt x="1347" y="0"/>
                  </a:moveTo>
                  <a:cubicBezTo>
                    <a:pt x="1326" y="0"/>
                    <a:pt x="1304" y="3"/>
                    <a:pt x="1282" y="7"/>
                  </a:cubicBezTo>
                  <a:lnTo>
                    <a:pt x="243" y="267"/>
                  </a:lnTo>
                  <a:cubicBezTo>
                    <a:pt x="98" y="300"/>
                    <a:pt x="0" y="445"/>
                    <a:pt x="33" y="592"/>
                  </a:cubicBezTo>
                  <a:cubicBezTo>
                    <a:pt x="65" y="722"/>
                    <a:pt x="178" y="802"/>
                    <a:pt x="308" y="802"/>
                  </a:cubicBezTo>
                  <a:lnTo>
                    <a:pt x="373" y="802"/>
                  </a:lnTo>
                  <a:lnTo>
                    <a:pt x="1412" y="543"/>
                  </a:lnTo>
                  <a:cubicBezTo>
                    <a:pt x="1559" y="495"/>
                    <a:pt x="1656" y="348"/>
                    <a:pt x="1607" y="202"/>
                  </a:cubicBezTo>
                  <a:cubicBezTo>
                    <a:pt x="1579" y="77"/>
                    <a:pt x="1470" y="0"/>
                    <a:pt x="134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5" name="Google Shape;1555;p92"/>
            <p:cNvSpPr/>
            <p:nvPr/>
          </p:nvSpPr>
          <p:spPr>
            <a:xfrm>
              <a:off x="3260592" y="4176655"/>
              <a:ext cx="51783" cy="25298"/>
            </a:xfrm>
            <a:custGeom>
              <a:avLst/>
              <a:gdLst/>
              <a:ahLst/>
              <a:cxnLst/>
              <a:rect l="l" t="t" r="r" b="b"/>
              <a:pathLst>
                <a:path w="1658" h="810" extrusionOk="0">
                  <a:moveTo>
                    <a:pt x="1360" y="1"/>
                  </a:moveTo>
                  <a:cubicBezTo>
                    <a:pt x="1334" y="1"/>
                    <a:pt x="1309" y="5"/>
                    <a:pt x="1283" y="13"/>
                  </a:cubicBezTo>
                  <a:lnTo>
                    <a:pt x="244" y="273"/>
                  </a:lnTo>
                  <a:cubicBezTo>
                    <a:pt x="98" y="305"/>
                    <a:pt x="1" y="452"/>
                    <a:pt x="49" y="598"/>
                  </a:cubicBezTo>
                  <a:cubicBezTo>
                    <a:pt x="81" y="728"/>
                    <a:pt x="179" y="809"/>
                    <a:pt x="309" y="809"/>
                  </a:cubicBezTo>
                  <a:cubicBezTo>
                    <a:pt x="326" y="809"/>
                    <a:pt x="358" y="809"/>
                    <a:pt x="374" y="793"/>
                  </a:cubicBezTo>
                  <a:lnTo>
                    <a:pt x="1413" y="533"/>
                  </a:lnTo>
                  <a:cubicBezTo>
                    <a:pt x="1560" y="500"/>
                    <a:pt x="1657" y="355"/>
                    <a:pt x="1625" y="208"/>
                  </a:cubicBezTo>
                  <a:cubicBezTo>
                    <a:pt x="1584" y="88"/>
                    <a:pt x="1478" y="1"/>
                    <a:pt x="13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6" name="Google Shape;1556;p92"/>
            <p:cNvSpPr/>
            <p:nvPr/>
          </p:nvSpPr>
          <p:spPr>
            <a:xfrm>
              <a:off x="3325524" y="4222473"/>
              <a:ext cx="51752" cy="25111"/>
            </a:xfrm>
            <a:custGeom>
              <a:avLst/>
              <a:gdLst/>
              <a:ahLst/>
              <a:cxnLst/>
              <a:rect l="l" t="t" r="r" b="b"/>
              <a:pathLst>
                <a:path w="1657" h="804" extrusionOk="0">
                  <a:moveTo>
                    <a:pt x="1347" y="1"/>
                  </a:moveTo>
                  <a:cubicBezTo>
                    <a:pt x="1326" y="1"/>
                    <a:pt x="1304" y="3"/>
                    <a:pt x="1282" y="8"/>
                  </a:cubicBezTo>
                  <a:lnTo>
                    <a:pt x="243" y="267"/>
                  </a:lnTo>
                  <a:cubicBezTo>
                    <a:pt x="98" y="300"/>
                    <a:pt x="0" y="462"/>
                    <a:pt x="48" y="609"/>
                  </a:cubicBezTo>
                  <a:cubicBezTo>
                    <a:pt x="65" y="722"/>
                    <a:pt x="178" y="804"/>
                    <a:pt x="308" y="804"/>
                  </a:cubicBezTo>
                  <a:lnTo>
                    <a:pt x="373" y="804"/>
                  </a:lnTo>
                  <a:lnTo>
                    <a:pt x="1412" y="544"/>
                  </a:lnTo>
                  <a:cubicBezTo>
                    <a:pt x="1559" y="512"/>
                    <a:pt x="1657" y="349"/>
                    <a:pt x="1607" y="202"/>
                  </a:cubicBezTo>
                  <a:cubicBezTo>
                    <a:pt x="1579" y="78"/>
                    <a:pt x="1470" y="1"/>
                    <a:pt x="134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7" name="Google Shape;1557;p92"/>
            <p:cNvSpPr/>
            <p:nvPr/>
          </p:nvSpPr>
          <p:spPr>
            <a:xfrm>
              <a:off x="3357975" y="4240743"/>
              <a:ext cx="51752" cy="25111"/>
            </a:xfrm>
            <a:custGeom>
              <a:avLst/>
              <a:gdLst/>
              <a:ahLst/>
              <a:cxnLst/>
              <a:rect l="l" t="t" r="r" b="b"/>
              <a:pathLst>
                <a:path w="1657" h="804" extrusionOk="0">
                  <a:moveTo>
                    <a:pt x="1347" y="0"/>
                  </a:moveTo>
                  <a:cubicBezTo>
                    <a:pt x="1326" y="0"/>
                    <a:pt x="1304" y="2"/>
                    <a:pt x="1283" y="7"/>
                  </a:cubicBezTo>
                  <a:lnTo>
                    <a:pt x="243" y="267"/>
                  </a:lnTo>
                  <a:cubicBezTo>
                    <a:pt x="98" y="299"/>
                    <a:pt x="1" y="446"/>
                    <a:pt x="49" y="592"/>
                  </a:cubicBezTo>
                  <a:cubicBezTo>
                    <a:pt x="81" y="722"/>
                    <a:pt x="178" y="803"/>
                    <a:pt x="308" y="803"/>
                  </a:cubicBezTo>
                  <a:lnTo>
                    <a:pt x="373" y="803"/>
                  </a:lnTo>
                  <a:lnTo>
                    <a:pt x="1413" y="544"/>
                  </a:lnTo>
                  <a:cubicBezTo>
                    <a:pt x="1559" y="494"/>
                    <a:pt x="1657" y="349"/>
                    <a:pt x="1624" y="202"/>
                  </a:cubicBezTo>
                  <a:cubicBezTo>
                    <a:pt x="1582" y="78"/>
                    <a:pt x="1470" y="0"/>
                    <a:pt x="134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8" name="Google Shape;1558;p92"/>
            <p:cNvSpPr/>
            <p:nvPr/>
          </p:nvSpPr>
          <p:spPr>
            <a:xfrm>
              <a:off x="3393486" y="4257484"/>
              <a:ext cx="51752" cy="25080"/>
            </a:xfrm>
            <a:custGeom>
              <a:avLst/>
              <a:gdLst/>
              <a:ahLst/>
              <a:cxnLst/>
              <a:rect l="l" t="t" r="r" b="b"/>
              <a:pathLst>
                <a:path w="1657" h="803" extrusionOk="0">
                  <a:moveTo>
                    <a:pt x="1347" y="0"/>
                  </a:moveTo>
                  <a:cubicBezTo>
                    <a:pt x="1326" y="0"/>
                    <a:pt x="1304" y="3"/>
                    <a:pt x="1282" y="8"/>
                  </a:cubicBezTo>
                  <a:lnTo>
                    <a:pt x="243" y="267"/>
                  </a:lnTo>
                  <a:cubicBezTo>
                    <a:pt x="98" y="300"/>
                    <a:pt x="0" y="445"/>
                    <a:pt x="48" y="592"/>
                  </a:cubicBezTo>
                  <a:cubicBezTo>
                    <a:pt x="81" y="722"/>
                    <a:pt x="178" y="803"/>
                    <a:pt x="308" y="803"/>
                  </a:cubicBezTo>
                  <a:lnTo>
                    <a:pt x="373" y="803"/>
                  </a:lnTo>
                  <a:lnTo>
                    <a:pt x="1412" y="543"/>
                  </a:lnTo>
                  <a:cubicBezTo>
                    <a:pt x="1559" y="510"/>
                    <a:pt x="1656" y="348"/>
                    <a:pt x="1624" y="202"/>
                  </a:cubicBezTo>
                  <a:cubicBezTo>
                    <a:pt x="1582" y="77"/>
                    <a:pt x="1470" y="0"/>
                    <a:pt x="134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9" name="Google Shape;1559;p92"/>
            <p:cNvSpPr/>
            <p:nvPr/>
          </p:nvSpPr>
          <p:spPr>
            <a:xfrm>
              <a:off x="3432026" y="4271695"/>
              <a:ext cx="51752" cy="25080"/>
            </a:xfrm>
            <a:custGeom>
              <a:avLst/>
              <a:gdLst/>
              <a:ahLst/>
              <a:cxnLst/>
              <a:rect l="l" t="t" r="r" b="b"/>
              <a:pathLst>
                <a:path w="1657" h="803" extrusionOk="0">
                  <a:moveTo>
                    <a:pt x="1347" y="0"/>
                  </a:moveTo>
                  <a:cubicBezTo>
                    <a:pt x="1326" y="0"/>
                    <a:pt x="1304" y="2"/>
                    <a:pt x="1282" y="7"/>
                  </a:cubicBezTo>
                  <a:lnTo>
                    <a:pt x="243" y="267"/>
                  </a:lnTo>
                  <a:cubicBezTo>
                    <a:pt x="98" y="300"/>
                    <a:pt x="0" y="462"/>
                    <a:pt x="33" y="607"/>
                  </a:cubicBezTo>
                  <a:cubicBezTo>
                    <a:pt x="65" y="722"/>
                    <a:pt x="178" y="802"/>
                    <a:pt x="308" y="802"/>
                  </a:cubicBezTo>
                  <a:lnTo>
                    <a:pt x="373" y="802"/>
                  </a:lnTo>
                  <a:lnTo>
                    <a:pt x="1412" y="542"/>
                  </a:lnTo>
                  <a:cubicBezTo>
                    <a:pt x="1559" y="510"/>
                    <a:pt x="1656" y="365"/>
                    <a:pt x="1607" y="202"/>
                  </a:cubicBezTo>
                  <a:cubicBezTo>
                    <a:pt x="1579" y="77"/>
                    <a:pt x="1470" y="0"/>
                    <a:pt x="134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0" name="Google Shape;1560;p92"/>
            <p:cNvSpPr/>
            <p:nvPr/>
          </p:nvSpPr>
          <p:spPr>
            <a:xfrm>
              <a:off x="2099719" y="2996948"/>
              <a:ext cx="1164972" cy="1140767"/>
            </a:xfrm>
            <a:custGeom>
              <a:avLst/>
              <a:gdLst/>
              <a:ahLst/>
              <a:cxnLst/>
              <a:rect l="l" t="t" r="r" b="b"/>
              <a:pathLst>
                <a:path w="37300" h="36525" extrusionOk="0">
                  <a:moveTo>
                    <a:pt x="24835" y="1"/>
                  </a:moveTo>
                  <a:cubicBezTo>
                    <a:pt x="23476" y="1"/>
                    <a:pt x="21963" y="378"/>
                    <a:pt x="20315" y="1267"/>
                  </a:cubicBezTo>
                  <a:cubicBezTo>
                    <a:pt x="13218" y="5099"/>
                    <a:pt x="4515" y="20963"/>
                    <a:pt x="1" y="31810"/>
                  </a:cubicBezTo>
                  <a:cubicBezTo>
                    <a:pt x="1" y="31810"/>
                    <a:pt x="3950" y="36525"/>
                    <a:pt x="10090" y="36525"/>
                  </a:cubicBezTo>
                  <a:cubicBezTo>
                    <a:pt x="11156" y="36525"/>
                    <a:pt x="12289" y="36382"/>
                    <a:pt x="13478" y="36048"/>
                  </a:cubicBezTo>
                  <a:cubicBezTo>
                    <a:pt x="19671" y="34297"/>
                    <a:pt x="23406" y="23796"/>
                    <a:pt x="24794" y="19065"/>
                  </a:cubicBezTo>
                  <a:lnTo>
                    <a:pt x="24794" y="19065"/>
                  </a:lnTo>
                  <a:cubicBezTo>
                    <a:pt x="24841" y="22782"/>
                    <a:pt x="28558" y="28112"/>
                    <a:pt x="30301" y="34977"/>
                  </a:cubicBezTo>
                  <a:lnTo>
                    <a:pt x="37300" y="34425"/>
                  </a:lnTo>
                  <a:cubicBezTo>
                    <a:pt x="37300" y="34425"/>
                    <a:pt x="33223" y="10408"/>
                    <a:pt x="32234" y="6316"/>
                  </a:cubicBezTo>
                  <a:cubicBezTo>
                    <a:pt x="31482" y="3262"/>
                    <a:pt x="28831" y="1"/>
                    <a:pt x="2483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1" name="Google Shape;1561;p92"/>
            <p:cNvSpPr/>
            <p:nvPr/>
          </p:nvSpPr>
          <p:spPr>
            <a:xfrm>
              <a:off x="2129140" y="3671878"/>
              <a:ext cx="163877" cy="277532"/>
            </a:xfrm>
            <a:custGeom>
              <a:avLst/>
              <a:gdLst/>
              <a:ahLst/>
              <a:cxnLst/>
              <a:rect l="l" t="t" r="r" b="b"/>
              <a:pathLst>
                <a:path w="5247" h="8886" extrusionOk="0">
                  <a:moveTo>
                    <a:pt x="3898" y="0"/>
                  </a:moveTo>
                  <a:cubicBezTo>
                    <a:pt x="3871" y="0"/>
                    <a:pt x="3843" y="6"/>
                    <a:pt x="3817" y="19"/>
                  </a:cubicBezTo>
                  <a:cubicBezTo>
                    <a:pt x="3703" y="52"/>
                    <a:pt x="3655" y="165"/>
                    <a:pt x="3703" y="279"/>
                  </a:cubicBezTo>
                  <a:cubicBezTo>
                    <a:pt x="3720" y="312"/>
                    <a:pt x="5246" y="4419"/>
                    <a:pt x="3687" y="6807"/>
                  </a:cubicBezTo>
                  <a:cubicBezTo>
                    <a:pt x="3005" y="7829"/>
                    <a:pt x="1836" y="8398"/>
                    <a:pt x="196" y="8479"/>
                  </a:cubicBezTo>
                  <a:cubicBezTo>
                    <a:pt x="83" y="8495"/>
                    <a:pt x="1" y="8593"/>
                    <a:pt x="1" y="8690"/>
                  </a:cubicBezTo>
                  <a:cubicBezTo>
                    <a:pt x="1" y="8803"/>
                    <a:pt x="98" y="8885"/>
                    <a:pt x="196" y="8885"/>
                  </a:cubicBezTo>
                  <a:lnTo>
                    <a:pt x="212" y="8885"/>
                  </a:lnTo>
                  <a:cubicBezTo>
                    <a:pt x="1999" y="8803"/>
                    <a:pt x="3281" y="8171"/>
                    <a:pt x="4028" y="7034"/>
                  </a:cubicBezTo>
                  <a:cubicBezTo>
                    <a:pt x="4727" y="5962"/>
                    <a:pt x="4954" y="4436"/>
                    <a:pt x="4694" y="2600"/>
                  </a:cubicBezTo>
                  <a:cubicBezTo>
                    <a:pt x="4482" y="1221"/>
                    <a:pt x="4093" y="182"/>
                    <a:pt x="4077" y="132"/>
                  </a:cubicBezTo>
                  <a:cubicBezTo>
                    <a:pt x="4053" y="49"/>
                    <a:pt x="3976" y="0"/>
                    <a:pt x="389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2" name="Google Shape;1562;p92"/>
            <p:cNvSpPr/>
            <p:nvPr/>
          </p:nvSpPr>
          <p:spPr>
            <a:xfrm>
              <a:off x="2118521" y="3373641"/>
              <a:ext cx="952435" cy="729997"/>
            </a:xfrm>
            <a:custGeom>
              <a:avLst/>
              <a:gdLst/>
              <a:ahLst/>
              <a:cxnLst/>
              <a:rect l="l" t="t" r="r" b="b"/>
              <a:pathLst>
                <a:path w="30495" h="23373" extrusionOk="0">
                  <a:moveTo>
                    <a:pt x="25625" y="1"/>
                  </a:moveTo>
                  <a:cubicBezTo>
                    <a:pt x="25555" y="1"/>
                    <a:pt x="25490" y="46"/>
                    <a:pt x="25461" y="118"/>
                  </a:cubicBezTo>
                  <a:cubicBezTo>
                    <a:pt x="25444" y="166"/>
                    <a:pt x="23691" y="5330"/>
                    <a:pt x="21109" y="10672"/>
                  </a:cubicBezTo>
                  <a:cubicBezTo>
                    <a:pt x="17700" y="17720"/>
                    <a:pt x="14387" y="21909"/>
                    <a:pt x="11545" y="22753"/>
                  </a:cubicBezTo>
                  <a:cubicBezTo>
                    <a:pt x="10907" y="22942"/>
                    <a:pt x="10253" y="23023"/>
                    <a:pt x="9600" y="23023"/>
                  </a:cubicBezTo>
                  <a:cubicBezTo>
                    <a:pt x="7559" y="23023"/>
                    <a:pt x="5528" y="22232"/>
                    <a:pt x="4027" y="21470"/>
                  </a:cubicBezTo>
                  <a:cubicBezTo>
                    <a:pt x="1867" y="20350"/>
                    <a:pt x="308" y="19034"/>
                    <a:pt x="308" y="19019"/>
                  </a:cubicBezTo>
                  <a:cubicBezTo>
                    <a:pt x="273" y="18990"/>
                    <a:pt x="231" y="18977"/>
                    <a:pt x="191" y="18977"/>
                  </a:cubicBezTo>
                  <a:cubicBezTo>
                    <a:pt x="140" y="18977"/>
                    <a:pt x="92" y="18998"/>
                    <a:pt x="65" y="19034"/>
                  </a:cubicBezTo>
                  <a:cubicBezTo>
                    <a:pt x="0" y="19116"/>
                    <a:pt x="0" y="19214"/>
                    <a:pt x="81" y="19278"/>
                  </a:cubicBezTo>
                  <a:cubicBezTo>
                    <a:pt x="98" y="19294"/>
                    <a:pt x="1672" y="20642"/>
                    <a:pt x="3865" y="21762"/>
                  </a:cubicBezTo>
                  <a:cubicBezTo>
                    <a:pt x="5359" y="22526"/>
                    <a:pt x="7355" y="23305"/>
                    <a:pt x="9386" y="23370"/>
                  </a:cubicBezTo>
                  <a:cubicBezTo>
                    <a:pt x="9445" y="23372"/>
                    <a:pt x="9505" y="23372"/>
                    <a:pt x="9564" y="23372"/>
                  </a:cubicBezTo>
                  <a:cubicBezTo>
                    <a:pt x="10254" y="23372"/>
                    <a:pt x="10955" y="23287"/>
                    <a:pt x="11642" y="23078"/>
                  </a:cubicBezTo>
                  <a:cubicBezTo>
                    <a:pt x="13283" y="22591"/>
                    <a:pt x="15052" y="21065"/>
                    <a:pt x="16903" y="18564"/>
                  </a:cubicBezTo>
                  <a:cubicBezTo>
                    <a:pt x="18365" y="16583"/>
                    <a:pt x="19891" y="13985"/>
                    <a:pt x="21417" y="10818"/>
                  </a:cubicBezTo>
                  <a:cubicBezTo>
                    <a:pt x="23301" y="6905"/>
                    <a:pt x="24762" y="3106"/>
                    <a:pt x="25412" y="1303"/>
                  </a:cubicBezTo>
                  <a:lnTo>
                    <a:pt x="25412" y="1303"/>
                  </a:lnTo>
                  <a:cubicBezTo>
                    <a:pt x="25364" y="3365"/>
                    <a:pt x="25429" y="7847"/>
                    <a:pt x="26776" y="11338"/>
                  </a:cubicBezTo>
                  <a:cubicBezTo>
                    <a:pt x="28546" y="15966"/>
                    <a:pt x="30138" y="20950"/>
                    <a:pt x="30153" y="21000"/>
                  </a:cubicBezTo>
                  <a:cubicBezTo>
                    <a:pt x="30167" y="21077"/>
                    <a:pt x="30230" y="21123"/>
                    <a:pt x="30304" y="21123"/>
                  </a:cubicBezTo>
                  <a:cubicBezTo>
                    <a:pt x="30324" y="21123"/>
                    <a:pt x="30345" y="21119"/>
                    <a:pt x="30365" y="21113"/>
                  </a:cubicBezTo>
                  <a:cubicBezTo>
                    <a:pt x="30446" y="21097"/>
                    <a:pt x="30495" y="21000"/>
                    <a:pt x="30478" y="20902"/>
                  </a:cubicBezTo>
                  <a:cubicBezTo>
                    <a:pt x="30462" y="20853"/>
                    <a:pt x="28871" y="15852"/>
                    <a:pt x="27085" y="11208"/>
                  </a:cubicBezTo>
                  <a:cubicBezTo>
                    <a:pt x="25331" y="6613"/>
                    <a:pt x="25786" y="248"/>
                    <a:pt x="25802" y="183"/>
                  </a:cubicBezTo>
                  <a:cubicBezTo>
                    <a:pt x="25802" y="85"/>
                    <a:pt x="25737" y="21"/>
                    <a:pt x="25656" y="4"/>
                  </a:cubicBezTo>
                  <a:cubicBezTo>
                    <a:pt x="25646" y="2"/>
                    <a:pt x="25635" y="1"/>
                    <a:pt x="2562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3" name="Google Shape;1563;p92"/>
            <p:cNvSpPr/>
            <p:nvPr/>
          </p:nvSpPr>
          <p:spPr>
            <a:xfrm>
              <a:off x="3029848" y="4012248"/>
              <a:ext cx="225717" cy="24861"/>
            </a:xfrm>
            <a:custGeom>
              <a:avLst/>
              <a:gdLst/>
              <a:ahLst/>
              <a:cxnLst/>
              <a:rect l="l" t="t" r="r" b="b"/>
              <a:pathLst>
                <a:path w="7227" h="796" extrusionOk="0">
                  <a:moveTo>
                    <a:pt x="7047" y="1"/>
                  </a:moveTo>
                  <a:lnTo>
                    <a:pt x="162" y="455"/>
                  </a:lnTo>
                  <a:cubicBezTo>
                    <a:pt x="65" y="471"/>
                    <a:pt x="0" y="553"/>
                    <a:pt x="0" y="633"/>
                  </a:cubicBezTo>
                  <a:cubicBezTo>
                    <a:pt x="0" y="731"/>
                    <a:pt x="82" y="796"/>
                    <a:pt x="162" y="796"/>
                  </a:cubicBezTo>
                  <a:lnTo>
                    <a:pt x="179" y="796"/>
                  </a:lnTo>
                  <a:lnTo>
                    <a:pt x="7064" y="341"/>
                  </a:lnTo>
                  <a:cubicBezTo>
                    <a:pt x="7162" y="341"/>
                    <a:pt x="7226" y="260"/>
                    <a:pt x="7226" y="163"/>
                  </a:cubicBezTo>
                  <a:cubicBezTo>
                    <a:pt x="7210" y="66"/>
                    <a:pt x="7129" y="1"/>
                    <a:pt x="704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4" name="Google Shape;1564;p92"/>
            <p:cNvSpPr/>
            <p:nvPr/>
          </p:nvSpPr>
          <p:spPr>
            <a:xfrm>
              <a:off x="1952646" y="2706551"/>
              <a:ext cx="990008" cy="880756"/>
            </a:xfrm>
            <a:custGeom>
              <a:avLst/>
              <a:gdLst/>
              <a:ahLst/>
              <a:cxnLst/>
              <a:rect l="l" t="t" r="r" b="b"/>
              <a:pathLst>
                <a:path w="31698" h="28200" extrusionOk="0">
                  <a:moveTo>
                    <a:pt x="10761" y="20706"/>
                  </a:moveTo>
                  <a:cubicBezTo>
                    <a:pt x="10786" y="20706"/>
                    <a:pt x="10815" y="20708"/>
                    <a:pt x="10848" y="20713"/>
                  </a:cubicBezTo>
                  <a:cubicBezTo>
                    <a:pt x="10783" y="20730"/>
                    <a:pt x="10735" y="20730"/>
                    <a:pt x="10685" y="20730"/>
                  </a:cubicBezTo>
                  <a:cubicBezTo>
                    <a:pt x="10620" y="20730"/>
                    <a:pt x="10588" y="20713"/>
                    <a:pt x="10653" y="20713"/>
                  </a:cubicBezTo>
                  <a:cubicBezTo>
                    <a:pt x="10675" y="20713"/>
                    <a:pt x="10711" y="20706"/>
                    <a:pt x="10761" y="20706"/>
                  </a:cubicBezTo>
                  <a:close/>
                  <a:moveTo>
                    <a:pt x="4249" y="1"/>
                  </a:moveTo>
                  <a:cubicBezTo>
                    <a:pt x="4026" y="1"/>
                    <a:pt x="3800" y="20"/>
                    <a:pt x="3573" y="59"/>
                  </a:cubicBezTo>
                  <a:cubicBezTo>
                    <a:pt x="1447" y="416"/>
                    <a:pt x="1" y="2446"/>
                    <a:pt x="375" y="4573"/>
                  </a:cubicBezTo>
                  <a:cubicBezTo>
                    <a:pt x="408" y="4817"/>
                    <a:pt x="456" y="5044"/>
                    <a:pt x="488" y="5287"/>
                  </a:cubicBezTo>
                  <a:lnTo>
                    <a:pt x="618" y="5969"/>
                  </a:lnTo>
                  <a:cubicBezTo>
                    <a:pt x="700" y="6441"/>
                    <a:pt x="797" y="6895"/>
                    <a:pt x="878" y="7350"/>
                  </a:cubicBezTo>
                  <a:cubicBezTo>
                    <a:pt x="1057" y="8275"/>
                    <a:pt x="1252" y="9184"/>
                    <a:pt x="1447" y="10111"/>
                  </a:cubicBezTo>
                  <a:cubicBezTo>
                    <a:pt x="1772" y="11604"/>
                    <a:pt x="2112" y="13098"/>
                    <a:pt x="2486" y="14608"/>
                  </a:cubicBezTo>
                  <a:cubicBezTo>
                    <a:pt x="2567" y="14932"/>
                    <a:pt x="2648" y="15274"/>
                    <a:pt x="2729" y="15599"/>
                  </a:cubicBezTo>
                  <a:cubicBezTo>
                    <a:pt x="2843" y="16069"/>
                    <a:pt x="2956" y="16524"/>
                    <a:pt x="3086" y="16978"/>
                  </a:cubicBezTo>
                  <a:cubicBezTo>
                    <a:pt x="3200" y="17433"/>
                    <a:pt x="3330" y="17905"/>
                    <a:pt x="3460" y="18359"/>
                  </a:cubicBezTo>
                  <a:cubicBezTo>
                    <a:pt x="3541" y="18700"/>
                    <a:pt x="3638" y="19057"/>
                    <a:pt x="3753" y="19399"/>
                  </a:cubicBezTo>
                  <a:cubicBezTo>
                    <a:pt x="3915" y="19983"/>
                    <a:pt x="4093" y="20551"/>
                    <a:pt x="4272" y="21135"/>
                  </a:cubicBezTo>
                  <a:cubicBezTo>
                    <a:pt x="4418" y="21607"/>
                    <a:pt x="4580" y="22077"/>
                    <a:pt x="4742" y="22564"/>
                  </a:cubicBezTo>
                  <a:cubicBezTo>
                    <a:pt x="4905" y="23036"/>
                    <a:pt x="5084" y="23523"/>
                    <a:pt x="5294" y="24043"/>
                  </a:cubicBezTo>
                  <a:cubicBezTo>
                    <a:pt x="5409" y="24302"/>
                    <a:pt x="5506" y="24562"/>
                    <a:pt x="5636" y="24838"/>
                  </a:cubicBezTo>
                  <a:cubicBezTo>
                    <a:pt x="5701" y="24967"/>
                    <a:pt x="5782" y="25130"/>
                    <a:pt x="5847" y="25277"/>
                  </a:cubicBezTo>
                  <a:lnTo>
                    <a:pt x="5976" y="25504"/>
                  </a:lnTo>
                  <a:lnTo>
                    <a:pt x="6009" y="25569"/>
                  </a:lnTo>
                  <a:cubicBezTo>
                    <a:pt x="6026" y="25617"/>
                    <a:pt x="6058" y="25682"/>
                    <a:pt x="6091" y="25731"/>
                  </a:cubicBezTo>
                  <a:cubicBezTo>
                    <a:pt x="6156" y="25844"/>
                    <a:pt x="6221" y="25942"/>
                    <a:pt x="6286" y="26039"/>
                  </a:cubicBezTo>
                  <a:cubicBezTo>
                    <a:pt x="6578" y="26461"/>
                    <a:pt x="6968" y="26868"/>
                    <a:pt x="7390" y="27193"/>
                  </a:cubicBezTo>
                  <a:cubicBezTo>
                    <a:pt x="7795" y="27500"/>
                    <a:pt x="8250" y="27728"/>
                    <a:pt x="8656" y="27875"/>
                  </a:cubicBezTo>
                  <a:cubicBezTo>
                    <a:pt x="9062" y="28020"/>
                    <a:pt x="9436" y="28102"/>
                    <a:pt x="9776" y="28150"/>
                  </a:cubicBezTo>
                  <a:cubicBezTo>
                    <a:pt x="10101" y="28182"/>
                    <a:pt x="10393" y="28199"/>
                    <a:pt x="10670" y="28199"/>
                  </a:cubicBezTo>
                  <a:cubicBezTo>
                    <a:pt x="10930" y="28199"/>
                    <a:pt x="11173" y="28167"/>
                    <a:pt x="11384" y="28150"/>
                  </a:cubicBezTo>
                  <a:cubicBezTo>
                    <a:pt x="11612" y="28118"/>
                    <a:pt x="11822" y="28085"/>
                    <a:pt x="12017" y="28037"/>
                  </a:cubicBezTo>
                  <a:cubicBezTo>
                    <a:pt x="12391" y="27955"/>
                    <a:pt x="12731" y="27858"/>
                    <a:pt x="13041" y="27760"/>
                  </a:cubicBezTo>
                  <a:cubicBezTo>
                    <a:pt x="13673" y="27565"/>
                    <a:pt x="14210" y="27338"/>
                    <a:pt x="14729" y="27095"/>
                  </a:cubicBezTo>
                  <a:cubicBezTo>
                    <a:pt x="15232" y="26868"/>
                    <a:pt x="15704" y="26624"/>
                    <a:pt x="16174" y="26364"/>
                  </a:cubicBezTo>
                  <a:cubicBezTo>
                    <a:pt x="16628" y="26121"/>
                    <a:pt x="17068" y="25861"/>
                    <a:pt x="17490" y="25584"/>
                  </a:cubicBezTo>
                  <a:cubicBezTo>
                    <a:pt x="17700" y="25471"/>
                    <a:pt x="17895" y="25342"/>
                    <a:pt x="18107" y="25212"/>
                  </a:cubicBezTo>
                  <a:cubicBezTo>
                    <a:pt x="18317" y="25065"/>
                    <a:pt x="18545" y="24935"/>
                    <a:pt x="18756" y="24789"/>
                  </a:cubicBezTo>
                  <a:cubicBezTo>
                    <a:pt x="19162" y="24513"/>
                    <a:pt x="19568" y="24237"/>
                    <a:pt x="19958" y="23961"/>
                  </a:cubicBezTo>
                  <a:cubicBezTo>
                    <a:pt x="20363" y="23685"/>
                    <a:pt x="20753" y="23393"/>
                    <a:pt x="21143" y="23116"/>
                  </a:cubicBezTo>
                  <a:cubicBezTo>
                    <a:pt x="21532" y="22824"/>
                    <a:pt x="21906" y="22532"/>
                    <a:pt x="22296" y="22239"/>
                  </a:cubicBezTo>
                  <a:cubicBezTo>
                    <a:pt x="22442" y="22126"/>
                    <a:pt x="22588" y="22029"/>
                    <a:pt x="22734" y="21915"/>
                  </a:cubicBezTo>
                  <a:cubicBezTo>
                    <a:pt x="24082" y="20843"/>
                    <a:pt x="25397" y="19756"/>
                    <a:pt x="26696" y="18619"/>
                  </a:cubicBezTo>
                  <a:cubicBezTo>
                    <a:pt x="27053" y="18310"/>
                    <a:pt x="27395" y="18002"/>
                    <a:pt x="27752" y="17677"/>
                  </a:cubicBezTo>
                  <a:cubicBezTo>
                    <a:pt x="28092" y="17368"/>
                    <a:pt x="28450" y="17043"/>
                    <a:pt x="28791" y="16736"/>
                  </a:cubicBezTo>
                  <a:lnTo>
                    <a:pt x="29814" y="15761"/>
                  </a:lnTo>
                  <a:cubicBezTo>
                    <a:pt x="29993" y="15599"/>
                    <a:pt x="30155" y="15420"/>
                    <a:pt x="30333" y="15257"/>
                  </a:cubicBezTo>
                  <a:lnTo>
                    <a:pt x="30577" y="15014"/>
                  </a:lnTo>
                  <a:lnTo>
                    <a:pt x="30837" y="14755"/>
                  </a:lnTo>
                  <a:cubicBezTo>
                    <a:pt x="31535" y="14056"/>
                    <a:pt x="31697" y="12951"/>
                    <a:pt x="31145" y="12075"/>
                  </a:cubicBezTo>
                  <a:cubicBezTo>
                    <a:pt x="30731" y="11395"/>
                    <a:pt x="30018" y="11021"/>
                    <a:pt x="29284" y="11021"/>
                  </a:cubicBezTo>
                  <a:cubicBezTo>
                    <a:pt x="28895" y="11021"/>
                    <a:pt x="28501" y="11125"/>
                    <a:pt x="28142" y="11345"/>
                  </a:cubicBezTo>
                  <a:lnTo>
                    <a:pt x="28125" y="11360"/>
                  </a:lnTo>
                  <a:lnTo>
                    <a:pt x="25787" y="12806"/>
                  </a:lnTo>
                  <a:lnTo>
                    <a:pt x="24617" y="13520"/>
                  </a:lnTo>
                  <a:lnTo>
                    <a:pt x="23448" y="14235"/>
                  </a:lnTo>
                  <a:cubicBezTo>
                    <a:pt x="21889" y="15177"/>
                    <a:pt x="20348" y="16118"/>
                    <a:pt x="18789" y="17011"/>
                  </a:cubicBezTo>
                  <a:lnTo>
                    <a:pt x="18155" y="17353"/>
                  </a:lnTo>
                  <a:cubicBezTo>
                    <a:pt x="17960" y="17482"/>
                    <a:pt x="17750" y="17595"/>
                    <a:pt x="17555" y="17710"/>
                  </a:cubicBezTo>
                  <a:cubicBezTo>
                    <a:pt x="17245" y="17872"/>
                    <a:pt x="16953" y="18035"/>
                    <a:pt x="16661" y="18197"/>
                  </a:cubicBezTo>
                  <a:cubicBezTo>
                    <a:pt x="16613" y="18213"/>
                    <a:pt x="16580" y="18229"/>
                    <a:pt x="16548" y="18245"/>
                  </a:cubicBezTo>
                  <a:lnTo>
                    <a:pt x="16450" y="18294"/>
                  </a:lnTo>
                  <a:cubicBezTo>
                    <a:pt x="16061" y="18505"/>
                    <a:pt x="15671" y="18717"/>
                    <a:pt x="15297" y="18911"/>
                  </a:cubicBezTo>
                  <a:cubicBezTo>
                    <a:pt x="14907" y="19106"/>
                    <a:pt x="14518" y="19301"/>
                    <a:pt x="14145" y="19479"/>
                  </a:cubicBezTo>
                  <a:cubicBezTo>
                    <a:pt x="13755" y="19658"/>
                    <a:pt x="13381" y="19836"/>
                    <a:pt x="13008" y="19983"/>
                  </a:cubicBezTo>
                  <a:cubicBezTo>
                    <a:pt x="12716" y="20113"/>
                    <a:pt x="12424" y="20243"/>
                    <a:pt x="12131" y="20340"/>
                  </a:cubicBezTo>
                  <a:cubicBezTo>
                    <a:pt x="12114" y="20275"/>
                    <a:pt x="12099" y="20226"/>
                    <a:pt x="12082" y="20161"/>
                  </a:cubicBezTo>
                  <a:cubicBezTo>
                    <a:pt x="11952" y="19756"/>
                    <a:pt x="11839" y="19349"/>
                    <a:pt x="11725" y="18927"/>
                  </a:cubicBezTo>
                  <a:cubicBezTo>
                    <a:pt x="11497" y="18099"/>
                    <a:pt x="11287" y="17238"/>
                    <a:pt x="11060" y="16361"/>
                  </a:cubicBezTo>
                  <a:cubicBezTo>
                    <a:pt x="10962" y="15924"/>
                    <a:pt x="10848" y="15501"/>
                    <a:pt x="10750" y="15062"/>
                  </a:cubicBezTo>
                  <a:cubicBezTo>
                    <a:pt x="10653" y="14657"/>
                    <a:pt x="10556" y="14251"/>
                    <a:pt x="10458" y="13828"/>
                  </a:cubicBezTo>
                  <a:cubicBezTo>
                    <a:pt x="10458" y="13796"/>
                    <a:pt x="10442" y="13763"/>
                    <a:pt x="10442" y="13731"/>
                  </a:cubicBezTo>
                  <a:cubicBezTo>
                    <a:pt x="10426" y="13715"/>
                    <a:pt x="10426" y="13683"/>
                    <a:pt x="10426" y="13650"/>
                  </a:cubicBezTo>
                  <a:cubicBezTo>
                    <a:pt x="10328" y="13276"/>
                    <a:pt x="10248" y="12903"/>
                    <a:pt x="10166" y="12529"/>
                  </a:cubicBezTo>
                  <a:cubicBezTo>
                    <a:pt x="10118" y="12367"/>
                    <a:pt x="10085" y="12189"/>
                    <a:pt x="10053" y="12027"/>
                  </a:cubicBezTo>
                  <a:cubicBezTo>
                    <a:pt x="9776" y="10825"/>
                    <a:pt x="9516" y="9623"/>
                    <a:pt x="9241" y="8422"/>
                  </a:cubicBezTo>
                  <a:lnTo>
                    <a:pt x="8656" y="5742"/>
                  </a:lnTo>
                  <a:lnTo>
                    <a:pt x="8072" y="3079"/>
                  </a:lnTo>
                  <a:lnTo>
                    <a:pt x="8072" y="3063"/>
                  </a:lnTo>
                  <a:cubicBezTo>
                    <a:pt x="7667" y="1255"/>
                    <a:pt x="6063" y="1"/>
                    <a:pt x="4249" y="1"/>
                  </a:cubicBezTo>
                  <a:close/>
                </a:path>
              </a:pathLst>
            </a:custGeom>
            <a:solidFill>
              <a:srgbClr val="E971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5" name="Google Shape;1565;p92"/>
            <p:cNvSpPr/>
            <p:nvPr/>
          </p:nvSpPr>
          <p:spPr>
            <a:xfrm>
              <a:off x="2256942" y="3339473"/>
              <a:ext cx="75083" cy="59154"/>
            </a:xfrm>
            <a:custGeom>
              <a:avLst/>
              <a:gdLst/>
              <a:ahLst/>
              <a:cxnLst/>
              <a:rect l="l" t="t" r="r" b="b"/>
              <a:pathLst>
                <a:path w="2404" h="1894" extrusionOk="0">
                  <a:moveTo>
                    <a:pt x="2229" y="0"/>
                  </a:moveTo>
                  <a:cubicBezTo>
                    <a:pt x="2212" y="0"/>
                    <a:pt x="2194" y="4"/>
                    <a:pt x="2176" y="10"/>
                  </a:cubicBezTo>
                  <a:cubicBezTo>
                    <a:pt x="2128" y="10"/>
                    <a:pt x="1137" y="318"/>
                    <a:pt x="66" y="1602"/>
                  </a:cubicBezTo>
                  <a:cubicBezTo>
                    <a:pt x="1" y="1682"/>
                    <a:pt x="18" y="1797"/>
                    <a:pt x="82" y="1845"/>
                  </a:cubicBezTo>
                  <a:cubicBezTo>
                    <a:pt x="115" y="1877"/>
                    <a:pt x="147" y="1894"/>
                    <a:pt x="195" y="1894"/>
                  </a:cubicBezTo>
                  <a:cubicBezTo>
                    <a:pt x="245" y="1894"/>
                    <a:pt x="293" y="1861"/>
                    <a:pt x="325" y="1829"/>
                  </a:cubicBezTo>
                  <a:cubicBezTo>
                    <a:pt x="1332" y="627"/>
                    <a:pt x="2258" y="335"/>
                    <a:pt x="2274" y="335"/>
                  </a:cubicBezTo>
                  <a:cubicBezTo>
                    <a:pt x="2356" y="303"/>
                    <a:pt x="2404" y="221"/>
                    <a:pt x="2388" y="123"/>
                  </a:cubicBezTo>
                  <a:cubicBezTo>
                    <a:pt x="2363" y="46"/>
                    <a:pt x="2296" y="0"/>
                    <a:pt x="2229" y="0"/>
                  </a:cubicBezTo>
                  <a:close/>
                </a:path>
              </a:pathLst>
            </a:custGeom>
            <a:solidFill>
              <a:srgbClr val="C8605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6" name="Google Shape;1566;p92"/>
            <p:cNvSpPr/>
            <p:nvPr/>
          </p:nvSpPr>
          <p:spPr>
            <a:xfrm>
              <a:off x="2247323" y="3344252"/>
              <a:ext cx="72053" cy="17865"/>
            </a:xfrm>
            <a:custGeom>
              <a:avLst/>
              <a:gdLst/>
              <a:ahLst/>
              <a:cxnLst/>
              <a:rect l="l" t="t" r="r" b="b"/>
              <a:pathLst>
                <a:path w="2307" h="572" extrusionOk="0">
                  <a:moveTo>
                    <a:pt x="2008" y="0"/>
                  </a:moveTo>
                  <a:cubicBezTo>
                    <a:pt x="1262" y="0"/>
                    <a:pt x="208" y="230"/>
                    <a:pt x="163" y="230"/>
                  </a:cubicBezTo>
                  <a:cubicBezTo>
                    <a:pt x="66" y="263"/>
                    <a:pt x="1" y="344"/>
                    <a:pt x="33" y="442"/>
                  </a:cubicBezTo>
                  <a:cubicBezTo>
                    <a:pt x="49" y="522"/>
                    <a:pt x="114" y="572"/>
                    <a:pt x="196" y="572"/>
                  </a:cubicBezTo>
                  <a:lnTo>
                    <a:pt x="228" y="572"/>
                  </a:lnTo>
                  <a:cubicBezTo>
                    <a:pt x="243" y="572"/>
                    <a:pt x="1294" y="342"/>
                    <a:pt x="1999" y="342"/>
                  </a:cubicBezTo>
                  <a:cubicBezTo>
                    <a:pt x="2043" y="342"/>
                    <a:pt x="2086" y="343"/>
                    <a:pt x="2127" y="344"/>
                  </a:cubicBezTo>
                  <a:cubicBezTo>
                    <a:pt x="2134" y="346"/>
                    <a:pt x="2141" y="346"/>
                    <a:pt x="2148" y="346"/>
                  </a:cubicBezTo>
                  <a:cubicBezTo>
                    <a:pt x="2222" y="346"/>
                    <a:pt x="2291" y="271"/>
                    <a:pt x="2307" y="182"/>
                  </a:cubicBezTo>
                  <a:cubicBezTo>
                    <a:pt x="2307" y="85"/>
                    <a:pt x="2242" y="20"/>
                    <a:pt x="2144" y="3"/>
                  </a:cubicBezTo>
                  <a:cubicBezTo>
                    <a:pt x="2100" y="1"/>
                    <a:pt x="2055" y="0"/>
                    <a:pt x="2008" y="0"/>
                  </a:cubicBezTo>
                  <a:close/>
                </a:path>
              </a:pathLst>
            </a:custGeom>
            <a:solidFill>
              <a:srgbClr val="C8605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7" name="Google Shape;1567;p92"/>
            <p:cNvSpPr/>
            <p:nvPr/>
          </p:nvSpPr>
          <p:spPr>
            <a:xfrm>
              <a:off x="2815813" y="2963155"/>
              <a:ext cx="278969" cy="238710"/>
            </a:xfrm>
            <a:custGeom>
              <a:avLst/>
              <a:gdLst/>
              <a:ahLst/>
              <a:cxnLst/>
              <a:rect l="l" t="t" r="r" b="b"/>
              <a:pathLst>
                <a:path w="8932" h="7643" extrusionOk="0">
                  <a:moveTo>
                    <a:pt x="5360" y="0"/>
                  </a:moveTo>
                  <a:cubicBezTo>
                    <a:pt x="5148" y="0"/>
                    <a:pt x="4950" y="28"/>
                    <a:pt x="4820" y="28"/>
                  </a:cubicBezTo>
                  <a:cubicBezTo>
                    <a:pt x="4804" y="28"/>
                    <a:pt x="4789" y="28"/>
                    <a:pt x="4775" y="27"/>
                  </a:cubicBezTo>
                  <a:cubicBezTo>
                    <a:pt x="4672" y="16"/>
                    <a:pt x="4569" y="11"/>
                    <a:pt x="4468" y="11"/>
                  </a:cubicBezTo>
                  <a:cubicBezTo>
                    <a:pt x="2696" y="11"/>
                    <a:pt x="1137" y="1587"/>
                    <a:pt x="1" y="3583"/>
                  </a:cubicBezTo>
                  <a:lnTo>
                    <a:pt x="2112" y="7643"/>
                  </a:lnTo>
                  <a:cubicBezTo>
                    <a:pt x="2112" y="7643"/>
                    <a:pt x="8282" y="5499"/>
                    <a:pt x="8672" y="4265"/>
                  </a:cubicBezTo>
                  <a:cubicBezTo>
                    <a:pt x="8769" y="3989"/>
                    <a:pt x="8931" y="3501"/>
                    <a:pt x="8737" y="3112"/>
                  </a:cubicBezTo>
                  <a:cubicBezTo>
                    <a:pt x="8624" y="2917"/>
                    <a:pt x="8217" y="2836"/>
                    <a:pt x="8055" y="2625"/>
                  </a:cubicBezTo>
                  <a:cubicBezTo>
                    <a:pt x="7844" y="2332"/>
                    <a:pt x="7877" y="1780"/>
                    <a:pt x="7600" y="1488"/>
                  </a:cubicBezTo>
                  <a:cubicBezTo>
                    <a:pt x="7373" y="1261"/>
                    <a:pt x="6837" y="1310"/>
                    <a:pt x="6593" y="1098"/>
                  </a:cubicBezTo>
                  <a:cubicBezTo>
                    <a:pt x="6301" y="855"/>
                    <a:pt x="6285" y="336"/>
                    <a:pt x="6009" y="156"/>
                  </a:cubicBezTo>
                  <a:cubicBezTo>
                    <a:pt x="5820" y="31"/>
                    <a:pt x="5583" y="0"/>
                    <a:pt x="5360" y="0"/>
                  </a:cubicBezTo>
                  <a:close/>
                </a:path>
              </a:pathLst>
            </a:custGeom>
            <a:solidFill>
              <a:srgbClr val="E971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8" name="Google Shape;1568;p92"/>
            <p:cNvSpPr/>
            <p:nvPr/>
          </p:nvSpPr>
          <p:spPr>
            <a:xfrm>
              <a:off x="2769152" y="3079089"/>
              <a:ext cx="119714" cy="145106"/>
            </a:xfrm>
            <a:custGeom>
              <a:avLst/>
              <a:gdLst/>
              <a:ahLst/>
              <a:cxnLst/>
              <a:rect l="l" t="t" r="r" b="b"/>
              <a:pathLst>
                <a:path w="3833" h="4646" extrusionOk="0">
                  <a:moveTo>
                    <a:pt x="956" y="0"/>
                  </a:moveTo>
                  <a:cubicBezTo>
                    <a:pt x="794" y="0"/>
                    <a:pt x="129" y="38"/>
                    <a:pt x="1" y="651"/>
                  </a:cubicBezTo>
                  <a:cubicBezTo>
                    <a:pt x="1" y="651"/>
                    <a:pt x="2664" y="3476"/>
                    <a:pt x="2811" y="4645"/>
                  </a:cubicBezTo>
                  <a:cubicBezTo>
                    <a:pt x="2811" y="4645"/>
                    <a:pt x="2818" y="4646"/>
                    <a:pt x="2832" y="4646"/>
                  </a:cubicBezTo>
                  <a:cubicBezTo>
                    <a:pt x="2955" y="4646"/>
                    <a:pt x="3571" y="4607"/>
                    <a:pt x="3833" y="3849"/>
                  </a:cubicBezTo>
                  <a:cubicBezTo>
                    <a:pt x="3833" y="3849"/>
                    <a:pt x="3151" y="1722"/>
                    <a:pt x="992" y="1"/>
                  </a:cubicBezTo>
                  <a:cubicBezTo>
                    <a:pt x="992" y="1"/>
                    <a:pt x="979" y="0"/>
                    <a:pt x="95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9" name="Google Shape;1569;p92"/>
            <p:cNvSpPr/>
            <p:nvPr/>
          </p:nvSpPr>
          <p:spPr>
            <a:xfrm>
              <a:off x="2822434" y="2973025"/>
              <a:ext cx="106534" cy="90918"/>
            </a:xfrm>
            <a:custGeom>
              <a:avLst/>
              <a:gdLst/>
              <a:ahLst/>
              <a:cxnLst/>
              <a:rect l="l" t="t" r="r" b="b"/>
              <a:pathLst>
                <a:path w="3411" h="2911" extrusionOk="0">
                  <a:moveTo>
                    <a:pt x="2592" y="0"/>
                  </a:moveTo>
                  <a:cubicBezTo>
                    <a:pt x="2077" y="0"/>
                    <a:pt x="1463" y="47"/>
                    <a:pt x="1202" y="247"/>
                  </a:cubicBezTo>
                  <a:cubicBezTo>
                    <a:pt x="715" y="620"/>
                    <a:pt x="0" y="2910"/>
                    <a:pt x="0" y="2910"/>
                  </a:cubicBezTo>
                  <a:lnTo>
                    <a:pt x="3410" y="35"/>
                  </a:lnTo>
                  <a:cubicBezTo>
                    <a:pt x="3410" y="35"/>
                    <a:pt x="3039" y="0"/>
                    <a:pt x="2592" y="0"/>
                  </a:cubicBezTo>
                  <a:close/>
                </a:path>
              </a:pathLst>
            </a:custGeom>
            <a:solidFill>
              <a:srgbClr val="E971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0" name="Google Shape;1570;p92"/>
            <p:cNvSpPr/>
            <p:nvPr/>
          </p:nvSpPr>
          <p:spPr>
            <a:xfrm>
              <a:off x="1923257" y="2584464"/>
              <a:ext cx="392062" cy="495160"/>
            </a:xfrm>
            <a:custGeom>
              <a:avLst/>
              <a:gdLst/>
              <a:ahLst/>
              <a:cxnLst/>
              <a:rect l="l" t="t" r="r" b="b"/>
              <a:pathLst>
                <a:path w="12553" h="15854" extrusionOk="0">
                  <a:moveTo>
                    <a:pt x="5961" y="0"/>
                  </a:moveTo>
                  <a:cubicBezTo>
                    <a:pt x="4787" y="0"/>
                    <a:pt x="3673" y="512"/>
                    <a:pt x="2890" y="1387"/>
                  </a:cubicBezTo>
                  <a:cubicBezTo>
                    <a:pt x="1868" y="2506"/>
                    <a:pt x="569" y="4569"/>
                    <a:pt x="357" y="7947"/>
                  </a:cubicBezTo>
                  <a:cubicBezTo>
                    <a:pt x="0" y="13548"/>
                    <a:pt x="715" y="15854"/>
                    <a:pt x="715" y="15854"/>
                  </a:cubicBezTo>
                  <a:lnTo>
                    <a:pt x="11643" y="14669"/>
                  </a:lnTo>
                  <a:cubicBezTo>
                    <a:pt x="11643" y="14669"/>
                    <a:pt x="12553" y="380"/>
                    <a:pt x="6171" y="6"/>
                  </a:cubicBezTo>
                  <a:cubicBezTo>
                    <a:pt x="6100" y="2"/>
                    <a:pt x="6031" y="0"/>
                    <a:pt x="596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1" name="Google Shape;1571;p92"/>
            <p:cNvSpPr/>
            <p:nvPr/>
          </p:nvSpPr>
          <p:spPr>
            <a:xfrm>
              <a:off x="2254444" y="2758990"/>
              <a:ext cx="45131" cy="288713"/>
            </a:xfrm>
            <a:custGeom>
              <a:avLst/>
              <a:gdLst/>
              <a:ahLst/>
              <a:cxnLst/>
              <a:rect l="l" t="t" r="r" b="b"/>
              <a:pathLst>
                <a:path w="1445" h="9244" extrusionOk="0">
                  <a:moveTo>
                    <a:pt x="177" y="1"/>
                  </a:moveTo>
                  <a:cubicBezTo>
                    <a:pt x="166" y="1"/>
                    <a:pt x="156" y="2"/>
                    <a:pt x="146" y="4"/>
                  </a:cubicBezTo>
                  <a:cubicBezTo>
                    <a:pt x="48" y="20"/>
                    <a:pt x="0" y="118"/>
                    <a:pt x="16" y="198"/>
                  </a:cubicBezTo>
                  <a:cubicBezTo>
                    <a:pt x="33" y="263"/>
                    <a:pt x="1104" y="5152"/>
                    <a:pt x="877" y="9064"/>
                  </a:cubicBezTo>
                  <a:cubicBezTo>
                    <a:pt x="877" y="9162"/>
                    <a:pt x="942" y="9243"/>
                    <a:pt x="1039" y="9243"/>
                  </a:cubicBezTo>
                  <a:cubicBezTo>
                    <a:pt x="1137" y="9243"/>
                    <a:pt x="1202" y="9178"/>
                    <a:pt x="1202" y="9081"/>
                  </a:cubicBezTo>
                  <a:cubicBezTo>
                    <a:pt x="1445" y="5119"/>
                    <a:pt x="357" y="183"/>
                    <a:pt x="340" y="133"/>
                  </a:cubicBezTo>
                  <a:cubicBezTo>
                    <a:pt x="327" y="48"/>
                    <a:pt x="250" y="1"/>
                    <a:pt x="17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2" name="Google Shape;1572;p92"/>
            <p:cNvSpPr/>
            <p:nvPr/>
          </p:nvSpPr>
          <p:spPr>
            <a:xfrm>
              <a:off x="1379096" y="1591339"/>
              <a:ext cx="536606" cy="492943"/>
            </a:xfrm>
            <a:custGeom>
              <a:avLst/>
              <a:gdLst/>
              <a:ahLst/>
              <a:cxnLst/>
              <a:rect l="l" t="t" r="r" b="b"/>
              <a:pathLst>
                <a:path w="17181" h="15783" extrusionOk="0">
                  <a:moveTo>
                    <a:pt x="8610" y="0"/>
                  </a:moveTo>
                  <a:cubicBezTo>
                    <a:pt x="8095" y="0"/>
                    <a:pt x="7572" y="51"/>
                    <a:pt x="7048" y="157"/>
                  </a:cubicBezTo>
                  <a:cubicBezTo>
                    <a:pt x="2777" y="1001"/>
                    <a:pt x="1" y="5158"/>
                    <a:pt x="861" y="9428"/>
                  </a:cubicBezTo>
                  <a:cubicBezTo>
                    <a:pt x="1603" y="13195"/>
                    <a:pt x="4902" y="15783"/>
                    <a:pt x="8589" y="15783"/>
                  </a:cubicBezTo>
                  <a:cubicBezTo>
                    <a:pt x="9098" y="15783"/>
                    <a:pt x="9615" y="15733"/>
                    <a:pt x="10133" y="15631"/>
                  </a:cubicBezTo>
                  <a:cubicBezTo>
                    <a:pt x="14403" y="14771"/>
                    <a:pt x="17180" y="10630"/>
                    <a:pt x="16336" y="6343"/>
                  </a:cubicBezTo>
                  <a:cubicBezTo>
                    <a:pt x="15580" y="2597"/>
                    <a:pt x="12289" y="0"/>
                    <a:pt x="861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3" name="Google Shape;1573;p92"/>
            <p:cNvSpPr/>
            <p:nvPr/>
          </p:nvSpPr>
          <p:spPr>
            <a:xfrm>
              <a:off x="1518049" y="1745314"/>
              <a:ext cx="258699" cy="211007"/>
            </a:xfrm>
            <a:custGeom>
              <a:avLst/>
              <a:gdLst/>
              <a:ahLst/>
              <a:cxnLst/>
              <a:rect l="l" t="t" r="r" b="b"/>
              <a:pathLst>
                <a:path w="8283" h="6756" extrusionOk="0">
                  <a:moveTo>
                    <a:pt x="1842" y="1"/>
                  </a:moveTo>
                  <a:cubicBezTo>
                    <a:pt x="1829" y="1"/>
                    <a:pt x="1816" y="1"/>
                    <a:pt x="1803" y="1"/>
                  </a:cubicBezTo>
                  <a:cubicBezTo>
                    <a:pt x="1235" y="33"/>
                    <a:pt x="748" y="309"/>
                    <a:pt x="358" y="828"/>
                  </a:cubicBezTo>
                  <a:cubicBezTo>
                    <a:pt x="98" y="1186"/>
                    <a:pt x="1" y="1608"/>
                    <a:pt x="81" y="2095"/>
                  </a:cubicBezTo>
                  <a:cubicBezTo>
                    <a:pt x="358" y="3914"/>
                    <a:pt x="3102" y="6089"/>
                    <a:pt x="3784" y="6593"/>
                  </a:cubicBezTo>
                  <a:lnTo>
                    <a:pt x="4417" y="4840"/>
                  </a:lnTo>
                  <a:lnTo>
                    <a:pt x="3508" y="3768"/>
                  </a:lnTo>
                  <a:lnTo>
                    <a:pt x="4660" y="2485"/>
                  </a:lnTo>
                  <a:lnTo>
                    <a:pt x="3556" y="1462"/>
                  </a:lnTo>
                  <a:lnTo>
                    <a:pt x="3898" y="926"/>
                  </a:lnTo>
                  <a:cubicBezTo>
                    <a:pt x="3402" y="495"/>
                    <a:pt x="2640" y="1"/>
                    <a:pt x="1842" y="1"/>
                  </a:cubicBezTo>
                  <a:close/>
                  <a:moveTo>
                    <a:pt x="6434" y="0"/>
                  </a:moveTo>
                  <a:cubicBezTo>
                    <a:pt x="5784" y="0"/>
                    <a:pt x="5136" y="350"/>
                    <a:pt x="4660" y="715"/>
                  </a:cubicBezTo>
                  <a:lnTo>
                    <a:pt x="4303" y="1235"/>
                  </a:lnTo>
                  <a:lnTo>
                    <a:pt x="5327" y="2322"/>
                  </a:lnTo>
                  <a:lnTo>
                    <a:pt x="4206" y="3654"/>
                  </a:lnTo>
                  <a:lnTo>
                    <a:pt x="5050" y="4596"/>
                  </a:lnTo>
                  <a:lnTo>
                    <a:pt x="4125" y="6756"/>
                  </a:lnTo>
                  <a:lnTo>
                    <a:pt x="4141" y="6756"/>
                  </a:lnTo>
                  <a:cubicBezTo>
                    <a:pt x="4238" y="6756"/>
                    <a:pt x="4320" y="6723"/>
                    <a:pt x="4401" y="6674"/>
                  </a:cubicBezTo>
                  <a:cubicBezTo>
                    <a:pt x="4758" y="6414"/>
                    <a:pt x="7908" y="4060"/>
                    <a:pt x="8217" y="2095"/>
                  </a:cubicBezTo>
                  <a:cubicBezTo>
                    <a:pt x="8282" y="1608"/>
                    <a:pt x="8185" y="1186"/>
                    <a:pt x="7925" y="828"/>
                  </a:cubicBezTo>
                  <a:cubicBezTo>
                    <a:pt x="7535" y="309"/>
                    <a:pt x="7048" y="33"/>
                    <a:pt x="6479" y="1"/>
                  </a:cubicBezTo>
                  <a:cubicBezTo>
                    <a:pt x="6464" y="1"/>
                    <a:pt x="6449" y="0"/>
                    <a:pt x="643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4" name="Google Shape;1574;p92"/>
            <p:cNvSpPr/>
            <p:nvPr/>
          </p:nvSpPr>
          <p:spPr>
            <a:xfrm>
              <a:off x="1715843" y="1568102"/>
              <a:ext cx="216066" cy="294928"/>
            </a:xfrm>
            <a:custGeom>
              <a:avLst/>
              <a:gdLst/>
              <a:ahLst/>
              <a:cxnLst/>
              <a:rect l="l" t="t" r="r" b="b"/>
              <a:pathLst>
                <a:path w="6918" h="9443" extrusionOk="0">
                  <a:moveTo>
                    <a:pt x="209" y="1"/>
                  </a:moveTo>
                  <a:cubicBezTo>
                    <a:pt x="98" y="1"/>
                    <a:pt x="1" y="87"/>
                    <a:pt x="1" y="187"/>
                  </a:cubicBezTo>
                  <a:cubicBezTo>
                    <a:pt x="1" y="284"/>
                    <a:pt x="66" y="365"/>
                    <a:pt x="163" y="381"/>
                  </a:cubicBezTo>
                  <a:cubicBezTo>
                    <a:pt x="2127" y="901"/>
                    <a:pt x="3833" y="2103"/>
                    <a:pt x="4985" y="3824"/>
                  </a:cubicBezTo>
                  <a:cubicBezTo>
                    <a:pt x="6057" y="5431"/>
                    <a:pt x="6528" y="7314"/>
                    <a:pt x="6349" y="9230"/>
                  </a:cubicBezTo>
                  <a:cubicBezTo>
                    <a:pt x="6333" y="9345"/>
                    <a:pt x="6446" y="9442"/>
                    <a:pt x="6561" y="9442"/>
                  </a:cubicBezTo>
                  <a:cubicBezTo>
                    <a:pt x="6658" y="9425"/>
                    <a:pt x="6723" y="9345"/>
                    <a:pt x="6739" y="9247"/>
                  </a:cubicBezTo>
                  <a:cubicBezTo>
                    <a:pt x="6918" y="7266"/>
                    <a:pt x="6431" y="5285"/>
                    <a:pt x="5310" y="3597"/>
                  </a:cubicBezTo>
                  <a:cubicBezTo>
                    <a:pt x="4108" y="1810"/>
                    <a:pt x="2322" y="544"/>
                    <a:pt x="260" y="7"/>
                  </a:cubicBezTo>
                  <a:cubicBezTo>
                    <a:pt x="243" y="3"/>
                    <a:pt x="226" y="1"/>
                    <a:pt x="20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5" name="Google Shape;1575;p92"/>
            <p:cNvSpPr/>
            <p:nvPr/>
          </p:nvSpPr>
          <p:spPr>
            <a:xfrm>
              <a:off x="1737143" y="1923838"/>
              <a:ext cx="185521" cy="173278"/>
            </a:xfrm>
            <a:custGeom>
              <a:avLst/>
              <a:gdLst/>
              <a:ahLst/>
              <a:cxnLst/>
              <a:rect l="l" t="t" r="r" b="b"/>
              <a:pathLst>
                <a:path w="5940" h="5548" extrusionOk="0">
                  <a:moveTo>
                    <a:pt x="3833" y="1"/>
                  </a:moveTo>
                  <a:lnTo>
                    <a:pt x="1" y="3653"/>
                  </a:lnTo>
                  <a:lnTo>
                    <a:pt x="5212" y="5521"/>
                  </a:lnTo>
                  <a:cubicBezTo>
                    <a:pt x="5264" y="5539"/>
                    <a:pt x="5316" y="5548"/>
                    <a:pt x="5366" y="5548"/>
                  </a:cubicBezTo>
                  <a:cubicBezTo>
                    <a:pt x="5680" y="5548"/>
                    <a:pt x="5939" y="5226"/>
                    <a:pt x="5814" y="4904"/>
                  </a:cubicBezTo>
                  <a:lnTo>
                    <a:pt x="3833"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576" name="Google Shape;1576;p92"/>
          <p:cNvPicPr preferRelativeResize="0"/>
          <p:nvPr/>
        </p:nvPicPr>
        <p:blipFill rotWithShape="1">
          <a:blip r:embed="rId3">
            <a:alphaModFix/>
          </a:blip>
          <a:srcRect l="43555" t="26243" r="10688" b="14770"/>
          <a:stretch/>
        </p:blipFill>
        <p:spPr>
          <a:xfrm>
            <a:off x="629575" y="1439025"/>
            <a:ext cx="3220751" cy="3286375"/>
          </a:xfrm>
          <a:prstGeom prst="rect">
            <a:avLst/>
          </a:prstGeom>
          <a:noFill/>
          <a:ln>
            <a:noFill/>
          </a:ln>
        </p:spPr>
      </p:pic>
      <p:pic>
        <p:nvPicPr>
          <p:cNvPr id="1577" name="Google Shape;1577;p92"/>
          <p:cNvPicPr preferRelativeResize="0"/>
          <p:nvPr/>
        </p:nvPicPr>
        <p:blipFill rotWithShape="1">
          <a:blip r:embed="rId3">
            <a:alphaModFix/>
          </a:blip>
          <a:srcRect l="51938" t="28974" r="3752" b="12039"/>
          <a:stretch/>
        </p:blipFill>
        <p:spPr>
          <a:xfrm>
            <a:off x="629525" y="1442975"/>
            <a:ext cx="3118925" cy="328637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483"/>
        <p:cNvGrpSpPr/>
        <p:nvPr/>
      </p:nvGrpSpPr>
      <p:grpSpPr>
        <a:xfrm>
          <a:off x="0" y="0"/>
          <a:ext cx="0" cy="0"/>
          <a:chOff x="0" y="0"/>
          <a:chExt cx="0" cy="0"/>
        </a:xfrm>
      </p:grpSpPr>
      <p:sp>
        <p:nvSpPr>
          <p:cNvPr id="1484" name="Google Shape;1484;p92"/>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GB" dirty="0">
                <a:solidFill>
                  <a:schemeClr val="dk1"/>
                </a:solidFill>
              </a:rPr>
              <a:t>Ideas for your self-care box </a:t>
            </a:r>
            <a:endParaRPr dirty="0"/>
          </a:p>
        </p:txBody>
      </p:sp>
      <p:sp>
        <p:nvSpPr>
          <p:cNvPr id="1485" name="Google Shape;1485;p92"/>
          <p:cNvSpPr txBox="1">
            <a:spLocks noGrp="1"/>
          </p:cNvSpPr>
          <p:nvPr>
            <p:ph type="subTitle" idx="1"/>
          </p:nvPr>
        </p:nvSpPr>
        <p:spPr>
          <a:xfrm>
            <a:off x="5045529" y="1678621"/>
            <a:ext cx="3795642" cy="3229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GB" dirty="0"/>
              <a:t>Ideas for your self care box:</a:t>
            </a:r>
          </a:p>
          <a:p>
            <a:pPr marL="0" lvl="0" indent="0" algn="ctr" rtl="0">
              <a:spcBef>
                <a:spcPts val="0"/>
              </a:spcBef>
              <a:spcAft>
                <a:spcPts val="0"/>
              </a:spcAft>
              <a:buNone/>
            </a:pPr>
            <a:endParaRPr lang="en-GB" dirty="0"/>
          </a:p>
          <a:p>
            <a:pPr marL="0" lvl="0" indent="0" algn="ctr" rtl="0">
              <a:spcBef>
                <a:spcPts val="0"/>
              </a:spcBef>
              <a:spcAft>
                <a:spcPts val="0"/>
              </a:spcAft>
              <a:buNone/>
            </a:pPr>
            <a:r>
              <a:rPr lang="en-GB" dirty="0"/>
              <a:t>Bath essentials: bath salts, essential oils</a:t>
            </a:r>
          </a:p>
          <a:p>
            <a:pPr marL="0" lvl="0" indent="0" algn="ctr" rtl="0">
              <a:spcBef>
                <a:spcPts val="0"/>
              </a:spcBef>
              <a:spcAft>
                <a:spcPts val="0"/>
              </a:spcAft>
              <a:buNone/>
            </a:pPr>
            <a:r>
              <a:rPr lang="en-GB" dirty="0"/>
              <a:t>Hair products: Shampoo, conditioner </a:t>
            </a:r>
          </a:p>
          <a:p>
            <a:pPr marL="0" lvl="0" indent="0" algn="ctr" rtl="0">
              <a:spcBef>
                <a:spcPts val="0"/>
              </a:spcBef>
              <a:spcAft>
                <a:spcPts val="0"/>
              </a:spcAft>
              <a:buNone/>
            </a:pPr>
            <a:r>
              <a:rPr lang="en-GB" dirty="0"/>
              <a:t>Dental products: floss, mouthwash</a:t>
            </a:r>
          </a:p>
          <a:p>
            <a:pPr marL="0" lvl="0" indent="0" algn="ctr" rtl="0">
              <a:spcBef>
                <a:spcPts val="0"/>
              </a:spcBef>
              <a:spcAft>
                <a:spcPts val="0"/>
              </a:spcAft>
              <a:buNone/>
            </a:pPr>
            <a:r>
              <a:rPr lang="en-GB" dirty="0"/>
              <a:t>Favourite coffee/tea</a:t>
            </a:r>
          </a:p>
          <a:p>
            <a:pPr marL="0" lvl="0" indent="0" algn="ctr" rtl="0">
              <a:spcBef>
                <a:spcPts val="0"/>
              </a:spcBef>
              <a:spcAft>
                <a:spcPts val="0"/>
              </a:spcAft>
              <a:buNone/>
            </a:pPr>
            <a:r>
              <a:rPr lang="en-GB" dirty="0"/>
              <a:t>Smellies: candles, oils, perfume</a:t>
            </a:r>
          </a:p>
          <a:p>
            <a:pPr marL="0" lvl="0" indent="0" algn="ctr" rtl="0">
              <a:spcBef>
                <a:spcPts val="0"/>
              </a:spcBef>
              <a:spcAft>
                <a:spcPts val="0"/>
              </a:spcAft>
              <a:buNone/>
            </a:pPr>
            <a:r>
              <a:rPr lang="en-GB" dirty="0"/>
              <a:t>Soft and stress toys</a:t>
            </a:r>
          </a:p>
          <a:p>
            <a:pPr marL="0" lvl="0" indent="0" algn="ctr" rtl="0">
              <a:spcBef>
                <a:spcPts val="0"/>
              </a:spcBef>
              <a:spcAft>
                <a:spcPts val="0"/>
              </a:spcAft>
              <a:buNone/>
            </a:pPr>
            <a:r>
              <a:rPr lang="en-GB" dirty="0"/>
              <a:t>Tasty treats</a:t>
            </a:r>
          </a:p>
          <a:p>
            <a:pPr marL="0" lvl="0" indent="0" algn="ctr" rtl="0">
              <a:spcBef>
                <a:spcPts val="0"/>
              </a:spcBef>
              <a:spcAft>
                <a:spcPts val="0"/>
              </a:spcAft>
              <a:buNone/>
            </a:pPr>
            <a:r>
              <a:rPr lang="en-GB" dirty="0"/>
              <a:t>Personal journal</a:t>
            </a:r>
          </a:p>
          <a:p>
            <a:pPr marL="0" lvl="0" indent="0" algn="ctr" rtl="0">
              <a:spcBef>
                <a:spcPts val="0"/>
              </a:spcBef>
              <a:spcAft>
                <a:spcPts val="0"/>
              </a:spcAft>
              <a:buNone/>
            </a:pPr>
            <a:r>
              <a:rPr lang="en-GB" dirty="0"/>
              <a:t>Books</a:t>
            </a:r>
          </a:p>
          <a:p>
            <a:pPr marL="0" lvl="0" indent="0" algn="ctr" rtl="0">
              <a:spcBef>
                <a:spcPts val="0"/>
              </a:spcBef>
              <a:spcAft>
                <a:spcPts val="0"/>
              </a:spcAft>
              <a:buNone/>
            </a:pPr>
            <a:r>
              <a:rPr lang="en-GB" dirty="0"/>
              <a:t>Poems</a:t>
            </a:r>
          </a:p>
          <a:p>
            <a:pPr marL="0" lvl="0" indent="0" algn="ctr" rtl="0">
              <a:spcBef>
                <a:spcPts val="0"/>
              </a:spcBef>
              <a:spcAft>
                <a:spcPts val="0"/>
              </a:spcAft>
              <a:buNone/>
            </a:pPr>
            <a:r>
              <a:rPr lang="en-GB" dirty="0"/>
              <a:t>Movies</a:t>
            </a:r>
          </a:p>
          <a:p>
            <a:pPr marL="0" lvl="0" indent="0" algn="ctr" rtl="0">
              <a:spcBef>
                <a:spcPts val="0"/>
              </a:spcBef>
              <a:spcAft>
                <a:spcPts val="0"/>
              </a:spcAft>
              <a:buNone/>
            </a:pPr>
            <a:r>
              <a:rPr lang="en-GB" dirty="0"/>
              <a:t>Mindful colouring </a:t>
            </a:r>
            <a:br>
              <a:rPr lang="en-GB" dirty="0"/>
            </a:br>
            <a:endParaRPr dirty="0"/>
          </a:p>
          <a:p>
            <a:pPr marL="0" lvl="0" indent="0" algn="ctr" rtl="0">
              <a:spcBef>
                <a:spcPts val="0"/>
              </a:spcBef>
              <a:spcAft>
                <a:spcPts val="0"/>
              </a:spcAft>
              <a:buNone/>
            </a:pPr>
            <a:endParaRPr dirty="0"/>
          </a:p>
        </p:txBody>
      </p:sp>
      <p:pic>
        <p:nvPicPr>
          <p:cNvPr id="1028" name="Picture 4" descr="How to Make a DIY Self Care Kit in 2022 - Healthy Happy Impactful">
            <a:extLst>
              <a:ext uri="{FF2B5EF4-FFF2-40B4-BE49-F238E27FC236}">
                <a16:creationId xmlns:a16="http://schemas.microsoft.com/office/drawing/2014/main" id="{F868385E-E8C4-9FA3-3826-8FD870DD0B1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2829" y="1436914"/>
            <a:ext cx="4593771" cy="30625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71150556"/>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HS Electives Health Subject for High School - 9th Grade: Healthy Living by Slidesgo">
  <a:themeElements>
    <a:clrScheme name="Simple Light">
      <a:dk1>
        <a:srgbClr val="5F63AF"/>
      </a:dk1>
      <a:lt1>
        <a:srgbClr val="FFFFFF"/>
      </a:lt1>
      <a:dk2>
        <a:srgbClr val="9A9BC9"/>
      </a:dk2>
      <a:lt2>
        <a:srgbClr val="525593"/>
      </a:lt2>
      <a:accent1>
        <a:srgbClr val="424476"/>
      </a:accent1>
      <a:accent2>
        <a:srgbClr val="FAE9CB"/>
      </a:accent2>
      <a:accent3>
        <a:srgbClr val="F9E8E0"/>
      </a:accent3>
      <a:accent4>
        <a:srgbClr val="F7D9CB"/>
      </a:accent4>
      <a:accent5>
        <a:srgbClr val="EA8C6B"/>
      </a:accent5>
      <a:accent6>
        <a:srgbClr val="DD7B59"/>
      </a:accent6>
      <a:hlink>
        <a:srgbClr val="5F63A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53</TotalTime>
  <Words>258</Words>
  <Application>Microsoft Macintosh PowerPoint</Application>
  <PresentationFormat>On-screen Show (16:9)</PresentationFormat>
  <Paragraphs>28</Paragraphs>
  <Slides>3</Slides>
  <Notes>3</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3</vt:i4>
      </vt:variant>
    </vt:vector>
  </HeadingPairs>
  <TitlesOfParts>
    <vt:vector size="13" baseType="lpstr">
      <vt:lpstr>Jost Medium</vt:lpstr>
      <vt:lpstr>Roboto Condensed Light</vt:lpstr>
      <vt:lpstr>Arial</vt:lpstr>
      <vt:lpstr>Jost</vt:lpstr>
      <vt:lpstr>Darker Grotesque</vt:lpstr>
      <vt:lpstr>PT Sans</vt:lpstr>
      <vt:lpstr>Jost ExtraBold</vt:lpstr>
      <vt:lpstr>Darker Grotesque ExtraBold</vt:lpstr>
      <vt:lpstr>Simple Light</vt:lpstr>
      <vt:lpstr>HS Electives Health Subject for High School - 9th Grade: Healthy Living by Slidesgo</vt:lpstr>
      <vt:lpstr>Weekly wellbeing 2</vt:lpstr>
      <vt:lpstr>Self-care box</vt:lpstr>
      <vt:lpstr>Ideas for your self-care box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Weekly wellbeing</dc:title>
  <cp:lastModifiedBy>Dan Spencer</cp:lastModifiedBy>
  <cp:revision>4</cp:revision>
  <dcterms:modified xsi:type="dcterms:W3CDTF">2022-10-27T21:04:34Z</dcterms:modified>
</cp:coreProperties>
</file>