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35" r:id="rId1"/>
    <p:sldMasterId id="2147483736" r:id="rId2"/>
    <p:sldMasterId id="2147483737" r:id="rId3"/>
  </p:sldMasterIdLst>
  <p:notesMasterIdLst>
    <p:notesMasterId r:id="rId7"/>
  </p:notesMasterIdLst>
  <p:sldIdLst>
    <p:sldId id="256" r:id="rId4"/>
    <p:sldId id="257" r:id="rId5"/>
    <p:sldId id="258" r:id="rId6"/>
  </p:sldIdLst>
  <p:sldSz cx="9144000" cy="5143500" type="screen16x9"/>
  <p:notesSz cx="6858000" cy="9144000"/>
  <p:embeddedFontLst>
    <p:embeddedFont>
      <p:font typeface="Darker Grotesque" pitchFamily="2" charset="0"/>
      <p:regular r:id="rId8"/>
      <p:bold r:id="rId9"/>
    </p:embeddedFont>
    <p:embeddedFont>
      <p:font typeface="Darker Grotesque ExtraBold" pitchFamily="2" charset="0"/>
      <p:bold r:id="rId10"/>
    </p:embeddedFont>
    <p:embeddedFont>
      <p:font typeface="Jost" pitchFamily="2" charset="77"/>
      <p:regular r:id="rId11"/>
      <p:bold r:id="rId12"/>
      <p:italic r:id="rId13"/>
      <p:boldItalic r:id="rId14"/>
    </p:embeddedFont>
    <p:embeddedFont>
      <p:font typeface="Jost ExtraBold" pitchFamily="2" charset="77"/>
      <p:bold r:id="rId15"/>
      <p:italic r:id="rId16"/>
      <p:boldItalic r:id="rId17"/>
    </p:embeddedFont>
    <p:embeddedFont>
      <p:font typeface="Jost Medium" pitchFamily="2" charset="77"/>
      <p:regular r:id="rId18"/>
      <p:bold r:id="rId19"/>
      <p:italic r:id="rId20"/>
      <p:boldItalic r:id="rId21"/>
    </p:embeddedFont>
    <p:embeddedFont>
      <p:font typeface="PT Sans" panose="020B0503020203020204" pitchFamily="34" charset="77"/>
      <p:regular r:id="rId22"/>
      <p:bold r:id="rId23"/>
      <p:italic r:id="rId24"/>
      <p:boldItalic r:id="rId25"/>
    </p:embeddedFont>
    <p:embeddedFont>
      <p:font typeface="Roboto Condensed Light" panose="02000000000000000000" pitchFamily="2" charset="0"/>
      <p:regular r:id="rId26"/>
      <p: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p:cViewPr varScale="1">
        <p:scale>
          <a:sx n="156" d="100"/>
          <a:sy n="156" d="100"/>
        </p:scale>
        <p:origin x="360"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font" Target="fonts/font11.fntdata"/><Relationship Id="rId26" Type="http://schemas.openxmlformats.org/officeDocument/2006/relationships/font" Target="fonts/font19.fntdata"/><Relationship Id="rId3" Type="http://schemas.openxmlformats.org/officeDocument/2006/relationships/slideMaster" Target="slideMasters/slideMaster3.xml"/><Relationship Id="rId21" Type="http://schemas.openxmlformats.org/officeDocument/2006/relationships/font" Target="fonts/font14.fntdata"/><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font" Target="fonts/font10.fntdata"/><Relationship Id="rId25" Type="http://schemas.openxmlformats.org/officeDocument/2006/relationships/font" Target="fonts/font18.fntdata"/><Relationship Id="rId2" Type="http://schemas.openxmlformats.org/officeDocument/2006/relationships/slideMaster" Target="slideMasters/slideMaster2.xml"/><Relationship Id="rId16" Type="http://schemas.openxmlformats.org/officeDocument/2006/relationships/font" Target="fonts/font9.fntdata"/><Relationship Id="rId20" Type="http://schemas.openxmlformats.org/officeDocument/2006/relationships/font" Target="fonts/font1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font" Target="fonts/font4.fntdata"/><Relationship Id="rId24" Type="http://schemas.openxmlformats.org/officeDocument/2006/relationships/font" Target="fonts/font17.fntdata"/><Relationship Id="rId5" Type="http://schemas.openxmlformats.org/officeDocument/2006/relationships/slide" Target="slides/slide2.xml"/><Relationship Id="rId15" Type="http://schemas.openxmlformats.org/officeDocument/2006/relationships/font" Target="fonts/font8.fntdata"/><Relationship Id="rId23" Type="http://schemas.openxmlformats.org/officeDocument/2006/relationships/font" Target="fonts/font16.fntdata"/><Relationship Id="rId28" Type="http://schemas.openxmlformats.org/officeDocument/2006/relationships/presProps" Target="presProps.xml"/><Relationship Id="rId10" Type="http://schemas.openxmlformats.org/officeDocument/2006/relationships/font" Target="fonts/font3.fntdata"/><Relationship Id="rId19" Type="http://schemas.openxmlformats.org/officeDocument/2006/relationships/font" Target="fonts/font12.fntdata"/><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font" Target="fonts/font2.fntdata"/><Relationship Id="rId14" Type="http://schemas.openxmlformats.org/officeDocument/2006/relationships/font" Target="fonts/font7.fntdata"/><Relationship Id="rId22" Type="http://schemas.openxmlformats.org/officeDocument/2006/relationships/font" Target="fonts/font15.fntdata"/><Relationship Id="rId27" Type="http://schemas.openxmlformats.org/officeDocument/2006/relationships/font" Target="fonts/font20.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2"/>
        <p:cNvGrpSpPr/>
        <p:nvPr/>
      </p:nvGrpSpPr>
      <p:grpSpPr>
        <a:xfrm>
          <a:off x="0" y="0"/>
          <a:ext cx="0" cy="0"/>
          <a:chOff x="0" y="0"/>
          <a:chExt cx="0" cy="0"/>
        </a:xfrm>
      </p:grpSpPr>
      <p:sp>
        <p:nvSpPr>
          <p:cNvPr id="1313" name="Google Shape;1313;g105f2a201ca_0_15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4" name="Google Shape;1314;g105f2a201ca_0_15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0"/>
        <p:cNvGrpSpPr/>
        <p:nvPr/>
      </p:nvGrpSpPr>
      <p:grpSpPr>
        <a:xfrm>
          <a:off x="0" y="0"/>
          <a:ext cx="0" cy="0"/>
          <a:chOff x="0" y="0"/>
          <a:chExt cx="0" cy="0"/>
        </a:xfrm>
      </p:grpSpPr>
      <p:sp>
        <p:nvSpPr>
          <p:cNvPr id="1481" name="Google Shape;1481;g105f2a201ca_0_30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2" name="Google Shape;1482;g105f2a201ca_0_30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Discus with students the idea that gratitude (being thankful) is actually good for the person who is grateful. You are more likely to feel happy if you are grateful.</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5"/>
        <p:cNvGrpSpPr/>
        <p:nvPr/>
      </p:nvGrpSpPr>
      <p:grpSpPr>
        <a:xfrm>
          <a:off x="0" y="0"/>
          <a:ext cx="0" cy="0"/>
          <a:chOff x="0" y="0"/>
          <a:chExt cx="0" cy="0"/>
        </a:xfrm>
      </p:grpSpPr>
      <p:sp>
        <p:nvSpPr>
          <p:cNvPr id="1556" name="Google Shape;1556;g105f2a201ca_0_45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7" name="Google Shape;1557;g105f2a201ca_0_45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Create a list individually. Then ask students to share some of their ideas to help each other. </a:t>
            </a:r>
          </a:p>
          <a:p>
            <a:pPr marL="0" lvl="0" indent="0" algn="l" rtl="0">
              <a:spcBef>
                <a:spcPts val="0"/>
              </a:spcBef>
              <a:spcAft>
                <a:spcPts val="0"/>
              </a:spcAft>
              <a:buNone/>
            </a:pPr>
            <a:r>
              <a:rPr lang="en-GB" dirty="0"/>
              <a:t>Ask they next week how many things on their gratitude list they noticed during the week.</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hyperlink" Target="http://bit.ly/2TyoMsr" TargetMode="Externa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hyperlink" Target="http://bit.ly/2TyoMsr" TargetMode="Externa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53"/>
        <p:cNvGrpSpPr/>
        <p:nvPr/>
      </p:nvGrpSpPr>
      <p:grpSpPr>
        <a:xfrm>
          <a:off x="0" y="0"/>
          <a:ext cx="0" cy="0"/>
          <a:chOff x="0" y="0"/>
          <a:chExt cx="0" cy="0"/>
        </a:xfrm>
      </p:grpSpPr>
      <p:sp>
        <p:nvSpPr>
          <p:cNvPr id="54" name="Google Shape;54;p14"/>
          <p:cNvSpPr/>
          <p:nvPr/>
        </p:nvSpPr>
        <p:spPr>
          <a:xfrm rot="10800000">
            <a:off x="5328273" y="1018151"/>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4"/>
          <p:cNvSpPr/>
          <p:nvPr/>
        </p:nvSpPr>
        <p:spPr>
          <a:xfrm>
            <a:off x="8285050" y="1895977"/>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4"/>
          <p:cNvSpPr/>
          <p:nvPr/>
        </p:nvSpPr>
        <p:spPr>
          <a:xfrm rot="-4500048">
            <a:off x="7188542" y="3466015"/>
            <a:ext cx="2362412" cy="1680276"/>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4"/>
          <p:cNvSpPr/>
          <p:nvPr/>
        </p:nvSpPr>
        <p:spPr>
          <a:xfrm>
            <a:off x="3759119" y="37052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8" name="Google Shape;58;p14"/>
          <p:cNvPicPr preferRelativeResize="0"/>
          <p:nvPr/>
        </p:nvPicPr>
        <p:blipFill rotWithShape="1">
          <a:blip r:embed="rId2">
            <a:alphaModFix/>
          </a:blip>
          <a:srcRect l="32308"/>
          <a:stretch/>
        </p:blipFill>
        <p:spPr>
          <a:xfrm>
            <a:off x="-89366" y="-213912"/>
            <a:ext cx="4764790" cy="5571324"/>
          </a:xfrm>
          <a:prstGeom prst="rect">
            <a:avLst/>
          </a:prstGeom>
          <a:noFill/>
          <a:ln>
            <a:noFill/>
          </a:ln>
        </p:spPr>
      </p:pic>
      <p:pic>
        <p:nvPicPr>
          <p:cNvPr id="59" name="Google Shape;59;p14"/>
          <p:cNvPicPr preferRelativeResize="0"/>
          <p:nvPr/>
        </p:nvPicPr>
        <p:blipFill rotWithShape="1">
          <a:blip r:embed="rId2">
            <a:alphaModFix/>
          </a:blip>
          <a:srcRect l="32308"/>
          <a:stretch/>
        </p:blipFill>
        <p:spPr>
          <a:xfrm>
            <a:off x="4705809" y="-213912"/>
            <a:ext cx="4764790" cy="5571324"/>
          </a:xfrm>
          <a:prstGeom prst="rect">
            <a:avLst/>
          </a:prstGeom>
          <a:noFill/>
          <a:ln>
            <a:noFill/>
          </a:ln>
        </p:spPr>
      </p:pic>
      <p:sp>
        <p:nvSpPr>
          <p:cNvPr id="60" name="Google Shape;60;p14"/>
          <p:cNvSpPr/>
          <p:nvPr/>
        </p:nvSpPr>
        <p:spPr>
          <a:xfrm>
            <a:off x="-89375" y="-35751"/>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4"/>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4"/>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4"/>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Clr>
                <a:srgbClr val="191919"/>
              </a:buClr>
              <a:buSzPts val="5200"/>
              <a:buNone/>
              <a:defRPr sz="45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sp>
        <p:nvSpPr>
          <p:cNvPr id="64" name="Google Shape;64;p14"/>
          <p:cNvSpPr/>
          <p:nvPr/>
        </p:nvSpPr>
        <p:spPr>
          <a:xfrm rot="4500022">
            <a:off x="1989931" y="3774492"/>
            <a:ext cx="3272681" cy="369504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4"/>
          <p:cNvSpPr/>
          <p:nvPr/>
        </p:nvSpPr>
        <p:spPr>
          <a:xfrm>
            <a:off x="3260549" y="4276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a:off x="-74571" y="35632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p:cNvSpPr/>
          <p:nvPr/>
        </p:nvSpPr>
        <p:spPr>
          <a:xfrm>
            <a:off x="2880425" y="-567233"/>
            <a:ext cx="5024565" cy="1856650"/>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4"/>
          <p:cNvSpPr/>
          <p:nvPr/>
        </p:nvSpPr>
        <p:spPr>
          <a:xfrm>
            <a:off x="5053335" y="394187"/>
            <a:ext cx="894761" cy="290421"/>
          </a:xfrm>
          <a:custGeom>
            <a:avLst/>
            <a:gdLst/>
            <a:ahLst/>
            <a:cxnLst/>
            <a:rect l="l" t="t" r="r" b="b"/>
            <a:pathLst>
              <a:path w="9520" h="3090" extrusionOk="0">
                <a:moveTo>
                  <a:pt x="3949" y="1"/>
                </a:moveTo>
                <a:cubicBezTo>
                  <a:pt x="3657" y="1"/>
                  <a:pt x="3366" y="73"/>
                  <a:pt x="3114" y="216"/>
                </a:cubicBezTo>
                <a:cubicBezTo>
                  <a:pt x="2633" y="504"/>
                  <a:pt x="2328" y="1067"/>
                  <a:pt x="2360" y="1613"/>
                </a:cubicBezTo>
                <a:cubicBezTo>
                  <a:pt x="2173" y="1414"/>
                  <a:pt x="1897" y="1311"/>
                  <a:pt x="1622" y="1311"/>
                </a:cubicBezTo>
                <a:cubicBezTo>
                  <a:pt x="1473" y="1311"/>
                  <a:pt x="1323" y="1342"/>
                  <a:pt x="1188" y="1403"/>
                </a:cubicBezTo>
                <a:cubicBezTo>
                  <a:pt x="803" y="1596"/>
                  <a:pt x="563" y="2030"/>
                  <a:pt x="610" y="2447"/>
                </a:cubicBezTo>
                <a:cubicBezTo>
                  <a:pt x="574" y="2436"/>
                  <a:pt x="535" y="2431"/>
                  <a:pt x="497" y="2431"/>
                </a:cubicBezTo>
                <a:cubicBezTo>
                  <a:pt x="366" y="2431"/>
                  <a:pt x="232" y="2492"/>
                  <a:pt x="145" y="2591"/>
                </a:cubicBezTo>
                <a:cubicBezTo>
                  <a:pt x="32" y="2736"/>
                  <a:pt x="0" y="2929"/>
                  <a:pt x="81" y="3089"/>
                </a:cubicBezTo>
                <a:lnTo>
                  <a:pt x="9438" y="3089"/>
                </a:lnTo>
                <a:cubicBezTo>
                  <a:pt x="9519" y="2736"/>
                  <a:pt x="9391" y="2351"/>
                  <a:pt x="9134" y="2094"/>
                </a:cubicBezTo>
                <a:cubicBezTo>
                  <a:pt x="8950" y="1921"/>
                  <a:pt x="8691" y="1822"/>
                  <a:pt x="8428" y="1822"/>
                </a:cubicBezTo>
                <a:cubicBezTo>
                  <a:pt x="8325" y="1822"/>
                  <a:pt x="8222" y="1838"/>
                  <a:pt x="8122" y="1869"/>
                </a:cubicBezTo>
                <a:cubicBezTo>
                  <a:pt x="8235" y="1484"/>
                  <a:pt x="8058" y="1050"/>
                  <a:pt x="7737" y="825"/>
                </a:cubicBezTo>
                <a:cubicBezTo>
                  <a:pt x="7538" y="693"/>
                  <a:pt x="7305" y="633"/>
                  <a:pt x="7071" y="633"/>
                </a:cubicBezTo>
                <a:cubicBezTo>
                  <a:pt x="6910" y="633"/>
                  <a:pt x="6748" y="661"/>
                  <a:pt x="6598" y="714"/>
                </a:cubicBezTo>
                <a:cubicBezTo>
                  <a:pt x="6228" y="858"/>
                  <a:pt x="5924" y="1131"/>
                  <a:pt x="5714" y="1468"/>
                </a:cubicBezTo>
                <a:cubicBezTo>
                  <a:pt x="5586" y="922"/>
                  <a:pt x="5217" y="440"/>
                  <a:pt x="4719" y="183"/>
                </a:cubicBezTo>
                <a:cubicBezTo>
                  <a:pt x="4482" y="61"/>
                  <a:pt x="4216" y="1"/>
                  <a:pt x="39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4"/>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30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70"/>
        <p:cNvGrpSpPr/>
        <p:nvPr/>
      </p:nvGrpSpPr>
      <p:grpSpPr>
        <a:xfrm>
          <a:off x="0" y="0"/>
          <a:ext cx="0" cy="0"/>
          <a:chOff x="0" y="0"/>
          <a:chExt cx="0" cy="0"/>
        </a:xfrm>
      </p:grpSpPr>
      <p:sp>
        <p:nvSpPr>
          <p:cNvPr id="71" name="Google Shape;71;p15"/>
          <p:cNvSpPr/>
          <p:nvPr/>
        </p:nvSpPr>
        <p:spPr>
          <a:xfrm rot="4500031">
            <a:off x="5886356" y="1497334"/>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2" name="Google Shape;72;p15"/>
          <p:cNvPicPr preferRelativeResize="0"/>
          <p:nvPr/>
        </p:nvPicPr>
        <p:blipFill rotWithShape="1">
          <a:blip r:embed="rId2">
            <a:alphaModFix/>
          </a:blip>
          <a:srcRect l="29957"/>
          <a:stretch/>
        </p:blipFill>
        <p:spPr>
          <a:xfrm>
            <a:off x="4503300" y="-213912"/>
            <a:ext cx="4930350" cy="5571324"/>
          </a:xfrm>
          <a:prstGeom prst="rect">
            <a:avLst/>
          </a:prstGeom>
          <a:noFill/>
          <a:ln>
            <a:noFill/>
          </a:ln>
        </p:spPr>
      </p:pic>
      <p:sp>
        <p:nvSpPr>
          <p:cNvPr id="73" name="Google Shape;73;p15"/>
          <p:cNvSpPr/>
          <p:nvPr/>
        </p:nvSpPr>
        <p:spPr>
          <a:xfrm>
            <a:off x="8727351" y="2083949"/>
            <a:ext cx="484829" cy="2291817"/>
          </a:xfrm>
          <a:custGeom>
            <a:avLst/>
            <a:gdLst/>
            <a:ahLst/>
            <a:cxnLst/>
            <a:rect l="l" t="t" r="r" b="b"/>
            <a:pathLst>
              <a:path w="6496" h="30707" extrusionOk="0">
                <a:moveTo>
                  <a:pt x="6496" y="1"/>
                </a:moveTo>
                <a:cubicBezTo>
                  <a:pt x="4141" y="2745"/>
                  <a:pt x="2387" y="6025"/>
                  <a:pt x="1462" y="9533"/>
                </a:cubicBezTo>
                <a:cubicBezTo>
                  <a:pt x="1" y="15086"/>
                  <a:pt x="763" y="21029"/>
                  <a:pt x="3394" y="26111"/>
                </a:cubicBezTo>
                <a:cubicBezTo>
                  <a:pt x="4255" y="27751"/>
                  <a:pt x="5294" y="29293"/>
                  <a:pt x="6496" y="30707"/>
                </a:cubicBezTo>
                <a:lnTo>
                  <a:pt x="6496" y="30317"/>
                </a:lnTo>
                <a:cubicBezTo>
                  <a:pt x="3816" y="27118"/>
                  <a:pt x="1998" y="23220"/>
                  <a:pt x="1283" y="19096"/>
                </a:cubicBezTo>
                <a:cubicBezTo>
                  <a:pt x="326" y="13543"/>
                  <a:pt x="1575" y="7812"/>
                  <a:pt x="4563" y="3053"/>
                </a:cubicBezTo>
                <a:cubicBezTo>
                  <a:pt x="5148" y="2111"/>
                  <a:pt x="5797" y="1235"/>
                  <a:pt x="6496" y="390"/>
                </a:cubicBezTo>
                <a:lnTo>
                  <a:pt x="64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 name="Google Shape;74;p15"/>
          <p:cNvGrpSpPr/>
          <p:nvPr/>
        </p:nvGrpSpPr>
        <p:grpSpPr>
          <a:xfrm>
            <a:off x="6069960" y="1427041"/>
            <a:ext cx="355704" cy="470530"/>
            <a:chOff x="286275" y="729525"/>
            <a:chExt cx="240000" cy="317475"/>
          </a:xfrm>
        </p:grpSpPr>
        <p:sp>
          <p:nvSpPr>
            <p:cNvPr id="75" name="Google Shape;75;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 name="Google Shape;77;p15"/>
          <p:cNvGrpSpPr/>
          <p:nvPr/>
        </p:nvGrpSpPr>
        <p:grpSpPr>
          <a:xfrm>
            <a:off x="7976972" y="2525766"/>
            <a:ext cx="355704" cy="470530"/>
            <a:chOff x="286275" y="729525"/>
            <a:chExt cx="240000" cy="317475"/>
          </a:xfrm>
        </p:grpSpPr>
        <p:sp>
          <p:nvSpPr>
            <p:cNvPr id="78" name="Google Shape;78;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 name="Google Shape;80;p15"/>
          <p:cNvGrpSpPr/>
          <p:nvPr/>
        </p:nvGrpSpPr>
        <p:grpSpPr>
          <a:xfrm>
            <a:off x="5292672" y="2525766"/>
            <a:ext cx="355704" cy="470530"/>
            <a:chOff x="286275" y="729525"/>
            <a:chExt cx="240000" cy="317475"/>
          </a:xfrm>
        </p:grpSpPr>
        <p:sp>
          <p:nvSpPr>
            <p:cNvPr id="81" name="Google Shape;81;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 name="Google Shape;83;p15"/>
          <p:cNvSpPr/>
          <p:nvPr/>
        </p:nvSpPr>
        <p:spPr>
          <a:xfrm rot="7735829">
            <a:off x="-240072" y="-598439"/>
            <a:ext cx="2362519" cy="1680352"/>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5"/>
          <p:cNvSpPr/>
          <p:nvPr/>
        </p:nvSpPr>
        <p:spPr>
          <a:xfrm>
            <a:off x="3539094" y="5557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5" name="Google Shape;85;p15"/>
          <p:cNvPicPr preferRelativeResize="0"/>
          <p:nvPr/>
        </p:nvPicPr>
        <p:blipFill rotWithShape="1">
          <a:blip r:embed="rId2">
            <a:alphaModFix/>
          </a:blip>
          <a:srcRect l="29957"/>
          <a:stretch/>
        </p:blipFill>
        <p:spPr>
          <a:xfrm>
            <a:off x="-427050" y="-213912"/>
            <a:ext cx="4930350" cy="5571324"/>
          </a:xfrm>
          <a:prstGeom prst="rect">
            <a:avLst/>
          </a:prstGeom>
          <a:noFill/>
          <a:ln>
            <a:noFill/>
          </a:ln>
        </p:spPr>
      </p:pic>
      <p:sp>
        <p:nvSpPr>
          <p:cNvPr id="86" name="Google Shape;86;p15"/>
          <p:cNvSpPr txBox="1">
            <a:spLocks noGrp="1"/>
          </p:cNvSpPr>
          <p:nvPr>
            <p:ph type="title"/>
          </p:nvPr>
        </p:nvSpPr>
        <p:spPr>
          <a:xfrm>
            <a:off x="720000" y="1508400"/>
            <a:ext cx="3033000" cy="1553400"/>
          </a:xfrm>
          <a:prstGeom prst="rect">
            <a:avLst/>
          </a:prstGeom>
        </p:spPr>
        <p:txBody>
          <a:bodyPr spcFirstLastPara="1" wrap="square" lIns="91425" tIns="91425" rIns="91425" bIns="91425" anchor="ctr" anchorCtr="0">
            <a:noAutofit/>
          </a:bodyPr>
          <a:lstStyle>
            <a:lvl1pPr lvl="0"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7" name="Google Shape;87;p15"/>
          <p:cNvSpPr txBox="1">
            <a:spLocks noGrp="1"/>
          </p:cNvSpPr>
          <p:nvPr>
            <p:ph type="title" idx="2" hasCustomPrompt="1"/>
          </p:nvPr>
        </p:nvSpPr>
        <p:spPr>
          <a:xfrm>
            <a:off x="7044973" y="1224225"/>
            <a:ext cx="13860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88" name="Google Shape;88;p15"/>
          <p:cNvSpPr txBox="1">
            <a:spLocks noGrp="1"/>
          </p:cNvSpPr>
          <p:nvPr>
            <p:ph type="subTitle" idx="1"/>
          </p:nvPr>
        </p:nvSpPr>
        <p:spPr>
          <a:xfrm>
            <a:off x="720000" y="3207325"/>
            <a:ext cx="2819100" cy="427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9" name="Google Shape;89;p15"/>
          <p:cNvSpPr/>
          <p:nvPr/>
        </p:nvSpPr>
        <p:spPr>
          <a:xfrm rot="-7175431">
            <a:off x="-1847575" y="4199691"/>
            <a:ext cx="6745876" cy="24926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5"/>
          <p:cNvSpPr/>
          <p:nvPr/>
        </p:nvSpPr>
        <p:spPr>
          <a:xfrm>
            <a:off x="5093775" y="-30125"/>
            <a:ext cx="3570950" cy="131951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5"/>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5"/>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5"/>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5"/>
          <p:cNvSpPr/>
          <p:nvPr/>
        </p:nvSpPr>
        <p:spPr>
          <a:xfrm>
            <a:off x="5292674" y="107687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5"/>
          <p:cNvSpPr/>
          <p:nvPr/>
        </p:nvSpPr>
        <p:spPr>
          <a:xfrm>
            <a:off x="4274694" y="1427047"/>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6"/>
        <p:cNvGrpSpPr/>
        <p:nvPr/>
      </p:nvGrpSpPr>
      <p:grpSpPr>
        <a:xfrm>
          <a:off x="0" y="0"/>
          <a:ext cx="0" cy="0"/>
          <a:chOff x="0" y="0"/>
          <a:chExt cx="0" cy="0"/>
        </a:xfrm>
      </p:grpSpPr>
      <p:sp>
        <p:nvSpPr>
          <p:cNvPr id="97" name="Google Shape;97;p16"/>
          <p:cNvSpPr txBox="1">
            <a:spLocks noGrp="1"/>
          </p:cNvSpPr>
          <p:nvPr>
            <p:ph type="title"/>
          </p:nvPr>
        </p:nvSpPr>
        <p:spPr>
          <a:xfrm>
            <a:off x="720000" y="445025"/>
            <a:ext cx="54408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98" name="Google Shape;98;p16"/>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Jost Medium"/>
              <a:buAutoNum type="arabicPeriod"/>
              <a:defRPr sz="1250">
                <a:solidFill>
                  <a:schemeClr val="dk1"/>
                </a:solidFill>
                <a:latin typeface="Jost Medium"/>
                <a:ea typeface="Jost Medium"/>
                <a:cs typeface="Jost Medium"/>
                <a:sym typeface="Jost Medium"/>
              </a:defRPr>
            </a:lvl1pPr>
            <a:lvl2pPr marL="914400" lvl="1"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2pPr>
            <a:lvl3pPr marL="1371600" lvl="2"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3pPr>
            <a:lvl4pPr marL="1828800" lvl="3"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4pPr>
            <a:lvl5pPr marL="2286000" lvl="4"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5pPr>
            <a:lvl6pPr marL="2743200" lvl="5"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6pPr>
            <a:lvl7pPr marL="3200400" lvl="6"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7pPr>
            <a:lvl8pPr marL="3657600" lvl="7"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8pPr>
            <a:lvl9pPr marL="4114800" lvl="8" indent="-304800" rtl="0">
              <a:lnSpc>
                <a:spcPct val="115000"/>
              </a:lnSpc>
              <a:spcBef>
                <a:spcPts val="1600"/>
              </a:spcBef>
              <a:spcAft>
                <a:spcPts val="1600"/>
              </a:spcAft>
              <a:buClr>
                <a:schemeClr val="dk1"/>
              </a:buClr>
              <a:buSzPts val="1200"/>
              <a:buFont typeface="Jost Medium"/>
              <a:buAutoNum type="romanLcPeriod"/>
              <a:defRPr>
                <a:solidFill>
                  <a:schemeClr val="dk1"/>
                </a:solidFill>
                <a:latin typeface="Jost Medium"/>
                <a:ea typeface="Jost Medium"/>
                <a:cs typeface="Jost Medium"/>
                <a:sym typeface="Jost Medium"/>
              </a:defRPr>
            </a:lvl9pPr>
          </a:lstStyle>
          <a:p>
            <a:endParaRPr/>
          </a:p>
        </p:txBody>
      </p:sp>
      <p:sp>
        <p:nvSpPr>
          <p:cNvPr id="99" name="Google Shape;99;p16"/>
          <p:cNvSpPr/>
          <p:nvPr/>
        </p:nvSpPr>
        <p:spPr>
          <a:xfrm rot="5400000">
            <a:off x="746730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9A9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6"/>
          <p:cNvSpPr/>
          <p:nvPr/>
        </p:nvSpPr>
        <p:spPr>
          <a:xfrm rot="10800000">
            <a:off x="7135542" y="-3007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 name="Google Shape;101;p16"/>
          <p:cNvGrpSpPr/>
          <p:nvPr/>
        </p:nvGrpSpPr>
        <p:grpSpPr>
          <a:xfrm>
            <a:off x="-143700" y="-304851"/>
            <a:ext cx="1113233" cy="5753003"/>
            <a:chOff x="74040" y="318198"/>
            <a:chExt cx="477025" cy="2465080"/>
          </a:xfrm>
        </p:grpSpPr>
        <p:sp>
          <p:nvSpPr>
            <p:cNvPr id="102" name="Google Shape;102;p16"/>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6"/>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 name="Google Shape;104;p16"/>
          <p:cNvSpPr/>
          <p:nvPr/>
        </p:nvSpPr>
        <p:spPr>
          <a:xfrm flipH="1">
            <a:off x="6467646"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6"/>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F9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6"/>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09" name="Google Shape;109;p17"/>
          <p:cNvSpPr txBox="1">
            <a:spLocks noGrp="1"/>
          </p:cNvSpPr>
          <p:nvPr>
            <p:ph type="title" idx="2"/>
          </p:nvPr>
        </p:nvSpPr>
        <p:spPr>
          <a:xfrm>
            <a:off x="822523"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 name="Google Shape;110;p17"/>
          <p:cNvSpPr txBox="1">
            <a:spLocks noGrp="1"/>
          </p:cNvSpPr>
          <p:nvPr>
            <p:ph type="title" idx="3"/>
          </p:nvPr>
        </p:nvSpPr>
        <p:spPr>
          <a:xfrm>
            <a:off x="5823098"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1" name="Google Shape;111;p17"/>
          <p:cNvSpPr txBox="1">
            <a:spLocks noGrp="1"/>
          </p:cNvSpPr>
          <p:nvPr>
            <p:ph type="subTitle" idx="1"/>
          </p:nvPr>
        </p:nvSpPr>
        <p:spPr>
          <a:xfrm>
            <a:off x="5964548"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2" name="Google Shape;112;p17"/>
          <p:cNvSpPr txBox="1">
            <a:spLocks noGrp="1"/>
          </p:cNvSpPr>
          <p:nvPr>
            <p:ph type="subTitle" idx="4"/>
          </p:nvPr>
        </p:nvSpPr>
        <p:spPr>
          <a:xfrm>
            <a:off x="963973"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3" name="Google Shape;113;p17"/>
          <p:cNvSpPr/>
          <p:nvPr/>
        </p:nvSpPr>
        <p:spPr>
          <a:xfrm rot="10800000">
            <a:off x="6756123" y="3998898"/>
            <a:ext cx="3549585" cy="131162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 name="Google Shape;114;p17"/>
          <p:cNvGrpSpPr/>
          <p:nvPr/>
        </p:nvGrpSpPr>
        <p:grpSpPr>
          <a:xfrm rot="-5400000" flipH="1">
            <a:off x="3360253" y="-3905699"/>
            <a:ext cx="2831191" cy="10479343"/>
            <a:chOff x="-94951" y="-1366885"/>
            <a:chExt cx="1213177" cy="4490249"/>
          </a:xfrm>
        </p:grpSpPr>
        <p:sp>
          <p:nvSpPr>
            <p:cNvPr id="115" name="Google Shape;115;p17"/>
            <p:cNvSpPr/>
            <p:nvPr/>
          </p:nvSpPr>
          <p:spPr>
            <a:xfrm rot="1381443">
              <a:off x="-343" y="-1314332"/>
              <a:ext cx="382008" cy="556150"/>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7"/>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 name="Google Shape;117;p17"/>
          <p:cNvSpPr/>
          <p:nvPr/>
        </p:nvSpPr>
        <p:spPr>
          <a:xfrm rot="10800000">
            <a:off x="-69740" y="3705036"/>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7"/>
          <p:cNvSpPr/>
          <p:nvPr/>
        </p:nvSpPr>
        <p:spPr>
          <a:xfrm rot="10800000">
            <a:off x="-69689" y="4197882"/>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9"/>
        <p:cNvGrpSpPr/>
        <p:nvPr/>
      </p:nvGrpSpPr>
      <p:grpSpPr>
        <a:xfrm>
          <a:off x="0" y="0"/>
          <a:ext cx="0" cy="0"/>
          <a:chOff x="0" y="0"/>
          <a:chExt cx="0" cy="0"/>
        </a:xfrm>
      </p:grpSpPr>
      <p:sp>
        <p:nvSpPr>
          <p:cNvPr id="120" name="Google Shape;120;p18"/>
          <p:cNvSpPr/>
          <p:nvPr/>
        </p:nvSpPr>
        <p:spPr>
          <a:xfrm rot="-2700000">
            <a:off x="8279765"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rot="10800000">
            <a:off x="7500495"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67875"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3" name="Google Shape;123;p18"/>
          <p:cNvGrpSpPr/>
          <p:nvPr/>
        </p:nvGrpSpPr>
        <p:grpSpPr>
          <a:xfrm>
            <a:off x="-67875" y="-381051"/>
            <a:ext cx="1113233" cy="5753003"/>
            <a:chOff x="74040" y="318198"/>
            <a:chExt cx="477025" cy="2465080"/>
          </a:xfrm>
        </p:grpSpPr>
        <p:sp>
          <p:nvSpPr>
            <p:cNvPr id="124" name="Google Shape;124;p18"/>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8"/>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6" name="Google Shape;126;p18"/>
          <p:cNvSpPr/>
          <p:nvPr/>
        </p:nvSpPr>
        <p:spPr>
          <a:xfrm rot="8996209">
            <a:off x="8468300" y="10893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8"/>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8"/>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29"/>
        <p:cNvGrpSpPr/>
        <p:nvPr/>
      </p:nvGrpSpPr>
      <p:grpSpPr>
        <a:xfrm>
          <a:off x="0" y="0"/>
          <a:ext cx="0" cy="0"/>
          <a:chOff x="0" y="0"/>
          <a:chExt cx="0" cy="0"/>
        </a:xfrm>
      </p:grpSpPr>
      <p:sp>
        <p:nvSpPr>
          <p:cNvPr id="130" name="Google Shape;130;p19"/>
          <p:cNvSpPr txBox="1">
            <a:spLocks noGrp="1"/>
          </p:cNvSpPr>
          <p:nvPr>
            <p:ph type="body" idx="1"/>
          </p:nvPr>
        </p:nvSpPr>
        <p:spPr>
          <a:xfrm>
            <a:off x="720000" y="1536475"/>
            <a:ext cx="4090800" cy="3067500"/>
          </a:xfrm>
          <a:prstGeom prst="rect">
            <a:avLst/>
          </a:prstGeom>
        </p:spPr>
        <p:txBody>
          <a:bodyPr spcFirstLastPara="1" wrap="square" lIns="91425" tIns="91425" rIns="91425" bIns="91425" anchor="ctr" anchorCtr="0">
            <a:noAutofit/>
          </a:bodyPr>
          <a:lstStyle>
            <a:lvl1pPr marL="457200" lvl="0" indent="-292100" rtl="0">
              <a:lnSpc>
                <a:spcPct val="100000"/>
              </a:lnSpc>
              <a:spcBef>
                <a:spcPts val="0"/>
              </a:spcBef>
              <a:spcAft>
                <a:spcPts val="0"/>
              </a:spcAft>
              <a:buClr>
                <a:schemeClr val="dk1"/>
              </a:buClr>
              <a:buSzPts val="1000"/>
              <a:buAutoNum type="arabicPeriod"/>
              <a:defRPr sz="1600">
                <a:solidFill>
                  <a:schemeClr val="dk1"/>
                </a:solidFill>
                <a:latin typeface="Jost Medium"/>
                <a:ea typeface="Jost Medium"/>
                <a:cs typeface="Jost Medium"/>
                <a:sym typeface="Jost Medium"/>
              </a:defRPr>
            </a:lvl1pPr>
            <a:lvl2pPr marL="914400" lvl="1" indent="-317500" rtl="0">
              <a:lnSpc>
                <a:spcPct val="115000"/>
              </a:lnSpc>
              <a:spcBef>
                <a:spcPts val="0"/>
              </a:spcBef>
              <a:spcAft>
                <a:spcPts val="0"/>
              </a:spcAft>
              <a:buClr>
                <a:schemeClr val="dk1"/>
              </a:buClr>
              <a:buSzPts val="1400"/>
              <a:buAutoNum type="alphaLcPeriod"/>
              <a:defRPr>
                <a:solidFill>
                  <a:schemeClr val="dk1"/>
                </a:solidFill>
              </a:defRPr>
            </a:lvl2pPr>
            <a:lvl3pPr marL="1371600" lvl="2" indent="-317500" rtl="0">
              <a:lnSpc>
                <a:spcPct val="115000"/>
              </a:lnSpc>
              <a:spcBef>
                <a:spcPts val="1600"/>
              </a:spcBef>
              <a:spcAft>
                <a:spcPts val="0"/>
              </a:spcAft>
              <a:buClr>
                <a:schemeClr val="dk1"/>
              </a:buClr>
              <a:buSzPts val="1400"/>
              <a:buAutoNum type="romanLcPeriod"/>
              <a:defRPr>
                <a:solidFill>
                  <a:schemeClr val="dk1"/>
                </a:solidFill>
              </a:defRPr>
            </a:lvl3pPr>
            <a:lvl4pPr marL="1828800" lvl="3" indent="-317500" rtl="0">
              <a:lnSpc>
                <a:spcPct val="115000"/>
              </a:lnSpc>
              <a:spcBef>
                <a:spcPts val="1600"/>
              </a:spcBef>
              <a:spcAft>
                <a:spcPts val="0"/>
              </a:spcAft>
              <a:buClr>
                <a:schemeClr val="dk1"/>
              </a:buClr>
              <a:buSzPts val="1400"/>
              <a:buAutoNum type="arabicPeriod"/>
              <a:defRPr>
                <a:solidFill>
                  <a:schemeClr val="dk1"/>
                </a:solidFill>
              </a:defRPr>
            </a:lvl4pPr>
            <a:lvl5pPr marL="2286000" lvl="4" indent="-317500" rtl="0">
              <a:lnSpc>
                <a:spcPct val="115000"/>
              </a:lnSpc>
              <a:spcBef>
                <a:spcPts val="1600"/>
              </a:spcBef>
              <a:spcAft>
                <a:spcPts val="0"/>
              </a:spcAft>
              <a:buClr>
                <a:schemeClr val="dk1"/>
              </a:buClr>
              <a:buSzPts val="1400"/>
              <a:buAutoNum type="alphaLcPeriod"/>
              <a:defRPr>
                <a:solidFill>
                  <a:schemeClr val="dk1"/>
                </a:solidFill>
              </a:defRPr>
            </a:lvl5pPr>
            <a:lvl6pPr marL="2743200" lvl="5" indent="-317500" rtl="0">
              <a:lnSpc>
                <a:spcPct val="115000"/>
              </a:lnSpc>
              <a:spcBef>
                <a:spcPts val="1600"/>
              </a:spcBef>
              <a:spcAft>
                <a:spcPts val="0"/>
              </a:spcAft>
              <a:buClr>
                <a:schemeClr val="dk1"/>
              </a:buClr>
              <a:buSzPts val="1400"/>
              <a:buAutoNum type="romanLcPeriod"/>
              <a:defRPr>
                <a:solidFill>
                  <a:schemeClr val="dk1"/>
                </a:solidFill>
              </a:defRPr>
            </a:lvl6pPr>
            <a:lvl7pPr marL="3200400" lvl="6" indent="-317500" rtl="0">
              <a:lnSpc>
                <a:spcPct val="115000"/>
              </a:lnSpc>
              <a:spcBef>
                <a:spcPts val="1600"/>
              </a:spcBef>
              <a:spcAft>
                <a:spcPts val="0"/>
              </a:spcAft>
              <a:buClr>
                <a:schemeClr val="dk1"/>
              </a:buClr>
              <a:buSzPts val="1400"/>
              <a:buAutoNum type="arabicPeriod"/>
              <a:defRPr>
                <a:solidFill>
                  <a:schemeClr val="dk1"/>
                </a:solidFill>
              </a:defRPr>
            </a:lvl7pPr>
            <a:lvl8pPr marL="3657600" lvl="7" indent="-317500" rtl="0">
              <a:lnSpc>
                <a:spcPct val="115000"/>
              </a:lnSpc>
              <a:spcBef>
                <a:spcPts val="1600"/>
              </a:spcBef>
              <a:spcAft>
                <a:spcPts val="0"/>
              </a:spcAft>
              <a:buClr>
                <a:schemeClr val="dk1"/>
              </a:buClr>
              <a:buSzPts val="1400"/>
              <a:buAutoNum type="alphaLcPeriod"/>
              <a:defRPr>
                <a:solidFill>
                  <a:schemeClr val="dk1"/>
                </a:solidFill>
              </a:defRPr>
            </a:lvl8pPr>
            <a:lvl9pPr marL="4114800" lvl="8" indent="-317500" rtl="0">
              <a:lnSpc>
                <a:spcPct val="115000"/>
              </a:lnSpc>
              <a:spcBef>
                <a:spcPts val="1600"/>
              </a:spcBef>
              <a:spcAft>
                <a:spcPts val="1600"/>
              </a:spcAft>
              <a:buClr>
                <a:schemeClr val="dk1"/>
              </a:buClr>
              <a:buSzPts val="1400"/>
              <a:buAutoNum type="romanLcPeriod"/>
              <a:defRPr>
                <a:solidFill>
                  <a:schemeClr val="dk1"/>
                </a:solidFill>
              </a:defRPr>
            </a:lvl9pPr>
          </a:lstStyle>
          <a:p>
            <a:endParaRPr/>
          </a:p>
        </p:txBody>
      </p:sp>
      <p:sp>
        <p:nvSpPr>
          <p:cNvPr id="131" name="Google Shape;131;p19"/>
          <p:cNvSpPr txBox="1">
            <a:spLocks noGrp="1"/>
          </p:cNvSpPr>
          <p:nvPr>
            <p:ph type="title"/>
          </p:nvPr>
        </p:nvSpPr>
        <p:spPr>
          <a:xfrm>
            <a:off x="720000" y="519953"/>
            <a:ext cx="4294800" cy="958200"/>
          </a:xfrm>
          <a:prstGeom prst="rect">
            <a:avLst/>
          </a:prstGeom>
        </p:spPr>
        <p:txBody>
          <a:bodyPr spcFirstLastPara="1" wrap="square" lIns="91425" tIns="91425" rIns="91425" bIns="91425" anchor="ctr" anchorCtr="0">
            <a:noAutofit/>
          </a:bodyPr>
          <a:lstStyle>
            <a:lvl1pPr lvl="0" rtl="0">
              <a:lnSpc>
                <a:spcPct val="7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32" name="Google Shape;132;p19"/>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9"/>
          <p:cNvSpPr/>
          <p:nvPr/>
        </p:nvSpPr>
        <p:spPr>
          <a:xfrm flipH="1">
            <a:off x="5124225" y="3897046"/>
            <a:ext cx="4871094" cy="133077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 name="Google Shape;134;p19"/>
          <p:cNvGrpSpPr/>
          <p:nvPr/>
        </p:nvGrpSpPr>
        <p:grpSpPr>
          <a:xfrm>
            <a:off x="-462248" y="-381051"/>
            <a:ext cx="2831191" cy="6546696"/>
            <a:chOff x="-94951" y="318198"/>
            <a:chExt cx="1213177" cy="2805166"/>
          </a:xfrm>
        </p:grpSpPr>
        <p:sp>
          <p:nvSpPr>
            <p:cNvPr id="135" name="Google Shape;135;p19"/>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9"/>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137"/>
        <p:cNvGrpSpPr/>
        <p:nvPr/>
      </p:nvGrpSpPr>
      <p:grpSpPr>
        <a:xfrm>
          <a:off x="0" y="0"/>
          <a:ext cx="0" cy="0"/>
          <a:chOff x="0" y="0"/>
          <a:chExt cx="0" cy="0"/>
        </a:xfrm>
      </p:grpSpPr>
      <p:pic>
        <p:nvPicPr>
          <p:cNvPr id="138" name="Google Shape;138;p20"/>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139" name="Google Shape;139;p20"/>
          <p:cNvPicPr preferRelativeResize="0"/>
          <p:nvPr/>
        </p:nvPicPr>
        <p:blipFill rotWithShape="1">
          <a:blip r:embed="rId2">
            <a:alphaModFix/>
          </a:blip>
          <a:srcRect l="29957"/>
          <a:stretch/>
        </p:blipFill>
        <p:spPr>
          <a:xfrm>
            <a:off x="4450650" y="-251575"/>
            <a:ext cx="4930350" cy="5571324"/>
          </a:xfrm>
          <a:prstGeom prst="rect">
            <a:avLst/>
          </a:prstGeom>
          <a:noFill/>
          <a:ln>
            <a:noFill/>
          </a:ln>
        </p:spPr>
      </p:pic>
      <p:sp>
        <p:nvSpPr>
          <p:cNvPr id="140" name="Google Shape;140;p20"/>
          <p:cNvSpPr/>
          <p:nvPr/>
        </p:nvSpPr>
        <p:spPr>
          <a:xfrm rot="-5081888">
            <a:off x="-1195152"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0"/>
          <p:cNvSpPr/>
          <p:nvPr/>
        </p:nvSpPr>
        <p:spPr>
          <a:xfrm rot="5715905">
            <a:off x="7509033"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0"/>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0"/>
          <p:cNvSpPr/>
          <p:nvPr/>
        </p:nvSpPr>
        <p:spPr>
          <a:xfrm rot="10800000">
            <a:off x="462253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0"/>
          <p:cNvSpPr/>
          <p:nvPr/>
        </p:nvSpPr>
        <p:spPr>
          <a:xfrm rot="10800000">
            <a:off x="-73421"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0"/>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0"/>
          <p:cNvSpPr/>
          <p:nvPr/>
        </p:nvSpPr>
        <p:spPr>
          <a:xfrm rot="10800000">
            <a:off x="6191226"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0"/>
          <p:cNvSpPr/>
          <p:nvPr/>
        </p:nvSpPr>
        <p:spPr>
          <a:xfrm flipH="1">
            <a:off x="-335861"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0"/>
          <p:cNvSpPr/>
          <p:nvPr/>
        </p:nvSpPr>
        <p:spPr>
          <a:xfrm flipH="1">
            <a:off x="6054051"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0"/>
          <p:cNvSpPr/>
          <p:nvPr/>
        </p:nvSpPr>
        <p:spPr>
          <a:xfrm flipH="1">
            <a:off x="7728907"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0" name="Google Shape;150;p20"/>
          <p:cNvGrpSpPr/>
          <p:nvPr/>
        </p:nvGrpSpPr>
        <p:grpSpPr>
          <a:xfrm rot="10800000">
            <a:off x="642045" y="1915006"/>
            <a:ext cx="355704" cy="470530"/>
            <a:chOff x="286275" y="729525"/>
            <a:chExt cx="240000" cy="317475"/>
          </a:xfrm>
        </p:grpSpPr>
        <p:sp>
          <p:nvSpPr>
            <p:cNvPr id="151" name="Google Shape;151;p2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 name="Google Shape;153;p20"/>
          <p:cNvGrpSpPr/>
          <p:nvPr/>
        </p:nvGrpSpPr>
        <p:grpSpPr>
          <a:xfrm rot="-5400000">
            <a:off x="6871908" y="4023969"/>
            <a:ext cx="355704" cy="470530"/>
            <a:chOff x="286275" y="729525"/>
            <a:chExt cx="240000" cy="317475"/>
          </a:xfrm>
        </p:grpSpPr>
        <p:sp>
          <p:nvSpPr>
            <p:cNvPr id="154" name="Google Shape;154;p2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20"/>
          <p:cNvGrpSpPr/>
          <p:nvPr/>
        </p:nvGrpSpPr>
        <p:grpSpPr>
          <a:xfrm>
            <a:off x="3676633" y="960481"/>
            <a:ext cx="355704" cy="470530"/>
            <a:chOff x="286275" y="729525"/>
            <a:chExt cx="240000" cy="317475"/>
          </a:xfrm>
        </p:grpSpPr>
        <p:sp>
          <p:nvSpPr>
            <p:cNvPr id="157" name="Google Shape;157;p2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 name="Google Shape;159;p20"/>
          <p:cNvGrpSpPr/>
          <p:nvPr/>
        </p:nvGrpSpPr>
        <p:grpSpPr>
          <a:xfrm rot="10800000">
            <a:off x="1785045" y="4295881"/>
            <a:ext cx="355704" cy="470530"/>
            <a:chOff x="286275" y="729525"/>
            <a:chExt cx="240000" cy="317475"/>
          </a:xfrm>
        </p:grpSpPr>
        <p:sp>
          <p:nvSpPr>
            <p:cNvPr id="160" name="Google Shape;160;p2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2" name="Google Shape;162;p20"/>
          <p:cNvSpPr/>
          <p:nvPr/>
        </p:nvSpPr>
        <p:spPr>
          <a:xfrm flipH="1">
            <a:off x="837109"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3" name="Google Shape;163;p20"/>
          <p:cNvGrpSpPr/>
          <p:nvPr/>
        </p:nvGrpSpPr>
        <p:grpSpPr>
          <a:xfrm rot="10800000">
            <a:off x="8025020" y="1301219"/>
            <a:ext cx="355704" cy="470530"/>
            <a:chOff x="286275" y="729525"/>
            <a:chExt cx="240000" cy="317475"/>
          </a:xfrm>
        </p:grpSpPr>
        <p:sp>
          <p:nvSpPr>
            <p:cNvPr id="164" name="Google Shape;164;p2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6" name="Google Shape;166;p20"/>
          <p:cNvSpPr/>
          <p:nvPr/>
        </p:nvSpPr>
        <p:spPr>
          <a:xfrm rot="10800000" flipH="1">
            <a:off x="6999262"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0"/>
          <p:cNvSpPr txBox="1">
            <a:spLocks noGrp="1"/>
          </p:cNvSpPr>
          <p:nvPr>
            <p:ph type="title"/>
          </p:nvPr>
        </p:nvSpPr>
        <p:spPr>
          <a:xfrm>
            <a:off x="2036250" y="1307100"/>
            <a:ext cx="5071500" cy="2529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4800"/>
              <a:buNone/>
              <a:defRPr sz="10000">
                <a:solidFill>
                  <a:schemeClr val="accent5"/>
                </a:solidFill>
                <a:latin typeface="Darker Grotesque ExtraBold"/>
                <a:ea typeface="Darker Grotesque ExtraBold"/>
                <a:cs typeface="Darker Grotesque ExtraBold"/>
                <a:sym typeface="Darker Grotesque ExtraBold"/>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8"/>
        <p:cNvGrpSpPr/>
        <p:nvPr/>
      </p:nvGrpSpPr>
      <p:grpSpPr>
        <a:xfrm>
          <a:off x="0" y="0"/>
          <a:ext cx="0" cy="0"/>
          <a:chOff x="0" y="0"/>
          <a:chExt cx="0" cy="0"/>
        </a:xfrm>
      </p:grpSpPr>
      <p:sp>
        <p:nvSpPr>
          <p:cNvPr id="169" name="Google Shape;169;p21"/>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0" name="Google Shape;170;p21"/>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71" name="Google Shape;171;p21"/>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1"/>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1"/>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1"/>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1"/>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1"/>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1"/>
        </a:solidFill>
        <a:effectLst/>
      </p:bgPr>
    </p:bg>
    <p:spTree>
      <p:nvGrpSpPr>
        <p:cNvPr id="1" name="Shape 177"/>
        <p:cNvGrpSpPr/>
        <p:nvPr/>
      </p:nvGrpSpPr>
      <p:grpSpPr>
        <a:xfrm>
          <a:off x="0" y="0"/>
          <a:ext cx="0" cy="0"/>
          <a:chOff x="0" y="0"/>
          <a:chExt cx="0" cy="0"/>
        </a:xfrm>
      </p:grpSpPr>
      <p:sp>
        <p:nvSpPr>
          <p:cNvPr id="178" name="Google Shape;178;p22"/>
          <p:cNvSpPr/>
          <p:nvPr/>
        </p:nvSpPr>
        <p:spPr>
          <a:xfrm rot="10800000" flipH="1">
            <a:off x="2378274" y="1841272"/>
            <a:ext cx="11236087" cy="398007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2"/>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2"/>
          <p:cNvSpPr/>
          <p:nvPr/>
        </p:nvSpPr>
        <p:spPr>
          <a:xfrm rot="10800000">
            <a:off x="-73446" y="3210091"/>
            <a:ext cx="2795893" cy="198968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2"/>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2"/>
          <p:cNvSpPr txBox="1">
            <a:spLocks noGrp="1"/>
          </p:cNvSpPr>
          <p:nvPr>
            <p:ph type="title"/>
          </p:nvPr>
        </p:nvSpPr>
        <p:spPr>
          <a:xfrm>
            <a:off x="4917450" y="2524825"/>
            <a:ext cx="3506700" cy="20793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183"/>
        <p:cNvGrpSpPr/>
        <p:nvPr/>
      </p:nvGrpSpPr>
      <p:grpSpPr>
        <a:xfrm>
          <a:off x="0" y="0"/>
          <a:ext cx="0" cy="0"/>
          <a:chOff x="0" y="0"/>
          <a:chExt cx="0" cy="0"/>
        </a:xfrm>
      </p:grpSpPr>
      <p:pic>
        <p:nvPicPr>
          <p:cNvPr id="184" name="Google Shape;184;p23"/>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185" name="Google Shape;185;p23"/>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186" name="Google Shape;186;p23"/>
          <p:cNvSpPr txBox="1">
            <a:spLocks noGrp="1"/>
          </p:cNvSpPr>
          <p:nvPr>
            <p:ph type="title" hasCustomPrompt="1"/>
          </p:nvPr>
        </p:nvSpPr>
        <p:spPr>
          <a:xfrm>
            <a:off x="1284000" y="1473088"/>
            <a:ext cx="6576000" cy="154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9600"/>
              <a:buNone/>
              <a:defRPr sz="1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187" name="Google Shape;187;p23"/>
          <p:cNvSpPr txBox="1">
            <a:spLocks noGrp="1"/>
          </p:cNvSpPr>
          <p:nvPr>
            <p:ph type="subTitle" idx="1"/>
          </p:nvPr>
        </p:nvSpPr>
        <p:spPr>
          <a:xfrm>
            <a:off x="1284000" y="3173313"/>
            <a:ext cx="6576000" cy="497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8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188" name="Google Shape;188;p23"/>
          <p:cNvSpPr/>
          <p:nvPr/>
        </p:nvSpPr>
        <p:spPr>
          <a:xfrm rot="5081888" flipH="1">
            <a:off x="8345498"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3"/>
          <p:cNvSpPr/>
          <p:nvPr/>
        </p:nvSpPr>
        <p:spPr>
          <a:xfrm rot="-5715905" flipH="1">
            <a:off x="-3234834"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3"/>
          <p:cNvSpPr/>
          <p:nvPr/>
        </p:nvSpPr>
        <p:spPr>
          <a:xfrm>
            <a:off x="4036521" y="-209650"/>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3"/>
          <p:cNvSpPr/>
          <p:nvPr/>
        </p:nvSpPr>
        <p:spPr>
          <a:xfrm rot="10800000" flipH="1">
            <a:off x="212967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3"/>
          <p:cNvSpPr/>
          <p:nvPr/>
        </p:nvSpPr>
        <p:spPr>
          <a:xfrm rot="10800000" flipH="1">
            <a:off x="7415713"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3"/>
          <p:cNvSpPr/>
          <p:nvPr/>
        </p:nvSpPr>
        <p:spPr>
          <a:xfrm rot="10800000" flipH="1">
            <a:off x="7548422"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3"/>
          <p:cNvSpPr/>
          <p:nvPr/>
        </p:nvSpPr>
        <p:spPr>
          <a:xfrm rot="10800000" flipH="1">
            <a:off x="-56754"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3"/>
          <p:cNvSpPr/>
          <p:nvPr/>
        </p:nvSpPr>
        <p:spPr>
          <a:xfrm>
            <a:off x="7678150"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3"/>
          <p:cNvSpPr/>
          <p:nvPr/>
        </p:nvSpPr>
        <p:spPr>
          <a:xfrm>
            <a:off x="397680"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3"/>
          <p:cNvSpPr/>
          <p:nvPr/>
        </p:nvSpPr>
        <p:spPr>
          <a:xfrm>
            <a:off x="452100"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8" name="Google Shape;198;p23"/>
          <p:cNvGrpSpPr/>
          <p:nvPr/>
        </p:nvGrpSpPr>
        <p:grpSpPr>
          <a:xfrm rot="10800000" flipH="1">
            <a:off x="8131197" y="1915006"/>
            <a:ext cx="355704" cy="470530"/>
            <a:chOff x="286275" y="729525"/>
            <a:chExt cx="240000" cy="317475"/>
          </a:xfrm>
        </p:grpSpPr>
        <p:sp>
          <p:nvSpPr>
            <p:cNvPr id="199" name="Google Shape;199;p2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 name="Google Shape;201;p23"/>
          <p:cNvGrpSpPr/>
          <p:nvPr/>
        </p:nvGrpSpPr>
        <p:grpSpPr>
          <a:xfrm rot="5400000" flipH="1">
            <a:off x="1901335" y="4023969"/>
            <a:ext cx="355704" cy="470530"/>
            <a:chOff x="286275" y="729525"/>
            <a:chExt cx="240000" cy="317475"/>
          </a:xfrm>
        </p:grpSpPr>
        <p:sp>
          <p:nvSpPr>
            <p:cNvPr id="202" name="Google Shape;202;p2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4" name="Google Shape;204;p23"/>
          <p:cNvGrpSpPr/>
          <p:nvPr/>
        </p:nvGrpSpPr>
        <p:grpSpPr>
          <a:xfrm flipH="1">
            <a:off x="5096610" y="960481"/>
            <a:ext cx="355704" cy="470530"/>
            <a:chOff x="286275" y="729525"/>
            <a:chExt cx="240000" cy="317475"/>
          </a:xfrm>
        </p:grpSpPr>
        <p:sp>
          <p:nvSpPr>
            <p:cNvPr id="205" name="Google Shape;205;p2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7" name="Google Shape;207;p23"/>
          <p:cNvGrpSpPr/>
          <p:nvPr/>
        </p:nvGrpSpPr>
        <p:grpSpPr>
          <a:xfrm rot="10800000" flipH="1">
            <a:off x="6988197" y="4295881"/>
            <a:ext cx="355704" cy="470530"/>
            <a:chOff x="286275" y="729525"/>
            <a:chExt cx="240000" cy="317475"/>
          </a:xfrm>
        </p:grpSpPr>
        <p:sp>
          <p:nvSpPr>
            <p:cNvPr id="208" name="Google Shape;208;p2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0" name="Google Shape;210;p23"/>
          <p:cNvSpPr/>
          <p:nvPr/>
        </p:nvSpPr>
        <p:spPr>
          <a:xfrm>
            <a:off x="7343898"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1" name="Google Shape;211;p23"/>
          <p:cNvGrpSpPr/>
          <p:nvPr/>
        </p:nvGrpSpPr>
        <p:grpSpPr>
          <a:xfrm rot="10800000" flipH="1">
            <a:off x="748222" y="1301219"/>
            <a:ext cx="355704" cy="470530"/>
            <a:chOff x="286275" y="729525"/>
            <a:chExt cx="240000" cy="317475"/>
          </a:xfrm>
        </p:grpSpPr>
        <p:sp>
          <p:nvSpPr>
            <p:cNvPr id="212" name="Google Shape;212;p2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 name="Google Shape;214;p23"/>
          <p:cNvSpPr/>
          <p:nvPr/>
        </p:nvSpPr>
        <p:spPr>
          <a:xfrm rot="10800000">
            <a:off x="-277545"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5"/>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216"/>
        <p:cNvGrpSpPr/>
        <p:nvPr/>
      </p:nvGrpSpPr>
      <p:grpSpPr>
        <a:xfrm>
          <a:off x="0" y="0"/>
          <a:ext cx="0" cy="0"/>
          <a:chOff x="0" y="0"/>
          <a:chExt cx="0" cy="0"/>
        </a:xfrm>
      </p:grpSpPr>
      <p:grpSp>
        <p:nvGrpSpPr>
          <p:cNvPr id="217" name="Google Shape;217;p25"/>
          <p:cNvGrpSpPr/>
          <p:nvPr/>
        </p:nvGrpSpPr>
        <p:grpSpPr>
          <a:xfrm>
            <a:off x="-110191" y="-327775"/>
            <a:ext cx="9457152" cy="5571324"/>
            <a:chOff x="-110191" y="-327775"/>
            <a:chExt cx="9457152" cy="5571324"/>
          </a:xfrm>
        </p:grpSpPr>
        <p:pic>
          <p:nvPicPr>
            <p:cNvPr id="218" name="Google Shape;218;p25"/>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19" name="Google Shape;219;p25"/>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grpSp>
      <p:sp>
        <p:nvSpPr>
          <p:cNvPr id="220" name="Google Shape;220;p25"/>
          <p:cNvSpPr/>
          <p:nvPr/>
        </p:nvSpPr>
        <p:spPr>
          <a:xfrm rot="1723082">
            <a:off x="7845523" y="3687578"/>
            <a:ext cx="1862329" cy="210266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5"/>
          <p:cNvSpPr/>
          <p:nvPr/>
        </p:nvSpPr>
        <p:spPr>
          <a:xfrm rot="-5400000" flipH="1">
            <a:off x="6935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5"/>
          <p:cNvSpPr/>
          <p:nvPr/>
        </p:nvSpPr>
        <p:spPr>
          <a:xfrm>
            <a:off x="-457504"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5"/>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5"/>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5"/>
          <p:cNvSpPr/>
          <p:nvPr/>
        </p:nvSpPr>
        <p:spPr>
          <a:xfrm rot="4500022">
            <a:off x="4107038" y="-1722686"/>
            <a:ext cx="1993710" cy="225102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5"/>
          <p:cNvSpPr/>
          <p:nvPr/>
        </p:nvSpPr>
        <p:spPr>
          <a:xfrm rot="1799986">
            <a:off x="-231450" y="2595100"/>
            <a:ext cx="649828" cy="738982"/>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5"/>
          <p:cNvSpPr/>
          <p:nvPr/>
        </p:nvSpPr>
        <p:spPr>
          <a:xfrm rot="-3600034">
            <a:off x="8663028" y="1591811"/>
            <a:ext cx="745422" cy="84769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8" name="Google Shape;228;p25"/>
          <p:cNvGrpSpPr/>
          <p:nvPr/>
        </p:nvGrpSpPr>
        <p:grpSpPr>
          <a:xfrm flipH="1">
            <a:off x="8106975" y="-381051"/>
            <a:ext cx="1113233" cy="5753003"/>
            <a:chOff x="74040" y="318198"/>
            <a:chExt cx="477025" cy="2465080"/>
          </a:xfrm>
        </p:grpSpPr>
        <p:sp>
          <p:nvSpPr>
            <p:cNvPr id="229" name="Google Shape;229;p25"/>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5"/>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1" name="Google Shape;231;p25"/>
          <p:cNvSpPr/>
          <p:nvPr/>
        </p:nvSpPr>
        <p:spPr>
          <a:xfrm rot="-8996209" flipH="1">
            <a:off x="-657425" y="172312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3" name="Google Shape;233;p25"/>
          <p:cNvSpPr txBox="1">
            <a:spLocks noGrp="1"/>
          </p:cNvSpPr>
          <p:nvPr>
            <p:ph type="title" idx="2"/>
          </p:nvPr>
        </p:nvSpPr>
        <p:spPr>
          <a:xfrm>
            <a:off x="1689100"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4" name="Google Shape;234;p25"/>
          <p:cNvSpPr txBox="1">
            <a:spLocks noGrp="1"/>
          </p:cNvSpPr>
          <p:nvPr>
            <p:ph type="subTitle" idx="1"/>
          </p:nvPr>
        </p:nvSpPr>
        <p:spPr>
          <a:xfrm>
            <a:off x="1689100"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5" name="Google Shape;235;p25"/>
          <p:cNvSpPr txBox="1">
            <a:spLocks noGrp="1"/>
          </p:cNvSpPr>
          <p:nvPr>
            <p:ph type="title" idx="3"/>
          </p:nvPr>
        </p:nvSpPr>
        <p:spPr>
          <a:xfrm>
            <a:off x="36272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6" name="Google Shape;236;p25"/>
          <p:cNvSpPr txBox="1">
            <a:spLocks noGrp="1"/>
          </p:cNvSpPr>
          <p:nvPr>
            <p:ph type="subTitle" idx="4"/>
          </p:nvPr>
        </p:nvSpPr>
        <p:spPr>
          <a:xfrm>
            <a:off x="36272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7" name="Google Shape;237;p25"/>
          <p:cNvSpPr txBox="1">
            <a:spLocks noGrp="1"/>
          </p:cNvSpPr>
          <p:nvPr>
            <p:ph type="title" idx="5"/>
          </p:nvPr>
        </p:nvSpPr>
        <p:spPr>
          <a:xfrm>
            <a:off x="26582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8" name="Google Shape;238;p25"/>
          <p:cNvSpPr txBox="1">
            <a:spLocks noGrp="1"/>
          </p:cNvSpPr>
          <p:nvPr>
            <p:ph type="subTitle" idx="6"/>
          </p:nvPr>
        </p:nvSpPr>
        <p:spPr>
          <a:xfrm>
            <a:off x="26582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9" name="Google Shape;239;p25"/>
          <p:cNvSpPr txBox="1">
            <a:spLocks noGrp="1"/>
          </p:cNvSpPr>
          <p:nvPr>
            <p:ph type="title" idx="7"/>
          </p:nvPr>
        </p:nvSpPr>
        <p:spPr>
          <a:xfrm>
            <a:off x="45963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0" name="Google Shape;240;p25"/>
          <p:cNvSpPr txBox="1">
            <a:spLocks noGrp="1"/>
          </p:cNvSpPr>
          <p:nvPr>
            <p:ph type="subTitle" idx="8"/>
          </p:nvPr>
        </p:nvSpPr>
        <p:spPr>
          <a:xfrm>
            <a:off x="45963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41" name="Google Shape;241;p25"/>
          <p:cNvSpPr txBox="1">
            <a:spLocks noGrp="1"/>
          </p:cNvSpPr>
          <p:nvPr>
            <p:ph type="title" idx="9"/>
          </p:nvPr>
        </p:nvSpPr>
        <p:spPr>
          <a:xfrm>
            <a:off x="55654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2" name="Google Shape;242;p25"/>
          <p:cNvSpPr txBox="1">
            <a:spLocks noGrp="1"/>
          </p:cNvSpPr>
          <p:nvPr>
            <p:ph type="subTitle" idx="13"/>
          </p:nvPr>
        </p:nvSpPr>
        <p:spPr>
          <a:xfrm>
            <a:off x="55654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43" name="Google Shape;243;p25"/>
          <p:cNvSpPr txBox="1">
            <a:spLocks noGrp="1"/>
          </p:cNvSpPr>
          <p:nvPr>
            <p:ph type="title" idx="14"/>
          </p:nvPr>
        </p:nvSpPr>
        <p:spPr>
          <a:xfrm>
            <a:off x="65345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4" name="Google Shape;244;p25"/>
          <p:cNvSpPr txBox="1">
            <a:spLocks noGrp="1"/>
          </p:cNvSpPr>
          <p:nvPr>
            <p:ph type="subTitle" idx="15"/>
          </p:nvPr>
        </p:nvSpPr>
        <p:spPr>
          <a:xfrm>
            <a:off x="65345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45" name="Google Shape;245;p25"/>
          <p:cNvSpPr txBox="1">
            <a:spLocks noGrp="1"/>
          </p:cNvSpPr>
          <p:nvPr>
            <p:ph type="title" idx="16"/>
          </p:nvPr>
        </p:nvSpPr>
        <p:spPr>
          <a:xfrm>
            <a:off x="7200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6" name="Google Shape;246;p25"/>
          <p:cNvSpPr txBox="1">
            <a:spLocks noGrp="1"/>
          </p:cNvSpPr>
          <p:nvPr>
            <p:ph type="subTitle" idx="17"/>
          </p:nvPr>
        </p:nvSpPr>
        <p:spPr>
          <a:xfrm>
            <a:off x="7200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ext">
  <p:cSld name="CUSTOM_1">
    <p:bg>
      <p:bgPr>
        <a:solidFill>
          <a:schemeClr val="dk1"/>
        </a:solidFill>
        <a:effectLst/>
      </p:bgPr>
    </p:bg>
    <p:spTree>
      <p:nvGrpSpPr>
        <p:cNvPr id="1" name="Shape 247"/>
        <p:cNvGrpSpPr/>
        <p:nvPr/>
      </p:nvGrpSpPr>
      <p:grpSpPr>
        <a:xfrm>
          <a:off x="0" y="0"/>
          <a:ext cx="0" cy="0"/>
          <a:chOff x="0" y="0"/>
          <a:chExt cx="0" cy="0"/>
        </a:xfrm>
      </p:grpSpPr>
      <p:sp>
        <p:nvSpPr>
          <p:cNvPr id="248" name="Google Shape;248;p26"/>
          <p:cNvSpPr/>
          <p:nvPr/>
        </p:nvSpPr>
        <p:spPr>
          <a:xfrm rot="10799901" flipH="1">
            <a:off x="2580008" y="192890"/>
            <a:ext cx="8068892" cy="5171719"/>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9" name="Google Shape;249;p26"/>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50" name="Google Shape;250;p26"/>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51" name="Google Shape;251;p26"/>
          <p:cNvSpPr/>
          <p:nvPr/>
        </p:nvSpPr>
        <p:spPr>
          <a:xfrm>
            <a:off x="19425" y="0"/>
            <a:ext cx="3223816" cy="34870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6"/>
          <p:cNvSpPr/>
          <p:nvPr/>
        </p:nvSpPr>
        <p:spPr>
          <a:xfrm>
            <a:off x="5861800" y="-746400"/>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6"/>
          <p:cNvSpPr/>
          <p:nvPr/>
        </p:nvSpPr>
        <p:spPr>
          <a:xfrm>
            <a:off x="-425700" y="4192925"/>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6"/>
          <p:cNvSpPr/>
          <p:nvPr/>
        </p:nvSpPr>
        <p:spPr>
          <a:xfrm>
            <a:off x="6527499" y="20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6"/>
          <p:cNvSpPr/>
          <p:nvPr/>
        </p:nvSpPr>
        <p:spPr>
          <a:xfrm>
            <a:off x="7026069" y="145823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6"/>
          <p:cNvSpPr/>
          <p:nvPr/>
        </p:nvSpPr>
        <p:spPr>
          <a:xfrm>
            <a:off x="-597931" y="76428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6"/>
          <p:cNvSpPr/>
          <p:nvPr/>
        </p:nvSpPr>
        <p:spPr>
          <a:xfrm>
            <a:off x="4187194" y="41929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6"/>
          <p:cNvSpPr txBox="1">
            <a:spLocks noGrp="1"/>
          </p:cNvSpPr>
          <p:nvPr>
            <p:ph type="title"/>
          </p:nvPr>
        </p:nvSpPr>
        <p:spPr>
          <a:xfrm>
            <a:off x="713100" y="1189100"/>
            <a:ext cx="4864500" cy="19644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1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59" name="Google Shape;259;p26"/>
          <p:cNvSpPr txBox="1">
            <a:spLocks noGrp="1"/>
          </p:cNvSpPr>
          <p:nvPr>
            <p:ph type="subTitle" idx="1"/>
          </p:nvPr>
        </p:nvSpPr>
        <p:spPr>
          <a:xfrm>
            <a:off x="713100" y="2966150"/>
            <a:ext cx="4520400" cy="59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lt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dk1"/>
        </a:solidFill>
        <a:effectLst/>
      </p:bgPr>
    </p:bg>
    <p:spTree>
      <p:nvGrpSpPr>
        <p:cNvPr id="1" name="Shape 260"/>
        <p:cNvGrpSpPr/>
        <p:nvPr/>
      </p:nvGrpSpPr>
      <p:grpSpPr>
        <a:xfrm>
          <a:off x="0" y="0"/>
          <a:ext cx="0" cy="0"/>
          <a:chOff x="0" y="0"/>
          <a:chExt cx="0" cy="0"/>
        </a:xfrm>
      </p:grpSpPr>
      <p:pic>
        <p:nvPicPr>
          <p:cNvPr id="261" name="Google Shape;261;p27"/>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62" name="Google Shape;262;p27"/>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63" name="Google Shape;263;p27"/>
          <p:cNvSpPr txBox="1">
            <a:spLocks noGrp="1"/>
          </p:cNvSpPr>
          <p:nvPr>
            <p:ph type="title"/>
          </p:nvPr>
        </p:nvSpPr>
        <p:spPr>
          <a:xfrm>
            <a:off x="713100" y="3447575"/>
            <a:ext cx="4360200" cy="531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64" name="Google Shape;264;p27"/>
          <p:cNvSpPr txBox="1">
            <a:spLocks noGrp="1"/>
          </p:cNvSpPr>
          <p:nvPr>
            <p:ph type="subTitle" idx="1"/>
          </p:nvPr>
        </p:nvSpPr>
        <p:spPr>
          <a:xfrm>
            <a:off x="713100" y="1164013"/>
            <a:ext cx="7204500" cy="21729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3000"/>
              <a:buNone/>
              <a:defRPr sz="40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
        <p:nvSpPr>
          <p:cNvPr id="265" name="Google Shape;265;p27"/>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7"/>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7"/>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7"/>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7"/>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0" name="Google Shape;270;p27"/>
          <p:cNvGrpSpPr/>
          <p:nvPr/>
        </p:nvGrpSpPr>
        <p:grpSpPr>
          <a:xfrm>
            <a:off x="8131197" y="2767866"/>
            <a:ext cx="355704" cy="470530"/>
            <a:chOff x="286275" y="729525"/>
            <a:chExt cx="240000" cy="317475"/>
          </a:xfrm>
        </p:grpSpPr>
        <p:sp>
          <p:nvSpPr>
            <p:cNvPr id="271" name="Google Shape;271;p2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3" name="Google Shape;273;p27"/>
          <p:cNvGrpSpPr/>
          <p:nvPr/>
        </p:nvGrpSpPr>
        <p:grpSpPr>
          <a:xfrm rot="5400000">
            <a:off x="986935" y="354103"/>
            <a:ext cx="355704" cy="470530"/>
            <a:chOff x="286275" y="729525"/>
            <a:chExt cx="240000" cy="317475"/>
          </a:xfrm>
        </p:grpSpPr>
        <p:sp>
          <p:nvSpPr>
            <p:cNvPr id="274" name="Google Shape;274;p2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6" name="Google Shape;276;p27"/>
          <p:cNvGrpSpPr/>
          <p:nvPr/>
        </p:nvGrpSpPr>
        <p:grpSpPr>
          <a:xfrm rot="10800000">
            <a:off x="5096610" y="3722391"/>
            <a:ext cx="355704" cy="470530"/>
            <a:chOff x="286275" y="729525"/>
            <a:chExt cx="240000" cy="317475"/>
          </a:xfrm>
        </p:grpSpPr>
        <p:sp>
          <p:nvSpPr>
            <p:cNvPr id="277" name="Google Shape;277;p2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 name="Google Shape;279;p27"/>
          <p:cNvGrpSpPr/>
          <p:nvPr/>
        </p:nvGrpSpPr>
        <p:grpSpPr>
          <a:xfrm>
            <a:off x="6988197" y="386991"/>
            <a:ext cx="355704" cy="470530"/>
            <a:chOff x="286275" y="729525"/>
            <a:chExt cx="240000" cy="317475"/>
          </a:xfrm>
        </p:grpSpPr>
        <p:sp>
          <p:nvSpPr>
            <p:cNvPr id="280" name="Google Shape;280;p2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ext 1">
  <p:cSld name="CUSTOM">
    <p:spTree>
      <p:nvGrpSpPr>
        <p:cNvPr id="1" name="Shape 282"/>
        <p:cNvGrpSpPr/>
        <p:nvPr/>
      </p:nvGrpSpPr>
      <p:grpSpPr>
        <a:xfrm>
          <a:off x="0" y="0"/>
          <a:ext cx="0" cy="0"/>
          <a:chOff x="0" y="0"/>
          <a:chExt cx="0" cy="0"/>
        </a:xfrm>
      </p:grpSpPr>
      <p:sp>
        <p:nvSpPr>
          <p:cNvPr id="283" name="Google Shape;283;p28"/>
          <p:cNvSpPr txBox="1">
            <a:spLocks noGrp="1"/>
          </p:cNvSpPr>
          <p:nvPr>
            <p:ph type="title"/>
          </p:nvPr>
        </p:nvSpPr>
        <p:spPr>
          <a:xfrm>
            <a:off x="4492050" y="1268650"/>
            <a:ext cx="3932100" cy="15252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4" name="Google Shape;284;p28"/>
          <p:cNvSpPr txBox="1">
            <a:spLocks noGrp="1"/>
          </p:cNvSpPr>
          <p:nvPr>
            <p:ph type="subTitle" idx="1"/>
          </p:nvPr>
        </p:nvSpPr>
        <p:spPr>
          <a:xfrm>
            <a:off x="5017100" y="2870150"/>
            <a:ext cx="3406800" cy="10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85" name="Google Shape;285;p28"/>
          <p:cNvGrpSpPr/>
          <p:nvPr/>
        </p:nvGrpSpPr>
        <p:grpSpPr>
          <a:xfrm rot="-5400000" flipH="1">
            <a:off x="3485277" y="-4077401"/>
            <a:ext cx="2831191" cy="10128096"/>
            <a:chOff x="-94951" y="-1216381"/>
            <a:chExt cx="1213177" cy="4339745"/>
          </a:xfrm>
        </p:grpSpPr>
        <p:sp>
          <p:nvSpPr>
            <p:cNvPr id="286" name="Google Shape;286;p28"/>
            <p:cNvSpPr/>
            <p:nvPr/>
          </p:nvSpPr>
          <p:spPr>
            <a:xfrm>
              <a:off x="41388" y="-1216381"/>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8"/>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8" name="Google Shape;288;p28"/>
          <p:cNvGrpSpPr/>
          <p:nvPr/>
        </p:nvGrpSpPr>
        <p:grpSpPr>
          <a:xfrm rot="-5400000">
            <a:off x="4847519" y="1517875"/>
            <a:ext cx="1827994" cy="6917641"/>
            <a:chOff x="287125" y="-159790"/>
            <a:chExt cx="783303" cy="2964110"/>
          </a:xfrm>
        </p:grpSpPr>
        <p:sp>
          <p:nvSpPr>
            <p:cNvPr id="289" name="Google Shape;289;p28"/>
            <p:cNvSpPr/>
            <p:nvPr/>
          </p:nvSpPr>
          <p:spPr>
            <a:xfrm rot="-1594672">
              <a:off x="391357" y="-103717"/>
              <a:ext cx="382013"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8"/>
            <p:cNvSpPr/>
            <p:nvPr/>
          </p:nvSpPr>
          <p:spPr>
            <a:xfrm rot="252807">
              <a:off x="456322" y="1503618"/>
              <a:ext cx="567793" cy="12815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1" name="Google Shape;291;p28"/>
          <p:cNvSpPr/>
          <p:nvPr/>
        </p:nvSpPr>
        <p:spPr>
          <a:xfrm rot="-5400000">
            <a:off x="-8868" y="346458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ext 2">
  <p:cSld name="CUSTOM_4">
    <p:spTree>
      <p:nvGrpSpPr>
        <p:cNvPr id="1" name="Shape 292"/>
        <p:cNvGrpSpPr/>
        <p:nvPr/>
      </p:nvGrpSpPr>
      <p:grpSpPr>
        <a:xfrm>
          <a:off x="0" y="0"/>
          <a:ext cx="0" cy="0"/>
          <a:chOff x="0" y="0"/>
          <a:chExt cx="0" cy="0"/>
        </a:xfrm>
      </p:grpSpPr>
      <p:sp>
        <p:nvSpPr>
          <p:cNvPr id="293" name="Google Shape;293;p29"/>
          <p:cNvSpPr txBox="1">
            <a:spLocks noGrp="1"/>
          </p:cNvSpPr>
          <p:nvPr>
            <p:ph type="title"/>
          </p:nvPr>
        </p:nvSpPr>
        <p:spPr>
          <a:xfrm>
            <a:off x="702150" y="1604625"/>
            <a:ext cx="35163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94" name="Google Shape;294;p29"/>
          <p:cNvSpPr txBox="1">
            <a:spLocks noGrp="1"/>
          </p:cNvSpPr>
          <p:nvPr>
            <p:ph type="subTitle" idx="1"/>
          </p:nvPr>
        </p:nvSpPr>
        <p:spPr>
          <a:xfrm>
            <a:off x="702138" y="2234179"/>
            <a:ext cx="2935800" cy="13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5" name="Google Shape;295;p29"/>
          <p:cNvSpPr/>
          <p:nvPr/>
        </p:nvSpPr>
        <p:spPr>
          <a:xfrm rot="5715905">
            <a:off x="6003521" y="-1603239"/>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9"/>
          <p:cNvSpPr/>
          <p:nvPr/>
        </p:nvSpPr>
        <p:spPr>
          <a:xfrm rot="10416767" flipH="1">
            <a:off x="1427315" y="4156135"/>
            <a:ext cx="4312027" cy="152748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9"/>
          <p:cNvSpPr/>
          <p:nvPr/>
        </p:nvSpPr>
        <p:spPr>
          <a:xfrm>
            <a:off x="-42414" y="-56319"/>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8" name="Google Shape;298;p29"/>
          <p:cNvGrpSpPr/>
          <p:nvPr/>
        </p:nvGrpSpPr>
        <p:grpSpPr>
          <a:xfrm rot="-5400000">
            <a:off x="3805849" y="-202077"/>
            <a:ext cx="1763187" cy="9779239"/>
            <a:chOff x="424913" y="-1233093"/>
            <a:chExt cx="755533" cy="4190265"/>
          </a:xfrm>
        </p:grpSpPr>
        <p:sp>
          <p:nvSpPr>
            <p:cNvPr id="299" name="Google Shape;299;p29"/>
            <p:cNvSpPr/>
            <p:nvPr/>
          </p:nvSpPr>
          <p:spPr>
            <a:xfrm rot="618721">
              <a:off x="611680" y="-1203393"/>
              <a:ext cx="382007" cy="55614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9"/>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1" name="Google Shape;301;p29"/>
          <p:cNvSpPr/>
          <p:nvPr/>
        </p:nvSpPr>
        <p:spPr>
          <a:xfrm rot="3553563">
            <a:off x="2442390" y="-898483"/>
            <a:ext cx="1196506" cy="174197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ext 3">
  <p:cSld name="CUSTOM_4_1">
    <p:spTree>
      <p:nvGrpSpPr>
        <p:cNvPr id="1" name="Shape 302"/>
        <p:cNvGrpSpPr/>
        <p:nvPr/>
      </p:nvGrpSpPr>
      <p:grpSpPr>
        <a:xfrm>
          <a:off x="0" y="0"/>
          <a:ext cx="0" cy="0"/>
          <a:chOff x="0" y="0"/>
          <a:chExt cx="0" cy="0"/>
        </a:xfrm>
      </p:grpSpPr>
      <p:sp>
        <p:nvSpPr>
          <p:cNvPr id="303" name="Google Shape;303;p30"/>
          <p:cNvSpPr txBox="1">
            <a:spLocks noGrp="1"/>
          </p:cNvSpPr>
          <p:nvPr>
            <p:ph type="title"/>
          </p:nvPr>
        </p:nvSpPr>
        <p:spPr>
          <a:xfrm>
            <a:off x="5026675" y="1674105"/>
            <a:ext cx="3404100" cy="5727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4" name="Google Shape;304;p30"/>
          <p:cNvSpPr txBox="1">
            <a:spLocks noGrp="1"/>
          </p:cNvSpPr>
          <p:nvPr>
            <p:ph type="subTitle" idx="1"/>
          </p:nvPr>
        </p:nvSpPr>
        <p:spPr>
          <a:xfrm>
            <a:off x="5495100" y="2234179"/>
            <a:ext cx="2935800" cy="13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05" name="Google Shape;305;p30"/>
          <p:cNvSpPr/>
          <p:nvPr/>
        </p:nvSpPr>
        <p:spPr>
          <a:xfrm rot="7142154">
            <a:off x="-457704" y="2593421"/>
            <a:ext cx="3561744" cy="402133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0"/>
          <p:cNvSpPr/>
          <p:nvPr/>
        </p:nvSpPr>
        <p:spPr>
          <a:xfrm rot="-5400000">
            <a:off x="-1586827" y="-938748"/>
            <a:ext cx="4312068" cy="152745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0"/>
          <p:cNvSpPr/>
          <p:nvPr/>
        </p:nvSpPr>
        <p:spPr>
          <a:xfrm rot="5400000">
            <a:off x="6984345" y="-172877"/>
            <a:ext cx="2367778" cy="2561117"/>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8" name="Google Shape;308;p30"/>
          <p:cNvGrpSpPr/>
          <p:nvPr/>
        </p:nvGrpSpPr>
        <p:grpSpPr>
          <a:xfrm rot="-5400000">
            <a:off x="5853825" y="2204260"/>
            <a:ext cx="2121548" cy="5324927"/>
            <a:chOff x="271354" y="675517"/>
            <a:chExt cx="909092" cy="2281655"/>
          </a:xfrm>
        </p:grpSpPr>
        <p:sp>
          <p:nvSpPr>
            <p:cNvPr id="309" name="Google Shape;309;p30"/>
            <p:cNvSpPr/>
            <p:nvPr/>
          </p:nvSpPr>
          <p:spPr>
            <a:xfrm rot="-1952939">
              <a:off x="390964" y="734604"/>
              <a:ext cx="382011" cy="55615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0"/>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wo columns 1">
  <p:cSld name="CUSTOM_10">
    <p:spTree>
      <p:nvGrpSpPr>
        <p:cNvPr id="1" name="Shape 311"/>
        <p:cNvGrpSpPr/>
        <p:nvPr/>
      </p:nvGrpSpPr>
      <p:grpSpPr>
        <a:xfrm>
          <a:off x="0" y="0"/>
          <a:ext cx="0" cy="0"/>
          <a:chOff x="0" y="0"/>
          <a:chExt cx="0" cy="0"/>
        </a:xfrm>
      </p:grpSpPr>
      <p:sp>
        <p:nvSpPr>
          <p:cNvPr id="312" name="Google Shape;312;p31"/>
          <p:cNvSpPr txBox="1">
            <a:spLocks noGrp="1"/>
          </p:cNvSpPr>
          <p:nvPr>
            <p:ph type="body" idx="1"/>
          </p:nvPr>
        </p:nvSpPr>
        <p:spPr>
          <a:xfrm>
            <a:off x="7199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50">
                <a:solidFill>
                  <a:schemeClr val="dk1"/>
                </a:solidFill>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313" name="Google Shape;313;p31"/>
          <p:cNvSpPr txBox="1">
            <a:spLocks noGrp="1"/>
          </p:cNvSpPr>
          <p:nvPr>
            <p:ph type="body" idx="2"/>
          </p:nvPr>
        </p:nvSpPr>
        <p:spPr>
          <a:xfrm>
            <a:off x="46945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Darker Grotesque ExtraBold"/>
              <a:buChar char="●"/>
              <a:defRPr sz="2500">
                <a:solidFill>
                  <a:schemeClr val="dk1"/>
                </a:solidFill>
                <a:latin typeface="Darker Grotesque ExtraBold"/>
                <a:ea typeface="Darker Grotesque ExtraBold"/>
                <a:cs typeface="Darker Grotesque ExtraBold"/>
                <a:sym typeface="Darker Grotesque ExtraBold"/>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314" name="Google Shape;314;p3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5" name="Google Shape;315;p31"/>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1"/>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1"/>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1"/>
          <p:cNvSpPr/>
          <p:nvPr/>
        </p:nvSpPr>
        <p:spPr>
          <a:xfrm>
            <a:off x="6001197" y="-275726"/>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319"/>
        <p:cNvGrpSpPr/>
        <p:nvPr/>
      </p:nvGrpSpPr>
      <p:grpSpPr>
        <a:xfrm>
          <a:off x="0" y="0"/>
          <a:ext cx="0" cy="0"/>
          <a:chOff x="0" y="0"/>
          <a:chExt cx="0" cy="0"/>
        </a:xfrm>
      </p:grpSpPr>
      <p:sp>
        <p:nvSpPr>
          <p:cNvPr id="320" name="Google Shape;320;p3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1" name="Google Shape;321;p32"/>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2" name="Google Shape;322;p32"/>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3" name="Google Shape;323;p32"/>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4" name="Google Shape;324;p32"/>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5" name="Google Shape;325;p32"/>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6" name="Google Shape;326;p32"/>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7" name="Google Shape;327;p32"/>
          <p:cNvSpPr/>
          <p:nvPr/>
        </p:nvSpPr>
        <p:spPr>
          <a:xfrm rot="-5400000">
            <a:off x="-1320485" y="1263221"/>
            <a:ext cx="4067178" cy="150288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2"/>
          <p:cNvSpPr/>
          <p:nvPr/>
        </p:nvSpPr>
        <p:spPr>
          <a:xfrm rot="5400000" flipH="1">
            <a:off x="8293177"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2"/>
          <p:cNvSpPr/>
          <p:nvPr/>
        </p:nvSpPr>
        <p:spPr>
          <a:xfrm rot="5400000">
            <a:off x="7160686" y="-336422"/>
            <a:ext cx="2947742" cy="108923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330"/>
        <p:cNvGrpSpPr/>
        <p:nvPr/>
      </p:nvGrpSpPr>
      <p:grpSpPr>
        <a:xfrm>
          <a:off x="0" y="0"/>
          <a:ext cx="0" cy="0"/>
          <a:chOff x="0" y="0"/>
          <a:chExt cx="0" cy="0"/>
        </a:xfrm>
      </p:grpSpPr>
      <p:sp>
        <p:nvSpPr>
          <p:cNvPr id="331" name="Google Shape;331;p3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2" name="Google Shape;332;p33"/>
          <p:cNvSpPr txBox="1">
            <a:spLocks noGrp="1"/>
          </p:cNvSpPr>
          <p:nvPr>
            <p:ph type="title" idx="2"/>
          </p:nvPr>
        </p:nvSpPr>
        <p:spPr>
          <a:xfrm>
            <a:off x="3469401"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3" name="Google Shape;333;p33"/>
          <p:cNvSpPr txBox="1">
            <a:spLocks noGrp="1"/>
          </p:cNvSpPr>
          <p:nvPr>
            <p:ph type="subTitle" idx="1"/>
          </p:nvPr>
        </p:nvSpPr>
        <p:spPr>
          <a:xfrm>
            <a:off x="3469401"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4" name="Google Shape;334;p33"/>
          <p:cNvSpPr txBox="1">
            <a:spLocks noGrp="1"/>
          </p:cNvSpPr>
          <p:nvPr>
            <p:ph type="title" idx="3"/>
          </p:nvPr>
        </p:nvSpPr>
        <p:spPr>
          <a:xfrm>
            <a:off x="6194350"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5" name="Google Shape;335;p33"/>
          <p:cNvSpPr txBox="1">
            <a:spLocks noGrp="1"/>
          </p:cNvSpPr>
          <p:nvPr>
            <p:ph type="subTitle" idx="4"/>
          </p:nvPr>
        </p:nvSpPr>
        <p:spPr>
          <a:xfrm>
            <a:off x="6194350"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6" name="Google Shape;336;p33"/>
          <p:cNvSpPr txBox="1">
            <a:spLocks noGrp="1"/>
          </p:cNvSpPr>
          <p:nvPr>
            <p:ph type="title" idx="5"/>
          </p:nvPr>
        </p:nvSpPr>
        <p:spPr>
          <a:xfrm>
            <a:off x="744426"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7" name="Google Shape;337;p33"/>
          <p:cNvSpPr txBox="1">
            <a:spLocks noGrp="1"/>
          </p:cNvSpPr>
          <p:nvPr>
            <p:ph type="subTitle" idx="6"/>
          </p:nvPr>
        </p:nvSpPr>
        <p:spPr>
          <a:xfrm>
            <a:off x="744426"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338" name="Google Shape;338;p33"/>
          <p:cNvGrpSpPr/>
          <p:nvPr/>
        </p:nvGrpSpPr>
        <p:grpSpPr>
          <a:xfrm rot="-5400000">
            <a:off x="5061484" y="1133940"/>
            <a:ext cx="5601059" cy="3127763"/>
            <a:chOff x="-159358" y="1411236"/>
            <a:chExt cx="2400077" cy="1340202"/>
          </a:xfrm>
        </p:grpSpPr>
        <p:sp>
          <p:nvSpPr>
            <p:cNvPr id="339" name="Google Shape;339;p33"/>
            <p:cNvSpPr/>
            <p:nvPr/>
          </p:nvSpPr>
          <p:spPr>
            <a:xfrm rot="-9900040">
              <a:off x="1793243" y="2144978"/>
              <a:ext cx="382014"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3"/>
            <p:cNvSpPr/>
            <p:nvPr/>
          </p:nvSpPr>
          <p:spPr>
            <a:xfrm rot="-411169">
              <a:off x="-84926" y="1440533"/>
              <a:ext cx="567808" cy="128160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1" name="Google Shape;341;p33"/>
          <p:cNvSpPr/>
          <p:nvPr/>
        </p:nvSpPr>
        <p:spPr>
          <a:xfrm>
            <a:off x="-705250" y="4226749"/>
            <a:ext cx="3664292" cy="100107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3"/>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343"/>
        <p:cNvGrpSpPr/>
        <p:nvPr/>
      </p:nvGrpSpPr>
      <p:grpSpPr>
        <a:xfrm>
          <a:off x="0" y="0"/>
          <a:ext cx="0" cy="0"/>
          <a:chOff x="0" y="0"/>
          <a:chExt cx="0" cy="0"/>
        </a:xfrm>
      </p:grpSpPr>
      <p:sp>
        <p:nvSpPr>
          <p:cNvPr id="344" name="Google Shape;344;p34"/>
          <p:cNvSpPr/>
          <p:nvPr/>
        </p:nvSpPr>
        <p:spPr>
          <a:xfrm flipH="1">
            <a:off x="0" y="4552214"/>
            <a:ext cx="1892760" cy="665396"/>
          </a:xfrm>
          <a:custGeom>
            <a:avLst/>
            <a:gdLst/>
            <a:ahLst/>
            <a:cxnLst/>
            <a:rect l="l" t="t" r="r" b="b"/>
            <a:pathLst>
              <a:path w="13446" h="4727" extrusionOk="0">
                <a:moveTo>
                  <a:pt x="3038" y="1"/>
                </a:moveTo>
                <a:cubicBezTo>
                  <a:pt x="1" y="1"/>
                  <a:pt x="1" y="4727"/>
                  <a:pt x="1" y="4727"/>
                </a:cubicBezTo>
                <a:lnTo>
                  <a:pt x="13446" y="4727"/>
                </a:lnTo>
                <a:lnTo>
                  <a:pt x="13446" y="2388"/>
                </a:lnTo>
                <a:cubicBezTo>
                  <a:pt x="13332" y="2371"/>
                  <a:pt x="13218" y="2356"/>
                  <a:pt x="13104" y="2356"/>
                </a:cubicBezTo>
                <a:cubicBezTo>
                  <a:pt x="11204" y="2356"/>
                  <a:pt x="11861" y="3796"/>
                  <a:pt x="9216" y="3796"/>
                </a:cubicBezTo>
                <a:cubicBezTo>
                  <a:pt x="9081" y="3796"/>
                  <a:pt x="8938" y="3793"/>
                  <a:pt x="8785" y="3785"/>
                </a:cubicBezTo>
                <a:cubicBezTo>
                  <a:pt x="7194" y="3687"/>
                  <a:pt x="5554" y="18"/>
                  <a:pt x="3069" y="1"/>
                </a:cubicBezTo>
                <a:cubicBezTo>
                  <a:pt x="3059" y="1"/>
                  <a:pt x="3048" y="1"/>
                  <a:pt x="3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4"/>
          <p:cNvSpPr/>
          <p:nvPr/>
        </p:nvSpPr>
        <p:spPr>
          <a:xfrm rot="10800000">
            <a:off x="6611209" y="0"/>
            <a:ext cx="2633639" cy="71949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6" name="Google Shape;346;p34"/>
          <p:cNvGrpSpPr/>
          <p:nvPr/>
        </p:nvGrpSpPr>
        <p:grpSpPr>
          <a:xfrm rot="5400000" flipH="1">
            <a:off x="1435194" y="-2629507"/>
            <a:ext cx="6092242" cy="9813258"/>
            <a:chOff x="74040" y="-1323288"/>
            <a:chExt cx="2610550" cy="4204841"/>
          </a:xfrm>
        </p:grpSpPr>
        <p:sp>
          <p:nvSpPr>
            <p:cNvPr id="347" name="Google Shape;347;p34"/>
            <p:cNvSpPr/>
            <p:nvPr/>
          </p:nvSpPr>
          <p:spPr>
            <a:xfrm>
              <a:off x="74040" y="-132328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4"/>
            <p:cNvSpPr/>
            <p:nvPr/>
          </p:nvSpPr>
          <p:spPr>
            <a:xfrm rot="-8240799">
              <a:off x="1940354" y="1834191"/>
              <a:ext cx="455884" cy="102905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9" name="Google Shape;349;p34"/>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4"/>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52" name="Google Shape;352;p34"/>
          <p:cNvSpPr txBox="1">
            <a:spLocks noGrp="1"/>
          </p:cNvSpPr>
          <p:nvPr>
            <p:ph type="title" idx="2"/>
          </p:nvPr>
        </p:nvSpPr>
        <p:spPr>
          <a:xfrm>
            <a:off x="720000"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3" name="Google Shape;353;p34"/>
          <p:cNvSpPr txBox="1">
            <a:spLocks noGrp="1"/>
          </p:cNvSpPr>
          <p:nvPr>
            <p:ph type="subTitle" idx="1"/>
          </p:nvPr>
        </p:nvSpPr>
        <p:spPr>
          <a:xfrm>
            <a:off x="7200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4" name="Google Shape;354;p34"/>
          <p:cNvSpPr txBox="1">
            <a:spLocks noGrp="1"/>
          </p:cNvSpPr>
          <p:nvPr>
            <p:ph type="title" idx="3"/>
          </p:nvPr>
        </p:nvSpPr>
        <p:spPr>
          <a:xfrm>
            <a:off x="26309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5" name="Google Shape;355;p34"/>
          <p:cNvSpPr txBox="1">
            <a:spLocks noGrp="1"/>
          </p:cNvSpPr>
          <p:nvPr>
            <p:ph type="subTitle" idx="4"/>
          </p:nvPr>
        </p:nvSpPr>
        <p:spPr>
          <a:xfrm>
            <a:off x="26309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6" name="Google Shape;356;p34"/>
          <p:cNvSpPr txBox="1">
            <a:spLocks noGrp="1"/>
          </p:cNvSpPr>
          <p:nvPr>
            <p:ph type="title" idx="5"/>
          </p:nvPr>
        </p:nvSpPr>
        <p:spPr>
          <a:xfrm>
            <a:off x="45418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7" name="Google Shape;357;p34"/>
          <p:cNvSpPr txBox="1">
            <a:spLocks noGrp="1"/>
          </p:cNvSpPr>
          <p:nvPr>
            <p:ph type="subTitle" idx="6"/>
          </p:nvPr>
        </p:nvSpPr>
        <p:spPr>
          <a:xfrm>
            <a:off x="45418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8" name="Google Shape;358;p34"/>
          <p:cNvSpPr txBox="1">
            <a:spLocks noGrp="1"/>
          </p:cNvSpPr>
          <p:nvPr>
            <p:ph type="title" idx="7"/>
          </p:nvPr>
        </p:nvSpPr>
        <p:spPr>
          <a:xfrm>
            <a:off x="6452702"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9" name="Google Shape;359;p34"/>
          <p:cNvSpPr txBox="1">
            <a:spLocks noGrp="1"/>
          </p:cNvSpPr>
          <p:nvPr>
            <p:ph type="subTitle" idx="8"/>
          </p:nvPr>
        </p:nvSpPr>
        <p:spPr>
          <a:xfrm>
            <a:off x="64527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Four Columns 1">
  <p:cSld name="CUSTOM_5_1">
    <p:spTree>
      <p:nvGrpSpPr>
        <p:cNvPr id="1" name="Shape 360"/>
        <p:cNvGrpSpPr/>
        <p:nvPr/>
      </p:nvGrpSpPr>
      <p:grpSpPr>
        <a:xfrm>
          <a:off x="0" y="0"/>
          <a:ext cx="0" cy="0"/>
          <a:chOff x="0" y="0"/>
          <a:chExt cx="0" cy="0"/>
        </a:xfrm>
      </p:grpSpPr>
      <p:sp>
        <p:nvSpPr>
          <p:cNvPr id="361" name="Google Shape;361;p3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62" name="Google Shape;362;p35"/>
          <p:cNvSpPr txBox="1">
            <a:spLocks noGrp="1"/>
          </p:cNvSpPr>
          <p:nvPr>
            <p:ph type="title" idx="2"/>
          </p:nvPr>
        </p:nvSpPr>
        <p:spPr>
          <a:xfrm>
            <a:off x="3932238"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3" name="Google Shape;363;p35"/>
          <p:cNvSpPr txBox="1">
            <a:spLocks noGrp="1"/>
          </p:cNvSpPr>
          <p:nvPr>
            <p:ph type="subTitle" idx="1"/>
          </p:nvPr>
        </p:nvSpPr>
        <p:spPr>
          <a:xfrm>
            <a:off x="3932237"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4" name="Google Shape;364;p35"/>
          <p:cNvSpPr txBox="1">
            <a:spLocks noGrp="1"/>
          </p:cNvSpPr>
          <p:nvPr>
            <p:ph type="title" idx="3"/>
          </p:nvPr>
        </p:nvSpPr>
        <p:spPr>
          <a:xfrm>
            <a:off x="6270001"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5" name="Google Shape;365;p35"/>
          <p:cNvSpPr txBox="1">
            <a:spLocks noGrp="1"/>
          </p:cNvSpPr>
          <p:nvPr>
            <p:ph type="subTitle" idx="4"/>
          </p:nvPr>
        </p:nvSpPr>
        <p:spPr>
          <a:xfrm>
            <a:off x="6270000"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6" name="Google Shape;366;p35"/>
          <p:cNvSpPr txBox="1">
            <a:spLocks noGrp="1"/>
          </p:cNvSpPr>
          <p:nvPr>
            <p:ph type="title" idx="5"/>
          </p:nvPr>
        </p:nvSpPr>
        <p:spPr>
          <a:xfrm>
            <a:off x="3932238"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7" name="Google Shape;367;p35"/>
          <p:cNvSpPr txBox="1">
            <a:spLocks noGrp="1"/>
          </p:cNvSpPr>
          <p:nvPr>
            <p:ph type="subTitle" idx="6"/>
          </p:nvPr>
        </p:nvSpPr>
        <p:spPr>
          <a:xfrm>
            <a:off x="3932237"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8" name="Google Shape;368;p35"/>
          <p:cNvSpPr txBox="1">
            <a:spLocks noGrp="1"/>
          </p:cNvSpPr>
          <p:nvPr>
            <p:ph type="title" idx="7"/>
          </p:nvPr>
        </p:nvSpPr>
        <p:spPr>
          <a:xfrm>
            <a:off x="6270001"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9" name="Google Shape;369;p35"/>
          <p:cNvSpPr txBox="1">
            <a:spLocks noGrp="1"/>
          </p:cNvSpPr>
          <p:nvPr>
            <p:ph type="subTitle" idx="8"/>
          </p:nvPr>
        </p:nvSpPr>
        <p:spPr>
          <a:xfrm>
            <a:off x="6270000"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70" name="Google Shape;370;p35"/>
          <p:cNvSpPr/>
          <p:nvPr/>
        </p:nvSpPr>
        <p:spPr>
          <a:xfrm rot="8999904" flipH="1">
            <a:off x="-19218" y="4188455"/>
            <a:ext cx="891527" cy="1297987"/>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5"/>
          <p:cNvSpPr/>
          <p:nvPr/>
        </p:nvSpPr>
        <p:spPr>
          <a:xfrm>
            <a:off x="6859339" y="-64433"/>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5"/>
          <p:cNvSpPr/>
          <p:nvPr/>
        </p:nvSpPr>
        <p:spPr>
          <a:xfrm rot="2017318" flipH="1">
            <a:off x="8715696" y="2709981"/>
            <a:ext cx="891535" cy="129798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5"/>
          <p:cNvSpPr/>
          <p:nvPr/>
        </p:nvSpPr>
        <p:spPr>
          <a:xfrm rot="5400000">
            <a:off x="-1002293" y="2101272"/>
            <a:ext cx="2554472" cy="69787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374"/>
        <p:cNvGrpSpPr/>
        <p:nvPr/>
      </p:nvGrpSpPr>
      <p:grpSpPr>
        <a:xfrm>
          <a:off x="0" y="0"/>
          <a:ext cx="0" cy="0"/>
          <a:chOff x="0" y="0"/>
          <a:chExt cx="0" cy="0"/>
        </a:xfrm>
      </p:grpSpPr>
      <p:sp>
        <p:nvSpPr>
          <p:cNvPr id="375" name="Google Shape;375;p3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76" name="Google Shape;376;p36"/>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77" name="Google Shape;377;p36"/>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78" name="Google Shape;378;p36"/>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79" name="Google Shape;379;p36"/>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80" name="Google Shape;380;p36"/>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1" name="Google Shape;381;p36"/>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82" name="Google Shape;382;p36"/>
          <p:cNvSpPr txBox="1">
            <a:spLocks noGrp="1"/>
          </p:cNvSpPr>
          <p:nvPr>
            <p:ph type="title" idx="7"/>
          </p:nvPr>
        </p:nvSpPr>
        <p:spPr>
          <a:xfrm>
            <a:off x="1268400" y="2647725"/>
            <a:ext cx="26082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3" name="Google Shape;383;p36"/>
          <p:cNvSpPr txBox="1">
            <a:spLocks noGrp="1"/>
          </p:cNvSpPr>
          <p:nvPr>
            <p:ph type="subTitle" idx="8"/>
          </p:nvPr>
        </p:nvSpPr>
        <p:spPr>
          <a:xfrm>
            <a:off x="720125" y="30030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84" name="Google Shape;384;p36"/>
          <p:cNvSpPr txBox="1">
            <a:spLocks noGrp="1"/>
          </p:cNvSpPr>
          <p:nvPr>
            <p:ph type="title" idx="9"/>
          </p:nvPr>
        </p:nvSpPr>
        <p:spPr>
          <a:xfrm>
            <a:off x="1701300" y="36681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5" name="Google Shape;385;p36"/>
          <p:cNvSpPr txBox="1">
            <a:spLocks noGrp="1"/>
          </p:cNvSpPr>
          <p:nvPr>
            <p:ph type="subTitle" idx="13"/>
          </p:nvPr>
        </p:nvSpPr>
        <p:spPr>
          <a:xfrm>
            <a:off x="720125" y="40234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86" name="Google Shape;386;p36"/>
          <p:cNvSpPr txBox="1">
            <a:spLocks noGrp="1"/>
          </p:cNvSpPr>
          <p:nvPr>
            <p:ph type="title" idx="14"/>
          </p:nvPr>
        </p:nvSpPr>
        <p:spPr>
          <a:xfrm>
            <a:off x="1701300" y="16273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7" name="Google Shape;387;p36"/>
          <p:cNvSpPr txBox="1">
            <a:spLocks noGrp="1"/>
          </p:cNvSpPr>
          <p:nvPr>
            <p:ph type="subTitle" idx="15"/>
          </p:nvPr>
        </p:nvSpPr>
        <p:spPr>
          <a:xfrm>
            <a:off x="720125" y="19826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88" name="Google Shape;388;p36"/>
          <p:cNvSpPr/>
          <p:nvPr/>
        </p:nvSpPr>
        <p:spPr>
          <a:xfrm rot="-5400000" flipH="1">
            <a:off x="6891415" y="1311198"/>
            <a:ext cx="3599046" cy="98324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9" name="Google Shape;389;p36"/>
          <p:cNvGrpSpPr/>
          <p:nvPr/>
        </p:nvGrpSpPr>
        <p:grpSpPr>
          <a:xfrm>
            <a:off x="-496350" y="-228651"/>
            <a:ext cx="2518590" cy="6193539"/>
            <a:chOff x="-44260" y="318198"/>
            <a:chExt cx="1079226" cy="2653843"/>
          </a:xfrm>
        </p:grpSpPr>
        <p:sp>
          <p:nvSpPr>
            <p:cNvPr id="390" name="Google Shape;390;p36"/>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6"/>
            <p:cNvSpPr/>
            <p:nvPr/>
          </p:nvSpPr>
          <p:spPr>
            <a:xfrm rot="-2162852">
              <a:off x="242813" y="1792549"/>
              <a:ext cx="505080" cy="114002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2" name="Google Shape;392;p36"/>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Six Columns 1">
  <p:cSld name="CUSTOM_7_1">
    <p:spTree>
      <p:nvGrpSpPr>
        <p:cNvPr id="1" name="Shape 393"/>
        <p:cNvGrpSpPr/>
        <p:nvPr/>
      </p:nvGrpSpPr>
      <p:grpSpPr>
        <a:xfrm>
          <a:off x="0" y="0"/>
          <a:ext cx="0" cy="0"/>
          <a:chOff x="0" y="0"/>
          <a:chExt cx="0" cy="0"/>
        </a:xfrm>
      </p:grpSpPr>
      <p:sp>
        <p:nvSpPr>
          <p:cNvPr id="394" name="Google Shape;394;p37"/>
          <p:cNvSpPr/>
          <p:nvPr/>
        </p:nvSpPr>
        <p:spPr>
          <a:xfrm>
            <a:off x="-705250" y="4425925"/>
            <a:ext cx="2935264" cy="80190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7"/>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7"/>
          <p:cNvSpPr/>
          <p:nvPr/>
        </p:nvSpPr>
        <p:spPr>
          <a:xfrm rot="4169499" flipH="1">
            <a:off x="8404541" y="3955094"/>
            <a:ext cx="891535" cy="129798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7"/>
          <p:cNvSpPr/>
          <p:nvPr/>
        </p:nvSpPr>
        <p:spPr>
          <a:xfrm rot="4943509">
            <a:off x="-652412" y="387722"/>
            <a:ext cx="2362480" cy="168032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99" name="Google Shape;399;p37"/>
          <p:cNvSpPr txBox="1">
            <a:spLocks noGrp="1"/>
          </p:cNvSpPr>
          <p:nvPr>
            <p:ph type="title" idx="2"/>
          </p:nvPr>
        </p:nvSpPr>
        <p:spPr>
          <a:xfrm>
            <a:off x="631950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0" name="Google Shape;400;p37"/>
          <p:cNvSpPr txBox="1">
            <a:spLocks noGrp="1"/>
          </p:cNvSpPr>
          <p:nvPr>
            <p:ph type="subTitle" idx="1"/>
          </p:nvPr>
        </p:nvSpPr>
        <p:spPr>
          <a:xfrm>
            <a:off x="631950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01" name="Google Shape;401;p37"/>
          <p:cNvSpPr txBox="1">
            <a:spLocks noGrp="1"/>
          </p:cNvSpPr>
          <p:nvPr>
            <p:ph type="title" idx="3"/>
          </p:nvPr>
        </p:nvSpPr>
        <p:spPr>
          <a:xfrm>
            <a:off x="631950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2" name="Google Shape;402;p37"/>
          <p:cNvSpPr txBox="1">
            <a:spLocks noGrp="1"/>
          </p:cNvSpPr>
          <p:nvPr>
            <p:ph type="subTitle" idx="4"/>
          </p:nvPr>
        </p:nvSpPr>
        <p:spPr>
          <a:xfrm>
            <a:off x="6319500" y="4031404"/>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03" name="Google Shape;403;p37"/>
          <p:cNvSpPr txBox="1">
            <a:spLocks noGrp="1"/>
          </p:cNvSpPr>
          <p:nvPr>
            <p:ph type="title" idx="5"/>
          </p:nvPr>
        </p:nvSpPr>
        <p:spPr>
          <a:xfrm>
            <a:off x="351975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4" name="Google Shape;404;p37"/>
          <p:cNvSpPr txBox="1">
            <a:spLocks noGrp="1"/>
          </p:cNvSpPr>
          <p:nvPr>
            <p:ph type="subTitle" idx="6"/>
          </p:nvPr>
        </p:nvSpPr>
        <p:spPr>
          <a:xfrm>
            <a:off x="351975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05" name="Google Shape;405;p37"/>
          <p:cNvSpPr txBox="1">
            <a:spLocks noGrp="1"/>
          </p:cNvSpPr>
          <p:nvPr>
            <p:ph type="title" idx="7"/>
          </p:nvPr>
        </p:nvSpPr>
        <p:spPr>
          <a:xfrm>
            <a:off x="351975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6" name="Google Shape;406;p37"/>
          <p:cNvSpPr txBox="1">
            <a:spLocks noGrp="1"/>
          </p:cNvSpPr>
          <p:nvPr>
            <p:ph type="subTitle" idx="8"/>
          </p:nvPr>
        </p:nvSpPr>
        <p:spPr>
          <a:xfrm>
            <a:off x="351975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07" name="Google Shape;407;p37"/>
          <p:cNvSpPr txBox="1">
            <a:spLocks noGrp="1"/>
          </p:cNvSpPr>
          <p:nvPr>
            <p:ph type="title" idx="9"/>
          </p:nvPr>
        </p:nvSpPr>
        <p:spPr>
          <a:xfrm>
            <a:off x="720000" y="3676128"/>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8" name="Google Shape;408;p37"/>
          <p:cNvSpPr txBox="1">
            <a:spLocks noGrp="1"/>
          </p:cNvSpPr>
          <p:nvPr>
            <p:ph type="subTitle" idx="13"/>
          </p:nvPr>
        </p:nvSpPr>
        <p:spPr>
          <a:xfrm>
            <a:off x="72000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09" name="Google Shape;409;p37"/>
          <p:cNvSpPr txBox="1">
            <a:spLocks noGrp="1"/>
          </p:cNvSpPr>
          <p:nvPr>
            <p:ph type="title" idx="14"/>
          </p:nvPr>
        </p:nvSpPr>
        <p:spPr>
          <a:xfrm>
            <a:off x="720000" y="1898665"/>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10" name="Google Shape;410;p37"/>
          <p:cNvSpPr txBox="1">
            <a:spLocks noGrp="1"/>
          </p:cNvSpPr>
          <p:nvPr>
            <p:ph type="subTitle" idx="15"/>
          </p:nvPr>
        </p:nvSpPr>
        <p:spPr>
          <a:xfrm>
            <a:off x="720000" y="2253927"/>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11" name="Google Shape;411;p37"/>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 header 1">
  <p:cSld name="TITLE_1">
    <p:bg>
      <p:bgPr>
        <a:solidFill>
          <a:schemeClr val="dk1"/>
        </a:solidFill>
        <a:effectLst/>
      </p:bgPr>
    </p:bg>
    <p:spTree>
      <p:nvGrpSpPr>
        <p:cNvPr id="1" name="Shape 412"/>
        <p:cNvGrpSpPr/>
        <p:nvPr/>
      </p:nvGrpSpPr>
      <p:grpSpPr>
        <a:xfrm>
          <a:off x="0" y="0"/>
          <a:ext cx="0" cy="0"/>
          <a:chOff x="0" y="0"/>
          <a:chExt cx="0" cy="0"/>
        </a:xfrm>
      </p:grpSpPr>
      <p:sp>
        <p:nvSpPr>
          <p:cNvPr id="413" name="Google Shape;413;p38"/>
          <p:cNvSpPr/>
          <p:nvPr/>
        </p:nvSpPr>
        <p:spPr>
          <a:xfrm rot="-6707563">
            <a:off x="6779245" y="-1893768"/>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8"/>
          <p:cNvSpPr/>
          <p:nvPr/>
        </p:nvSpPr>
        <p:spPr>
          <a:xfrm rot="-6707563">
            <a:off x="-2049655" y="3007957"/>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8"/>
          <p:cNvSpPr/>
          <p:nvPr/>
        </p:nvSpPr>
        <p:spPr>
          <a:xfrm rot="4500031">
            <a:off x="-1256844" y="-3218316"/>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8"/>
          <p:cNvSpPr/>
          <p:nvPr/>
        </p:nvSpPr>
        <p:spPr>
          <a:xfrm rot="10800000" flipH="1">
            <a:off x="1946700" y="3095162"/>
            <a:ext cx="6220592" cy="22985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8"/>
          <p:cNvSpPr/>
          <p:nvPr/>
        </p:nvSpPr>
        <p:spPr>
          <a:xfrm>
            <a:off x="3501324" y="2646812"/>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8"/>
          <p:cNvSpPr/>
          <p:nvPr/>
        </p:nvSpPr>
        <p:spPr>
          <a:xfrm>
            <a:off x="-597931" y="2268022"/>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9" name="Google Shape;419;p38"/>
          <p:cNvGrpSpPr/>
          <p:nvPr/>
        </p:nvGrpSpPr>
        <p:grpSpPr>
          <a:xfrm rot="10800000">
            <a:off x="927021" y="1543675"/>
            <a:ext cx="3072875" cy="1953013"/>
            <a:chOff x="584626" y="2985275"/>
            <a:chExt cx="2341774" cy="1488350"/>
          </a:xfrm>
        </p:grpSpPr>
        <p:sp>
          <p:nvSpPr>
            <p:cNvPr id="420" name="Google Shape;420;p38"/>
            <p:cNvSpPr/>
            <p:nvPr/>
          </p:nvSpPr>
          <p:spPr>
            <a:xfrm>
              <a:off x="604350" y="2985275"/>
              <a:ext cx="2322050" cy="1488350"/>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8"/>
            <p:cNvSpPr/>
            <p:nvPr/>
          </p:nvSpPr>
          <p:spPr>
            <a:xfrm rot="2021213">
              <a:off x="613354" y="3846626"/>
              <a:ext cx="187357" cy="160309"/>
            </a:xfrm>
            <a:custGeom>
              <a:avLst/>
              <a:gdLst/>
              <a:ahLst/>
              <a:cxnLst/>
              <a:rect l="l" t="t" r="r" b="b"/>
              <a:pathLst>
                <a:path w="7495" h="6413" extrusionOk="0">
                  <a:moveTo>
                    <a:pt x="5247" y="1"/>
                  </a:moveTo>
                  <a:cubicBezTo>
                    <a:pt x="4811" y="1"/>
                    <a:pt x="4370" y="133"/>
                    <a:pt x="4011" y="403"/>
                  </a:cubicBezTo>
                  <a:cubicBezTo>
                    <a:pt x="4011" y="403"/>
                    <a:pt x="1" y="2856"/>
                    <a:pt x="748" y="5421"/>
                  </a:cubicBezTo>
                  <a:cubicBezTo>
                    <a:pt x="952" y="6123"/>
                    <a:pt x="1470" y="6412"/>
                    <a:pt x="2128" y="6412"/>
                  </a:cubicBezTo>
                  <a:cubicBezTo>
                    <a:pt x="3873" y="6412"/>
                    <a:pt x="6600" y="4378"/>
                    <a:pt x="7048" y="2644"/>
                  </a:cubicBezTo>
                  <a:cubicBezTo>
                    <a:pt x="7494" y="906"/>
                    <a:pt x="6386" y="1"/>
                    <a:pt x="52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8"/>
            <p:cNvSpPr/>
            <p:nvPr/>
          </p:nvSpPr>
          <p:spPr>
            <a:xfrm rot="2021213">
              <a:off x="803252" y="3777485"/>
              <a:ext cx="123413" cy="106115"/>
            </a:xfrm>
            <a:custGeom>
              <a:avLst/>
              <a:gdLst/>
              <a:ahLst/>
              <a:cxnLst/>
              <a:rect l="l" t="t" r="r" b="b"/>
              <a:pathLst>
                <a:path w="4937" h="4245" extrusionOk="0">
                  <a:moveTo>
                    <a:pt x="2874" y="0"/>
                  </a:moveTo>
                  <a:cubicBezTo>
                    <a:pt x="2494" y="0"/>
                    <a:pt x="1991" y="133"/>
                    <a:pt x="1739" y="505"/>
                  </a:cubicBezTo>
                  <a:cubicBezTo>
                    <a:pt x="1024" y="1545"/>
                    <a:pt x="0" y="3900"/>
                    <a:pt x="2274" y="4225"/>
                  </a:cubicBezTo>
                  <a:cubicBezTo>
                    <a:pt x="2369" y="4238"/>
                    <a:pt x="2461" y="4244"/>
                    <a:pt x="2549" y="4244"/>
                  </a:cubicBezTo>
                  <a:cubicBezTo>
                    <a:pt x="3549" y="4244"/>
                    <a:pt x="4138" y="3439"/>
                    <a:pt x="4466" y="2633"/>
                  </a:cubicBezTo>
                  <a:cubicBezTo>
                    <a:pt x="4937" y="1529"/>
                    <a:pt x="4287" y="246"/>
                    <a:pt x="3103" y="18"/>
                  </a:cubicBezTo>
                  <a:cubicBezTo>
                    <a:pt x="3035" y="7"/>
                    <a:pt x="2957" y="0"/>
                    <a:pt x="28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8"/>
            <p:cNvSpPr/>
            <p:nvPr/>
          </p:nvSpPr>
          <p:spPr>
            <a:xfrm>
              <a:off x="2401275" y="4226975"/>
              <a:ext cx="190150" cy="155875"/>
            </a:xfrm>
            <a:custGeom>
              <a:avLst/>
              <a:gdLst/>
              <a:ahLst/>
              <a:cxnLst/>
              <a:rect l="l" t="t" r="r" b="b"/>
              <a:pathLst>
                <a:path w="7606" h="6235" extrusionOk="0">
                  <a:moveTo>
                    <a:pt x="5549" y="1"/>
                  </a:moveTo>
                  <a:cubicBezTo>
                    <a:pt x="3798" y="1"/>
                    <a:pt x="1087" y="1826"/>
                    <a:pt x="558" y="3505"/>
                  </a:cubicBezTo>
                  <a:cubicBezTo>
                    <a:pt x="0" y="5264"/>
                    <a:pt x="1135" y="6234"/>
                    <a:pt x="2308" y="6234"/>
                  </a:cubicBezTo>
                  <a:cubicBezTo>
                    <a:pt x="2705" y="6234"/>
                    <a:pt x="3107" y="6123"/>
                    <a:pt x="3448" y="5892"/>
                  </a:cubicBezTo>
                  <a:cubicBezTo>
                    <a:pt x="3448" y="5892"/>
                    <a:pt x="7605" y="3667"/>
                    <a:pt x="7004" y="1069"/>
                  </a:cubicBezTo>
                  <a:cubicBezTo>
                    <a:pt x="6828" y="311"/>
                    <a:pt x="6270" y="1"/>
                    <a:pt x="5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4" name="Google Shape;424;p38"/>
          <p:cNvGrpSpPr/>
          <p:nvPr/>
        </p:nvGrpSpPr>
        <p:grpSpPr>
          <a:xfrm>
            <a:off x="1544910" y="2245166"/>
            <a:ext cx="355704" cy="470530"/>
            <a:chOff x="286275" y="729525"/>
            <a:chExt cx="240000" cy="317475"/>
          </a:xfrm>
        </p:grpSpPr>
        <p:sp>
          <p:nvSpPr>
            <p:cNvPr id="425" name="Google Shape;425;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7" name="Google Shape;427;p38"/>
          <p:cNvGrpSpPr/>
          <p:nvPr/>
        </p:nvGrpSpPr>
        <p:grpSpPr>
          <a:xfrm>
            <a:off x="3246460" y="3544516"/>
            <a:ext cx="355704" cy="470530"/>
            <a:chOff x="286275" y="729525"/>
            <a:chExt cx="240000" cy="317475"/>
          </a:xfrm>
        </p:grpSpPr>
        <p:sp>
          <p:nvSpPr>
            <p:cNvPr id="428" name="Google Shape;428;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0" name="Google Shape;430;p38"/>
          <p:cNvGrpSpPr/>
          <p:nvPr/>
        </p:nvGrpSpPr>
        <p:grpSpPr>
          <a:xfrm rot="-5400000" flipH="1">
            <a:off x="5482459" y="-2300266"/>
            <a:ext cx="2556559" cy="5687565"/>
            <a:chOff x="-374824" y="510216"/>
            <a:chExt cx="1095496" cy="2437040"/>
          </a:xfrm>
        </p:grpSpPr>
        <p:sp>
          <p:nvSpPr>
            <p:cNvPr id="431" name="Google Shape;431;p38"/>
            <p:cNvSpPr/>
            <p:nvPr/>
          </p:nvSpPr>
          <p:spPr>
            <a:xfrm rot="-1854759">
              <a:off x="-259102" y="568839"/>
              <a:ext cx="382002" cy="55614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8"/>
            <p:cNvSpPr/>
            <p:nvPr/>
          </p:nvSpPr>
          <p:spPr>
            <a:xfrm rot="-1167903">
              <a:off x="-44383" y="1607704"/>
              <a:ext cx="567800" cy="128155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3" name="Google Shape;433;p38"/>
          <p:cNvSpPr/>
          <p:nvPr/>
        </p:nvSpPr>
        <p:spPr>
          <a:xfrm rot="3655552" flipH="1">
            <a:off x="7029282" y="3542621"/>
            <a:ext cx="1325064" cy="299083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4" name="Google Shape;434;p38"/>
          <p:cNvGrpSpPr/>
          <p:nvPr/>
        </p:nvGrpSpPr>
        <p:grpSpPr>
          <a:xfrm>
            <a:off x="3667135" y="763316"/>
            <a:ext cx="355704" cy="470530"/>
            <a:chOff x="286275" y="729525"/>
            <a:chExt cx="240000" cy="317475"/>
          </a:xfrm>
        </p:grpSpPr>
        <p:sp>
          <p:nvSpPr>
            <p:cNvPr id="435" name="Google Shape;435;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7" name="Google Shape;437;p38"/>
          <p:cNvSpPr/>
          <p:nvPr/>
        </p:nvSpPr>
        <p:spPr>
          <a:xfrm>
            <a:off x="3830957" y="12338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8"/>
          <p:cNvSpPr/>
          <p:nvPr/>
        </p:nvSpPr>
        <p:spPr>
          <a:xfrm>
            <a:off x="7976249" y="40150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39" name="Google Shape;439;p38"/>
          <p:cNvPicPr preferRelativeResize="0"/>
          <p:nvPr/>
        </p:nvPicPr>
        <p:blipFill rotWithShape="1">
          <a:blip r:embed="rId2">
            <a:alphaModFix/>
          </a:blip>
          <a:srcRect l="29957"/>
          <a:stretch/>
        </p:blipFill>
        <p:spPr>
          <a:xfrm>
            <a:off x="4449300" y="-175375"/>
            <a:ext cx="4930350" cy="5571324"/>
          </a:xfrm>
          <a:prstGeom prst="rect">
            <a:avLst/>
          </a:prstGeom>
          <a:noFill/>
          <a:ln>
            <a:noFill/>
          </a:ln>
        </p:spPr>
      </p:pic>
      <p:sp>
        <p:nvSpPr>
          <p:cNvPr id="440" name="Google Shape;440;p38"/>
          <p:cNvSpPr txBox="1">
            <a:spLocks noGrp="1"/>
          </p:cNvSpPr>
          <p:nvPr>
            <p:ph type="title"/>
          </p:nvPr>
        </p:nvSpPr>
        <p:spPr>
          <a:xfrm>
            <a:off x="5397973" y="1508400"/>
            <a:ext cx="3033000" cy="15534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pic>
        <p:nvPicPr>
          <p:cNvPr id="441" name="Google Shape;441;p38"/>
          <p:cNvPicPr preferRelativeResize="0"/>
          <p:nvPr/>
        </p:nvPicPr>
        <p:blipFill rotWithShape="1">
          <a:blip r:embed="rId2">
            <a:alphaModFix/>
          </a:blip>
          <a:srcRect l="29957"/>
          <a:stretch/>
        </p:blipFill>
        <p:spPr>
          <a:xfrm>
            <a:off x="-479700" y="-175375"/>
            <a:ext cx="4930350" cy="5571324"/>
          </a:xfrm>
          <a:prstGeom prst="rect">
            <a:avLst/>
          </a:prstGeom>
          <a:noFill/>
          <a:ln>
            <a:noFill/>
          </a:ln>
        </p:spPr>
      </p:pic>
      <p:sp>
        <p:nvSpPr>
          <p:cNvPr id="442" name="Google Shape;442;p38"/>
          <p:cNvSpPr txBox="1">
            <a:spLocks noGrp="1"/>
          </p:cNvSpPr>
          <p:nvPr>
            <p:ph type="subTitle" idx="1"/>
          </p:nvPr>
        </p:nvSpPr>
        <p:spPr>
          <a:xfrm>
            <a:off x="5611873" y="3207325"/>
            <a:ext cx="2819100" cy="427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43" name="Google Shape;443;p38"/>
          <p:cNvSpPr txBox="1">
            <a:spLocks noGrp="1"/>
          </p:cNvSpPr>
          <p:nvPr>
            <p:ph type="title" idx="2" hasCustomPrompt="1"/>
          </p:nvPr>
        </p:nvSpPr>
        <p:spPr>
          <a:xfrm>
            <a:off x="713098" y="122422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header 2">
  <p:cSld name="TITLE_1_1">
    <p:bg>
      <p:bgPr>
        <a:solidFill>
          <a:schemeClr val="dk1"/>
        </a:solidFill>
        <a:effectLst/>
      </p:bgPr>
    </p:bg>
    <p:spTree>
      <p:nvGrpSpPr>
        <p:cNvPr id="1" name="Shape 444"/>
        <p:cNvGrpSpPr/>
        <p:nvPr/>
      </p:nvGrpSpPr>
      <p:grpSpPr>
        <a:xfrm>
          <a:off x="0" y="0"/>
          <a:ext cx="0" cy="0"/>
          <a:chOff x="0" y="0"/>
          <a:chExt cx="0" cy="0"/>
        </a:xfrm>
      </p:grpSpPr>
      <p:sp>
        <p:nvSpPr>
          <p:cNvPr id="445" name="Google Shape;445;p39"/>
          <p:cNvSpPr/>
          <p:nvPr/>
        </p:nvSpPr>
        <p:spPr>
          <a:xfrm rot="5400000">
            <a:off x="4447145" y="3923477"/>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9"/>
          <p:cNvSpPr/>
          <p:nvPr/>
        </p:nvSpPr>
        <p:spPr>
          <a:xfrm flipH="1">
            <a:off x="834345" y="-692073"/>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9"/>
          <p:cNvSpPr/>
          <p:nvPr/>
        </p:nvSpPr>
        <p:spPr>
          <a:xfrm rot="-5400000">
            <a:off x="-871488" y="3899234"/>
            <a:ext cx="2314053" cy="855076"/>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9"/>
          <p:cNvSpPr/>
          <p:nvPr/>
        </p:nvSpPr>
        <p:spPr>
          <a:xfrm rot="-5400000" flipH="1">
            <a:off x="-1129605" y="-279570"/>
            <a:ext cx="2690961" cy="99434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9"/>
          <p:cNvSpPr/>
          <p:nvPr/>
        </p:nvSpPr>
        <p:spPr>
          <a:xfrm rot="-8517181">
            <a:off x="4758031" y="4308971"/>
            <a:ext cx="1604786" cy="18118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9"/>
          <p:cNvSpPr/>
          <p:nvPr/>
        </p:nvSpPr>
        <p:spPr>
          <a:xfrm>
            <a:off x="760624" y="43272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9"/>
          <p:cNvSpPr/>
          <p:nvPr/>
        </p:nvSpPr>
        <p:spPr>
          <a:xfrm>
            <a:off x="36689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9"/>
          <p:cNvSpPr/>
          <p:nvPr/>
        </p:nvSpPr>
        <p:spPr>
          <a:xfrm rot="6299965">
            <a:off x="-200300" y="29876"/>
            <a:ext cx="2226016" cy="158326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9"/>
          <p:cNvSpPr/>
          <p:nvPr/>
        </p:nvSpPr>
        <p:spPr>
          <a:xfrm rot="7287359" flipH="1">
            <a:off x="2437014" y="4565893"/>
            <a:ext cx="891513" cy="129799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54" name="Google Shape;454;p39"/>
          <p:cNvPicPr preferRelativeResize="0"/>
          <p:nvPr/>
        </p:nvPicPr>
        <p:blipFill rotWithShape="1">
          <a:blip r:embed="rId2">
            <a:alphaModFix/>
          </a:blip>
          <a:srcRect l="29955" r="5092"/>
          <a:stretch/>
        </p:blipFill>
        <p:spPr>
          <a:xfrm>
            <a:off x="4559004" y="-458443"/>
            <a:ext cx="4740869" cy="5777082"/>
          </a:xfrm>
          <a:prstGeom prst="rect">
            <a:avLst/>
          </a:prstGeom>
          <a:noFill/>
          <a:ln>
            <a:noFill/>
          </a:ln>
        </p:spPr>
      </p:pic>
      <p:pic>
        <p:nvPicPr>
          <p:cNvPr id="455" name="Google Shape;455;p39"/>
          <p:cNvPicPr preferRelativeResize="0"/>
          <p:nvPr/>
        </p:nvPicPr>
        <p:blipFill rotWithShape="1">
          <a:blip r:embed="rId2">
            <a:alphaModFix/>
          </a:blip>
          <a:srcRect l="29955" r="5092"/>
          <a:stretch/>
        </p:blipFill>
        <p:spPr>
          <a:xfrm>
            <a:off x="-74875" y="-183918"/>
            <a:ext cx="4740869" cy="5777082"/>
          </a:xfrm>
          <a:prstGeom prst="rect">
            <a:avLst/>
          </a:prstGeom>
          <a:noFill/>
          <a:ln>
            <a:noFill/>
          </a:ln>
        </p:spPr>
      </p:pic>
      <p:sp>
        <p:nvSpPr>
          <p:cNvPr id="456" name="Google Shape;456;p39"/>
          <p:cNvSpPr txBox="1">
            <a:spLocks noGrp="1"/>
          </p:cNvSpPr>
          <p:nvPr>
            <p:ph type="title"/>
          </p:nvPr>
        </p:nvSpPr>
        <p:spPr>
          <a:xfrm>
            <a:off x="708400" y="2187613"/>
            <a:ext cx="3957600" cy="1182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57" name="Google Shape;457;p39"/>
          <p:cNvSpPr txBox="1">
            <a:spLocks noGrp="1"/>
          </p:cNvSpPr>
          <p:nvPr>
            <p:ph type="title" idx="2" hasCustomPrompt="1"/>
          </p:nvPr>
        </p:nvSpPr>
        <p:spPr>
          <a:xfrm>
            <a:off x="1994250" y="120027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58" name="Google Shape;458;p39"/>
          <p:cNvSpPr txBox="1">
            <a:spLocks noGrp="1"/>
          </p:cNvSpPr>
          <p:nvPr>
            <p:ph type="subTitle" idx="1"/>
          </p:nvPr>
        </p:nvSpPr>
        <p:spPr>
          <a:xfrm>
            <a:off x="1277700" y="3515425"/>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ection header 3">
  <p:cSld name="TITLE_1_1_1">
    <p:bg>
      <p:bgPr>
        <a:solidFill>
          <a:schemeClr val="dk1"/>
        </a:solidFill>
        <a:effectLst/>
      </p:bgPr>
    </p:bg>
    <p:spTree>
      <p:nvGrpSpPr>
        <p:cNvPr id="1" name="Shape 459"/>
        <p:cNvGrpSpPr/>
        <p:nvPr/>
      </p:nvGrpSpPr>
      <p:grpSpPr>
        <a:xfrm>
          <a:off x="0" y="0"/>
          <a:ext cx="0" cy="0"/>
          <a:chOff x="0" y="0"/>
          <a:chExt cx="0" cy="0"/>
        </a:xfrm>
      </p:grpSpPr>
      <p:sp>
        <p:nvSpPr>
          <p:cNvPr id="460" name="Google Shape;460;p40"/>
          <p:cNvSpPr/>
          <p:nvPr/>
        </p:nvSpPr>
        <p:spPr>
          <a:xfrm>
            <a:off x="4259829" y="-71975"/>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0"/>
          <p:cNvSpPr/>
          <p:nvPr/>
        </p:nvSpPr>
        <p:spPr>
          <a:xfrm rot="-6707563">
            <a:off x="-1398430" y="-859293"/>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0"/>
          <p:cNvSpPr/>
          <p:nvPr/>
        </p:nvSpPr>
        <p:spPr>
          <a:xfrm rot="-9485597">
            <a:off x="7041159" y="2517851"/>
            <a:ext cx="3303322" cy="372960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0"/>
          <p:cNvSpPr/>
          <p:nvPr/>
        </p:nvSpPr>
        <p:spPr>
          <a:xfrm rot="10800000">
            <a:off x="-820695" y="3410028"/>
            <a:ext cx="5016906" cy="185381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0"/>
          <p:cNvSpPr/>
          <p:nvPr/>
        </p:nvSpPr>
        <p:spPr>
          <a:xfrm>
            <a:off x="4864655" y="8"/>
            <a:ext cx="5718317" cy="211300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0"/>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6" name="Google Shape;466;p40"/>
          <p:cNvGrpSpPr/>
          <p:nvPr/>
        </p:nvGrpSpPr>
        <p:grpSpPr>
          <a:xfrm rot="10800000">
            <a:off x="8075195" y="1565719"/>
            <a:ext cx="355704" cy="470530"/>
            <a:chOff x="286275" y="729525"/>
            <a:chExt cx="240000" cy="317475"/>
          </a:xfrm>
        </p:grpSpPr>
        <p:sp>
          <p:nvSpPr>
            <p:cNvPr id="467" name="Google Shape;467;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9" name="Google Shape;469;p40"/>
          <p:cNvGrpSpPr/>
          <p:nvPr/>
        </p:nvGrpSpPr>
        <p:grpSpPr>
          <a:xfrm rot="1800142">
            <a:off x="619287" y="1879758"/>
            <a:ext cx="355702" cy="470528"/>
            <a:chOff x="286275" y="729525"/>
            <a:chExt cx="240000" cy="317475"/>
          </a:xfrm>
        </p:grpSpPr>
        <p:sp>
          <p:nvSpPr>
            <p:cNvPr id="470" name="Google Shape;470;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2" name="Google Shape;472;p40"/>
          <p:cNvGrpSpPr/>
          <p:nvPr/>
        </p:nvGrpSpPr>
        <p:grpSpPr>
          <a:xfrm rot="1800142">
            <a:off x="2047012" y="2465108"/>
            <a:ext cx="355702" cy="470528"/>
            <a:chOff x="286275" y="729525"/>
            <a:chExt cx="240000" cy="317475"/>
          </a:xfrm>
        </p:grpSpPr>
        <p:sp>
          <p:nvSpPr>
            <p:cNvPr id="473" name="Google Shape;473;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5" name="Google Shape;475;p40"/>
          <p:cNvGrpSpPr/>
          <p:nvPr/>
        </p:nvGrpSpPr>
        <p:grpSpPr>
          <a:xfrm rot="8100000">
            <a:off x="6660335" y="2169819"/>
            <a:ext cx="355703" cy="470528"/>
            <a:chOff x="286275" y="729525"/>
            <a:chExt cx="240000" cy="317475"/>
          </a:xfrm>
        </p:grpSpPr>
        <p:sp>
          <p:nvSpPr>
            <p:cNvPr id="476" name="Google Shape;476;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8" name="Google Shape;478;p40"/>
          <p:cNvGrpSpPr/>
          <p:nvPr/>
        </p:nvGrpSpPr>
        <p:grpSpPr>
          <a:xfrm rot="4896251">
            <a:off x="7308016" y="770195"/>
            <a:ext cx="355700" cy="470524"/>
            <a:chOff x="286275" y="729525"/>
            <a:chExt cx="240000" cy="317475"/>
          </a:xfrm>
        </p:grpSpPr>
        <p:sp>
          <p:nvSpPr>
            <p:cNvPr id="479" name="Google Shape;479;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1" name="Google Shape;481;p40"/>
          <p:cNvGrpSpPr/>
          <p:nvPr/>
        </p:nvGrpSpPr>
        <p:grpSpPr>
          <a:xfrm rot="6475876">
            <a:off x="1509905" y="947565"/>
            <a:ext cx="355702" cy="470527"/>
            <a:chOff x="286275" y="729525"/>
            <a:chExt cx="240000" cy="317475"/>
          </a:xfrm>
        </p:grpSpPr>
        <p:sp>
          <p:nvSpPr>
            <p:cNvPr id="482" name="Google Shape;482;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4" name="Google Shape;484;p40"/>
          <p:cNvSpPr/>
          <p:nvPr/>
        </p:nvSpPr>
        <p:spPr>
          <a:xfrm>
            <a:off x="19531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0"/>
          <p:cNvSpPr/>
          <p:nvPr/>
        </p:nvSpPr>
        <p:spPr>
          <a:xfrm rot="7486041" flipH="1">
            <a:off x="5097299" y="4542062"/>
            <a:ext cx="891544" cy="129799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0"/>
          <p:cNvSpPr txBox="1">
            <a:spLocks noGrp="1"/>
          </p:cNvSpPr>
          <p:nvPr>
            <p:ph type="title"/>
          </p:nvPr>
        </p:nvSpPr>
        <p:spPr>
          <a:xfrm>
            <a:off x="2425650" y="2169313"/>
            <a:ext cx="4292700" cy="1218900"/>
          </a:xfrm>
          <a:prstGeom prst="rect">
            <a:avLst/>
          </a:prstGeom>
        </p:spPr>
        <p:txBody>
          <a:bodyPr spcFirstLastPara="1" wrap="square" lIns="91425" tIns="91425" rIns="91425" bIns="91425" anchor="ctr" anchorCtr="0">
            <a:noAutofit/>
          </a:bodyPr>
          <a:lstStyle>
            <a:lvl1pPr lvl="0" algn="ct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87" name="Google Shape;487;p40"/>
          <p:cNvSpPr txBox="1">
            <a:spLocks noGrp="1"/>
          </p:cNvSpPr>
          <p:nvPr>
            <p:ph type="title" idx="2" hasCustomPrompt="1"/>
          </p:nvPr>
        </p:nvSpPr>
        <p:spPr>
          <a:xfrm>
            <a:off x="3878973" y="1249000"/>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88" name="Google Shape;488;p40"/>
          <p:cNvSpPr txBox="1">
            <a:spLocks noGrp="1"/>
          </p:cNvSpPr>
          <p:nvPr>
            <p:ph type="subTitle" idx="1"/>
          </p:nvPr>
        </p:nvSpPr>
        <p:spPr>
          <a:xfrm>
            <a:off x="3269373" y="3466700"/>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89" name="Google Shape;489;p40"/>
          <p:cNvSpPr/>
          <p:nvPr/>
        </p:nvSpPr>
        <p:spPr>
          <a:xfrm>
            <a:off x="6173474" y="22042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90" name="Google Shape;490;p40"/>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491" name="Google Shape;491;p40"/>
          <p:cNvPicPr preferRelativeResize="0"/>
          <p:nvPr/>
        </p:nvPicPr>
        <p:blipFill rotWithShape="1">
          <a:blip r:embed="rId2">
            <a:alphaModFix/>
          </a:blip>
          <a:srcRect l="29957"/>
          <a:stretch/>
        </p:blipFill>
        <p:spPr>
          <a:xfrm>
            <a:off x="4450650" y="-213912"/>
            <a:ext cx="4930350" cy="5571324"/>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92"/>
        <p:cNvGrpSpPr/>
        <p:nvPr/>
      </p:nvGrpSpPr>
      <p:grpSpPr>
        <a:xfrm>
          <a:off x="0" y="0"/>
          <a:ext cx="0" cy="0"/>
          <a:chOff x="0" y="0"/>
          <a:chExt cx="0" cy="0"/>
        </a:xfrm>
      </p:grpSpPr>
      <p:sp>
        <p:nvSpPr>
          <p:cNvPr id="493" name="Google Shape;493;p4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94" name="Google Shape;494;p41"/>
          <p:cNvSpPr/>
          <p:nvPr/>
        </p:nvSpPr>
        <p:spPr>
          <a:xfrm rot="-2700000">
            <a:off x="53481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41"/>
          <p:cNvSpPr/>
          <p:nvPr/>
        </p:nvSpPr>
        <p:spPr>
          <a:xfrm rot="10800000">
            <a:off x="7976928" y="3889240"/>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6" name="Google Shape;496;p41"/>
          <p:cNvGrpSpPr/>
          <p:nvPr/>
        </p:nvGrpSpPr>
        <p:grpSpPr>
          <a:xfrm>
            <a:off x="-166749" y="-381051"/>
            <a:ext cx="1759703" cy="6232220"/>
            <a:chOff x="31672" y="318198"/>
            <a:chExt cx="754040" cy="2670417"/>
          </a:xfrm>
        </p:grpSpPr>
        <p:sp>
          <p:nvSpPr>
            <p:cNvPr id="497" name="Google Shape;497;p41"/>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41"/>
            <p:cNvSpPr/>
            <p:nvPr/>
          </p:nvSpPr>
          <p:spPr>
            <a:xfrm rot="-1090116">
              <a:off x="180740" y="1914160"/>
              <a:ext cx="455904" cy="1029028"/>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9" name="Google Shape;499;p41"/>
          <p:cNvSpPr/>
          <p:nvPr/>
        </p:nvSpPr>
        <p:spPr>
          <a:xfrm rot="6615849">
            <a:off x="8507200" y="-454068"/>
            <a:ext cx="1364750" cy="1986919"/>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41"/>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501"/>
        <p:cNvGrpSpPr/>
        <p:nvPr/>
      </p:nvGrpSpPr>
      <p:grpSpPr>
        <a:xfrm>
          <a:off x="0" y="0"/>
          <a:ext cx="0" cy="0"/>
          <a:chOff x="0" y="0"/>
          <a:chExt cx="0" cy="0"/>
        </a:xfrm>
      </p:grpSpPr>
      <p:sp>
        <p:nvSpPr>
          <p:cNvPr id="502" name="Google Shape;502;p4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503" name="Google Shape;503;p42"/>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42"/>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42"/>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42"/>
          <p:cNvSpPr/>
          <p:nvPr/>
        </p:nvSpPr>
        <p:spPr>
          <a:xfrm rot="1558570">
            <a:off x="-275545" y="-993207"/>
            <a:ext cx="1364745" cy="198692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42"/>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2"/>
          <p:cNvSpPr/>
          <p:nvPr/>
        </p:nvSpPr>
        <p:spPr>
          <a:xfrm rot="10800000">
            <a:off x="7233847" y="3916324"/>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only 3">
  <p:cSld name="TITLE_ONLY_2">
    <p:spTree>
      <p:nvGrpSpPr>
        <p:cNvPr id="1" name="Shape 509"/>
        <p:cNvGrpSpPr/>
        <p:nvPr/>
      </p:nvGrpSpPr>
      <p:grpSpPr>
        <a:xfrm>
          <a:off x="0" y="0"/>
          <a:ext cx="0" cy="0"/>
          <a:chOff x="0" y="0"/>
          <a:chExt cx="0" cy="0"/>
        </a:xfrm>
      </p:grpSpPr>
      <p:sp>
        <p:nvSpPr>
          <p:cNvPr id="510" name="Google Shape;510;p4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511" name="Google Shape;511;p43"/>
          <p:cNvSpPr/>
          <p:nvPr/>
        </p:nvSpPr>
        <p:spPr>
          <a:xfrm rot="-2700000">
            <a:off x="5635090"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3"/>
          <p:cNvSpPr/>
          <p:nvPr/>
        </p:nvSpPr>
        <p:spPr>
          <a:xfrm rot="5400000">
            <a:off x="7500495"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3" name="Google Shape;513;p43"/>
          <p:cNvGrpSpPr/>
          <p:nvPr/>
        </p:nvGrpSpPr>
        <p:grpSpPr>
          <a:xfrm>
            <a:off x="-67875" y="-381051"/>
            <a:ext cx="1113233" cy="5753003"/>
            <a:chOff x="74040" y="318198"/>
            <a:chExt cx="477025" cy="2465080"/>
          </a:xfrm>
        </p:grpSpPr>
        <p:sp>
          <p:nvSpPr>
            <p:cNvPr id="514" name="Google Shape;514;p43"/>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3"/>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6" name="Google Shape;516;p43"/>
          <p:cNvSpPr/>
          <p:nvPr/>
        </p:nvSpPr>
        <p:spPr>
          <a:xfrm rot="8996209">
            <a:off x="8468300" y="28272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43"/>
          <p:cNvSpPr/>
          <p:nvPr/>
        </p:nvSpPr>
        <p:spPr>
          <a:xfrm rot="2700000">
            <a:off x="-86585"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only 4">
  <p:cSld name="TITLE_ONLY_2_1">
    <p:spTree>
      <p:nvGrpSpPr>
        <p:cNvPr id="1" name="Shape 518"/>
        <p:cNvGrpSpPr/>
        <p:nvPr/>
      </p:nvGrpSpPr>
      <p:grpSpPr>
        <a:xfrm>
          <a:off x="0" y="0"/>
          <a:ext cx="0" cy="0"/>
          <a:chOff x="0" y="0"/>
          <a:chExt cx="0" cy="0"/>
        </a:xfrm>
      </p:grpSpPr>
      <p:sp>
        <p:nvSpPr>
          <p:cNvPr id="519" name="Google Shape;519;p44"/>
          <p:cNvSpPr/>
          <p:nvPr/>
        </p:nvSpPr>
        <p:spPr>
          <a:xfrm rot="2700000" flipH="1">
            <a:off x="-136550" y="46978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44"/>
          <p:cNvSpPr/>
          <p:nvPr/>
        </p:nvSpPr>
        <p:spPr>
          <a:xfrm rot="-5400000" flipH="1">
            <a:off x="122"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1" name="Google Shape;521;p44"/>
          <p:cNvGrpSpPr/>
          <p:nvPr/>
        </p:nvGrpSpPr>
        <p:grpSpPr>
          <a:xfrm flipH="1">
            <a:off x="8143061" y="-381051"/>
            <a:ext cx="1113233" cy="5753003"/>
            <a:chOff x="74040" y="318198"/>
            <a:chExt cx="477025" cy="2465080"/>
          </a:xfrm>
        </p:grpSpPr>
        <p:sp>
          <p:nvSpPr>
            <p:cNvPr id="522" name="Google Shape;522;p4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4"/>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4" name="Google Shape;524;p44"/>
          <p:cNvSpPr/>
          <p:nvPr/>
        </p:nvSpPr>
        <p:spPr>
          <a:xfrm rot="-2700000" flipH="1">
            <a:off x="8754850"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4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only 5">
  <p:cSld name="TITLE_ONLY_3">
    <p:spTree>
      <p:nvGrpSpPr>
        <p:cNvPr id="1" name="Shape 526"/>
        <p:cNvGrpSpPr/>
        <p:nvPr/>
      </p:nvGrpSpPr>
      <p:grpSpPr>
        <a:xfrm>
          <a:off x="0" y="0"/>
          <a:ext cx="0" cy="0"/>
          <a:chOff x="0" y="0"/>
          <a:chExt cx="0" cy="0"/>
        </a:xfrm>
      </p:grpSpPr>
      <p:sp>
        <p:nvSpPr>
          <p:cNvPr id="527" name="Google Shape;527;p4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528" name="Google Shape;528;p45"/>
          <p:cNvSpPr/>
          <p:nvPr/>
        </p:nvSpPr>
        <p:spPr>
          <a:xfrm rot="2700000" flipH="1">
            <a:off x="314239"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rot="10800000" flipH="1">
            <a:off x="-74140"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flipH="1">
            <a:off x="6228220"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45"/>
          <p:cNvSpPr/>
          <p:nvPr/>
        </p:nvSpPr>
        <p:spPr>
          <a:xfrm flipH="1">
            <a:off x="8290501" y="-381051"/>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45"/>
          <p:cNvSpPr/>
          <p:nvPr/>
        </p:nvSpPr>
        <p:spPr>
          <a:xfrm rot="-8996209" flipH="1">
            <a:off x="-686055" y="2707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534"/>
        <p:cNvGrpSpPr/>
        <p:nvPr/>
      </p:nvGrpSpPr>
      <p:grpSpPr>
        <a:xfrm>
          <a:off x="0" y="0"/>
          <a:ext cx="0" cy="0"/>
          <a:chOff x="0" y="0"/>
          <a:chExt cx="0" cy="0"/>
        </a:xfrm>
      </p:grpSpPr>
      <p:sp>
        <p:nvSpPr>
          <p:cNvPr id="535" name="Google Shape;535;p46"/>
          <p:cNvSpPr txBox="1">
            <a:spLocks noGrp="1"/>
          </p:cNvSpPr>
          <p:nvPr>
            <p:ph type="title" hasCustomPrompt="1"/>
          </p:nvPr>
        </p:nvSpPr>
        <p:spPr>
          <a:xfrm>
            <a:off x="713100" y="704188"/>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36" name="Google Shape;536;p46"/>
          <p:cNvSpPr txBox="1">
            <a:spLocks noGrp="1"/>
          </p:cNvSpPr>
          <p:nvPr>
            <p:ph type="subTitle" idx="1"/>
          </p:nvPr>
        </p:nvSpPr>
        <p:spPr>
          <a:xfrm>
            <a:off x="713100" y="1371913"/>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37" name="Google Shape;537;p46"/>
          <p:cNvSpPr txBox="1">
            <a:spLocks noGrp="1"/>
          </p:cNvSpPr>
          <p:nvPr>
            <p:ph type="title" idx="2" hasCustomPrompt="1"/>
          </p:nvPr>
        </p:nvSpPr>
        <p:spPr>
          <a:xfrm>
            <a:off x="713100" y="2001900"/>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38" name="Google Shape;538;p46"/>
          <p:cNvSpPr txBox="1">
            <a:spLocks noGrp="1"/>
          </p:cNvSpPr>
          <p:nvPr>
            <p:ph type="subTitle" idx="3"/>
          </p:nvPr>
        </p:nvSpPr>
        <p:spPr>
          <a:xfrm>
            <a:off x="713100" y="2682338"/>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39" name="Google Shape;539;p46"/>
          <p:cNvSpPr txBox="1">
            <a:spLocks noGrp="1"/>
          </p:cNvSpPr>
          <p:nvPr>
            <p:ph type="title" idx="4" hasCustomPrompt="1"/>
          </p:nvPr>
        </p:nvSpPr>
        <p:spPr>
          <a:xfrm>
            <a:off x="713100" y="3299612"/>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40" name="Google Shape;540;p46"/>
          <p:cNvSpPr txBox="1">
            <a:spLocks noGrp="1"/>
          </p:cNvSpPr>
          <p:nvPr>
            <p:ph type="subTitle" idx="5"/>
          </p:nvPr>
        </p:nvSpPr>
        <p:spPr>
          <a:xfrm>
            <a:off x="713100" y="3992762"/>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grpSp>
        <p:nvGrpSpPr>
          <p:cNvPr id="541" name="Google Shape;541;p46"/>
          <p:cNvGrpSpPr/>
          <p:nvPr/>
        </p:nvGrpSpPr>
        <p:grpSpPr>
          <a:xfrm flipH="1">
            <a:off x="6747502" y="-381051"/>
            <a:ext cx="2831191" cy="6546696"/>
            <a:chOff x="-94951" y="318198"/>
            <a:chExt cx="1213177" cy="2805166"/>
          </a:xfrm>
        </p:grpSpPr>
        <p:sp>
          <p:nvSpPr>
            <p:cNvPr id="542" name="Google Shape;542;p46"/>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6"/>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4" name="Google Shape;544;p46"/>
          <p:cNvSpPr/>
          <p:nvPr/>
        </p:nvSpPr>
        <p:spPr>
          <a:xfrm rot="10800000" flipH="1">
            <a:off x="-972652" y="-132155"/>
            <a:ext cx="3619152" cy="98875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6"/>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546"/>
        <p:cNvGrpSpPr/>
        <p:nvPr/>
      </p:nvGrpSpPr>
      <p:grpSpPr>
        <a:xfrm>
          <a:off x="0" y="0"/>
          <a:ext cx="0" cy="0"/>
          <a:chOff x="0" y="0"/>
          <a:chExt cx="0" cy="0"/>
        </a:xfrm>
      </p:grpSpPr>
      <p:sp>
        <p:nvSpPr>
          <p:cNvPr id="547" name="Google Shape;547;p47"/>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7"/>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7"/>
          <p:cNvSpPr/>
          <p:nvPr/>
        </p:nvSpPr>
        <p:spPr>
          <a:xfrm>
            <a:off x="7071633" y="-104201"/>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7"/>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7"/>
          <p:cNvSpPr/>
          <p:nvPr/>
        </p:nvSpPr>
        <p:spPr>
          <a:xfrm>
            <a:off x="-2475748" y="-6479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7"/>
          <p:cNvSpPr txBox="1">
            <a:spLocks noGrp="1"/>
          </p:cNvSpPr>
          <p:nvPr>
            <p:ph type="title" hasCustomPrompt="1"/>
          </p:nvPr>
        </p:nvSpPr>
        <p:spPr>
          <a:xfrm>
            <a:off x="985925" y="2862816"/>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53" name="Google Shape;553;p47"/>
          <p:cNvSpPr txBox="1">
            <a:spLocks noGrp="1"/>
          </p:cNvSpPr>
          <p:nvPr>
            <p:ph type="subTitle" idx="1"/>
          </p:nvPr>
        </p:nvSpPr>
        <p:spPr>
          <a:xfrm>
            <a:off x="985925" y="3815895"/>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54" name="Google Shape;554;p47"/>
          <p:cNvSpPr txBox="1">
            <a:spLocks noGrp="1"/>
          </p:cNvSpPr>
          <p:nvPr>
            <p:ph type="title" idx="2" hasCustomPrompt="1"/>
          </p:nvPr>
        </p:nvSpPr>
        <p:spPr>
          <a:xfrm>
            <a:off x="3441000" y="1527540"/>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55" name="Google Shape;555;p47"/>
          <p:cNvSpPr txBox="1">
            <a:spLocks noGrp="1"/>
          </p:cNvSpPr>
          <p:nvPr>
            <p:ph type="subTitle" idx="3"/>
          </p:nvPr>
        </p:nvSpPr>
        <p:spPr>
          <a:xfrm>
            <a:off x="3441000" y="2493331"/>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56" name="Google Shape;556;p47"/>
          <p:cNvSpPr txBox="1">
            <a:spLocks noGrp="1"/>
          </p:cNvSpPr>
          <p:nvPr>
            <p:ph type="title" idx="4" hasCustomPrompt="1"/>
          </p:nvPr>
        </p:nvSpPr>
        <p:spPr>
          <a:xfrm>
            <a:off x="5896075" y="2837395"/>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57" name="Google Shape;557;p47"/>
          <p:cNvSpPr txBox="1">
            <a:spLocks noGrp="1"/>
          </p:cNvSpPr>
          <p:nvPr>
            <p:ph type="subTitle" idx="5"/>
          </p:nvPr>
        </p:nvSpPr>
        <p:spPr>
          <a:xfrm>
            <a:off x="5896075" y="3815899"/>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58" name="Google Shape;558;p47"/>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59" name="Google Shape;559;p47"/>
          <p:cNvSpPr txBox="1">
            <a:spLocks noGrp="1"/>
          </p:cNvSpPr>
          <p:nvPr>
            <p:ph type="title" idx="7"/>
          </p:nvPr>
        </p:nvSpPr>
        <p:spPr>
          <a:xfrm>
            <a:off x="98592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60" name="Google Shape;560;p47"/>
          <p:cNvSpPr txBox="1">
            <a:spLocks noGrp="1"/>
          </p:cNvSpPr>
          <p:nvPr>
            <p:ph type="title" idx="8"/>
          </p:nvPr>
        </p:nvSpPr>
        <p:spPr>
          <a:xfrm>
            <a:off x="589607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61" name="Google Shape;561;p47"/>
          <p:cNvSpPr txBox="1">
            <a:spLocks noGrp="1"/>
          </p:cNvSpPr>
          <p:nvPr>
            <p:ph type="title" idx="9"/>
          </p:nvPr>
        </p:nvSpPr>
        <p:spPr>
          <a:xfrm>
            <a:off x="3441000" y="2066350"/>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hanks">
  <p:cSld name="CUSTOM_3">
    <p:bg>
      <p:bgPr>
        <a:solidFill>
          <a:schemeClr val="dk1"/>
        </a:solidFill>
        <a:effectLst/>
      </p:bgPr>
    </p:bg>
    <p:spTree>
      <p:nvGrpSpPr>
        <p:cNvPr id="1" name="Shape 562"/>
        <p:cNvGrpSpPr/>
        <p:nvPr/>
      </p:nvGrpSpPr>
      <p:grpSpPr>
        <a:xfrm>
          <a:off x="0" y="0"/>
          <a:ext cx="0" cy="0"/>
          <a:chOff x="0" y="0"/>
          <a:chExt cx="0" cy="0"/>
        </a:xfrm>
      </p:grpSpPr>
      <p:sp>
        <p:nvSpPr>
          <p:cNvPr id="563" name="Google Shape;563;p48"/>
          <p:cNvSpPr/>
          <p:nvPr/>
        </p:nvSpPr>
        <p:spPr>
          <a:xfrm rot="4849730">
            <a:off x="1896267" y="-2056677"/>
            <a:ext cx="2827171" cy="4227791"/>
          </a:xfrm>
          <a:custGeom>
            <a:avLst/>
            <a:gdLst/>
            <a:ahLst/>
            <a:cxnLst/>
            <a:rect l="l" t="t" r="r" b="b"/>
            <a:pathLst>
              <a:path w="10357" h="15488" extrusionOk="0">
                <a:moveTo>
                  <a:pt x="3410" y="1"/>
                </a:moveTo>
                <a:cubicBezTo>
                  <a:pt x="3396" y="1"/>
                  <a:pt x="3383" y="1"/>
                  <a:pt x="3369" y="1"/>
                </a:cubicBezTo>
                <a:cubicBezTo>
                  <a:pt x="2019" y="34"/>
                  <a:pt x="868" y="1152"/>
                  <a:pt x="434" y="2420"/>
                </a:cubicBezTo>
                <a:cubicBezTo>
                  <a:pt x="1" y="3703"/>
                  <a:pt x="251" y="4637"/>
                  <a:pt x="34" y="5404"/>
                </a:cubicBezTo>
                <a:cubicBezTo>
                  <a:pt x="285" y="8389"/>
                  <a:pt x="1352" y="11307"/>
                  <a:pt x="3102" y="13725"/>
                </a:cubicBezTo>
                <a:cubicBezTo>
                  <a:pt x="3686" y="14541"/>
                  <a:pt x="4453" y="15359"/>
                  <a:pt x="5437" y="15475"/>
                </a:cubicBezTo>
                <a:cubicBezTo>
                  <a:pt x="5512" y="15483"/>
                  <a:pt x="5587" y="15487"/>
                  <a:pt x="5661" y="15487"/>
                </a:cubicBezTo>
                <a:cubicBezTo>
                  <a:pt x="6960" y="15487"/>
                  <a:pt x="8020" y="14272"/>
                  <a:pt x="8571" y="13058"/>
                </a:cubicBezTo>
                <a:cubicBezTo>
                  <a:pt x="10356" y="9139"/>
                  <a:pt x="9305" y="4103"/>
                  <a:pt x="6088" y="1252"/>
                </a:cubicBezTo>
                <a:cubicBezTo>
                  <a:pt x="5331" y="577"/>
                  <a:pt x="4412" y="1"/>
                  <a:pt x="34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8"/>
          <p:cNvSpPr/>
          <p:nvPr/>
        </p:nvSpPr>
        <p:spPr>
          <a:xfrm rot="5400000">
            <a:off x="6180175" y="-275626"/>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8"/>
          <p:cNvSpPr/>
          <p:nvPr/>
        </p:nvSpPr>
        <p:spPr>
          <a:xfrm rot="-5400000">
            <a:off x="102286" y="1162426"/>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8"/>
          <p:cNvSpPr/>
          <p:nvPr/>
        </p:nvSpPr>
        <p:spPr>
          <a:xfrm flipH="1">
            <a:off x="3765989" y="9964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7" name="Google Shape;567;p48"/>
          <p:cNvGrpSpPr/>
          <p:nvPr/>
        </p:nvGrpSpPr>
        <p:grpSpPr>
          <a:xfrm rot="10800000" flipH="1">
            <a:off x="4362690" y="-123119"/>
            <a:ext cx="4900297" cy="5966315"/>
            <a:chOff x="163262" y="76124"/>
            <a:chExt cx="2099797" cy="2556481"/>
          </a:xfrm>
        </p:grpSpPr>
        <p:sp>
          <p:nvSpPr>
            <p:cNvPr id="568" name="Google Shape;568;p48"/>
            <p:cNvSpPr/>
            <p:nvPr/>
          </p:nvSpPr>
          <p:spPr>
            <a:xfrm rot="3483685">
              <a:off x="309312" y="107220"/>
              <a:ext cx="382018" cy="55621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8"/>
            <p:cNvSpPr/>
            <p:nvPr/>
          </p:nvSpPr>
          <p:spPr>
            <a:xfrm rot="-5400276">
              <a:off x="1338350" y="1707918"/>
              <a:ext cx="567763" cy="1281610"/>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0" name="Google Shape;570;p48"/>
          <p:cNvSpPr/>
          <p:nvPr/>
        </p:nvSpPr>
        <p:spPr>
          <a:xfrm flipH="1">
            <a:off x="3807280" y="2889477"/>
            <a:ext cx="767090" cy="24855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8"/>
          <p:cNvSpPr txBox="1">
            <a:spLocks noGrp="1"/>
          </p:cNvSpPr>
          <p:nvPr>
            <p:ph type="title"/>
          </p:nvPr>
        </p:nvSpPr>
        <p:spPr>
          <a:xfrm>
            <a:off x="4989300" y="1057292"/>
            <a:ext cx="3434700" cy="615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4800">
                <a:solidFill>
                  <a:schemeClr val="accent3"/>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72" name="Google Shape;572;p48"/>
          <p:cNvSpPr txBox="1">
            <a:spLocks noGrp="1"/>
          </p:cNvSpPr>
          <p:nvPr>
            <p:ph type="subTitle" idx="1"/>
          </p:nvPr>
        </p:nvSpPr>
        <p:spPr>
          <a:xfrm>
            <a:off x="4989300" y="1789642"/>
            <a:ext cx="3434700" cy="1426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3"/>
              </a:buClr>
              <a:buSzPts val="1400"/>
              <a:buNone/>
              <a:defRPr sz="16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Clr>
                <a:schemeClr val="accent3"/>
              </a:buClr>
              <a:buSzPts val="1400"/>
              <a:buNone/>
              <a:defRPr>
                <a:solidFill>
                  <a:schemeClr val="accent3"/>
                </a:solidFill>
              </a:defRPr>
            </a:lvl2pPr>
            <a:lvl3pPr lvl="2" algn="ctr" rtl="0">
              <a:lnSpc>
                <a:spcPct val="100000"/>
              </a:lnSpc>
              <a:spcBef>
                <a:spcPts val="1600"/>
              </a:spcBef>
              <a:spcAft>
                <a:spcPts val="0"/>
              </a:spcAft>
              <a:buClr>
                <a:schemeClr val="accent3"/>
              </a:buClr>
              <a:buSzPts val="1400"/>
              <a:buNone/>
              <a:defRPr>
                <a:solidFill>
                  <a:schemeClr val="accent3"/>
                </a:solidFill>
              </a:defRPr>
            </a:lvl3pPr>
            <a:lvl4pPr lvl="3" algn="ctr" rtl="0">
              <a:lnSpc>
                <a:spcPct val="100000"/>
              </a:lnSpc>
              <a:spcBef>
                <a:spcPts val="1600"/>
              </a:spcBef>
              <a:spcAft>
                <a:spcPts val="0"/>
              </a:spcAft>
              <a:buClr>
                <a:schemeClr val="accent3"/>
              </a:buClr>
              <a:buSzPts val="1400"/>
              <a:buNone/>
              <a:defRPr>
                <a:solidFill>
                  <a:schemeClr val="accent3"/>
                </a:solidFill>
              </a:defRPr>
            </a:lvl4pPr>
            <a:lvl5pPr lvl="4" algn="ctr" rtl="0">
              <a:lnSpc>
                <a:spcPct val="100000"/>
              </a:lnSpc>
              <a:spcBef>
                <a:spcPts val="1600"/>
              </a:spcBef>
              <a:spcAft>
                <a:spcPts val="0"/>
              </a:spcAft>
              <a:buClr>
                <a:schemeClr val="accent3"/>
              </a:buClr>
              <a:buSzPts val="1400"/>
              <a:buNone/>
              <a:defRPr>
                <a:solidFill>
                  <a:schemeClr val="accent3"/>
                </a:solidFill>
              </a:defRPr>
            </a:lvl5pPr>
            <a:lvl6pPr lvl="5" algn="ctr" rtl="0">
              <a:lnSpc>
                <a:spcPct val="100000"/>
              </a:lnSpc>
              <a:spcBef>
                <a:spcPts val="1600"/>
              </a:spcBef>
              <a:spcAft>
                <a:spcPts val="0"/>
              </a:spcAft>
              <a:buClr>
                <a:schemeClr val="accent3"/>
              </a:buClr>
              <a:buSzPts val="1400"/>
              <a:buNone/>
              <a:defRPr>
                <a:solidFill>
                  <a:schemeClr val="accent3"/>
                </a:solidFill>
              </a:defRPr>
            </a:lvl6pPr>
            <a:lvl7pPr lvl="6" algn="ctr" rtl="0">
              <a:lnSpc>
                <a:spcPct val="100000"/>
              </a:lnSpc>
              <a:spcBef>
                <a:spcPts val="1600"/>
              </a:spcBef>
              <a:spcAft>
                <a:spcPts val="0"/>
              </a:spcAft>
              <a:buClr>
                <a:schemeClr val="accent3"/>
              </a:buClr>
              <a:buSzPts val="1400"/>
              <a:buNone/>
              <a:defRPr>
                <a:solidFill>
                  <a:schemeClr val="accent3"/>
                </a:solidFill>
              </a:defRPr>
            </a:lvl7pPr>
            <a:lvl8pPr lvl="7" algn="ctr" rtl="0">
              <a:lnSpc>
                <a:spcPct val="100000"/>
              </a:lnSpc>
              <a:spcBef>
                <a:spcPts val="1600"/>
              </a:spcBef>
              <a:spcAft>
                <a:spcPts val="0"/>
              </a:spcAft>
              <a:buClr>
                <a:schemeClr val="accent3"/>
              </a:buClr>
              <a:buSzPts val="1400"/>
              <a:buNone/>
              <a:defRPr>
                <a:solidFill>
                  <a:schemeClr val="accent3"/>
                </a:solidFill>
              </a:defRPr>
            </a:lvl8pPr>
            <a:lvl9pPr lvl="8" algn="ctr" rtl="0">
              <a:lnSpc>
                <a:spcPct val="100000"/>
              </a:lnSpc>
              <a:spcBef>
                <a:spcPts val="1600"/>
              </a:spcBef>
              <a:spcAft>
                <a:spcPts val="1600"/>
              </a:spcAft>
              <a:buClr>
                <a:schemeClr val="accent3"/>
              </a:buClr>
              <a:buSzPts val="1400"/>
              <a:buNone/>
              <a:defRPr>
                <a:solidFill>
                  <a:schemeClr val="accent3"/>
                </a:solidFill>
              </a:defRPr>
            </a:lvl9pPr>
          </a:lstStyle>
          <a:p>
            <a:endParaRPr/>
          </a:p>
        </p:txBody>
      </p:sp>
      <p:pic>
        <p:nvPicPr>
          <p:cNvPr id="573" name="Google Shape;573;p48"/>
          <p:cNvPicPr preferRelativeResize="0"/>
          <p:nvPr/>
        </p:nvPicPr>
        <p:blipFill rotWithShape="1">
          <a:blip r:embed="rId2">
            <a:alphaModFix/>
          </a:blip>
          <a:srcRect l="29957"/>
          <a:stretch/>
        </p:blipFill>
        <p:spPr>
          <a:xfrm>
            <a:off x="-55125" y="-129050"/>
            <a:ext cx="4930350" cy="5571324"/>
          </a:xfrm>
          <a:prstGeom prst="rect">
            <a:avLst/>
          </a:prstGeom>
          <a:noFill/>
          <a:ln>
            <a:noFill/>
          </a:ln>
        </p:spPr>
      </p:pic>
      <p:sp>
        <p:nvSpPr>
          <p:cNvPr id="574" name="Google Shape;574;p48"/>
          <p:cNvSpPr txBox="1"/>
          <p:nvPr/>
        </p:nvSpPr>
        <p:spPr>
          <a:xfrm>
            <a:off x="4989300" y="3734700"/>
            <a:ext cx="3434700" cy="434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GB" sz="1000">
                <a:solidFill>
                  <a:schemeClr val="accent3"/>
                </a:solidFill>
                <a:latin typeface="Jost Medium"/>
                <a:ea typeface="Jost Medium"/>
                <a:cs typeface="Jost Medium"/>
                <a:sym typeface="Jost Medium"/>
              </a:rPr>
              <a:t>CREDITS: This presentation template was created by </a:t>
            </a:r>
            <a:r>
              <a:rPr lang="en-GB" sz="1000">
                <a:solidFill>
                  <a:schemeClr val="accent3"/>
                </a:solidFill>
                <a:uFill>
                  <a:noFill/>
                </a:uFill>
                <a:latin typeface="Jost Medium"/>
                <a:ea typeface="Jost Medium"/>
                <a:cs typeface="Jost Medium"/>
                <a:sym typeface="Jost Medium"/>
                <a:hlinkClick r:id="rId3">
                  <a:extLst>
                    <a:ext uri="{A12FA001-AC4F-418D-AE19-62706E023703}">
                      <ahyp:hlinkClr xmlns:ahyp="http://schemas.microsoft.com/office/drawing/2018/hyperlinkcolor" val="tx"/>
                    </a:ext>
                  </a:extLst>
                </a:hlinkClick>
              </a:rPr>
              <a:t>Slidesgo</a:t>
            </a:r>
            <a:r>
              <a:rPr lang="en-GB" sz="1000">
                <a:solidFill>
                  <a:schemeClr val="accent3"/>
                </a:solidFill>
                <a:latin typeface="Jost Medium"/>
                <a:ea typeface="Jost Medium"/>
                <a:cs typeface="Jost Medium"/>
                <a:sym typeface="Jost Medium"/>
              </a:rPr>
              <a:t>, including icons by </a:t>
            </a:r>
            <a:r>
              <a:rPr lang="en-GB" sz="1000">
                <a:solidFill>
                  <a:schemeClr val="accent3"/>
                </a:solidFill>
                <a:uFill>
                  <a:noFill/>
                </a:uFill>
                <a:latin typeface="Jost Medium"/>
                <a:ea typeface="Jost Medium"/>
                <a:cs typeface="Jost Medium"/>
                <a:sym typeface="Jost Medium"/>
                <a:hlinkClick r:id="rId4">
                  <a:extLst>
                    <a:ext uri="{A12FA001-AC4F-418D-AE19-62706E023703}">
                      <ahyp:hlinkClr xmlns:ahyp="http://schemas.microsoft.com/office/drawing/2018/hyperlinkcolor" val="tx"/>
                    </a:ext>
                  </a:extLst>
                </a:hlinkClick>
              </a:rPr>
              <a:t>Flaticon</a:t>
            </a:r>
            <a:r>
              <a:rPr lang="en-GB" sz="1000">
                <a:solidFill>
                  <a:schemeClr val="accent3"/>
                </a:solidFill>
                <a:latin typeface="Jost Medium"/>
                <a:ea typeface="Jost Medium"/>
                <a:cs typeface="Jost Medium"/>
                <a:sym typeface="Jost Medium"/>
              </a:rPr>
              <a:t>, and infographics &amp; images by Freepik</a:t>
            </a:r>
            <a:endParaRPr sz="1000">
              <a:solidFill>
                <a:schemeClr val="accent3"/>
              </a:solidFill>
              <a:latin typeface="Jost Medium"/>
              <a:ea typeface="Jost Medium"/>
              <a:cs typeface="Jost Medium"/>
              <a:sym typeface="Jost Medium"/>
            </a:endParaRPr>
          </a:p>
        </p:txBody>
      </p:sp>
      <p:pic>
        <p:nvPicPr>
          <p:cNvPr id="575" name="Google Shape;575;p48"/>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grpSp>
        <p:nvGrpSpPr>
          <p:cNvPr id="576" name="Google Shape;576;p48"/>
          <p:cNvGrpSpPr/>
          <p:nvPr/>
        </p:nvGrpSpPr>
        <p:grpSpPr>
          <a:xfrm>
            <a:off x="230563" y="681364"/>
            <a:ext cx="3597813" cy="3582811"/>
            <a:chOff x="230563" y="681364"/>
            <a:chExt cx="3597813" cy="3582811"/>
          </a:xfrm>
        </p:grpSpPr>
        <p:sp>
          <p:nvSpPr>
            <p:cNvPr id="577" name="Google Shape;577;p48"/>
            <p:cNvSpPr/>
            <p:nvPr/>
          </p:nvSpPr>
          <p:spPr>
            <a:xfrm>
              <a:off x="716104" y="2425968"/>
              <a:ext cx="362586" cy="361934"/>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8"/>
            <p:cNvSpPr/>
            <p:nvPr/>
          </p:nvSpPr>
          <p:spPr>
            <a:xfrm>
              <a:off x="1085856" y="2421710"/>
              <a:ext cx="107341" cy="102123"/>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8"/>
            <p:cNvSpPr/>
            <p:nvPr/>
          </p:nvSpPr>
          <p:spPr>
            <a:xfrm>
              <a:off x="3313910" y="2283975"/>
              <a:ext cx="107382" cy="10277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8"/>
            <p:cNvSpPr/>
            <p:nvPr/>
          </p:nvSpPr>
          <p:spPr>
            <a:xfrm>
              <a:off x="1236438" y="3952882"/>
              <a:ext cx="107341" cy="10277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8"/>
            <p:cNvSpPr/>
            <p:nvPr/>
          </p:nvSpPr>
          <p:spPr>
            <a:xfrm>
              <a:off x="2842511" y="3110505"/>
              <a:ext cx="107382" cy="102123"/>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8"/>
            <p:cNvSpPr/>
            <p:nvPr/>
          </p:nvSpPr>
          <p:spPr>
            <a:xfrm>
              <a:off x="2296456" y="860700"/>
              <a:ext cx="106689" cy="10277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8"/>
            <p:cNvSpPr/>
            <p:nvPr/>
          </p:nvSpPr>
          <p:spPr>
            <a:xfrm>
              <a:off x="1600840" y="913972"/>
              <a:ext cx="229643" cy="223854"/>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8"/>
            <p:cNvSpPr/>
            <p:nvPr/>
          </p:nvSpPr>
          <p:spPr>
            <a:xfrm>
              <a:off x="1475529" y="2412840"/>
              <a:ext cx="83043" cy="81250"/>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8"/>
            <p:cNvSpPr/>
            <p:nvPr/>
          </p:nvSpPr>
          <p:spPr>
            <a:xfrm>
              <a:off x="2342279" y="2795730"/>
              <a:ext cx="1345" cy="652"/>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8"/>
            <p:cNvSpPr/>
            <p:nvPr/>
          </p:nvSpPr>
          <p:spPr>
            <a:xfrm>
              <a:off x="2310847" y="2820598"/>
              <a:ext cx="693" cy="1957"/>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8"/>
            <p:cNvSpPr/>
            <p:nvPr/>
          </p:nvSpPr>
          <p:spPr>
            <a:xfrm>
              <a:off x="2310195" y="2811425"/>
              <a:ext cx="41" cy="134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8"/>
            <p:cNvSpPr/>
            <p:nvPr/>
          </p:nvSpPr>
          <p:spPr>
            <a:xfrm>
              <a:off x="2332413" y="2833684"/>
              <a:ext cx="2650" cy="652"/>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8"/>
            <p:cNvSpPr/>
            <p:nvPr/>
          </p:nvSpPr>
          <p:spPr>
            <a:xfrm>
              <a:off x="2343584" y="2796341"/>
              <a:ext cx="1345" cy="134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8"/>
            <p:cNvSpPr/>
            <p:nvPr/>
          </p:nvSpPr>
          <p:spPr>
            <a:xfrm>
              <a:off x="1453881" y="2392620"/>
              <a:ext cx="125075" cy="121895"/>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8"/>
            <p:cNvSpPr/>
            <p:nvPr/>
          </p:nvSpPr>
          <p:spPr>
            <a:xfrm>
              <a:off x="2326584" y="2795037"/>
              <a:ext cx="1957" cy="41"/>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8"/>
            <p:cNvSpPr/>
            <p:nvPr/>
          </p:nvSpPr>
          <p:spPr>
            <a:xfrm>
              <a:off x="2342891" y="2795730"/>
              <a:ext cx="41" cy="41"/>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8"/>
            <p:cNvSpPr/>
            <p:nvPr/>
          </p:nvSpPr>
          <p:spPr>
            <a:xfrm>
              <a:off x="2338325" y="2794425"/>
              <a:ext cx="3995" cy="134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8"/>
            <p:cNvSpPr/>
            <p:nvPr/>
          </p:nvSpPr>
          <p:spPr>
            <a:xfrm>
              <a:off x="3323838" y="2041368"/>
              <a:ext cx="83084" cy="80964"/>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8"/>
            <p:cNvSpPr/>
            <p:nvPr/>
          </p:nvSpPr>
          <p:spPr>
            <a:xfrm>
              <a:off x="1869131" y="1015991"/>
              <a:ext cx="53079" cy="41297"/>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8"/>
            <p:cNvSpPr/>
            <p:nvPr/>
          </p:nvSpPr>
          <p:spPr>
            <a:xfrm>
              <a:off x="797232" y="2062119"/>
              <a:ext cx="53732" cy="41297"/>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8"/>
            <p:cNvSpPr/>
            <p:nvPr/>
          </p:nvSpPr>
          <p:spPr>
            <a:xfrm>
              <a:off x="1706836" y="3536475"/>
              <a:ext cx="53691" cy="41257"/>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8"/>
            <p:cNvSpPr/>
            <p:nvPr/>
          </p:nvSpPr>
          <p:spPr>
            <a:xfrm rot="3467364">
              <a:off x="1267486" y="3704451"/>
              <a:ext cx="53731" cy="41908"/>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8"/>
            <p:cNvSpPr/>
            <p:nvPr/>
          </p:nvSpPr>
          <p:spPr>
            <a:xfrm>
              <a:off x="2084425" y="4222878"/>
              <a:ext cx="53732" cy="41297"/>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48"/>
            <p:cNvSpPr/>
            <p:nvPr/>
          </p:nvSpPr>
          <p:spPr>
            <a:xfrm>
              <a:off x="2202563" y="815169"/>
              <a:ext cx="53079" cy="41297"/>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8"/>
            <p:cNvSpPr/>
            <p:nvPr/>
          </p:nvSpPr>
          <p:spPr>
            <a:xfrm>
              <a:off x="1489586" y="3038139"/>
              <a:ext cx="53691" cy="41216"/>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8"/>
            <p:cNvSpPr/>
            <p:nvPr/>
          </p:nvSpPr>
          <p:spPr>
            <a:xfrm rot="3467364">
              <a:off x="1414810" y="3946237"/>
              <a:ext cx="53690" cy="41256"/>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8"/>
            <p:cNvSpPr/>
            <p:nvPr/>
          </p:nvSpPr>
          <p:spPr>
            <a:xfrm>
              <a:off x="2223809" y="4084187"/>
              <a:ext cx="53079" cy="41257"/>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48"/>
            <p:cNvSpPr/>
            <p:nvPr/>
          </p:nvSpPr>
          <p:spPr>
            <a:xfrm>
              <a:off x="1639772" y="3275070"/>
              <a:ext cx="53732" cy="41257"/>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8"/>
            <p:cNvSpPr/>
            <p:nvPr/>
          </p:nvSpPr>
          <p:spPr>
            <a:xfrm>
              <a:off x="419754" y="1450932"/>
              <a:ext cx="53039" cy="41297"/>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8"/>
            <p:cNvSpPr/>
            <p:nvPr/>
          </p:nvSpPr>
          <p:spPr>
            <a:xfrm>
              <a:off x="2025265" y="781128"/>
              <a:ext cx="52998" cy="41297"/>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48"/>
            <p:cNvSpPr/>
            <p:nvPr/>
          </p:nvSpPr>
          <p:spPr>
            <a:xfrm>
              <a:off x="3490047" y="2319973"/>
              <a:ext cx="53691" cy="41257"/>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48"/>
            <p:cNvSpPr/>
            <p:nvPr/>
          </p:nvSpPr>
          <p:spPr>
            <a:xfrm>
              <a:off x="1852784" y="2621943"/>
              <a:ext cx="53039" cy="41909"/>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48"/>
            <p:cNvSpPr/>
            <p:nvPr/>
          </p:nvSpPr>
          <p:spPr>
            <a:xfrm>
              <a:off x="1822697" y="2872250"/>
              <a:ext cx="40604" cy="3082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48"/>
            <p:cNvSpPr/>
            <p:nvPr/>
          </p:nvSpPr>
          <p:spPr>
            <a:xfrm>
              <a:off x="362843" y="2392621"/>
              <a:ext cx="39911" cy="31432"/>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48"/>
            <p:cNvSpPr/>
            <p:nvPr/>
          </p:nvSpPr>
          <p:spPr>
            <a:xfrm>
              <a:off x="992916" y="1135514"/>
              <a:ext cx="26214" cy="2099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48"/>
            <p:cNvSpPr/>
            <p:nvPr/>
          </p:nvSpPr>
          <p:spPr>
            <a:xfrm>
              <a:off x="2128250" y="1089943"/>
              <a:ext cx="26907" cy="2099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8"/>
            <p:cNvSpPr/>
            <p:nvPr/>
          </p:nvSpPr>
          <p:spPr>
            <a:xfrm>
              <a:off x="2757129" y="851237"/>
              <a:ext cx="26866" cy="20954"/>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48"/>
            <p:cNvSpPr/>
            <p:nvPr/>
          </p:nvSpPr>
          <p:spPr>
            <a:xfrm>
              <a:off x="1485672" y="2113159"/>
              <a:ext cx="26866" cy="20343"/>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48"/>
            <p:cNvSpPr/>
            <p:nvPr/>
          </p:nvSpPr>
          <p:spPr>
            <a:xfrm>
              <a:off x="2633441" y="2633434"/>
              <a:ext cx="24909" cy="24909"/>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48"/>
            <p:cNvSpPr/>
            <p:nvPr/>
          </p:nvSpPr>
          <p:spPr>
            <a:xfrm>
              <a:off x="1960736" y="4126055"/>
              <a:ext cx="26907" cy="20954"/>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8"/>
            <p:cNvSpPr/>
            <p:nvPr/>
          </p:nvSpPr>
          <p:spPr>
            <a:xfrm>
              <a:off x="3616997" y="2551614"/>
              <a:ext cx="26214" cy="20954"/>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48"/>
            <p:cNvSpPr/>
            <p:nvPr/>
          </p:nvSpPr>
          <p:spPr>
            <a:xfrm>
              <a:off x="2572615" y="2126939"/>
              <a:ext cx="26214" cy="2099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8"/>
            <p:cNvSpPr/>
            <p:nvPr/>
          </p:nvSpPr>
          <p:spPr>
            <a:xfrm>
              <a:off x="2736215" y="2151114"/>
              <a:ext cx="52998" cy="41297"/>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48"/>
            <p:cNvSpPr/>
            <p:nvPr/>
          </p:nvSpPr>
          <p:spPr>
            <a:xfrm>
              <a:off x="1031500" y="3070840"/>
              <a:ext cx="53691" cy="41216"/>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48"/>
            <p:cNvSpPr/>
            <p:nvPr/>
          </p:nvSpPr>
          <p:spPr>
            <a:xfrm>
              <a:off x="2842502" y="3611691"/>
              <a:ext cx="53039" cy="41297"/>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48"/>
            <p:cNvSpPr/>
            <p:nvPr/>
          </p:nvSpPr>
          <p:spPr>
            <a:xfrm>
              <a:off x="3122284" y="1306691"/>
              <a:ext cx="53691" cy="41297"/>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48"/>
            <p:cNvSpPr/>
            <p:nvPr/>
          </p:nvSpPr>
          <p:spPr>
            <a:xfrm>
              <a:off x="1640100" y="4162705"/>
              <a:ext cx="53079" cy="41297"/>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48"/>
            <p:cNvSpPr/>
            <p:nvPr/>
          </p:nvSpPr>
          <p:spPr>
            <a:xfrm>
              <a:off x="625804" y="2181241"/>
              <a:ext cx="53691" cy="41257"/>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48"/>
            <p:cNvSpPr/>
            <p:nvPr/>
          </p:nvSpPr>
          <p:spPr>
            <a:xfrm>
              <a:off x="3183802" y="2874859"/>
              <a:ext cx="53691" cy="41297"/>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48"/>
            <p:cNvSpPr/>
            <p:nvPr/>
          </p:nvSpPr>
          <p:spPr>
            <a:xfrm>
              <a:off x="230563" y="1096948"/>
              <a:ext cx="106729" cy="102123"/>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8"/>
            <p:cNvSpPr/>
            <p:nvPr/>
          </p:nvSpPr>
          <p:spPr>
            <a:xfrm>
              <a:off x="3739340" y="3395746"/>
              <a:ext cx="89036" cy="84511"/>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8"/>
            <p:cNvSpPr/>
            <p:nvPr/>
          </p:nvSpPr>
          <p:spPr>
            <a:xfrm>
              <a:off x="2891947" y="4111664"/>
              <a:ext cx="74645" cy="71384"/>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48"/>
            <p:cNvSpPr/>
            <p:nvPr/>
          </p:nvSpPr>
          <p:spPr>
            <a:xfrm>
              <a:off x="3598693" y="3817200"/>
              <a:ext cx="147904" cy="144684"/>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8"/>
            <p:cNvSpPr/>
            <p:nvPr/>
          </p:nvSpPr>
          <p:spPr>
            <a:xfrm>
              <a:off x="453725" y="681364"/>
              <a:ext cx="168207" cy="173506"/>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631"/>
        <p:cNvGrpSpPr/>
        <p:nvPr/>
      </p:nvGrpSpPr>
      <p:grpSpPr>
        <a:xfrm>
          <a:off x="0" y="0"/>
          <a:ext cx="0" cy="0"/>
          <a:chOff x="0" y="0"/>
          <a:chExt cx="0" cy="0"/>
        </a:xfrm>
      </p:grpSpPr>
      <p:sp>
        <p:nvSpPr>
          <p:cNvPr id="632" name="Google Shape;632;p49"/>
          <p:cNvSpPr/>
          <p:nvPr/>
        </p:nvSpPr>
        <p:spPr>
          <a:xfrm>
            <a:off x="-79350" y="-47025"/>
            <a:ext cx="2793724" cy="302184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49"/>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49"/>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49"/>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49"/>
          <p:cNvSpPr/>
          <p:nvPr/>
        </p:nvSpPr>
        <p:spPr>
          <a:xfrm rot="3592891">
            <a:off x="3497001" y="-1109922"/>
            <a:ext cx="1364751" cy="198693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49"/>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49"/>
          <p:cNvSpPr/>
          <p:nvPr/>
        </p:nvSpPr>
        <p:spPr>
          <a:xfrm rot="10800000">
            <a:off x="5731142" y="3039650"/>
            <a:ext cx="5872708" cy="217012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ackground 1">
  <p:cSld name="CUSTOM_9_1">
    <p:bg>
      <p:bgPr>
        <a:solidFill>
          <a:schemeClr val="dk1"/>
        </a:solidFill>
        <a:effectLst/>
      </p:bgPr>
    </p:bg>
    <p:spTree>
      <p:nvGrpSpPr>
        <p:cNvPr id="1" name="Shape 639"/>
        <p:cNvGrpSpPr/>
        <p:nvPr/>
      </p:nvGrpSpPr>
      <p:grpSpPr>
        <a:xfrm>
          <a:off x="0" y="0"/>
          <a:ext cx="0" cy="0"/>
          <a:chOff x="0" y="0"/>
          <a:chExt cx="0" cy="0"/>
        </a:xfrm>
      </p:grpSpPr>
      <p:pic>
        <p:nvPicPr>
          <p:cNvPr id="640" name="Google Shape;640;p50"/>
          <p:cNvPicPr preferRelativeResize="0"/>
          <p:nvPr/>
        </p:nvPicPr>
        <p:blipFill rotWithShape="1">
          <a:blip r:embed="rId2">
            <a:alphaModFix/>
          </a:blip>
          <a:srcRect l="29957"/>
          <a:stretch/>
        </p:blipFill>
        <p:spPr>
          <a:xfrm>
            <a:off x="-362750" y="-129050"/>
            <a:ext cx="4930350" cy="5571324"/>
          </a:xfrm>
          <a:prstGeom prst="rect">
            <a:avLst/>
          </a:prstGeom>
          <a:noFill/>
          <a:ln>
            <a:noFill/>
          </a:ln>
        </p:spPr>
      </p:pic>
      <p:pic>
        <p:nvPicPr>
          <p:cNvPr id="641" name="Google Shape;641;p50"/>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sp>
        <p:nvSpPr>
          <p:cNvPr id="642" name="Google Shape;642;p50"/>
          <p:cNvSpPr/>
          <p:nvPr/>
        </p:nvSpPr>
        <p:spPr>
          <a:xfrm rot="10800000">
            <a:off x="-159792" y="2817706"/>
            <a:ext cx="6888142" cy="254534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50"/>
          <p:cNvSpPr/>
          <p:nvPr/>
        </p:nvSpPr>
        <p:spPr>
          <a:xfrm flipH="1">
            <a:off x="2590918" y="-111025"/>
            <a:ext cx="4608757" cy="170307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50"/>
          <p:cNvSpPr/>
          <p:nvPr/>
        </p:nvSpPr>
        <p:spPr>
          <a:xfrm rot="-5400000">
            <a:off x="-331555" y="18098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50"/>
          <p:cNvSpPr/>
          <p:nvPr/>
        </p:nvSpPr>
        <p:spPr>
          <a:xfrm rot="-5400000">
            <a:off x="-389201" y="238631"/>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50"/>
          <p:cNvSpPr/>
          <p:nvPr/>
        </p:nvSpPr>
        <p:spPr>
          <a:xfrm rot="-5400000" flipH="1">
            <a:off x="5909302" y="1733012"/>
            <a:ext cx="5120118" cy="1501677"/>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7" name="Google Shape;647;p50"/>
          <p:cNvGrpSpPr/>
          <p:nvPr/>
        </p:nvGrpSpPr>
        <p:grpSpPr>
          <a:xfrm flipH="1">
            <a:off x="573361" y="2767866"/>
            <a:ext cx="355704" cy="470530"/>
            <a:chOff x="286275" y="729525"/>
            <a:chExt cx="240000" cy="317475"/>
          </a:xfrm>
        </p:grpSpPr>
        <p:sp>
          <p:nvSpPr>
            <p:cNvPr id="648" name="Google Shape;648;p5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5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0" name="Google Shape;650;p50"/>
          <p:cNvGrpSpPr/>
          <p:nvPr/>
        </p:nvGrpSpPr>
        <p:grpSpPr>
          <a:xfrm rot="-5400000" flipH="1">
            <a:off x="7717623" y="354103"/>
            <a:ext cx="355704" cy="470530"/>
            <a:chOff x="286275" y="729525"/>
            <a:chExt cx="240000" cy="317475"/>
          </a:xfrm>
        </p:grpSpPr>
        <p:sp>
          <p:nvSpPr>
            <p:cNvPr id="651" name="Google Shape;651;p5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5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3" name="Google Shape;653;p50"/>
          <p:cNvGrpSpPr/>
          <p:nvPr/>
        </p:nvGrpSpPr>
        <p:grpSpPr>
          <a:xfrm rot="10800000" flipH="1">
            <a:off x="8169311" y="4133566"/>
            <a:ext cx="355704" cy="470530"/>
            <a:chOff x="286275" y="729525"/>
            <a:chExt cx="240000" cy="317475"/>
          </a:xfrm>
        </p:grpSpPr>
        <p:sp>
          <p:nvSpPr>
            <p:cNvPr id="654" name="Google Shape;654;p5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5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6" name="Google Shape;656;p50"/>
          <p:cNvGrpSpPr/>
          <p:nvPr/>
        </p:nvGrpSpPr>
        <p:grpSpPr>
          <a:xfrm flipH="1">
            <a:off x="1716361" y="386991"/>
            <a:ext cx="355704" cy="470530"/>
            <a:chOff x="286275" y="729525"/>
            <a:chExt cx="240000" cy="317475"/>
          </a:xfrm>
        </p:grpSpPr>
        <p:sp>
          <p:nvSpPr>
            <p:cNvPr id="657" name="Google Shape;657;p5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5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9" name="Google Shape;659;p50"/>
          <p:cNvSpPr/>
          <p:nvPr/>
        </p:nvSpPr>
        <p:spPr>
          <a:xfrm rot="-2700000">
            <a:off x="70070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50"/>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ackground 3">
  <p:cSld name="CUSTOM_9_1_1">
    <p:spTree>
      <p:nvGrpSpPr>
        <p:cNvPr id="1" name="Shape 661"/>
        <p:cNvGrpSpPr/>
        <p:nvPr/>
      </p:nvGrpSpPr>
      <p:grpSpPr>
        <a:xfrm>
          <a:off x="0" y="0"/>
          <a:ext cx="0" cy="0"/>
          <a:chOff x="0" y="0"/>
          <a:chExt cx="0" cy="0"/>
        </a:xfrm>
      </p:grpSpPr>
      <p:sp>
        <p:nvSpPr>
          <p:cNvPr id="662" name="Google Shape;662;p51"/>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51"/>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51"/>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51"/>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51"/>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7" name="Google Shape;667;p51"/>
          <p:cNvGrpSpPr/>
          <p:nvPr/>
        </p:nvGrpSpPr>
        <p:grpSpPr>
          <a:xfrm>
            <a:off x="8131197" y="2767866"/>
            <a:ext cx="355704" cy="470530"/>
            <a:chOff x="286275" y="729525"/>
            <a:chExt cx="240000" cy="317475"/>
          </a:xfrm>
        </p:grpSpPr>
        <p:sp>
          <p:nvSpPr>
            <p:cNvPr id="668" name="Google Shape;668;p5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5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0" name="Google Shape;670;p51"/>
          <p:cNvGrpSpPr/>
          <p:nvPr/>
        </p:nvGrpSpPr>
        <p:grpSpPr>
          <a:xfrm rot="5400000">
            <a:off x="986935" y="354103"/>
            <a:ext cx="355704" cy="470530"/>
            <a:chOff x="286275" y="729525"/>
            <a:chExt cx="240000" cy="317475"/>
          </a:xfrm>
        </p:grpSpPr>
        <p:sp>
          <p:nvSpPr>
            <p:cNvPr id="671" name="Google Shape;671;p5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5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3" name="Google Shape;673;p51"/>
          <p:cNvGrpSpPr/>
          <p:nvPr/>
        </p:nvGrpSpPr>
        <p:grpSpPr>
          <a:xfrm rot="10800000">
            <a:off x="535247" y="4133566"/>
            <a:ext cx="355704" cy="470530"/>
            <a:chOff x="286275" y="729525"/>
            <a:chExt cx="240000" cy="317475"/>
          </a:xfrm>
        </p:grpSpPr>
        <p:sp>
          <p:nvSpPr>
            <p:cNvPr id="674" name="Google Shape;674;p5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5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6" name="Google Shape;676;p51"/>
          <p:cNvGrpSpPr/>
          <p:nvPr/>
        </p:nvGrpSpPr>
        <p:grpSpPr>
          <a:xfrm>
            <a:off x="6988197" y="386991"/>
            <a:ext cx="355704" cy="470530"/>
            <a:chOff x="286275" y="729525"/>
            <a:chExt cx="240000" cy="317475"/>
          </a:xfrm>
        </p:grpSpPr>
        <p:sp>
          <p:nvSpPr>
            <p:cNvPr id="677" name="Google Shape;677;p5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5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9" name="Google Shape;679;p51"/>
          <p:cNvSpPr/>
          <p:nvPr/>
        </p:nvSpPr>
        <p:spPr>
          <a:xfrm rot="-2700000">
            <a:off x="8848478" y="14844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51"/>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684"/>
        <p:cNvGrpSpPr/>
        <p:nvPr/>
      </p:nvGrpSpPr>
      <p:grpSpPr>
        <a:xfrm>
          <a:off x="0" y="0"/>
          <a:ext cx="0" cy="0"/>
          <a:chOff x="0" y="0"/>
          <a:chExt cx="0" cy="0"/>
        </a:xfrm>
      </p:grpSpPr>
      <p:sp>
        <p:nvSpPr>
          <p:cNvPr id="685" name="Google Shape;685;p53"/>
          <p:cNvSpPr/>
          <p:nvPr/>
        </p:nvSpPr>
        <p:spPr>
          <a:xfrm rot="10800000">
            <a:off x="5328273" y="1018151"/>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53"/>
          <p:cNvSpPr/>
          <p:nvPr/>
        </p:nvSpPr>
        <p:spPr>
          <a:xfrm>
            <a:off x="8285050" y="1895977"/>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53"/>
          <p:cNvSpPr/>
          <p:nvPr/>
        </p:nvSpPr>
        <p:spPr>
          <a:xfrm rot="-4500048">
            <a:off x="7188542" y="3466015"/>
            <a:ext cx="2362412" cy="1680276"/>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53"/>
          <p:cNvSpPr/>
          <p:nvPr/>
        </p:nvSpPr>
        <p:spPr>
          <a:xfrm>
            <a:off x="3759119" y="37052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89" name="Google Shape;689;p53"/>
          <p:cNvPicPr preferRelativeResize="0"/>
          <p:nvPr/>
        </p:nvPicPr>
        <p:blipFill rotWithShape="1">
          <a:blip r:embed="rId2">
            <a:alphaModFix/>
          </a:blip>
          <a:srcRect l="32308"/>
          <a:stretch/>
        </p:blipFill>
        <p:spPr>
          <a:xfrm>
            <a:off x="-89366" y="-213912"/>
            <a:ext cx="4764790" cy="5571324"/>
          </a:xfrm>
          <a:prstGeom prst="rect">
            <a:avLst/>
          </a:prstGeom>
          <a:noFill/>
          <a:ln>
            <a:noFill/>
          </a:ln>
        </p:spPr>
      </p:pic>
      <p:pic>
        <p:nvPicPr>
          <p:cNvPr id="690" name="Google Shape;690;p53"/>
          <p:cNvPicPr preferRelativeResize="0"/>
          <p:nvPr/>
        </p:nvPicPr>
        <p:blipFill rotWithShape="1">
          <a:blip r:embed="rId2">
            <a:alphaModFix/>
          </a:blip>
          <a:srcRect l="32308"/>
          <a:stretch/>
        </p:blipFill>
        <p:spPr>
          <a:xfrm>
            <a:off x="4705809" y="-213912"/>
            <a:ext cx="4764790" cy="5571324"/>
          </a:xfrm>
          <a:prstGeom prst="rect">
            <a:avLst/>
          </a:prstGeom>
          <a:noFill/>
          <a:ln>
            <a:noFill/>
          </a:ln>
        </p:spPr>
      </p:pic>
      <p:sp>
        <p:nvSpPr>
          <p:cNvPr id="691" name="Google Shape;691;p53"/>
          <p:cNvSpPr/>
          <p:nvPr/>
        </p:nvSpPr>
        <p:spPr>
          <a:xfrm>
            <a:off x="-89375" y="-35751"/>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53"/>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53"/>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53"/>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Clr>
                <a:srgbClr val="191919"/>
              </a:buClr>
              <a:buSzPts val="5200"/>
              <a:buNone/>
              <a:defRPr sz="45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sp>
        <p:nvSpPr>
          <p:cNvPr id="695" name="Google Shape;695;p53"/>
          <p:cNvSpPr/>
          <p:nvPr/>
        </p:nvSpPr>
        <p:spPr>
          <a:xfrm rot="4500022">
            <a:off x="1989931" y="3774492"/>
            <a:ext cx="3272681" cy="369504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53"/>
          <p:cNvSpPr/>
          <p:nvPr/>
        </p:nvSpPr>
        <p:spPr>
          <a:xfrm>
            <a:off x="3260549" y="4276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53"/>
          <p:cNvSpPr/>
          <p:nvPr/>
        </p:nvSpPr>
        <p:spPr>
          <a:xfrm>
            <a:off x="-74571" y="35632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53"/>
          <p:cNvSpPr/>
          <p:nvPr/>
        </p:nvSpPr>
        <p:spPr>
          <a:xfrm>
            <a:off x="2880425" y="-567233"/>
            <a:ext cx="5024565" cy="1856650"/>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53"/>
          <p:cNvSpPr/>
          <p:nvPr/>
        </p:nvSpPr>
        <p:spPr>
          <a:xfrm>
            <a:off x="5053335" y="394187"/>
            <a:ext cx="894761" cy="290421"/>
          </a:xfrm>
          <a:custGeom>
            <a:avLst/>
            <a:gdLst/>
            <a:ahLst/>
            <a:cxnLst/>
            <a:rect l="l" t="t" r="r" b="b"/>
            <a:pathLst>
              <a:path w="9520" h="3090" extrusionOk="0">
                <a:moveTo>
                  <a:pt x="3949" y="1"/>
                </a:moveTo>
                <a:cubicBezTo>
                  <a:pt x="3657" y="1"/>
                  <a:pt x="3366" y="73"/>
                  <a:pt x="3114" y="216"/>
                </a:cubicBezTo>
                <a:cubicBezTo>
                  <a:pt x="2633" y="504"/>
                  <a:pt x="2328" y="1067"/>
                  <a:pt x="2360" y="1613"/>
                </a:cubicBezTo>
                <a:cubicBezTo>
                  <a:pt x="2173" y="1414"/>
                  <a:pt x="1897" y="1311"/>
                  <a:pt x="1622" y="1311"/>
                </a:cubicBezTo>
                <a:cubicBezTo>
                  <a:pt x="1473" y="1311"/>
                  <a:pt x="1323" y="1342"/>
                  <a:pt x="1188" y="1403"/>
                </a:cubicBezTo>
                <a:cubicBezTo>
                  <a:pt x="803" y="1596"/>
                  <a:pt x="563" y="2030"/>
                  <a:pt x="610" y="2447"/>
                </a:cubicBezTo>
                <a:cubicBezTo>
                  <a:pt x="574" y="2436"/>
                  <a:pt x="535" y="2431"/>
                  <a:pt x="497" y="2431"/>
                </a:cubicBezTo>
                <a:cubicBezTo>
                  <a:pt x="366" y="2431"/>
                  <a:pt x="232" y="2492"/>
                  <a:pt x="145" y="2591"/>
                </a:cubicBezTo>
                <a:cubicBezTo>
                  <a:pt x="32" y="2736"/>
                  <a:pt x="0" y="2929"/>
                  <a:pt x="81" y="3089"/>
                </a:cubicBezTo>
                <a:lnTo>
                  <a:pt x="9438" y="3089"/>
                </a:lnTo>
                <a:cubicBezTo>
                  <a:pt x="9519" y="2736"/>
                  <a:pt x="9391" y="2351"/>
                  <a:pt x="9134" y="2094"/>
                </a:cubicBezTo>
                <a:cubicBezTo>
                  <a:pt x="8950" y="1921"/>
                  <a:pt x="8691" y="1822"/>
                  <a:pt x="8428" y="1822"/>
                </a:cubicBezTo>
                <a:cubicBezTo>
                  <a:pt x="8325" y="1822"/>
                  <a:pt x="8222" y="1838"/>
                  <a:pt x="8122" y="1869"/>
                </a:cubicBezTo>
                <a:cubicBezTo>
                  <a:pt x="8235" y="1484"/>
                  <a:pt x="8058" y="1050"/>
                  <a:pt x="7737" y="825"/>
                </a:cubicBezTo>
                <a:cubicBezTo>
                  <a:pt x="7538" y="693"/>
                  <a:pt x="7305" y="633"/>
                  <a:pt x="7071" y="633"/>
                </a:cubicBezTo>
                <a:cubicBezTo>
                  <a:pt x="6910" y="633"/>
                  <a:pt x="6748" y="661"/>
                  <a:pt x="6598" y="714"/>
                </a:cubicBezTo>
                <a:cubicBezTo>
                  <a:pt x="6228" y="858"/>
                  <a:pt x="5924" y="1131"/>
                  <a:pt x="5714" y="1468"/>
                </a:cubicBezTo>
                <a:cubicBezTo>
                  <a:pt x="5586" y="922"/>
                  <a:pt x="5217" y="440"/>
                  <a:pt x="4719" y="183"/>
                </a:cubicBezTo>
                <a:cubicBezTo>
                  <a:pt x="4482" y="61"/>
                  <a:pt x="4216" y="1"/>
                  <a:pt x="39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53"/>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30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701"/>
        <p:cNvGrpSpPr/>
        <p:nvPr/>
      </p:nvGrpSpPr>
      <p:grpSpPr>
        <a:xfrm>
          <a:off x="0" y="0"/>
          <a:ext cx="0" cy="0"/>
          <a:chOff x="0" y="0"/>
          <a:chExt cx="0" cy="0"/>
        </a:xfrm>
      </p:grpSpPr>
      <p:sp>
        <p:nvSpPr>
          <p:cNvPr id="702" name="Google Shape;702;p54"/>
          <p:cNvSpPr/>
          <p:nvPr/>
        </p:nvSpPr>
        <p:spPr>
          <a:xfrm rot="4500031">
            <a:off x="5886356" y="1497334"/>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03" name="Google Shape;703;p54"/>
          <p:cNvPicPr preferRelativeResize="0"/>
          <p:nvPr/>
        </p:nvPicPr>
        <p:blipFill rotWithShape="1">
          <a:blip r:embed="rId2">
            <a:alphaModFix/>
          </a:blip>
          <a:srcRect l="29957"/>
          <a:stretch/>
        </p:blipFill>
        <p:spPr>
          <a:xfrm>
            <a:off x="4503300" y="-213912"/>
            <a:ext cx="4930350" cy="5571324"/>
          </a:xfrm>
          <a:prstGeom prst="rect">
            <a:avLst/>
          </a:prstGeom>
          <a:noFill/>
          <a:ln>
            <a:noFill/>
          </a:ln>
        </p:spPr>
      </p:pic>
      <p:sp>
        <p:nvSpPr>
          <p:cNvPr id="704" name="Google Shape;704;p54"/>
          <p:cNvSpPr/>
          <p:nvPr/>
        </p:nvSpPr>
        <p:spPr>
          <a:xfrm>
            <a:off x="8727351" y="2083949"/>
            <a:ext cx="484829" cy="2291817"/>
          </a:xfrm>
          <a:custGeom>
            <a:avLst/>
            <a:gdLst/>
            <a:ahLst/>
            <a:cxnLst/>
            <a:rect l="l" t="t" r="r" b="b"/>
            <a:pathLst>
              <a:path w="6496" h="30707" extrusionOk="0">
                <a:moveTo>
                  <a:pt x="6496" y="1"/>
                </a:moveTo>
                <a:cubicBezTo>
                  <a:pt x="4141" y="2745"/>
                  <a:pt x="2387" y="6025"/>
                  <a:pt x="1462" y="9533"/>
                </a:cubicBezTo>
                <a:cubicBezTo>
                  <a:pt x="1" y="15086"/>
                  <a:pt x="763" y="21029"/>
                  <a:pt x="3394" y="26111"/>
                </a:cubicBezTo>
                <a:cubicBezTo>
                  <a:pt x="4255" y="27751"/>
                  <a:pt x="5294" y="29293"/>
                  <a:pt x="6496" y="30707"/>
                </a:cubicBezTo>
                <a:lnTo>
                  <a:pt x="6496" y="30317"/>
                </a:lnTo>
                <a:cubicBezTo>
                  <a:pt x="3816" y="27118"/>
                  <a:pt x="1998" y="23220"/>
                  <a:pt x="1283" y="19096"/>
                </a:cubicBezTo>
                <a:cubicBezTo>
                  <a:pt x="326" y="13543"/>
                  <a:pt x="1575" y="7812"/>
                  <a:pt x="4563" y="3053"/>
                </a:cubicBezTo>
                <a:cubicBezTo>
                  <a:pt x="5148" y="2111"/>
                  <a:pt x="5797" y="1235"/>
                  <a:pt x="6496" y="390"/>
                </a:cubicBezTo>
                <a:lnTo>
                  <a:pt x="64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5" name="Google Shape;705;p54"/>
          <p:cNvGrpSpPr/>
          <p:nvPr/>
        </p:nvGrpSpPr>
        <p:grpSpPr>
          <a:xfrm>
            <a:off x="6069960" y="1427041"/>
            <a:ext cx="355704" cy="470530"/>
            <a:chOff x="286275" y="729525"/>
            <a:chExt cx="240000" cy="317475"/>
          </a:xfrm>
        </p:grpSpPr>
        <p:sp>
          <p:nvSpPr>
            <p:cNvPr id="706" name="Google Shape;706;p54"/>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54"/>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8" name="Google Shape;708;p54"/>
          <p:cNvGrpSpPr/>
          <p:nvPr/>
        </p:nvGrpSpPr>
        <p:grpSpPr>
          <a:xfrm>
            <a:off x="7976972" y="2525766"/>
            <a:ext cx="355704" cy="470530"/>
            <a:chOff x="286275" y="729525"/>
            <a:chExt cx="240000" cy="317475"/>
          </a:xfrm>
        </p:grpSpPr>
        <p:sp>
          <p:nvSpPr>
            <p:cNvPr id="709" name="Google Shape;709;p54"/>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54"/>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1" name="Google Shape;711;p54"/>
          <p:cNvGrpSpPr/>
          <p:nvPr/>
        </p:nvGrpSpPr>
        <p:grpSpPr>
          <a:xfrm>
            <a:off x="5292672" y="2525766"/>
            <a:ext cx="355704" cy="470530"/>
            <a:chOff x="286275" y="729525"/>
            <a:chExt cx="240000" cy="317475"/>
          </a:xfrm>
        </p:grpSpPr>
        <p:sp>
          <p:nvSpPr>
            <p:cNvPr id="712" name="Google Shape;712;p54"/>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54"/>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4" name="Google Shape;714;p54"/>
          <p:cNvSpPr/>
          <p:nvPr/>
        </p:nvSpPr>
        <p:spPr>
          <a:xfrm rot="7735829">
            <a:off x="-240072" y="-598439"/>
            <a:ext cx="2362519" cy="1680352"/>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54"/>
          <p:cNvSpPr/>
          <p:nvPr/>
        </p:nvSpPr>
        <p:spPr>
          <a:xfrm>
            <a:off x="3539094" y="5557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16" name="Google Shape;716;p54"/>
          <p:cNvPicPr preferRelativeResize="0"/>
          <p:nvPr/>
        </p:nvPicPr>
        <p:blipFill rotWithShape="1">
          <a:blip r:embed="rId2">
            <a:alphaModFix/>
          </a:blip>
          <a:srcRect l="29957"/>
          <a:stretch/>
        </p:blipFill>
        <p:spPr>
          <a:xfrm>
            <a:off x="-427050" y="-213912"/>
            <a:ext cx="4930350" cy="5571324"/>
          </a:xfrm>
          <a:prstGeom prst="rect">
            <a:avLst/>
          </a:prstGeom>
          <a:noFill/>
          <a:ln>
            <a:noFill/>
          </a:ln>
        </p:spPr>
      </p:pic>
      <p:sp>
        <p:nvSpPr>
          <p:cNvPr id="717" name="Google Shape;717;p54"/>
          <p:cNvSpPr txBox="1">
            <a:spLocks noGrp="1"/>
          </p:cNvSpPr>
          <p:nvPr>
            <p:ph type="title"/>
          </p:nvPr>
        </p:nvSpPr>
        <p:spPr>
          <a:xfrm>
            <a:off x="720000" y="1508400"/>
            <a:ext cx="3033000" cy="1553400"/>
          </a:xfrm>
          <a:prstGeom prst="rect">
            <a:avLst/>
          </a:prstGeom>
        </p:spPr>
        <p:txBody>
          <a:bodyPr spcFirstLastPara="1" wrap="square" lIns="91425" tIns="91425" rIns="91425" bIns="91425" anchor="ctr" anchorCtr="0">
            <a:noAutofit/>
          </a:bodyPr>
          <a:lstStyle>
            <a:lvl1pPr lvl="0"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18" name="Google Shape;718;p54"/>
          <p:cNvSpPr txBox="1">
            <a:spLocks noGrp="1"/>
          </p:cNvSpPr>
          <p:nvPr>
            <p:ph type="title" idx="2" hasCustomPrompt="1"/>
          </p:nvPr>
        </p:nvSpPr>
        <p:spPr>
          <a:xfrm>
            <a:off x="7044973" y="1224225"/>
            <a:ext cx="13860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719" name="Google Shape;719;p54"/>
          <p:cNvSpPr txBox="1">
            <a:spLocks noGrp="1"/>
          </p:cNvSpPr>
          <p:nvPr>
            <p:ph type="subTitle" idx="1"/>
          </p:nvPr>
        </p:nvSpPr>
        <p:spPr>
          <a:xfrm>
            <a:off x="720000" y="3207325"/>
            <a:ext cx="2819100" cy="427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20" name="Google Shape;720;p54"/>
          <p:cNvSpPr/>
          <p:nvPr/>
        </p:nvSpPr>
        <p:spPr>
          <a:xfrm rot="-7175431">
            <a:off x="-1847575" y="4199691"/>
            <a:ext cx="6745876" cy="24926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54"/>
          <p:cNvSpPr/>
          <p:nvPr/>
        </p:nvSpPr>
        <p:spPr>
          <a:xfrm>
            <a:off x="5093775" y="-30125"/>
            <a:ext cx="3570950" cy="131951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54"/>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54"/>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54"/>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54"/>
          <p:cNvSpPr/>
          <p:nvPr/>
        </p:nvSpPr>
        <p:spPr>
          <a:xfrm>
            <a:off x="5292674" y="107687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54"/>
          <p:cNvSpPr/>
          <p:nvPr/>
        </p:nvSpPr>
        <p:spPr>
          <a:xfrm>
            <a:off x="4274694" y="1427047"/>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27"/>
        <p:cNvGrpSpPr/>
        <p:nvPr/>
      </p:nvGrpSpPr>
      <p:grpSpPr>
        <a:xfrm>
          <a:off x="0" y="0"/>
          <a:ext cx="0" cy="0"/>
          <a:chOff x="0" y="0"/>
          <a:chExt cx="0" cy="0"/>
        </a:xfrm>
      </p:grpSpPr>
      <p:sp>
        <p:nvSpPr>
          <p:cNvPr id="728" name="Google Shape;728;p55"/>
          <p:cNvSpPr txBox="1">
            <a:spLocks noGrp="1"/>
          </p:cNvSpPr>
          <p:nvPr>
            <p:ph type="title"/>
          </p:nvPr>
        </p:nvSpPr>
        <p:spPr>
          <a:xfrm>
            <a:off x="720000" y="445025"/>
            <a:ext cx="54408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729" name="Google Shape;729;p55"/>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Jost Medium"/>
              <a:buAutoNum type="arabicPeriod"/>
              <a:defRPr sz="1250">
                <a:solidFill>
                  <a:schemeClr val="dk1"/>
                </a:solidFill>
                <a:latin typeface="Jost Medium"/>
                <a:ea typeface="Jost Medium"/>
                <a:cs typeface="Jost Medium"/>
                <a:sym typeface="Jost Medium"/>
              </a:defRPr>
            </a:lvl1pPr>
            <a:lvl2pPr marL="914400" lvl="1"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2pPr>
            <a:lvl3pPr marL="1371600" lvl="2"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3pPr>
            <a:lvl4pPr marL="1828800" lvl="3"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4pPr>
            <a:lvl5pPr marL="2286000" lvl="4"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5pPr>
            <a:lvl6pPr marL="2743200" lvl="5"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6pPr>
            <a:lvl7pPr marL="3200400" lvl="6"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7pPr>
            <a:lvl8pPr marL="3657600" lvl="7"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8pPr>
            <a:lvl9pPr marL="4114800" lvl="8" indent="-304800" rtl="0">
              <a:lnSpc>
                <a:spcPct val="115000"/>
              </a:lnSpc>
              <a:spcBef>
                <a:spcPts val="1600"/>
              </a:spcBef>
              <a:spcAft>
                <a:spcPts val="1600"/>
              </a:spcAft>
              <a:buClr>
                <a:schemeClr val="dk1"/>
              </a:buClr>
              <a:buSzPts val="1200"/>
              <a:buFont typeface="Jost Medium"/>
              <a:buAutoNum type="romanLcPeriod"/>
              <a:defRPr>
                <a:solidFill>
                  <a:schemeClr val="dk1"/>
                </a:solidFill>
                <a:latin typeface="Jost Medium"/>
                <a:ea typeface="Jost Medium"/>
                <a:cs typeface="Jost Medium"/>
                <a:sym typeface="Jost Medium"/>
              </a:defRPr>
            </a:lvl9pPr>
          </a:lstStyle>
          <a:p>
            <a:endParaRPr/>
          </a:p>
        </p:txBody>
      </p:sp>
      <p:sp>
        <p:nvSpPr>
          <p:cNvPr id="730" name="Google Shape;730;p55"/>
          <p:cNvSpPr/>
          <p:nvPr/>
        </p:nvSpPr>
        <p:spPr>
          <a:xfrm rot="5400000">
            <a:off x="746730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9A9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55"/>
          <p:cNvSpPr/>
          <p:nvPr/>
        </p:nvSpPr>
        <p:spPr>
          <a:xfrm rot="10800000">
            <a:off x="7135542" y="-3007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2" name="Google Shape;732;p55"/>
          <p:cNvGrpSpPr/>
          <p:nvPr/>
        </p:nvGrpSpPr>
        <p:grpSpPr>
          <a:xfrm>
            <a:off x="-143700" y="-304851"/>
            <a:ext cx="1113233" cy="5753003"/>
            <a:chOff x="74040" y="318198"/>
            <a:chExt cx="477025" cy="2465080"/>
          </a:xfrm>
        </p:grpSpPr>
        <p:sp>
          <p:nvSpPr>
            <p:cNvPr id="733" name="Google Shape;733;p55"/>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55"/>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5" name="Google Shape;735;p55"/>
          <p:cNvSpPr/>
          <p:nvPr/>
        </p:nvSpPr>
        <p:spPr>
          <a:xfrm flipH="1">
            <a:off x="6467646"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55"/>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F9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55"/>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38"/>
        <p:cNvGrpSpPr/>
        <p:nvPr/>
      </p:nvGrpSpPr>
      <p:grpSpPr>
        <a:xfrm>
          <a:off x="0" y="0"/>
          <a:ext cx="0" cy="0"/>
          <a:chOff x="0" y="0"/>
          <a:chExt cx="0" cy="0"/>
        </a:xfrm>
      </p:grpSpPr>
      <p:sp>
        <p:nvSpPr>
          <p:cNvPr id="739" name="Google Shape;739;p5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740" name="Google Shape;740;p56"/>
          <p:cNvSpPr txBox="1">
            <a:spLocks noGrp="1"/>
          </p:cNvSpPr>
          <p:nvPr>
            <p:ph type="title" idx="2"/>
          </p:nvPr>
        </p:nvSpPr>
        <p:spPr>
          <a:xfrm>
            <a:off x="822523"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41" name="Google Shape;741;p56"/>
          <p:cNvSpPr txBox="1">
            <a:spLocks noGrp="1"/>
          </p:cNvSpPr>
          <p:nvPr>
            <p:ph type="title" idx="3"/>
          </p:nvPr>
        </p:nvSpPr>
        <p:spPr>
          <a:xfrm>
            <a:off x="5823098"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42" name="Google Shape;742;p56"/>
          <p:cNvSpPr txBox="1">
            <a:spLocks noGrp="1"/>
          </p:cNvSpPr>
          <p:nvPr>
            <p:ph type="subTitle" idx="1"/>
          </p:nvPr>
        </p:nvSpPr>
        <p:spPr>
          <a:xfrm>
            <a:off x="5964548"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43" name="Google Shape;743;p56"/>
          <p:cNvSpPr txBox="1">
            <a:spLocks noGrp="1"/>
          </p:cNvSpPr>
          <p:nvPr>
            <p:ph type="subTitle" idx="4"/>
          </p:nvPr>
        </p:nvSpPr>
        <p:spPr>
          <a:xfrm>
            <a:off x="963973"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44" name="Google Shape;744;p56"/>
          <p:cNvSpPr/>
          <p:nvPr/>
        </p:nvSpPr>
        <p:spPr>
          <a:xfrm rot="10800000">
            <a:off x="6756123" y="3998898"/>
            <a:ext cx="3549585" cy="131162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5" name="Google Shape;745;p56"/>
          <p:cNvGrpSpPr/>
          <p:nvPr/>
        </p:nvGrpSpPr>
        <p:grpSpPr>
          <a:xfrm rot="-5400000" flipH="1">
            <a:off x="3360253" y="-3905699"/>
            <a:ext cx="2831191" cy="10479343"/>
            <a:chOff x="-94951" y="-1366885"/>
            <a:chExt cx="1213177" cy="4490249"/>
          </a:xfrm>
        </p:grpSpPr>
        <p:sp>
          <p:nvSpPr>
            <p:cNvPr id="746" name="Google Shape;746;p56"/>
            <p:cNvSpPr/>
            <p:nvPr/>
          </p:nvSpPr>
          <p:spPr>
            <a:xfrm rot="1381443">
              <a:off x="-343" y="-1314332"/>
              <a:ext cx="382008" cy="556150"/>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56"/>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8" name="Google Shape;748;p56"/>
          <p:cNvSpPr/>
          <p:nvPr/>
        </p:nvSpPr>
        <p:spPr>
          <a:xfrm rot="10800000">
            <a:off x="-69740" y="3705036"/>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56"/>
          <p:cNvSpPr/>
          <p:nvPr/>
        </p:nvSpPr>
        <p:spPr>
          <a:xfrm rot="10800000">
            <a:off x="-69689" y="4197882"/>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50"/>
        <p:cNvGrpSpPr/>
        <p:nvPr/>
      </p:nvGrpSpPr>
      <p:grpSpPr>
        <a:xfrm>
          <a:off x="0" y="0"/>
          <a:ext cx="0" cy="0"/>
          <a:chOff x="0" y="0"/>
          <a:chExt cx="0" cy="0"/>
        </a:xfrm>
      </p:grpSpPr>
      <p:sp>
        <p:nvSpPr>
          <p:cNvPr id="751" name="Google Shape;751;p57"/>
          <p:cNvSpPr/>
          <p:nvPr/>
        </p:nvSpPr>
        <p:spPr>
          <a:xfrm rot="-2700000">
            <a:off x="8279765"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57"/>
          <p:cNvSpPr/>
          <p:nvPr/>
        </p:nvSpPr>
        <p:spPr>
          <a:xfrm rot="10800000">
            <a:off x="7500495"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57"/>
          <p:cNvSpPr/>
          <p:nvPr/>
        </p:nvSpPr>
        <p:spPr>
          <a:xfrm>
            <a:off x="-67875"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4" name="Google Shape;754;p57"/>
          <p:cNvGrpSpPr/>
          <p:nvPr/>
        </p:nvGrpSpPr>
        <p:grpSpPr>
          <a:xfrm>
            <a:off x="-67875" y="-381051"/>
            <a:ext cx="1113233" cy="5753003"/>
            <a:chOff x="74040" y="318198"/>
            <a:chExt cx="477025" cy="2465080"/>
          </a:xfrm>
        </p:grpSpPr>
        <p:sp>
          <p:nvSpPr>
            <p:cNvPr id="755" name="Google Shape;755;p57"/>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57"/>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7" name="Google Shape;757;p57"/>
          <p:cNvSpPr/>
          <p:nvPr/>
        </p:nvSpPr>
        <p:spPr>
          <a:xfrm rot="8996209">
            <a:off x="8468300" y="10893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57"/>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5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60"/>
        <p:cNvGrpSpPr/>
        <p:nvPr/>
      </p:nvGrpSpPr>
      <p:grpSpPr>
        <a:xfrm>
          <a:off x="0" y="0"/>
          <a:ext cx="0" cy="0"/>
          <a:chOff x="0" y="0"/>
          <a:chExt cx="0" cy="0"/>
        </a:xfrm>
      </p:grpSpPr>
      <p:sp>
        <p:nvSpPr>
          <p:cNvPr id="761" name="Google Shape;761;p58"/>
          <p:cNvSpPr txBox="1">
            <a:spLocks noGrp="1"/>
          </p:cNvSpPr>
          <p:nvPr>
            <p:ph type="body" idx="1"/>
          </p:nvPr>
        </p:nvSpPr>
        <p:spPr>
          <a:xfrm>
            <a:off x="720000" y="1536475"/>
            <a:ext cx="4090800" cy="3067500"/>
          </a:xfrm>
          <a:prstGeom prst="rect">
            <a:avLst/>
          </a:prstGeom>
        </p:spPr>
        <p:txBody>
          <a:bodyPr spcFirstLastPara="1" wrap="square" lIns="91425" tIns="91425" rIns="91425" bIns="91425" anchor="ctr" anchorCtr="0">
            <a:noAutofit/>
          </a:bodyPr>
          <a:lstStyle>
            <a:lvl1pPr marL="457200" lvl="0" indent="-292100" rtl="0">
              <a:lnSpc>
                <a:spcPct val="100000"/>
              </a:lnSpc>
              <a:spcBef>
                <a:spcPts val="0"/>
              </a:spcBef>
              <a:spcAft>
                <a:spcPts val="0"/>
              </a:spcAft>
              <a:buClr>
                <a:schemeClr val="dk1"/>
              </a:buClr>
              <a:buSzPts val="1000"/>
              <a:buAutoNum type="arabicPeriod"/>
              <a:defRPr sz="1600">
                <a:solidFill>
                  <a:schemeClr val="dk1"/>
                </a:solidFill>
                <a:latin typeface="Jost Medium"/>
                <a:ea typeface="Jost Medium"/>
                <a:cs typeface="Jost Medium"/>
                <a:sym typeface="Jost Medium"/>
              </a:defRPr>
            </a:lvl1pPr>
            <a:lvl2pPr marL="914400" lvl="1" indent="-317500" rtl="0">
              <a:lnSpc>
                <a:spcPct val="115000"/>
              </a:lnSpc>
              <a:spcBef>
                <a:spcPts val="0"/>
              </a:spcBef>
              <a:spcAft>
                <a:spcPts val="0"/>
              </a:spcAft>
              <a:buClr>
                <a:schemeClr val="dk1"/>
              </a:buClr>
              <a:buSzPts val="1400"/>
              <a:buAutoNum type="alphaLcPeriod"/>
              <a:defRPr>
                <a:solidFill>
                  <a:schemeClr val="dk1"/>
                </a:solidFill>
              </a:defRPr>
            </a:lvl2pPr>
            <a:lvl3pPr marL="1371600" lvl="2" indent="-317500" rtl="0">
              <a:lnSpc>
                <a:spcPct val="115000"/>
              </a:lnSpc>
              <a:spcBef>
                <a:spcPts val="1600"/>
              </a:spcBef>
              <a:spcAft>
                <a:spcPts val="0"/>
              </a:spcAft>
              <a:buClr>
                <a:schemeClr val="dk1"/>
              </a:buClr>
              <a:buSzPts val="1400"/>
              <a:buAutoNum type="romanLcPeriod"/>
              <a:defRPr>
                <a:solidFill>
                  <a:schemeClr val="dk1"/>
                </a:solidFill>
              </a:defRPr>
            </a:lvl3pPr>
            <a:lvl4pPr marL="1828800" lvl="3" indent="-317500" rtl="0">
              <a:lnSpc>
                <a:spcPct val="115000"/>
              </a:lnSpc>
              <a:spcBef>
                <a:spcPts val="1600"/>
              </a:spcBef>
              <a:spcAft>
                <a:spcPts val="0"/>
              </a:spcAft>
              <a:buClr>
                <a:schemeClr val="dk1"/>
              </a:buClr>
              <a:buSzPts val="1400"/>
              <a:buAutoNum type="arabicPeriod"/>
              <a:defRPr>
                <a:solidFill>
                  <a:schemeClr val="dk1"/>
                </a:solidFill>
              </a:defRPr>
            </a:lvl4pPr>
            <a:lvl5pPr marL="2286000" lvl="4" indent="-317500" rtl="0">
              <a:lnSpc>
                <a:spcPct val="115000"/>
              </a:lnSpc>
              <a:spcBef>
                <a:spcPts val="1600"/>
              </a:spcBef>
              <a:spcAft>
                <a:spcPts val="0"/>
              </a:spcAft>
              <a:buClr>
                <a:schemeClr val="dk1"/>
              </a:buClr>
              <a:buSzPts val="1400"/>
              <a:buAutoNum type="alphaLcPeriod"/>
              <a:defRPr>
                <a:solidFill>
                  <a:schemeClr val="dk1"/>
                </a:solidFill>
              </a:defRPr>
            </a:lvl5pPr>
            <a:lvl6pPr marL="2743200" lvl="5" indent="-317500" rtl="0">
              <a:lnSpc>
                <a:spcPct val="115000"/>
              </a:lnSpc>
              <a:spcBef>
                <a:spcPts val="1600"/>
              </a:spcBef>
              <a:spcAft>
                <a:spcPts val="0"/>
              </a:spcAft>
              <a:buClr>
                <a:schemeClr val="dk1"/>
              </a:buClr>
              <a:buSzPts val="1400"/>
              <a:buAutoNum type="romanLcPeriod"/>
              <a:defRPr>
                <a:solidFill>
                  <a:schemeClr val="dk1"/>
                </a:solidFill>
              </a:defRPr>
            </a:lvl6pPr>
            <a:lvl7pPr marL="3200400" lvl="6" indent="-317500" rtl="0">
              <a:lnSpc>
                <a:spcPct val="115000"/>
              </a:lnSpc>
              <a:spcBef>
                <a:spcPts val="1600"/>
              </a:spcBef>
              <a:spcAft>
                <a:spcPts val="0"/>
              </a:spcAft>
              <a:buClr>
                <a:schemeClr val="dk1"/>
              </a:buClr>
              <a:buSzPts val="1400"/>
              <a:buAutoNum type="arabicPeriod"/>
              <a:defRPr>
                <a:solidFill>
                  <a:schemeClr val="dk1"/>
                </a:solidFill>
              </a:defRPr>
            </a:lvl7pPr>
            <a:lvl8pPr marL="3657600" lvl="7" indent="-317500" rtl="0">
              <a:lnSpc>
                <a:spcPct val="115000"/>
              </a:lnSpc>
              <a:spcBef>
                <a:spcPts val="1600"/>
              </a:spcBef>
              <a:spcAft>
                <a:spcPts val="0"/>
              </a:spcAft>
              <a:buClr>
                <a:schemeClr val="dk1"/>
              </a:buClr>
              <a:buSzPts val="1400"/>
              <a:buAutoNum type="alphaLcPeriod"/>
              <a:defRPr>
                <a:solidFill>
                  <a:schemeClr val="dk1"/>
                </a:solidFill>
              </a:defRPr>
            </a:lvl8pPr>
            <a:lvl9pPr marL="4114800" lvl="8" indent="-317500" rtl="0">
              <a:lnSpc>
                <a:spcPct val="115000"/>
              </a:lnSpc>
              <a:spcBef>
                <a:spcPts val="1600"/>
              </a:spcBef>
              <a:spcAft>
                <a:spcPts val="1600"/>
              </a:spcAft>
              <a:buClr>
                <a:schemeClr val="dk1"/>
              </a:buClr>
              <a:buSzPts val="1400"/>
              <a:buAutoNum type="romanLcPeriod"/>
              <a:defRPr>
                <a:solidFill>
                  <a:schemeClr val="dk1"/>
                </a:solidFill>
              </a:defRPr>
            </a:lvl9pPr>
          </a:lstStyle>
          <a:p>
            <a:endParaRPr/>
          </a:p>
        </p:txBody>
      </p:sp>
      <p:sp>
        <p:nvSpPr>
          <p:cNvPr id="762" name="Google Shape;762;p58"/>
          <p:cNvSpPr txBox="1">
            <a:spLocks noGrp="1"/>
          </p:cNvSpPr>
          <p:nvPr>
            <p:ph type="title"/>
          </p:nvPr>
        </p:nvSpPr>
        <p:spPr>
          <a:xfrm>
            <a:off x="720000" y="519953"/>
            <a:ext cx="4294800" cy="958200"/>
          </a:xfrm>
          <a:prstGeom prst="rect">
            <a:avLst/>
          </a:prstGeom>
        </p:spPr>
        <p:txBody>
          <a:bodyPr spcFirstLastPara="1" wrap="square" lIns="91425" tIns="91425" rIns="91425" bIns="91425" anchor="ctr" anchorCtr="0">
            <a:noAutofit/>
          </a:bodyPr>
          <a:lstStyle>
            <a:lvl1pPr lvl="0" rtl="0">
              <a:lnSpc>
                <a:spcPct val="7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63" name="Google Shape;763;p58"/>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58"/>
          <p:cNvSpPr/>
          <p:nvPr/>
        </p:nvSpPr>
        <p:spPr>
          <a:xfrm flipH="1">
            <a:off x="5124225" y="3897046"/>
            <a:ext cx="4871094" cy="133077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5" name="Google Shape;765;p58"/>
          <p:cNvGrpSpPr/>
          <p:nvPr/>
        </p:nvGrpSpPr>
        <p:grpSpPr>
          <a:xfrm>
            <a:off x="-462248" y="-381051"/>
            <a:ext cx="2831191" cy="6546696"/>
            <a:chOff x="-94951" y="318198"/>
            <a:chExt cx="1213177" cy="2805166"/>
          </a:xfrm>
        </p:grpSpPr>
        <p:sp>
          <p:nvSpPr>
            <p:cNvPr id="766" name="Google Shape;766;p58"/>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58"/>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768"/>
        <p:cNvGrpSpPr/>
        <p:nvPr/>
      </p:nvGrpSpPr>
      <p:grpSpPr>
        <a:xfrm>
          <a:off x="0" y="0"/>
          <a:ext cx="0" cy="0"/>
          <a:chOff x="0" y="0"/>
          <a:chExt cx="0" cy="0"/>
        </a:xfrm>
      </p:grpSpPr>
      <p:pic>
        <p:nvPicPr>
          <p:cNvPr id="769" name="Google Shape;769;p59"/>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770" name="Google Shape;770;p59"/>
          <p:cNvPicPr preferRelativeResize="0"/>
          <p:nvPr/>
        </p:nvPicPr>
        <p:blipFill rotWithShape="1">
          <a:blip r:embed="rId2">
            <a:alphaModFix/>
          </a:blip>
          <a:srcRect l="29957"/>
          <a:stretch/>
        </p:blipFill>
        <p:spPr>
          <a:xfrm>
            <a:off x="4450650" y="-251575"/>
            <a:ext cx="4930350" cy="5571324"/>
          </a:xfrm>
          <a:prstGeom prst="rect">
            <a:avLst/>
          </a:prstGeom>
          <a:noFill/>
          <a:ln>
            <a:noFill/>
          </a:ln>
        </p:spPr>
      </p:pic>
      <p:sp>
        <p:nvSpPr>
          <p:cNvPr id="771" name="Google Shape;771;p59"/>
          <p:cNvSpPr/>
          <p:nvPr/>
        </p:nvSpPr>
        <p:spPr>
          <a:xfrm rot="-5081888">
            <a:off x="-1195152"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59"/>
          <p:cNvSpPr/>
          <p:nvPr/>
        </p:nvSpPr>
        <p:spPr>
          <a:xfrm rot="5715905">
            <a:off x="7509033"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59"/>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59"/>
          <p:cNvSpPr/>
          <p:nvPr/>
        </p:nvSpPr>
        <p:spPr>
          <a:xfrm rot="10800000">
            <a:off x="462253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59"/>
          <p:cNvSpPr/>
          <p:nvPr/>
        </p:nvSpPr>
        <p:spPr>
          <a:xfrm rot="10800000">
            <a:off x="-73421"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59"/>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59"/>
          <p:cNvSpPr/>
          <p:nvPr/>
        </p:nvSpPr>
        <p:spPr>
          <a:xfrm rot="10800000">
            <a:off x="6191226"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59"/>
          <p:cNvSpPr/>
          <p:nvPr/>
        </p:nvSpPr>
        <p:spPr>
          <a:xfrm flipH="1">
            <a:off x="-335861"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59"/>
          <p:cNvSpPr/>
          <p:nvPr/>
        </p:nvSpPr>
        <p:spPr>
          <a:xfrm flipH="1">
            <a:off x="6054051"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59"/>
          <p:cNvSpPr/>
          <p:nvPr/>
        </p:nvSpPr>
        <p:spPr>
          <a:xfrm flipH="1">
            <a:off x="7728907"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1" name="Google Shape;781;p59"/>
          <p:cNvGrpSpPr/>
          <p:nvPr/>
        </p:nvGrpSpPr>
        <p:grpSpPr>
          <a:xfrm rot="10800000">
            <a:off x="642045" y="1915006"/>
            <a:ext cx="355704" cy="470530"/>
            <a:chOff x="286275" y="729525"/>
            <a:chExt cx="240000" cy="317475"/>
          </a:xfrm>
        </p:grpSpPr>
        <p:sp>
          <p:nvSpPr>
            <p:cNvPr id="782" name="Google Shape;782;p5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5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4" name="Google Shape;784;p59"/>
          <p:cNvGrpSpPr/>
          <p:nvPr/>
        </p:nvGrpSpPr>
        <p:grpSpPr>
          <a:xfrm rot="-5400000">
            <a:off x="6871908" y="4023969"/>
            <a:ext cx="355704" cy="470530"/>
            <a:chOff x="286275" y="729525"/>
            <a:chExt cx="240000" cy="317475"/>
          </a:xfrm>
        </p:grpSpPr>
        <p:sp>
          <p:nvSpPr>
            <p:cNvPr id="785" name="Google Shape;785;p5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5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7" name="Google Shape;787;p59"/>
          <p:cNvGrpSpPr/>
          <p:nvPr/>
        </p:nvGrpSpPr>
        <p:grpSpPr>
          <a:xfrm>
            <a:off x="3676633" y="960481"/>
            <a:ext cx="355704" cy="470530"/>
            <a:chOff x="286275" y="729525"/>
            <a:chExt cx="240000" cy="317475"/>
          </a:xfrm>
        </p:grpSpPr>
        <p:sp>
          <p:nvSpPr>
            <p:cNvPr id="788" name="Google Shape;788;p5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5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0" name="Google Shape;790;p59"/>
          <p:cNvGrpSpPr/>
          <p:nvPr/>
        </p:nvGrpSpPr>
        <p:grpSpPr>
          <a:xfrm rot="10800000">
            <a:off x="1785045" y="4295881"/>
            <a:ext cx="355704" cy="470530"/>
            <a:chOff x="286275" y="729525"/>
            <a:chExt cx="240000" cy="317475"/>
          </a:xfrm>
        </p:grpSpPr>
        <p:sp>
          <p:nvSpPr>
            <p:cNvPr id="791" name="Google Shape;791;p5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5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3" name="Google Shape;793;p59"/>
          <p:cNvSpPr/>
          <p:nvPr/>
        </p:nvSpPr>
        <p:spPr>
          <a:xfrm flipH="1">
            <a:off x="837109"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94" name="Google Shape;794;p59"/>
          <p:cNvGrpSpPr/>
          <p:nvPr/>
        </p:nvGrpSpPr>
        <p:grpSpPr>
          <a:xfrm rot="10800000">
            <a:off x="8025020" y="1301219"/>
            <a:ext cx="355704" cy="470530"/>
            <a:chOff x="286275" y="729525"/>
            <a:chExt cx="240000" cy="317475"/>
          </a:xfrm>
        </p:grpSpPr>
        <p:sp>
          <p:nvSpPr>
            <p:cNvPr id="795" name="Google Shape;795;p5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5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7" name="Google Shape;797;p59"/>
          <p:cNvSpPr/>
          <p:nvPr/>
        </p:nvSpPr>
        <p:spPr>
          <a:xfrm rot="10800000" flipH="1">
            <a:off x="6999262"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59"/>
          <p:cNvSpPr txBox="1">
            <a:spLocks noGrp="1"/>
          </p:cNvSpPr>
          <p:nvPr>
            <p:ph type="title"/>
          </p:nvPr>
        </p:nvSpPr>
        <p:spPr>
          <a:xfrm>
            <a:off x="2036250" y="1307100"/>
            <a:ext cx="5071500" cy="2529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4800"/>
              <a:buNone/>
              <a:defRPr sz="10000">
                <a:solidFill>
                  <a:schemeClr val="accent5"/>
                </a:solidFill>
                <a:latin typeface="Darker Grotesque ExtraBold"/>
                <a:ea typeface="Darker Grotesque ExtraBold"/>
                <a:cs typeface="Darker Grotesque ExtraBold"/>
                <a:sym typeface="Darker Grotesque ExtraBold"/>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99"/>
        <p:cNvGrpSpPr/>
        <p:nvPr/>
      </p:nvGrpSpPr>
      <p:grpSpPr>
        <a:xfrm>
          <a:off x="0" y="0"/>
          <a:ext cx="0" cy="0"/>
          <a:chOff x="0" y="0"/>
          <a:chExt cx="0" cy="0"/>
        </a:xfrm>
      </p:grpSpPr>
      <p:sp>
        <p:nvSpPr>
          <p:cNvPr id="800" name="Google Shape;800;p60"/>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01" name="Google Shape;801;p60"/>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02" name="Google Shape;802;p60"/>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60"/>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60"/>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60"/>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60"/>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60"/>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1"/>
        </a:solidFill>
        <a:effectLst/>
      </p:bgPr>
    </p:bg>
    <p:spTree>
      <p:nvGrpSpPr>
        <p:cNvPr id="1" name="Shape 808"/>
        <p:cNvGrpSpPr/>
        <p:nvPr/>
      </p:nvGrpSpPr>
      <p:grpSpPr>
        <a:xfrm>
          <a:off x="0" y="0"/>
          <a:ext cx="0" cy="0"/>
          <a:chOff x="0" y="0"/>
          <a:chExt cx="0" cy="0"/>
        </a:xfrm>
      </p:grpSpPr>
      <p:sp>
        <p:nvSpPr>
          <p:cNvPr id="809" name="Google Shape;809;p61"/>
          <p:cNvSpPr/>
          <p:nvPr/>
        </p:nvSpPr>
        <p:spPr>
          <a:xfrm rot="10800000" flipH="1">
            <a:off x="2378274" y="1841272"/>
            <a:ext cx="11236087" cy="398007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61"/>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61"/>
          <p:cNvSpPr/>
          <p:nvPr/>
        </p:nvSpPr>
        <p:spPr>
          <a:xfrm rot="10800000">
            <a:off x="-73446" y="3210091"/>
            <a:ext cx="2795893" cy="198968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61"/>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61"/>
          <p:cNvSpPr txBox="1">
            <a:spLocks noGrp="1"/>
          </p:cNvSpPr>
          <p:nvPr>
            <p:ph type="title"/>
          </p:nvPr>
        </p:nvSpPr>
        <p:spPr>
          <a:xfrm>
            <a:off x="4917450" y="2524825"/>
            <a:ext cx="3506700" cy="20793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814"/>
        <p:cNvGrpSpPr/>
        <p:nvPr/>
      </p:nvGrpSpPr>
      <p:grpSpPr>
        <a:xfrm>
          <a:off x="0" y="0"/>
          <a:ext cx="0" cy="0"/>
          <a:chOff x="0" y="0"/>
          <a:chExt cx="0" cy="0"/>
        </a:xfrm>
      </p:grpSpPr>
      <p:pic>
        <p:nvPicPr>
          <p:cNvPr id="815" name="Google Shape;815;p62"/>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816" name="Google Shape;816;p62"/>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817" name="Google Shape;817;p62"/>
          <p:cNvSpPr txBox="1">
            <a:spLocks noGrp="1"/>
          </p:cNvSpPr>
          <p:nvPr>
            <p:ph type="title" hasCustomPrompt="1"/>
          </p:nvPr>
        </p:nvSpPr>
        <p:spPr>
          <a:xfrm>
            <a:off x="1284000" y="1473088"/>
            <a:ext cx="6576000" cy="154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9600"/>
              <a:buNone/>
              <a:defRPr sz="1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818" name="Google Shape;818;p62"/>
          <p:cNvSpPr txBox="1">
            <a:spLocks noGrp="1"/>
          </p:cNvSpPr>
          <p:nvPr>
            <p:ph type="subTitle" idx="1"/>
          </p:nvPr>
        </p:nvSpPr>
        <p:spPr>
          <a:xfrm>
            <a:off x="1284000" y="3173313"/>
            <a:ext cx="6576000" cy="497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8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819" name="Google Shape;819;p62"/>
          <p:cNvSpPr/>
          <p:nvPr/>
        </p:nvSpPr>
        <p:spPr>
          <a:xfrm rot="5081888" flipH="1">
            <a:off x="8345498"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62"/>
          <p:cNvSpPr/>
          <p:nvPr/>
        </p:nvSpPr>
        <p:spPr>
          <a:xfrm rot="-5715905" flipH="1">
            <a:off x="-3234834"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62"/>
          <p:cNvSpPr/>
          <p:nvPr/>
        </p:nvSpPr>
        <p:spPr>
          <a:xfrm>
            <a:off x="4036521" y="-209650"/>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62"/>
          <p:cNvSpPr/>
          <p:nvPr/>
        </p:nvSpPr>
        <p:spPr>
          <a:xfrm rot="10800000" flipH="1">
            <a:off x="212967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62"/>
          <p:cNvSpPr/>
          <p:nvPr/>
        </p:nvSpPr>
        <p:spPr>
          <a:xfrm rot="10800000" flipH="1">
            <a:off x="7415713"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62"/>
          <p:cNvSpPr/>
          <p:nvPr/>
        </p:nvSpPr>
        <p:spPr>
          <a:xfrm rot="10800000" flipH="1">
            <a:off x="7548422"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62"/>
          <p:cNvSpPr/>
          <p:nvPr/>
        </p:nvSpPr>
        <p:spPr>
          <a:xfrm rot="10800000" flipH="1">
            <a:off x="-56754"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62"/>
          <p:cNvSpPr/>
          <p:nvPr/>
        </p:nvSpPr>
        <p:spPr>
          <a:xfrm>
            <a:off x="7678150"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62"/>
          <p:cNvSpPr/>
          <p:nvPr/>
        </p:nvSpPr>
        <p:spPr>
          <a:xfrm>
            <a:off x="397680"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62"/>
          <p:cNvSpPr/>
          <p:nvPr/>
        </p:nvSpPr>
        <p:spPr>
          <a:xfrm>
            <a:off x="452100"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9" name="Google Shape;829;p62"/>
          <p:cNvGrpSpPr/>
          <p:nvPr/>
        </p:nvGrpSpPr>
        <p:grpSpPr>
          <a:xfrm rot="10800000" flipH="1">
            <a:off x="8131197" y="1915006"/>
            <a:ext cx="355704" cy="470530"/>
            <a:chOff x="286275" y="729525"/>
            <a:chExt cx="240000" cy="317475"/>
          </a:xfrm>
        </p:grpSpPr>
        <p:sp>
          <p:nvSpPr>
            <p:cNvPr id="830" name="Google Shape;830;p6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6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2" name="Google Shape;832;p62"/>
          <p:cNvGrpSpPr/>
          <p:nvPr/>
        </p:nvGrpSpPr>
        <p:grpSpPr>
          <a:xfrm rot="5400000" flipH="1">
            <a:off x="1901335" y="4023969"/>
            <a:ext cx="355704" cy="470530"/>
            <a:chOff x="286275" y="729525"/>
            <a:chExt cx="240000" cy="317475"/>
          </a:xfrm>
        </p:grpSpPr>
        <p:sp>
          <p:nvSpPr>
            <p:cNvPr id="833" name="Google Shape;833;p6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6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5" name="Google Shape;835;p62"/>
          <p:cNvGrpSpPr/>
          <p:nvPr/>
        </p:nvGrpSpPr>
        <p:grpSpPr>
          <a:xfrm flipH="1">
            <a:off x="5096610" y="960481"/>
            <a:ext cx="355704" cy="470530"/>
            <a:chOff x="286275" y="729525"/>
            <a:chExt cx="240000" cy="317475"/>
          </a:xfrm>
        </p:grpSpPr>
        <p:sp>
          <p:nvSpPr>
            <p:cNvPr id="836" name="Google Shape;836;p6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6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8" name="Google Shape;838;p62"/>
          <p:cNvGrpSpPr/>
          <p:nvPr/>
        </p:nvGrpSpPr>
        <p:grpSpPr>
          <a:xfrm rot="10800000" flipH="1">
            <a:off x="6988197" y="4295881"/>
            <a:ext cx="355704" cy="470530"/>
            <a:chOff x="286275" y="729525"/>
            <a:chExt cx="240000" cy="317475"/>
          </a:xfrm>
        </p:grpSpPr>
        <p:sp>
          <p:nvSpPr>
            <p:cNvPr id="839" name="Google Shape;839;p6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6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1" name="Google Shape;841;p62"/>
          <p:cNvSpPr/>
          <p:nvPr/>
        </p:nvSpPr>
        <p:spPr>
          <a:xfrm>
            <a:off x="7343898"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42" name="Google Shape;842;p62"/>
          <p:cNvGrpSpPr/>
          <p:nvPr/>
        </p:nvGrpSpPr>
        <p:grpSpPr>
          <a:xfrm rot="10800000" flipH="1">
            <a:off x="748222" y="1301219"/>
            <a:ext cx="355704" cy="470530"/>
            <a:chOff x="286275" y="729525"/>
            <a:chExt cx="240000" cy="317475"/>
          </a:xfrm>
        </p:grpSpPr>
        <p:sp>
          <p:nvSpPr>
            <p:cNvPr id="843" name="Google Shape;843;p6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6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5" name="Google Shape;845;p62"/>
          <p:cNvSpPr/>
          <p:nvPr/>
        </p:nvSpPr>
        <p:spPr>
          <a:xfrm rot="10800000">
            <a:off x="-277545"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46"/>
        <p:cNvGrpSpPr/>
        <p:nvPr/>
      </p:nvGrpSpPr>
      <p:grpSpPr>
        <a:xfrm>
          <a:off x="0" y="0"/>
          <a:ext cx="0" cy="0"/>
          <a:chOff x="0" y="0"/>
          <a:chExt cx="0" cy="0"/>
        </a:xfrm>
      </p:grpSpPr>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847"/>
        <p:cNvGrpSpPr/>
        <p:nvPr/>
      </p:nvGrpSpPr>
      <p:grpSpPr>
        <a:xfrm>
          <a:off x="0" y="0"/>
          <a:ext cx="0" cy="0"/>
          <a:chOff x="0" y="0"/>
          <a:chExt cx="0" cy="0"/>
        </a:xfrm>
      </p:grpSpPr>
      <p:grpSp>
        <p:nvGrpSpPr>
          <p:cNvPr id="848" name="Google Shape;848;p64"/>
          <p:cNvGrpSpPr/>
          <p:nvPr/>
        </p:nvGrpSpPr>
        <p:grpSpPr>
          <a:xfrm>
            <a:off x="-110191" y="-327775"/>
            <a:ext cx="9457152" cy="5571324"/>
            <a:chOff x="-110191" y="-327775"/>
            <a:chExt cx="9457152" cy="5571324"/>
          </a:xfrm>
        </p:grpSpPr>
        <p:pic>
          <p:nvPicPr>
            <p:cNvPr id="849" name="Google Shape;849;p64"/>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850" name="Google Shape;850;p64"/>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grpSp>
      <p:sp>
        <p:nvSpPr>
          <p:cNvPr id="851" name="Google Shape;851;p64"/>
          <p:cNvSpPr/>
          <p:nvPr/>
        </p:nvSpPr>
        <p:spPr>
          <a:xfrm rot="1723082">
            <a:off x="7845523" y="3687578"/>
            <a:ext cx="1862329" cy="210266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64"/>
          <p:cNvSpPr/>
          <p:nvPr/>
        </p:nvSpPr>
        <p:spPr>
          <a:xfrm rot="-5400000" flipH="1">
            <a:off x="6935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64"/>
          <p:cNvSpPr/>
          <p:nvPr/>
        </p:nvSpPr>
        <p:spPr>
          <a:xfrm>
            <a:off x="-457504"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64"/>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64"/>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64"/>
          <p:cNvSpPr/>
          <p:nvPr/>
        </p:nvSpPr>
        <p:spPr>
          <a:xfrm rot="4500022">
            <a:off x="4107038" y="-1722686"/>
            <a:ext cx="1993710" cy="225102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64"/>
          <p:cNvSpPr/>
          <p:nvPr/>
        </p:nvSpPr>
        <p:spPr>
          <a:xfrm rot="1799986">
            <a:off x="-231450" y="2595100"/>
            <a:ext cx="649828" cy="738982"/>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64"/>
          <p:cNvSpPr/>
          <p:nvPr/>
        </p:nvSpPr>
        <p:spPr>
          <a:xfrm rot="-3600034">
            <a:off x="8663028" y="1591811"/>
            <a:ext cx="745422" cy="84769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9" name="Google Shape;859;p64"/>
          <p:cNvGrpSpPr/>
          <p:nvPr/>
        </p:nvGrpSpPr>
        <p:grpSpPr>
          <a:xfrm flipH="1">
            <a:off x="8106975" y="-381051"/>
            <a:ext cx="1113233" cy="5753003"/>
            <a:chOff x="74040" y="318198"/>
            <a:chExt cx="477025" cy="2465080"/>
          </a:xfrm>
        </p:grpSpPr>
        <p:sp>
          <p:nvSpPr>
            <p:cNvPr id="860" name="Google Shape;860;p6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64"/>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2" name="Google Shape;862;p64"/>
          <p:cNvSpPr/>
          <p:nvPr/>
        </p:nvSpPr>
        <p:spPr>
          <a:xfrm rot="-8996209" flipH="1">
            <a:off x="-657425" y="172312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6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64" name="Google Shape;864;p64"/>
          <p:cNvSpPr txBox="1">
            <a:spLocks noGrp="1"/>
          </p:cNvSpPr>
          <p:nvPr>
            <p:ph type="title" idx="2"/>
          </p:nvPr>
        </p:nvSpPr>
        <p:spPr>
          <a:xfrm>
            <a:off x="1689100"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65" name="Google Shape;865;p64"/>
          <p:cNvSpPr txBox="1">
            <a:spLocks noGrp="1"/>
          </p:cNvSpPr>
          <p:nvPr>
            <p:ph type="subTitle" idx="1"/>
          </p:nvPr>
        </p:nvSpPr>
        <p:spPr>
          <a:xfrm>
            <a:off x="1689100"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66" name="Google Shape;866;p64"/>
          <p:cNvSpPr txBox="1">
            <a:spLocks noGrp="1"/>
          </p:cNvSpPr>
          <p:nvPr>
            <p:ph type="title" idx="3"/>
          </p:nvPr>
        </p:nvSpPr>
        <p:spPr>
          <a:xfrm>
            <a:off x="36272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67" name="Google Shape;867;p64"/>
          <p:cNvSpPr txBox="1">
            <a:spLocks noGrp="1"/>
          </p:cNvSpPr>
          <p:nvPr>
            <p:ph type="subTitle" idx="4"/>
          </p:nvPr>
        </p:nvSpPr>
        <p:spPr>
          <a:xfrm>
            <a:off x="36272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68" name="Google Shape;868;p64"/>
          <p:cNvSpPr txBox="1">
            <a:spLocks noGrp="1"/>
          </p:cNvSpPr>
          <p:nvPr>
            <p:ph type="title" idx="5"/>
          </p:nvPr>
        </p:nvSpPr>
        <p:spPr>
          <a:xfrm>
            <a:off x="26582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69" name="Google Shape;869;p64"/>
          <p:cNvSpPr txBox="1">
            <a:spLocks noGrp="1"/>
          </p:cNvSpPr>
          <p:nvPr>
            <p:ph type="subTitle" idx="6"/>
          </p:nvPr>
        </p:nvSpPr>
        <p:spPr>
          <a:xfrm>
            <a:off x="26582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0" name="Google Shape;870;p64"/>
          <p:cNvSpPr txBox="1">
            <a:spLocks noGrp="1"/>
          </p:cNvSpPr>
          <p:nvPr>
            <p:ph type="title" idx="7"/>
          </p:nvPr>
        </p:nvSpPr>
        <p:spPr>
          <a:xfrm>
            <a:off x="45963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71" name="Google Shape;871;p64"/>
          <p:cNvSpPr txBox="1">
            <a:spLocks noGrp="1"/>
          </p:cNvSpPr>
          <p:nvPr>
            <p:ph type="subTitle" idx="8"/>
          </p:nvPr>
        </p:nvSpPr>
        <p:spPr>
          <a:xfrm>
            <a:off x="45963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2" name="Google Shape;872;p64"/>
          <p:cNvSpPr txBox="1">
            <a:spLocks noGrp="1"/>
          </p:cNvSpPr>
          <p:nvPr>
            <p:ph type="title" idx="9"/>
          </p:nvPr>
        </p:nvSpPr>
        <p:spPr>
          <a:xfrm>
            <a:off x="55654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73" name="Google Shape;873;p64"/>
          <p:cNvSpPr txBox="1">
            <a:spLocks noGrp="1"/>
          </p:cNvSpPr>
          <p:nvPr>
            <p:ph type="subTitle" idx="13"/>
          </p:nvPr>
        </p:nvSpPr>
        <p:spPr>
          <a:xfrm>
            <a:off x="55654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4" name="Google Shape;874;p64"/>
          <p:cNvSpPr txBox="1">
            <a:spLocks noGrp="1"/>
          </p:cNvSpPr>
          <p:nvPr>
            <p:ph type="title" idx="14"/>
          </p:nvPr>
        </p:nvSpPr>
        <p:spPr>
          <a:xfrm>
            <a:off x="65345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75" name="Google Shape;875;p64"/>
          <p:cNvSpPr txBox="1">
            <a:spLocks noGrp="1"/>
          </p:cNvSpPr>
          <p:nvPr>
            <p:ph type="subTitle" idx="15"/>
          </p:nvPr>
        </p:nvSpPr>
        <p:spPr>
          <a:xfrm>
            <a:off x="65345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76" name="Google Shape;876;p64"/>
          <p:cNvSpPr txBox="1">
            <a:spLocks noGrp="1"/>
          </p:cNvSpPr>
          <p:nvPr>
            <p:ph type="title" idx="16"/>
          </p:nvPr>
        </p:nvSpPr>
        <p:spPr>
          <a:xfrm>
            <a:off x="7200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77" name="Google Shape;877;p64"/>
          <p:cNvSpPr txBox="1">
            <a:spLocks noGrp="1"/>
          </p:cNvSpPr>
          <p:nvPr>
            <p:ph type="subTitle" idx="17"/>
          </p:nvPr>
        </p:nvSpPr>
        <p:spPr>
          <a:xfrm>
            <a:off x="7200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and Text">
  <p:cSld name="CUSTOM_1">
    <p:bg>
      <p:bgPr>
        <a:solidFill>
          <a:schemeClr val="dk1"/>
        </a:solidFill>
        <a:effectLst/>
      </p:bgPr>
    </p:bg>
    <p:spTree>
      <p:nvGrpSpPr>
        <p:cNvPr id="1" name="Shape 878"/>
        <p:cNvGrpSpPr/>
        <p:nvPr/>
      </p:nvGrpSpPr>
      <p:grpSpPr>
        <a:xfrm>
          <a:off x="0" y="0"/>
          <a:ext cx="0" cy="0"/>
          <a:chOff x="0" y="0"/>
          <a:chExt cx="0" cy="0"/>
        </a:xfrm>
      </p:grpSpPr>
      <p:sp>
        <p:nvSpPr>
          <p:cNvPr id="879" name="Google Shape;879;p65"/>
          <p:cNvSpPr/>
          <p:nvPr/>
        </p:nvSpPr>
        <p:spPr>
          <a:xfrm rot="10799901" flipH="1">
            <a:off x="2580008" y="192890"/>
            <a:ext cx="8068892" cy="5171719"/>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80" name="Google Shape;880;p65"/>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881" name="Google Shape;881;p65"/>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882" name="Google Shape;882;p65"/>
          <p:cNvSpPr/>
          <p:nvPr/>
        </p:nvSpPr>
        <p:spPr>
          <a:xfrm>
            <a:off x="19425" y="0"/>
            <a:ext cx="3223816" cy="34870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65"/>
          <p:cNvSpPr/>
          <p:nvPr/>
        </p:nvSpPr>
        <p:spPr>
          <a:xfrm>
            <a:off x="5861800" y="-746400"/>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65"/>
          <p:cNvSpPr/>
          <p:nvPr/>
        </p:nvSpPr>
        <p:spPr>
          <a:xfrm>
            <a:off x="-425700" y="4192925"/>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65"/>
          <p:cNvSpPr/>
          <p:nvPr/>
        </p:nvSpPr>
        <p:spPr>
          <a:xfrm>
            <a:off x="6527499" y="20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65"/>
          <p:cNvSpPr/>
          <p:nvPr/>
        </p:nvSpPr>
        <p:spPr>
          <a:xfrm>
            <a:off x="7026069" y="145823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65"/>
          <p:cNvSpPr/>
          <p:nvPr/>
        </p:nvSpPr>
        <p:spPr>
          <a:xfrm>
            <a:off x="-597931" y="76428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65"/>
          <p:cNvSpPr/>
          <p:nvPr/>
        </p:nvSpPr>
        <p:spPr>
          <a:xfrm>
            <a:off x="4187194" y="41929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65"/>
          <p:cNvSpPr txBox="1">
            <a:spLocks noGrp="1"/>
          </p:cNvSpPr>
          <p:nvPr>
            <p:ph type="title"/>
          </p:nvPr>
        </p:nvSpPr>
        <p:spPr>
          <a:xfrm>
            <a:off x="713100" y="1189100"/>
            <a:ext cx="4864500" cy="19644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1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890" name="Google Shape;890;p65"/>
          <p:cNvSpPr txBox="1">
            <a:spLocks noGrp="1"/>
          </p:cNvSpPr>
          <p:nvPr>
            <p:ph type="subTitle" idx="1"/>
          </p:nvPr>
        </p:nvSpPr>
        <p:spPr>
          <a:xfrm>
            <a:off x="713100" y="2966150"/>
            <a:ext cx="4520400" cy="59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lt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dk1"/>
        </a:solidFill>
        <a:effectLst/>
      </p:bgPr>
    </p:bg>
    <p:spTree>
      <p:nvGrpSpPr>
        <p:cNvPr id="1" name="Shape 891"/>
        <p:cNvGrpSpPr/>
        <p:nvPr/>
      </p:nvGrpSpPr>
      <p:grpSpPr>
        <a:xfrm>
          <a:off x="0" y="0"/>
          <a:ext cx="0" cy="0"/>
          <a:chOff x="0" y="0"/>
          <a:chExt cx="0" cy="0"/>
        </a:xfrm>
      </p:grpSpPr>
      <p:pic>
        <p:nvPicPr>
          <p:cNvPr id="892" name="Google Shape;892;p66"/>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893" name="Google Shape;893;p66"/>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894" name="Google Shape;894;p66"/>
          <p:cNvSpPr txBox="1">
            <a:spLocks noGrp="1"/>
          </p:cNvSpPr>
          <p:nvPr>
            <p:ph type="title"/>
          </p:nvPr>
        </p:nvSpPr>
        <p:spPr>
          <a:xfrm>
            <a:off x="713100" y="3447575"/>
            <a:ext cx="4360200" cy="531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895" name="Google Shape;895;p66"/>
          <p:cNvSpPr txBox="1">
            <a:spLocks noGrp="1"/>
          </p:cNvSpPr>
          <p:nvPr>
            <p:ph type="subTitle" idx="1"/>
          </p:nvPr>
        </p:nvSpPr>
        <p:spPr>
          <a:xfrm>
            <a:off x="713100" y="1164013"/>
            <a:ext cx="7204500" cy="21729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3000"/>
              <a:buNone/>
              <a:defRPr sz="40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
        <p:nvSpPr>
          <p:cNvPr id="896" name="Google Shape;896;p66"/>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66"/>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66"/>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66"/>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66"/>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1" name="Google Shape;901;p66"/>
          <p:cNvGrpSpPr/>
          <p:nvPr/>
        </p:nvGrpSpPr>
        <p:grpSpPr>
          <a:xfrm>
            <a:off x="8131197" y="2767866"/>
            <a:ext cx="355704" cy="470530"/>
            <a:chOff x="286275" y="729525"/>
            <a:chExt cx="240000" cy="317475"/>
          </a:xfrm>
        </p:grpSpPr>
        <p:sp>
          <p:nvSpPr>
            <p:cNvPr id="902" name="Google Shape;902;p6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6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4" name="Google Shape;904;p66"/>
          <p:cNvGrpSpPr/>
          <p:nvPr/>
        </p:nvGrpSpPr>
        <p:grpSpPr>
          <a:xfrm rot="5400000">
            <a:off x="986935" y="354103"/>
            <a:ext cx="355704" cy="470530"/>
            <a:chOff x="286275" y="729525"/>
            <a:chExt cx="240000" cy="317475"/>
          </a:xfrm>
        </p:grpSpPr>
        <p:sp>
          <p:nvSpPr>
            <p:cNvPr id="905" name="Google Shape;905;p6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6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7" name="Google Shape;907;p66"/>
          <p:cNvGrpSpPr/>
          <p:nvPr/>
        </p:nvGrpSpPr>
        <p:grpSpPr>
          <a:xfrm rot="10800000">
            <a:off x="5096610" y="3722391"/>
            <a:ext cx="355704" cy="470530"/>
            <a:chOff x="286275" y="729525"/>
            <a:chExt cx="240000" cy="317475"/>
          </a:xfrm>
        </p:grpSpPr>
        <p:sp>
          <p:nvSpPr>
            <p:cNvPr id="908" name="Google Shape;908;p6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6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0" name="Google Shape;910;p66"/>
          <p:cNvGrpSpPr/>
          <p:nvPr/>
        </p:nvGrpSpPr>
        <p:grpSpPr>
          <a:xfrm>
            <a:off x="6988197" y="386991"/>
            <a:ext cx="355704" cy="470530"/>
            <a:chOff x="286275" y="729525"/>
            <a:chExt cx="240000" cy="317475"/>
          </a:xfrm>
        </p:grpSpPr>
        <p:sp>
          <p:nvSpPr>
            <p:cNvPr id="911" name="Google Shape;911;p6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6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itle and Text 1">
  <p:cSld name="CUSTOM">
    <p:spTree>
      <p:nvGrpSpPr>
        <p:cNvPr id="1" name="Shape 913"/>
        <p:cNvGrpSpPr/>
        <p:nvPr/>
      </p:nvGrpSpPr>
      <p:grpSpPr>
        <a:xfrm>
          <a:off x="0" y="0"/>
          <a:ext cx="0" cy="0"/>
          <a:chOff x="0" y="0"/>
          <a:chExt cx="0" cy="0"/>
        </a:xfrm>
      </p:grpSpPr>
      <p:sp>
        <p:nvSpPr>
          <p:cNvPr id="914" name="Google Shape;914;p67"/>
          <p:cNvSpPr txBox="1">
            <a:spLocks noGrp="1"/>
          </p:cNvSpPr>
          <p:nvPr>
            <p:ph type="title"/>
          </p:nvPr>
        </p:nvSpPr>
        <p:spPr>
          <a:xfrm>
            <a:off x="4492050" y="1268650"/>
            <a:ext cx="3932100" cy="15252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15" name="Google Shape;915;p67"/>
          <p:cNvSpPr txBox="1">
            <a:spLocks noGrp="1"/>
          </p:cNvSpPr>
          <p:nvPr>
            <p:ph type="subTitle" idx="1"/>
          </p:nvPr>
        </p:nvSpPr>
        <p:spPr>
          <a:xfrm>
            <a:off x="5017100" y="2870150"/>
            <a:ext cx="3406800" cy="10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916" name="Google Shape;916;p67"/>
          <p:cNvGrpSpPr/>
          <p:nvPr/>
        </p:nvGrpSpPr>
        <p:grpSpPr>
          <a:xfrm rot="-5400000" flipH="1">
            <a:off x="3485277" y="-4077401"/>
            <a:ext cx="2831191" cy="10128096"/>
            <a:chOff x="-94951" y="-1216381"/>
            <a:chExt cx="1213177" cy="4339745"/>
          </a:xfrm>
        </p:grpSpPr>
        <p:sp>
          <p:nvSpPr>
            <p:cNvPr id="917" name="Google Shape;917;p67"/>
            <p:cNvSpPr/>
            <p:nvPr/>
          </p:nvSpPr>
          <p:spPr>
            <a:xfrm>
              <a:off x="41388" y="-1216381"/>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67"/>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9" name="Google Shape;919;p67"/>
          <p:cNvGrpSpPr/>
          <p:nvPr/>
        </p:nvGrpSpPr>
        <p:grpSpPr>
          <a:xfrm rot="-5400000">
            <a:off x="4847519" y="1517875"/>
            <a:ext cx="1827994" cy="6917641"/>
            <a:chOff x="287125" y="-159790"/>
            <a:chExt cx="783303" cy="2964110"/>
          </a:xfrm>
        </p:grpSpPr>
        <p:sp>
          <p:nvSpPr>
            <p:cNvPr id="920" name="Google Shape;920;p67"/>
            <p:cNvSpPr/>
            <p:nvPr/>
          </p:nvSpPr>
          <p:spPr>
            <a:xfrm rot="-1594672">
              <a:off x="391357" y="-103717"/>
              <a:ext cx="382013"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67"/>
            <p:cNvSpPr/>
            <p:nvPr/>
          </p:nvSpPr>
          <p:spPr>
            <a:xfrm rot="252807">
              <a:off x="456322" y="1503618"/>
              <a:ext cx="567793" cy="12815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2" name="Google Shape;922;p67"/>
          <p:cNvSpPr/>
          <p:nvPr/>
        </p:nvSpPr>
        <p:spPr>
          <a:xfrm rot="-5400000">
            <a:off x="-8868" y="346458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and Text 2">
  <p:cSld name="CUSTOM_4">
    <p:spTree>
      <p:nvGrpSpPr>
        <p:cNvPr id="1" name="Shape 923"/>
        <p:cNvGrpSpPr/>
        <p:nvPr/>
      </p:nvGrpSpPr>
      <p:grpSpPr>
        <a:xfrm>
          <a:off x="0" y="0"/>
          <a:ext cx="0" cy="0"/>
          <a:chOff x="0" y="0"/>
          <a:chExt cx="0" cy="0"/>
        </a:xfrm>
      </p:grpSpPr>
      <p:sp>
        <p:nvSpPr>
          <p:cNvPr id="924" name="Google Shape;924;p68"/>
          <p:cNvSpPr txBox="1">
            <a:spLocks noGrp="1"/>
          </p:cNvSpPr>
          <p:nvPr>
            <p:ph type="title"/>
          </p:nvPr>
        </p:nvSpPr>
        <p:spPr>
          <a:xfrm>
            <a:off x="702150" y="1604625"/>
            <a:ext cx="35163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25" name="Google Shape;925;p68"/>
          <p:cNvSpPr txBox="1">
            <a:spLocks noGrp="1"/>
          </p:cNvSpPr>
          <p:nvPr>
            <p:ph type="subTitle" idx="1"/>
          </p:nvPr>
        </p:nvSpPr>
        <p:spPr>
          <a:xfrm>
            <a:off x="702138" y="2234179"/>
            <a:ext cx="2935800" cy="13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26" name="Google Shape;926;p68"/>
          <p:cNvSpPr/>
          <p:nvPr/>
        </p:nvSpPr>
        <p:spPr>
          <a:xfrm rot="5715905">
            <a:off x="6003521" y="-1603239"/>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68"/>
          <p:cNvSpPr/>
          <p:nvPr/>
        </p:nvSpPr>
        <p:spPr>
          <a:xfrm rot="10416767" flipH="1">
            <a:off x="1427315" y="4156135"/>
            <a:ext cx="4312027" cy="152748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68"/>
          <p:cNvSpPr/>
          <p:nvPr/>
        </p:nvSpPr>
        <p:spPr>
          <a:xfrm>
            <a:off x="-42414" y="-56319"/>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9" name="Google Shape;929;p68"/>
          <p:cNvGrpSpPr/>
          <p:nvPr/>
        </p:nvGrpSpPr>
        <p:grpSpPr>
          <a:xfrm rot="-5400000">
            <a:off x="3805849" y="-202077"/>
            <a:ext cx="1763187" cy="9779239"/>
            <a:chOff x="424913" y="-1233093"/>
            <a:chExt cx="755533" cy="4190265"/>
          </a:xfrm>
        </p:grpSpPr>
        <p:sp>
          <p:nvSpPr>
            <p:cNvPr id="930" name="Google Shape;930;p68"/>
            <p:cNvSpPr/>
            <p:nvPr/>
          </p:nvSpPr>
          <p:spPr>
            <a:xfrm rot="618721">
              <a:off x="611680" y="-1203393"/>
              <a:ext cx="382007" cy="55614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68"/>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2" name="Google Shape;932;p68"/>
          <p:cNvSpPr/>
          <p:nvPr/>
        </p:nvSpPr>
        <p:spPr>
          <a:xfrm rot="3553563">
            <a:off x="2442390" y="-898483"/>
            <a:ext cx="1196506" cy="174197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and Text 3">
  <p:cSld name="CUSTOM_4_1">
    <p:spTree>
      <p:nvGrpSpPr>
        <p:cNvPr id="1" name="Shape 933"/>
        <p:cNvGrpSpPr/>
        <p:nvPr/>
      </p:nvGrpSpPr>
      <p:grpSpPr>
        <a:xfrm>
          <a:off x="0" y="0"/>
          <a:ext cx="0" cy="0"/>
          <a:chOff x="0" y="0"/>
          <a:chExt cx="0" cy="0"/>
        </a:xfrm>
      </p:grpSpPr>
      <p:sp>
        <p:nvSpPr>
          <p:cNvPr id="934" name="Google Shape;934;p69"/>
          <p:cNvSpPr txBox="1">
            <a:spLocks noGrp="1"/>
          </p:cNvSpPr>
          <p:nvPr>
            <p:ph type="title"/>
          </p:nvPr>
        </p:nvSpPr>
        <p:spPr>
          <a:xfrm>
            <a:off x="5026675" y="1674105"/>
            <a:ext cx="3404100" cy="5727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35" name="Google Shape;935;p69"/>
          <p:cNvSpPr txBox="1">
            <a:spLocks noGrp="1"/>
          </p:cNvSpPr>
          <p:nvPr>
            <p:ph type="subTitle" idx="1"/>
          </p:nvPr>
        </p:nvSpPr>
        <p:spPr>
          <a:xfrm>
            <a:off x="5495100" y="2234179"/>
            <a:ext cx="2935800" cy="13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36" name="Google Shape;936;p69"/>
          <p:cNvSpPr/>
          <p:nvPr/>
        </p:nvSpPr>
        <p:spPr>
          <a:xfrm rot="7142154">
            <a:off x="-457704" y="2593421"/>
            <a:ext cx="3561744" cy="402133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69"/>
          <p:cNvSpPr/>
          <p:nvPr/>
        </p:nvSpPr>
        <p:spPr>
          <a:xfrm rot="-5400000">
            <a:off x="-1586827" y="-938748"/>
            <a:ext cx="4312068" cy="152745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69"/>
          <p:cNvSpPr/>
          <p:nvPr/>
        </p:nvSpPr>
        <p:spPr>
          <a:xfrm rot="5400000">
            <a:off x="6984345" y="-172877"/>
            <a:ext cx="2367778" cy="2561117"/>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9" name="Google Shape;939;p69"/>
          <p:cNvGrpSpPr/>
          <p:nvPr/>
        </p:nvGrpSpPr>
        <p:grpSpPr>
          <a:xfrm rot="-5400000">
            <a:off x="5853825" y="2204260"/>
            <a:ext cx="2121548" cy="5324927"/>
            <a:chOff x="271354" y="675517"/>
            <a:chExt cx="909092" cy="2281655"/>
          </a:xfrm>
        </p:grpSpPr>
        <p:sp>
          <p:nvSpPr>
            <p:cNvPr id="940" name="Google Shape;940;p69"/>
            <p:cNvSpPr/>
            <p:nvPr/>
          </p:nvSpPr>
          <p:spPr>
            <a:xfrm rot="-1952939">
              <a:off x="390964" y="734604"/>
              <a:ext cx="382011" cy="55615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69"/>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and two columns 1">
  <p:cSld name="CUSTOM_10">
    <p:spTree>
      <p:nvGrpSpPr>
        <p:cNvPr id="1" name="Shape 942"/>
        <p:cNvGrpSpPr/>
        <p:nvPr/>
      </p:nvGrpSpPr>
      <p:grpSpPr>
        <a:xfrm>
          <a:off x="0" y="0"/>
          <a:ext cx="0" cy="0"/>
          <a:chOff x="0" y="0"/>
          <a:chExt cx="0" cy="0"/>
        </a:xfrm>
      </p:grpSpPr>
      <p:sp>
        <p:nvSpPr>
          <p:cNvPr id="943" name="Google Shape;943;p70"/>
          <p:cNvSpPr txBox="1">
            <a:spLocks noGrp="1"/>
          </p:cNvSpPr>
          <p:nvPr>
            <p:ph type="body" idx="1"/>
          </p:nvPr>
        </p:nvSpPr>
        <p:spPr>
          <a:xfrm>
            <a:off x="7199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50">
                <a:solidFill>
                  <a:schemeClr val="dk1"/>
                </a:solidFill>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944" name="Google Shape;944;p70"/>
          <p:cNvSpPr txBox="1">
            <a:spLocks noGrp="1"/>
          </p:cNvSpPr>
          <p:nvPr>
            <p:ph type="body" idx="2"/>
          </p:nvPr>
        </p:nvSpPr>
        <p:spPr>
          <a:xfrm>
            <a:off x="46945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Darker Grotesque ExtraBold"/>
              <a:buChar char="●"/>
              <a:defRPr sz="2500">
                <a:solidFill>
                  <a:schemeClr val="dk1"/>
                </a:solidFill>
                <a:latin typeface="Darker Grotesque ExtraBold"/>
                <a:ea typeface="Darker Grotesque ExtraBold"/>
                <a:cs typeface="Darker Grotesque ExtraBold"/>
                <a:sym typeface="Darker Grotesque ExtraBold"/>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945" name="Google Shape;945;p7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46" name="Google Shape;946;p70"/>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70"/>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70"/>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70"/>
          <p:cNvSpPr/>
          <p:nvPr/>
        </p:nvSpPr>
        <p:spPr>
          <a:xfrm>
            <a:off x="6001197" y="-275726"/>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950"/>
        <p:cNvGrpSpPr/>
        <p:nvPr/>
      </p:nvGrpSpPr>
      <p:grpSpPr>
        <a:xfrm>
          <a:off x="0" y="0"/>
          <a:ext cx="0" cy="0"/>
          <a:chOff x="0" y="0"/>
          <a:chExt cx="0" cy="0"/>
        </a:xfrm>
      </p:grpSpPr>
      <p:sp>
        <p:nvSpPr>
          <p:cNvPr id="951" name="Google Shape;951;p7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52" name="Google Shape;952;p71"/>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53" name="Google Shape;953;p71"/>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54" name="Google Shape;954;p71"/>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55" name="Google Shape;955;p71"/>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56" name="Google Shape;956;p71"/>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57" name="Google Shape;957;p71"/>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58" name="Google Shape;958;p71"/>
          <p:cNvSpPr/>
          <p:nvPr/>
        </p:nvSpPr>
        <p:spPr>
          <a:xfrm rot="-5400000">
            <a:off x="-1320485" y="1263221"/>
            <a:ext cx="4067178" cy="150288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71"/>
          <p:cNvSpPr/>
          <p:nvPr/>
        </p:nvSpPr>
        <p:spPr>
          <a:xfrm rot="5400000" flipH="1">
            <a:off x="8293177"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71"/>
          <p:cNvSpPr/>
          <p:nvPr/>
        </p:nvSpPr>
        <p:spPr>
          <a:xfrm rot="5400000">
            <a:off x="7160686" y="-336422"/>
            <a:ext cx="2947742" cy="108923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961"/>
        <p:cNvGrpSpPr/>
        <p:nvPr/>
      </p:nvGrpSpPr>
      <p:grpSpPr>
        <a:xfrm>
          <a:off x="0" y="0"/>
          <a:ext cx="0" cy="0"/>
          <a:chOff x="0" y="0"/>
          <a:chExt cx="0" cy="0"/>
        </a:xfrm>
      </p:grpSpPr>
      <p:sp>
        <p:nvSpPr>
          <p:cNvPr id="962" name="Google Shape;962;p7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63" name="Google Shape;963;p72"/>
          <p:cNvSpPr txBox="1">
            <a:spLocks noGrp="1"/>
          </p:cNvSpPr>
          <p:nvPr>
            <p:ph type="title" idx="2"/>
          </p:nvPr>
        </p:nvSpPr>
        <p:spPr>
          <a:xfrm>
            <a:off x="3469401"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64" name="Google Shape;964;p72"/>
          <p:cNvSpPr txBox="1">
            <a:spLocks noGrp="1"/>
          </p:cNvSpPr>
          <p:nvPr>
            <p:ph type="subTitle" idx="1"/>
          </p:nvPr>
        </p:nvSpPr>
        <p:spPr>
          <a:xfrm>
            <a:off x="3469401"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65" name="Google Shape;965;p72"/>
          <p:cNvSpPr txBox="1">
            <a:spLocks noGrp="1"/>
          </p:cNvSpPr>
          <p:nvPr>
            <p:ph type="title" idx="3"/>
          </p:nvPr>
        </p:nvSpPr>
        <p:spPr>
          <a:xfrm>
            <a:off x="6194350"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66" name="Google Shape;966;p72"/>
          <p:cNvSpPr txBox="1">
            <a:spLocks noGrp="1"/>
          </p:cNvSpPr>
          <p:nvPr>
            <p:ph type="subTitle" idx="4"/>
          </p:nvPr>
        </p:nvSpPr>
        <p:spPr>
          <a:xfrm>
            <a:off x="6194350"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67" name="Google Shape;967;p72"/>
          <p:cNvSpPr txBox="1">
            <a:spLocks noGrp="1"/>
          </p:cNvSpPr>
          <p:nvPr>
            <p:ph type="title" idx="5"/>
          </p:nvPr>
        </p:nvSpPr>
        <p:spPr>
          <a:xfrm>
            <a:off x="744426"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68" name="Google Shape;968;p72"/>
          <p:cNvSpPr txBox="1">
            <a:spLocks noGrp="1"/>
          </p:cNvSpPr>
          <p:nvPr>
            <p:ph type="subTitle" idx="6"/>
          </p:nvPr>
        </p:nvSpPr>
        <p:spPr>
          <a:xfrm>
            <a:off x="744426"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969" name="Google Shape;969;p72"/>
          <p:cNvGrpSpPr/>
          <p:nvPr/>
        </p:nvGrpSpPr>
        <p:grpSpPr>
          <a:xfrm rot="-5400000">
            <a:off x="5061484" y="1133940"/>
            <a:ext cx="5601059" cy="3127763"/>
            <a:chOff x="-159358" y="1411236"/>
            <a:chExt cx="2400077" cy="1340202"/>
          </a:xfrm>
        </p:grpSpPr>
        <p:sp>
          <p:nvSpPr>
            <p:cNvPr id="970" name="Google Shape;970;p72"/>
            <p:cNvSpPr/>
            <p:nvPr/>
          </p:nvSpPr>
          <p:spPr>
            <a:xfrm rot="-9900040">
              <a:off x="1793243" y="2144978"/>
              <a:ext cx="382014"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72"/>
            <p:cNvSpPr/>
            <p:nvPr/>
          </p:nvSpPr>
          <p:spPr>
            <a:xfrm rot="-411169">
              <a:off x="-84926" y="1440533"/>
              <a:ext cx="567808" cy="128160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2" name="Google Shape;972;p72"/>
          <p:cNvSpPr/>
          <p:nvPr/>
        </p:nvSpPr>
        <p:spPr>
          <a:xfrm>
            <a:off x="-705250" y="4226749"/>
            <a:ext cx="3664292" cy="100107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72"/>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974"/>
        <p:cNvGrpSpPr/>
        <p:nvPr/>
      </p:nvGrpSpPr>
      <p:grpSpPr>
        <a:xfrm>
          <a:off x="0" y="0"/>
          <a:ext cx="0" cy="0"/>
          <a:chOff x="0" y="0"/>
          <a:chExt cx="0" cy="0"/>
        </a:xfrm>
      </p:grpSpPr>
      <p:sp>
        <p:nvSpPr>
          <p:cNvPr id="975" name="Google Shape;975;p73"/>
          <p:cNvSpPr/>
          <p:nvPr/>
        </p:nvSpPr>
        <p:spPr>
          <a:xfrm flipH="1">
            <a:off x="0" y="4552214"/>
            <a:ext cx="1892760" cy="665396"/>
          </a:xfrm>
          <a:custGeom>
            <a:avLst/>
            <a:gdLst/>
            <a:ahLst/>
            <a:cxnLst/>
            <a:rect l="l" t="t" r="r" b="b"/>
            <a:pathLst>
              <a:path w="13446" h="4727" extrusionOk="0">
                <a:moveTo>
                  <a:pt x="3038" y="1"/>
                </a:moveTo>
                <a:cubicBezTo>
                  <a:pt x="1" y="1"/>
                  <a:pt x="1" y="4727"/>
                  <a:pt x="1" y="4727"/>
                </a:cubicBezTo>
                <a:lnTo>
                  <a:pt x="13446" y="4727"/>
                </a:lnTo>
                <a:lnTo>
                  <a:pt x="13446" y="2388"/>
                </a:lnTo>
                <a:cubicBezTo>
                  <a:pt x="13332" y="2371"/>
                  <a:pt x="13218" y="2356"/>
                  <a:pt x="13104" y="2356"/>
                </a:cubicBezTo>
                <a:cubicBezTo>
                  <a:pt x="11204" y="2356"/>
                  <a:pt x="11861" y="3796"/>
                  <a:pt x="9216" y="3796"/>
                </a:cubicBezTo>
                <a:cubicBezTo>
                  <a:pt x="9081" y="3796"/>
                  <a:pt x="8938" y="3793"/>
                  <a:pt x="8785" y="3785"/>
                </a:cubicBezTo>
                <a:cubicBezTo>
                  <a:pt x="7194" y="3687"/>
                  <a:pt x="5554" y="18"/>
                  <a:pt x="3069" y="1"/>
                </a:cubicBezTo>
                <a:cubicBezTo>
                  <a:pt x="3059" y="1"/>
                  <a:pt x="3048" y="1"/>
                  <a:pt x="3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73"/>
          <p:cNvSpPr/>
          <p:nvPr/>
        </p:nvSpPr>
        <p:spPr>
          <a:xfrm rot="10800000">
            <a:off x="6611209" y="0"/>
            <a:ext cx="2633639" cy="71949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7" name="Google Shape;977;p73"/>
          <p:cNvGrpSpPr/>
          <p:nvPr/>
        </p:nvGrpSpPr>
        <p:grpSpPr>
          <a:xfrm rot="5400000" flipH="1">
            <a:off x="1435194" y="-2629507"/>
            <a:ext cx="6092242" cy="9813258"/>
            <a:chOff x="74040" y="-1323288"/>
            <a:chExt cx="2610550" cy="4204841"/>
          </a:xfrm>
        </p:grpSpPr>
        <p:sp>
          <p:nvSpPr>
            <p:cNvPr id="978" name="Google Shape;978;p73"/>
            <p:cNvSpPr/>
            <p:nvPr/>
          </p:nvSpPr>
          <p:spPr>
            <a:xfrm>
              <a:off x="74040" y="-132328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73"/>
            <p:cNvSpPr/>
            <p:nvPr/>
          </p:nvSpPr>
          <p:spPr>
            <a:xfrm rot="-8240799">
              <a:off x="1940354" y="1834191"/>
              <a:ext cx="455884" cy="102905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0" name="Google Shape;980;p73"/>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73"/>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7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83" name="Google Shape;983;p73"/>
          <p:cNvSpPr txBox="1">
            <a:spLocks noGrp="1"/>
          </p:cNvSpPr>
          <p:nvPr>
            <p:ph type="title" idx="2"/>
          </p:nvPr>
        </p:nvSpPr>
        <p:spPr>
          <a:xfrm>
            <a:off x="720000"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84" name="Google Shape;984;p73"/>
          <p:cNvSpPr txBox="1">
            <a:spLocks noGrp="1"/>
          </p:cNvSpPr>
          <p:nvPr>
            <p:ph type="subTitle" idx="1"/>
          </p:nvPr>
        </p:nvSpPr>
        <p:spPr>
          <a:xfrm>
            <a:off x="7200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85" name="Google Shape;985;p73"/>
          <p:cNvSpPr txBox="1">
            <a:spLocks noGrp="1"/>
          </p:cNvSpPr>
          <p:nvPr>
            <p:ph type="title" idx="3"/>
          </p:nvPr>
        </p:nvSpPr>
        <p:spPr>
          <a:xfrm>
            <a:off x="26309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86" name="Google Shape;986;p73"/>
          <p:cNvSpPr txBox="1">
            <a:spLocks noGrp="1"/>
          </p:cNvSpPr>
          <p:nvPr>
            <p:ph type="subTitle" idx="4"/>
          </p:nvPr>
        </p:nvSpPr>
        <p:spPr>
          <a:xfrm>
            <a:off x="26309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87" name="Google Shape;987;p73"/>
          <p:cNvSpPr txBox="1">
            <a:spLocks noGrp="1"/>
          </p:cNvSpPr>
          <p:nvPr>
            <p:ph type="title" idx="5"/>
          </p:nvPr>
        </p:nvSpPr>
        <p:spPr>
          <a:xfrm>
            <a:off x="45418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88" name="Google Shape;988;p73"/>
          <p:cNvSpPr txBox="1">
            <a:spLocks noGrp="1"/>
          </p:cNvSpPr>
          <p:nvPr>
            <p:ph type="subTitle" idx="6"/>
          </p:nvPr>
        </p:nvSpPr>
        <p:spPr>
          <a:xfrm>
            <a:off x="45418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89" name="Google Shape;989;p73"/>
          <p:cNvSpPr txBox="1">
            <a:spLocks noGrp="1"/>
          </p:cNvSpPr>
          <p:nvPr>
            <p:ph type="title" idx="7"/>
          </p:nvPr>
        </p:nvSpPr>
        <p:spPr>
          <a:xfrm>
            <a:off x="6452702"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90" name="Google Shape;990;p73"/>
          <p:cNvSpPr txBox="1">
            <a:spLocks noGrp="1"/>
          </p:cNvSpPr>
          <p:nvPr>
            <p:ph type="subTitle" idx="8"/>
          </p:nvPr>
        </p:nvSpPr>
        <p:spPr>
          <a:xfrm>
            <a:off x="64527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itle and Four Columns 1">
  <p:cSld name="CUSTOM_5_1">
    <p:spTree>
      <p:nvGrpSpPr>
        <p:cNvPr id="1" name="Shape 991"/>
        <p:cNvGrpSpPr/>
        <p:nvPr/>
      </p:nvGrpSpPr>
      <p:grpSpPr>
        <a:xfrm>
          <a:off x="0" y="0"/>
          <a:ext cx="0" cy="0"/>
          <a:chOff x="0" y="0"/>
          <a:chExt cx="0" cy="0"/>
        </a:xfrm>
      </p:grpSpPr>
      <p:sp>
        <p:nvSpPr>
          <p:cNvPr id="992" name="Google Shape;992;p7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93" name="Google Shape;993;p74"/>
          <p:cNvSpPr txBox="1">
            <a:spLocks noGrp="1"/>
          </p:cNvSpPr>
          <p:nvPr>
            <p:ph type="title" idx="2"/>
          </p:nvPr>
        </p:nvSpPr>
        <p:spPr>
          <a:xfrm>
            <a:off x="3932238"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94" name="Google Shape;994;p74"/>
          <p:cNvSpPr txBox="1">
            <a:spLocks noGrp="1"/>
          </p:cNvSpPr>
          <p:nvPr>
            <p:ph type="subTitle" idx="1"/>
          </p:nvPr>
        </p:nvSpPr>
        <p:spPr>
          <a:xfrm>
            <a:off x="3932237"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5" name="Google Shape;995;p74"/>
          <p:cNvSpPr txBox="1">
            <a:spLocks noGrp="1"/>
          </p:cNvSpPr>
          <p:nvPr>
            <p:ph type="title" idx="3"/>
          </p:nvPr>
        </p:nvSpPr>
        <p:spPr>
          <a:xfrm>
            <a:off x="6270001"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96" name="Google Shape;996;p74"/>
          <p:cNvSpPr txBox="1">
            <a:spLocks noGrp="1"/>
          </p:cNvSpPr>
          <p:nvPr>
            <p:ph type="subTitle" idx="4"/>
          </p:nvPr>
        </p:nvSpPr>
        <p:spPr>
          <a:xfrm>
            <a:off x="6270000"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7" name="Google Shape;997;p74"/>
          <p:cNvSpPr txBox="1">
            <a:spLocks noGrp="1"/>
          </p:cNvSpPr>
          <p:nvPr>
            <p:ph type="title" idx="5"/>
          </p:nvPr>
        </p:nvSpPr>
        <p:spPr>
          <a:xfrm>
            <a:off x="3932238"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998" name="Google Shape;998;p74"/>
          <p:cNvSpPr txBox="1">
            <a:spLocks noGrp="1"/>
          </p:cNvSpPr>
          <p:nvPr>
            <p:ph type="subTitle" idx="6"/>
          </p:nvPr>
        </p:nvSpPr>
        <p:spPr>
          <a:xfrm>
            <a:off x="3932237"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9" name="Google Shape;999;p74"/>
          <p:cNvSpPr txBox="1">
            <a:spLocks noGrp="1"/>
          </p:cNvSpPr>
          <p:nvPr>
            <p:ph type="title" idx="7"/>
          </p:nvPr>
        </p:nvSpPr>
        <p:spPr>
          <a:xfrm>
            <a:off x="6270001"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00" name="Google Shape;1000;p74"/>
          <p:cNvSpPr txBox="1">
            <a:spLocks noGrp="1"/>
          </p:cNvSpPr>
          <p:nvPr>
            <p:ph type="subTitle" idx="8"/>
          </p:nvPr>
        </p:nvSpPr>
        <p:spPr>
          <a:xfrm>
            <a:off x="6270000"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01" name="Google Shape;1001;p74"/>
          <p:cNvSpPr/>
          <p:nvPr/>
        </p:nvSpPr>
        <p:spPr>
          <a:xfrm rot="8999904" flipH="1">
            <a:off x="-19218" y="4188455"/>
            <a:ext cx="891527" cy="1297987"/>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74"/>
          <p:cNvSpPr/>
          <p:nvPr/>
        </p:nvSpPr>
        <p:spPr>
          <a:xfrm>
            <a:off x="6859339" y="-64433"/>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74"/>
          <p:cNvSpPr/>
          <p:nvPr/>
        </p:nvSpPr>
        <p:spPr>
          <a:xfrm rot="2017318" flipH="1">
            <a:off x="8715696" y="2709981"/>
            <a:ext cx="891535" cy="129798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74"/>
          <p:cNvSpPr/>
          <p:nvPr/>
        </p:nvSpPr>
        <p:spPr>
          <a:xfrm rot="5400000">
            <a:off x="-1002293" y="2101272"/>
            <a:ext cx="2554472" cy="69787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1005"/>
        <p:cNvGrpSpPr/>
        <p:nvPr/>
      </p:nvGrpSpPr>
      <p:grpSpPr>
        <a:xfrm>
          <a:off x="0" y="0"/>
          <a:ext cx="0" cy="0"/>
          <a:chOff x="0" y="0"/>
          <a:chExt cx="0" cy="0"/>
        </a:xfrm>
      </p:grpSpPr>
      <p:sp>
        <p:nvSpPr>
          <p:cNvPr id="1006" name="Google Shape;1006;p7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007" name="Google Shape;1007;p75"/>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08" name="Google Shape;1008;p75"/>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09" name="Google Shape;1009;p75"/>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10" name="Google Shape;1010;p75"/>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11" name="Google Shape;1011;p75"/>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12" name="Google Shape;1012;p75"/>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13" name="Google Shape;1013;p75"/>
          <p:cNvSpPr txBox="1">
            <a:spLocks noGrp="1"/>
          </p:cNvSpPr>
          <p:nvPr>
            <p:ph type="title" idx="7"/>
          </p:nvPr>
        </p:nvSpPr>
        <p:spPr>
          <a:xfrm>
            <a:off x="1268400" y="2647725"/>
            <a:ext cx="26082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14" name="Google Shape;1014;p75"/>
          <p:cNvSpPr txBox="1">
            <a:spLocks noGrp="1"/>
          </p:cNvSpPr>
          <p:nvPr>
            <p:ph type="subTitle" idx="8"/>
          </p:nvPr>
        </p:nvSpPr>
        <p:spPr>
          <a:xfrm>
            <a:off x="720125" y="30030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15" name="Google Shape;1015;p75"/>
          <p:cNvSpPr txBox="1">
            <a:spLocks noGrp="1"/>
          </p:cNvSpPr>
          <p:nvPr>
            <p:ph type="title" idx="9"/>
          </p:nvPr>
        </p:nvSpPr>
        <p:spPr>
          <a:xfrm>
            <a:off x="1701300" y="36681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16" name="Google Shape;1016;p75"/>
          <p:cNvSpPr txBox="1">
            <a:spLocks noGrp="1"/>
          </p:cNvSpPr>
          <p:nvPr>
            <p:ph type="subTitle" idx="13"/>
          </p:nvPr>
        </p:nvSpPr>
        <p:spPr>
          <a:xfrm>
            <a:off x="720125" y="40234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17" name="Google Shape;1017;p75"/>
          <p:cNvSpPr txBox="1">
            <a:spLocks noGrp="1"/>
          </p:cNvSpPr>
          <p:nvPr>
            <p:ph type="title" idx="14"/>
          </p:nvPr>
        </p:nvSpPr>
        <p:spPr>
          <a:xfrm>
            <a:off x="1701300" y="16273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18" name="Google Shape;1018;p75"/>
          <p:cNvSpPr txBox="1">
            <a:spLocks noGrp="1"/>
          </p:cNvSpPr>
          <p:nvPr>
            <p:ph type="subTitle" idx="15"/>
          </p:nvPr>
        </p:nvSpPr>
        <p:spPr>
          <a:xfrm>
            <a:off x="720125" y="19826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19" name="Google Shape;1019;p75"/>
          <p:cNvSpPr/>
          <p:nvPr/>
        </p:nvSpPr>
        <p:spPr>
          <a:xfrm rot="-5400000" flipH="1">
            <a:off x="6891415" y="1311198"/>
            <a:ext cx="3599046" cy="98324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0" name="Google Shape;1020;p75"/>
          <p:cNvGrpSpPr/>
          <p:nvPr/>
        </p:nvGrpSpPr>
        <p:grpSpPr>
          <a:xfrm>
            <a:off x="-496350" y="-228651"/>
            <a:ext cx="2518590" cy="6193539"/>
            <a:chOff x="-44260" y="318198"/>
            <a:chExt cx="1079226" cy="2653843"/>
          </a:xfrm>
        </p:grpSpPr>
        <p:sp>
          <p:nvSpPr>
            <p:cNvPr id="1021" name="Google Shape;1021;p75"/>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75"/>
            <p:cNvSpPr/>
            <p:nvPr/>
          </p:nvSpPr>
          <p:spPr>
            <a:xfrm rot="-2162852">
              <a:off x="242813" y="1792549"/>
              <a:ext cx="505080" cy="114002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3" name="Google Shape;1023;p75"/>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itle and Six Columns 1">
  <p:cSld name="CUSTOM_7_1">
    <p:spTree>
      <p:nvGrpSpPr>
        <p:cNvPr id="1" name="Shape 1024"/>
        <p:cNvGrpSpPr/>
        <p:nvPr/>
      </p:nvGrpSpPr>
      <p:grpSpPr>
        <a:xfrm>
          <a:off x="0" y="0"/>
          <a:ext cx="0" cy="0"/>
          <a:chOff x="0" y="0"/>
          <a:chExt cx="0" cy="0"/>
        </a:xfrm>
      </p:grpSpPr>
      <p:sp>
        <p:nvSpPr>
          <p:cNvPr id="1025" name="Google Shape;1025;p76"/>
          <p:cNvSpPr/>
          <p:nvPr/>
        </p:nvSpPr>
        <p:spPr>
          <a:xfrm>
            <a:off x="-705250" y="4425925"/>
            <a:ext cx="2935264" cy="80190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76"/>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76"/>
          <p:cNvSpPr/>
          <p:nvPr/>
        </p:nvSpPr>
        <p:spPr>
          <a:xfrm rot="4169499" flipH="1">
            <a:off x="8404541" y="3955094"/>
            <a:ext cx="891535" cy="129798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76"/>
          <p:cNvSpPr/>
          <p:nvPr/>
        </p:nvSpPr>
        <p:spPr>
          <a:xfrm rot="4943509">
            <a:off x="-652412" y="387722"/>
            <a:ext cx="2362480" cy="168032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7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030" name="Google Shape;1030;p76"/>
          <p:cNvSpPr txBox="1">
            <a:spLocks noGrp="1"/>
          </p:cNvSpPr>
          <p:nvPr>
            <p:ph type="title" idx="2"/>
          </p:nvPr>
        </p:nvSpPr>
        <p:spPr>
          <a:xfrm>
            <a:off x="631950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31" name="Google Shape;1031;p76"/>
          <p:cNvSpPr txBox="1">
            <a:spLocks noGrp="1"/>
          </p:cNvSpPr>
          <p:nvPr>
            <p:ph type="subTitle" idx="1"/>
          </p:nvPr>
        </p:nvSpPr>
        <p:spPr>
          <a:xfrm>
            <a:off x="631950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32" name="Google Shape;1032;p76"/>
          <p:cNvSpPr txBox="1">
            <a:spLocks noGrp="1"/>
          </p:cNvSpPr>
          <p:nvPr>
            <p:ph type="title" idx="3"/>
          </p:nvPr>
        </p:nvSpPr>
        <p:spPr>
          <a:xfrm>
            <a:off x="631950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33" name="Google Shape;1033;p76"/>
          <p:cNvSpPr txBox="1">
            <a:spLocks noGrp="1"/>
          </p:cNvSpPr>
          <p:nvPr>
            <p:ph type="subTitle" idx="4"/>
          </p:nvPr>
        </p:nvSpPr>
        <p:spPr>
          <a:xfrm>
            <a:off x="6319500" y="4031404"/>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34" name="Google Shape;1034;p76"/>
          <p:cNvSpPr txBox="1">
            <a:spLocks noGrp="1"/>
          </p:cNvSpPr>
          <p:nvPr>
            <p:ph type="title" idx="5"/>
          </p:nvPr>
        </p:nvSpPr>
        <p:spPr>
          <a:xfrm>
            <a:off x="351975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35" name="Google Shape;1035;p76"/>
          <p:cNvSpPr txBox="1">
            <a:spLocks noGrp="1"/>
          </p:cNvSpPr>
          <p:nvPr>
            <p:ph type="subTitle" idx="6"/>
          </p:nvPr>
        </p:nvSpPr>
        <p:spPr>
          <a:xfrm>
            <a:off x="351975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36" name="Google Shape;1036;p76"/>
          <p:cNvSpPr txBox="1">
            <a:spLocks noGrp="1"/>
          </p:cNvSpPr>
          <p:nvPr>
            <p:ph type="title" idx="7"/>
          </p:nvPr>
        </p:nvSpPr>
        <p:spPr>
          <a:xfrm>
            <a:off x="351975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37" name="Google Shape;1037;p76"/>
          <p:cNvSpPr txBox="1">
            <a:spLocks noGrp="1"/>
          </p:cNvSpPr>
          <p:nvPr>
            <p:ph type="subTitle" idx="8"/>
          </p:nvPr>
        </p:nvSpPr>
        <p:spPr>
          <a:xfrm>
            <a:off x="351975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38" name="Google Shape;1038;p76"/>
          <p:cNvSpPr txBox="1">
            <a:spLocks noGrp="1"/>
          </p:cNvSpPr>
          <p:nvPr>
            <p:ph type="title" idx="9"/>
          </p:nvPr>
        </p:nvSpPr>
        <p:spPr>
          <a:xfrm>
            <a:off x="720000" y="3676128"/>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39" name="Google Shape;1039;p76"/>
          <p:cNvSpPr txBox="1">
            <a:spLocks noGrp="1"/>
          </p:cNvSpPr>
          <p:nvPr>
            <p:ph type="subTitle" idx="13"/>
          </p:nvPr>
        </p:nvSpPr>
        <p:spPr>
          <a:xfrm>
            <a:off x="72000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40" name="Google Shape;1040;p76"/>
          <p:cNvSpPr txBox="1">
            <a:spLocks noGrp="1"/>
          </p:cNvSpPr>
          <p:nvPr>
            <p:ph type="title" idx="14"/>
          </p:nvPr>
        </p:nvSpPr>
        <p:spPr>
          <a:xfrm>
            <a:off x="720000" y="1898665"/>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041" name="Google Shape;1041;p76"/>
          <p:cNvSpPr txBox="1">
            <a:spLocks noGrp="1"/>
          </p:cNvSpPr>
          <p:nvPr>
            <p:ph type="subTitle" idx="15"/>
          </p:nvPr>
        </p:nvSpPr>
        <p:spPr>
          <a:xfrm>
            <a:off x="720000" y="2253927"/>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42" name="Google Shape;1042;p76"/>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Section header 1">
  <p:cSld name="TITLE_1">
    <p:bg>
      <p:bgPr>
        <a:solidFill>
          <a:schemeClr val="dk1"/>
        </a:solidFill>
        <a:effectLst/>
      </p:bgPr>
    </p:bg>
    <p:spTree>
      <p:nvGrpSpPr>
        <p:cNvPr id="1" name="Shape 1043"/>
        <p:cNvGrpSpPr/>
        <p:nvPr/>
      </p:nvGrpSpPr>
      <p:grpSpPr>
        <a:xfrm>
          <a:off x="0" y="0"/>
          <a:ext cx="0" cy="0"/>
          <a:chOff x="0" y="0"/>
          <a:chExt cx="0" cy="0"/>
        </a:xfrm>
      </p:grpSpPr>
      <p:sp>
        <p:nvSpPr>
          <p:cNvPr id="1044" name="Google Shape;1044;p77"/>
          <p:cNvSpPr/>
          <p:nvPr/>
        </p:nvSpPr>
        <p:spPr>
          <a:xfrm rot="-6707563">
            <a:off x="6779245" y="-1893768"/>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77"/>
          <p:cNvSpPr/>
          <p:nvPr/>
        </p:nvSpPr>
        <p:spPr>
          <a:xfrm rot="-6707563">
            <a:off x="-2049655" y="3007957"/>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77"/>
          <p:cNvSpPr/>
          <p:nvPr/>
        </p:nvSpPr>
        <p:spPr>
          <a:xfrm rot="4500031">
            <a:off x="-1256844" y="-3218316"/>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77"/>
          <p:cNvSpPr/>
          <p:nvPr/>
        </p:nvSpPr>
        <p:spPr>
          <a:xfrm rot="10800000" flipH="1">
            <a:off x="1946700" y="3095162"/>
            <a:ext cx="6220592" cy="22985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77"/>
          <p:cNvSpPr/>
          <p:nvPr/>
        </p:nvSpPr>
        <p:spPr>
          <a:xfrm>
            <a:off x="3501324" y="2646812"/>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77"/>
          <p:cNvSpPr/>
          <p:nvPr/>
        </p:nvSpPr>
        <p:spPr>
          <a:xfrm>
            <a:off x="-597931" y="2268022"/>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0" name="Google Shape;1050;p77"/>
          <p:cNvGrpSpPr/>
          <p:nvPr/>
        </p:nvGrpSpPr>
        <p:grpSpPr>
          <a:xfrm rot="10800000">
            <a:off x="927021" y="1543675"/>
            <a:ext cx="3072875" cy="1953013"/>
            <a:chOff x="584626" y="2985275"/>
            <a:chExt cx="2341774" cy="1488350"/>
          </a:xfrm>
        </p:grpSpPr>
        <p:sp>
          <p:nvSpPr>
            <p:cNvPr id="1051" name="Google Shape;1051;p77"/>
            <p:cNvSpPr/>
            <p:nvPr/>
          </p:nvSpPr>
          <p:spPr>
            <a:xfrm>
              <a:off x="604350" y="2985275"/>
              <a:ext cx="2322050" cy="1488350"/>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77"/>
            <p:cNvSpPr/>
            <p:nvPr/>
          </p:nvSpPr>
          <p:spPr>
            <a:xfrm rot="2021213">
              <a:off x="613354" y="3846626"/>
              <a:ext cx="187357" cy="160309"/>
            </a:xfrm>
            <a:custGeom>
              <a:avLst/>
              <a:gdLst/>
              <a:ahLst/>
              <a:cxnLst/>
              <a:rect l="l" t="t" r="r" b="b"/>
              <a:pathLst>
                <a:path w="7495" h="6413" extrusionOk="0">
                  <a:moveTo>
                    <a:pt x="5247" y="1"/>
                  </a:moveTo>
                  <a:cubicBezTo>
                    <a:pt x="4811" y="1"/>
                    <a:pt x="4370" y="133"/>
                    <a:pt x="4011" y="403"/>
                  </a:cubicBezTo>
                  <a:cubicBezTo>
                    <a:pt x="4011" y="403"/>
                    <a:pt x="1" y="2856"/>
                    <a:pt x="748" y="5421"/>
                  </a:cubicBezTo>
                  <a:cubicBezTo>
                    <a:pt x="952" y="6123"/>
                    <a:pt x="1470" y="6412"/>
                    <a:pt x="2128" y="6412"/>
                  </a:cubicBezTo>
                  <a:cubicBezTo>
                    <a:pt x="3873" y="6412"/>
                    <a:pt x="6600" y="4378"/>
                    <a:pt x="7048" y="2644"/>
                  </a:cubicBezTo>
                  <a:cubicBezTo>
                    <a:pt x="7494" y="906"/>
                    <a:pt x="6386" y="1"/>
                    <a:pt x="52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77"/>
            <p:cNvSpPr/>
            <p:nvPr/>
          </p:nvSpPr>
          <p:spPr>
            <a:xfrm rot="2021213">
              <a:off x="803252" y="3777485"/>
              <a:ext cx="123413" cy="106115"/>
            </a:xfrm>
            <a:custGeom>
              <a:avLst/>
              <a:gdLst/>
              <a:ahLst/>
              <a:cxnLst/>
              <a:rect l="l" t="t" r="r" b="b"/>
              <a:pathLst>
                <a:path w="4937" h="4245" extrusionOk="0">
                  <a:moveTo>
                    <a:pt x="2874" y="0"/>
                  </a:moveTo>
                  <a:cubicBezTo>
                    <a:pt x="2494" y="0"/>
                    <a:pt x="1991" y="133"/>
                    <a:pt x="1739" y="505"/>
                  </a:cubicBezTo>
                  <a:cubicBezTo>
                    <a:pt x="1024" y="1545"/>
                    <a:pt x="0" y="3900"/>
                    <a:pt x="2274" y="4225"/>
                  </a:cubicBezTo>
                  <a:cubicBezTo>
                    <a:pt x="2369" y="4238"/>
                    <a:pt x="2461" y="4244"/>
                    <a:pt x="2549" y="4244"/>
                  </a:cubicBezTo>
                  <a:cubicBezTo>
                    <a:pt x="3549" y="4244"/>
                    <a:pt x="4138" y="3439"/>
                    <a:pt x="4466" y="2633"/>
                  </a:cubicBezTo>
                  <a:cubicBezTo>
                    <a:pt x="4937" y="1529"/>
                    <a:pt x="4287" y="246"/>
                    <a:pt x="3103" y="18"/>
                  </a:cubicBezTo>
                  <a:cubicBezTo>
                    <a:pt x="3035" y="7"/>
                    <a:pt x="2957" y="0"/>
                    <a:pt x="28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77"/>
            <p:cNvSpPr/>
            <p:nvPr/>
          </p:nvSpPr>
          <p:spPr>
            <a:xfrm>
              <a:off x="2401275" y="4226975"/>
              <a:ext cx="190150" cy="155875"/>
            </a:xfrm>
            <a:custGeom>
              <a:avLst/>
              <a:gdLst/>
              <a:ahLst/>
              <a:cxnLst/>
              <a:rect l="l" t="t" r="r" b="b"/>
              <a:pathLst>
                <a:path w="7606" h="6235" extrusionOk="0">
                  <a:moveTo>
                    <a:pt x="5549" y="1"/>
                  </a:moveTo>
                  <a:cubicBezTo>
                    <a:pt x="3798" y="1"/>
                    <a:pt x="1087" y="1826"/>
                    <a:pt x="558" y="3505"/>
                  </a:cubicBezTo>
                  <a:cubicBezTo>
                    <a:pt x="0" y="5264"/>
                    <a:pt x="1135" y="6234"/>
                    <a:pt x="2308" y="6234"/>
                  </a:cubicBezTo>
                  <a:cubicBezTo>
                    <a:pt x="2705" y="6234"/>
                    <a:pt x="3107" y="6123"/>
                    <a:pt x="3448" y="5892"/>
                  </a:cubicBezTo>
                  <a:cubicBezTo>
                    <a:pt x="3448" y="5892"/>
                    <a:pt x="7605" y="3667"/>
                    <a:pt x="7004" y="1069"/>
                  </a:cubicBezTo>
                  <a:cubicBezTo>
                    <a:pt x="6828" y="311"/>
                    <a:pt x="6270" y="1"/>
                    <a:pt x="5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5" name="Google Shape;1055;p77"/>
          <p:cNvGrpSpPr/>
          <p:nvPr/>
        </p:nvGrpSpPr>
        <p:grpSpPr>
          <a:xfrm>
            <a:off x="1544910" y="2245166"/>
            <a:ext cx="355704" cy="470530"/>
            <a:chOff x="286275" y="729525"/>
            <a:chExt cx="240000" cy="317475"/>
          </a:xfrm>
        </p:grpSpPr>
        <p:sp>
          <p:nvSpPr>
            <p:cNvPr id="1056" name="Google Shape;1056;p7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7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8" name="Google Shape;1058;p77"/>
          <p:cNvGrpSpPr/>
          <p:nvPr/>
        </p:nvGrpSpPr>
        <p:grpSpPr>
          <a:xfrm>
            <a:off x="3246460" y="3544516"/>
            <a:ext cx="355704" cy="470530"/>
            <a:chOff x="286275" y="729525"/>
            <a:chExt cx="240000" cy="317475"/>
          </a:xfrm>
        </p:grpSpPr>
        <p:sp>
          <p:nvSpPr>
            <p:cNvPr id="1059" name="Google Shape;1059;p7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7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1" name="Google Shape;1061;p77"/>
          <p:cNvGrpSpPr/>
          <p:nvPr/>
        </p:nvGrpSpPr>
        <p:grpSpPr>
          <a:xfrm rot="-5400000" flipH="1">
            <a:off x="5482459" y="-2300266"/>
            <a:ext cx="2556559" cy="5687565"/>
            <a:chOff x="-374824" y="510216"/>
            <a:chExt cx="1095496" cy="2437040"/>
          </a:xfrm>
        </p:grpSpPr>
        <p:sp>
          <p:nvSpPr>
            <p:cNvPr id="1062" name="Google Shape;1062;p77"/>
            <p:cNvSpPr/>
            <p:nvPr/>
          </p:nvSpPr>
          <p:spPr>
            <a:xfrm rot="-1854759">
              <a:off x="-259102" y="568839"/>
              <a:ext cx="382002" cy="55614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77"/>
            <p:cNvSpPr/>
            <p:nvPr/>
          </p:nvSpPr>
          <p:spPr>
            <a:xfrm rot="-1167903">
              <a:off x="-44383" y="1607704"/>
              <a:ext cx="567800" cy="128155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4" name="Google Shape;1064;p77"/>
          <p:cNvSpPr/>
          <p:nvPr/>
        </p:nvSpPr>
        <p:spPr>
          <a:xfrm rot="3655552" flipH="1">
            <a:off x="7029282" y="3542621"/>
            <a:ext cx="1325064" cy="299083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5" name="Google Shape;1065;p77"/>
          <p:cNvGrpSpPr/>
          <p:nvPr/>
        </p:nvGrpSpPr>
        <p:grpSpPr>
          <a:xfrm>
            <a:off x="3667135" y="763316"/>
            <a:ext cx="355704" cy="470530"/>
            <a:chOff x="286275" y="729525"/>
            <a:chExt cx="240000" cy="317475"/>
          </a:xfrm>
        </p:grpSpPr>
        <p:sp>
          <p:nvSpPr>
            <p:cNvPr id="1066" name="Google Shape;1066;p7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7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8" name="Google Shape;1068;p77"/>
          <p:cNvSpPr/>
          <p:nvPr/>
        </p:nvSpPr>
        <p:spPr>
          <a:xfrm>
            <a:off x="3830957" y="12338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77"/>
          <p:cNvSpPr/>
          <p:nvPr/>
        </p:nvSpPr>
        <p:spPr>
          <a:xfrm>
            <a:off x="7976249" y="40150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70" name="Google Shape;1070;p77"/>
          <p:cNvPicPr preferRelativeResize="0"/>
          <p:nvPr/>
        </p:nvPicPr>
        <p:blipFill rotWithShape="1">
          <a:blip r:embed="rId2">
            <a:alphaModFix/>
          </a:blip>
          <a:srcRect l="29957"/>
          <a:stretch/>
        </p:blipFill>
        <p:spPr>
          <a:xfrm>
            <a:off x="4449300" y="-175375"/>
            <a:ext cx="4930350" cy="5571324"/>
          </a:xfrm>
          <a:prstGeom prst="rect">
            <a:avLst/>
          </a:prstGeom>
          <a:noFill/>
          <a:ln>
            <a:noFill/>
          </a:ln>
        </p:spPr>
      </p:pic>
      <p:sp>
        <p:nvSpPr>
          <p:cNvPr id="1071" name="Google Shape;1071;p77"/>
          <p:cNvSpPr txBox="1">
            <a:spLocks noGrp="1"/>
          </p:cNvSpPr>
          <p:nvPr>
            <p:ph type="title"/>
          </p:nvPr>
        </p:nvSpPr>
        <p:spPr>
          <a:xfrm>
            <a:off x="5397973" y="1508400"/>
            <a:ext cx="3033000" cy="15534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pic>
        <p:nvPicPr>
          <p:cNvPr id="1072" name="Google Shape;1072;p77"/>
          <p:cNvPicPr preferRelativeResize="0"/>
          <p:nvPr/>
        </p:nvPicPr>
        <p:blipFill rotWithShape="1">
          <a:blip r:embed="rId2">
            <a:alphaModFix/>
          </a:blip>
          <a:srcRect l="29957"/>
          <a:stretch/>
        </p:blipFill>
        <p:spPr>
          <a:xfrm>
            <a:off x="-479700" y="-175375"/>
            <a:ext cx="4930350" cy="5571324"/>
          </a:xfrm>
          <a:prstGeom prst="rect">
            <a:avLst/>
          </a:prstGeom>
          <a:noFill/>
          <a:ln>
            <a:noFill/>
          </a:ln>
        </p:spPr>
      </p:pic>
      <p:sp>
        <p:nvSpPr>
          <p:cNvPr id="1073" name="Google Shape;1073;p77"/>
          <p:cNvSpPr txBox="1">
            <a:spLocks noGrp="1"/>
          </p:cNvSpPr>
          <p:nvPr>
            <p:ph type="subTitle" idx="1"/>
          </p:nvPr>
        </p:nvSpPr>
        <p:spPr>
          <a:xfrm>
            <a:off x="5611873" y="3207325"/>
            <a:ext cx="2819100" cy="427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074" name="Google Shape;1074;p77"/>
          <p:cNvSpPr txBox="1">
            <a:spLocks noGrp="1"/>
          </p:cNvSpPr>
          <p:nvPr>
            <p:ph type="title" idx="2" hasCustomPrompt="1"/>
          </p:nvPr>
        </p:nvSpPr>
        <p:spPr>
          <a:xfrm>
            <a:off x="713098" y="122422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Section header 2">
  <p:cSld name="TITLE_1_1">
    <p:bg>
      <p:bgPr>
        <a:solidFill>
          <a:schemeClr val="dk1"/>
        </a:solidFill>
        <a:effectLst/>
      </p:bgPr>
    </p:bg>
    <p:spTree>
      <p:nvGrpSpPr>
        <p:cNvPr id="1" name="Shape 1075"/>
        <p:cNvGrpSpPr/>
        <p:nvPr/>
      </p:nvGrpSpPr>
      <p:grpSpPr>
        <a:xfrm>
          <a:off x="0" y="0"/>
          <a:ext cx="0" cy="0"/>
          <a:chOff x="0" y="0"/>
          <a:chExt cx="0" cy="0"/>
        </a:xfrm>
      </p:grpSpPr>
      <p:sp>
        <p:nvSpPr>
          <p:cNvPr id="1076" name="Google Shape;1076;p78"/>
          <p:cNvSpPr/>
          <p:nvPr/>
        </p:nvSpPr>
        <p:spPr>
          <a:xfrm rot="5400000">
            <a:off x="4447145" y="3923477"/>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78"/>
          <p:cNvSpPr/>
          <p:nvPr/>
        </p:nvSpPr>
        <p:spPr>
          <a:xfrm flipH="1">
            <a:off x="834345" y="-692073"/>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78"/>
          <p:cNvSpPr/>
          <p:nvPr/>
        </p:nvSpPr>
        <p:spPr>
          <a:xfrm rot="-5400000">
            <a:off x="-871488" y="3899234"/>
            <a:ext cx="2314053" cy="855076"/>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78"/>
          <p:cNvSpPr/>
          <p:nvPr/>
        </p:nvSpPr>
        <p:spPr>
          <a:xfrm rot="-5400000" flipH="1">
            <a:off x="-1129605" y="-279570"/>
            <a:ext cx="2690961" cy="99434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78"/>
          <p:cNvSpPr/>
          <p:nvPr/>
        </p:nvSpPr>
        <p:spPr>
          <a:xfrm rot="-8517181">
            <a:off x="4758031" y="4308971"/>
            <a:ext cx="1604786" cy="18118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78"/>
          <p:cNvSpPr/>
          <p:nvPr/>
        </p:nvSpPr>
        <p:spPr>
          <a:xfrm>
            <a:off x="760624" y="43272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78"/>
          <p:cNvSpPr/>
          <p:nvPr/>
        </p:nvSpPr>
        <p:spPr>
          <a:xfrm>
            <a:off x="36689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78"/>
          <p:cNvSpPr/>
          <p:nvPr/>
        </p:nvSpPr>
        <p:spPr>
          <a:xfrm rot="6299965">
            <a:off x="-200300" y="29876"/>
            <a:ext cx="2226016" cy="158326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78"/>
          <p:cNvSpPr/>
          <p:nvPr/>
        </p:nvSpPr>
        <p:spPr>
          <a:xfrm rot="7287359" flipH="1">
            <a:off x="2437014" y="4565893"/>
            <a:ext cx="891513" cy="129799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85" name="Google Shape;1085;p78"/>
          <p:cNvPicPr preferRelativeResize="0"/>
          <p:nvPr/>
        </p:nvPicPr>
        <p:blipFill rotWithShape="1">
          <a:blip r:embed="rId2">
            <a:alphaModFix/>
          </a:blip>
          <a:srcRect l="29955" r="5092"/>
          <a:stretch/>
        </p:blipFill>
        <p:spPr>
          <a:xfrm>
            <a:off x="4559004" y="-458443"/>
            <a:ext cx="4740869" cy="5777082"/>
          </a:xfrm>
          <a:prstGeom prst="rect">
            <a:avLst/>
          </a:prstGeom>
          <a:noFill/>
          <a:ln>
            <a:noFill/>
          </a:ln>
        </p:spPr>
      </p:pic>
      <p:pic>
        <p:nvPicPr>
          <p:cNvPr id="1086" name="Google Shape;1086;p78"/>
          <p:cNvPicPr preferRelativeResize="0"/>
          <p:nvPr/>
        </p:nvPicPr>
        <p:blipFill rotWithShape="1">
          <a:blip r:embed="rId2">
            <a:alphaModFix/>
          </a:blip>
          <a:srcRect l="29955" r="5092"/>
          <a:stretch/>
        </p:blipFill>
        <p:spPr>
          <a:xfrm>
            <a:off x="-74875" y="-183918"/>
            <a:ext cx="4740869" cy="5777082"/>
          </a:xfrm>
          <a:prstGeom prst="rect">
            <a:avLst/>
          </a:prstGeom>
          <a:noFill/>
          <a:ln>
            <a:noFill/>
          </a:ln>
        </p:spPr>
      </p:pic>
      <p:sp>
        <p:nvSpPr>
          <p:cNvPr id="1087" name="Google Shape;1087;p78"/>
          <p:cNvSpPr txBox="1">
            <a:spLocks noGrp="1"/>
          </p:cNvSpPr>
          <p:nvPr>
            <p:ph type="title"/>
          </p:nvPr>
        </p:nvSpPr>
        <p:spPr>
          <a:xfrm>
            <a:off x="708400" y="2187613"/>
            <a:ext cx="3957600" cy="1182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088" name="Google Shape;1088;p78"/>
          <p:cNvSpPr txBox="1">
            <a:spLocks noGrp="1"/>
          </p:cNvSpPr>
          <p:nvPr>
            <p:ph type="title" idx="2" hasCustomPrompt="1"/>
          </p:nvPr>
        </p:nvSpPr>
        <p:spPr>
          <a:xfrm>
            <a:off x="1994250" y="120027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089" name="Google Shape;1089;p78"/>
          <p:cNvSpPr txBox="1">
            <a:spLocks noGrp="1"/>
          </p:cNvSpPr>
          <p:nvPr>
            <p:ph type="subTitle" idx="1"/>
          </p:nvPr>
        </p:nvSpPr>
        <p:spPr>
          <a:xfrm>
            <a:off x="1277700" y="3515425"/>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Section header 3">
  <p:cSld name="TITLE_1_1_1">
    <p:bg>
      <p:bgPr>
        <a:solidFill>
          <a:schemeClr val="dk1"/>
        </a:solidFill>
        <a:effectLst/>
      </p:bgPr>
    </p:bg>
    <p:spTree>
      <p:nvGrpSpPr>
        <p:cNvPr id="1" name="Shape 1090"/>
        <p:cNvGrpSpPr/>
        <p:nvPr/>
      </p:nvGrpSpPr>
      <p:grpSpPr>
        <a:xfrm>
          <a:off x="0" y="0"/>
          <a:ext cx="0" cy="0"/>
          <a:chOff x="0" y="0"/>
          <a:chExt cx="0" cy="0"/>
        </a:xfrm>
      </p:grpSpPr>
      <p:sp>
        <p:nvSpPr>
          <p:cNvPr id="1091" name="Google Shape;1091;p79"/>
          <p:cNvSpPr/>
          <p:nvPr/>
        </p:nvSpPr>
        <p:spPr>
          <a:xfrm>
            <a:off x="4259829" y="-71975"/>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79"/>
          <p:cNvSpPr/>
          <p:nvPr/>
        </p:nvSpPr>
        <p:spPr>
          <a:xfrm rot="-6707563">
            <a:off x="-1398430" y="-859293"/>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79"/>
          <p:cNvSpPr/>
          <p:nvPr/>
        </p:nvSpPr>
        <p:spPr>
          <a:xfrm rot="-9485597">
            <a:off x="7041159" y="2517851"/>
            <a:ext cx="3303322" cy="372960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79"/>
          <p:cNvSpPr/>
          <p:nvPr/>
        </p:nvSpPr>
        <p:spPr>
          <a:xfrm rot="10800000">
            <a:off x="-820695" y="3410028"/>
            <a:ext cx="5016906" cy="185381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79"/>
          <p:cNvSpPr/>
          <p:nvPr/>
        </p:nvSpPr>
        <p:spPr>
          <a:xfrm>
            <a:off x="4864655" y="8"/>
            <a:ext cx="5718317" cy="211300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79"/>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7" name="Google Shape;1097;p79"/>
          <p:cNvGrpSpPr/>
          <p:nvPr/>
        </p:nvGrpSpPr>
        <p:grpSpPr>
          <a:xfrm rot="10800000">
            <a:off x="8075195" y="1565719"/>
            <a:ext cx="355704" cy="470530"/>
            <a:chOff x="286275" y="729525"/>
            <a:chExt cx="240000" cy="317475"/>
          </a:xfrm>
        </p:grpSpPr>
        <p:sp>
          <p:nvSpPr>
            <p:cNvPr id="1098" name="Google Shape;1098;p7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7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0" name="Google Shape;1100;p79"/>
          <p:cNvGrpSpPr/>
          <p:nvPr/>
        </p:nvGrpSpPr>
        <p:grpSpPr>
          <a:xfrm rot="1800142">
            <a:off x="619287" y="1879758"/>
            <a:ext cx="355702" cy="470528"/>
            <a:chOff x="286275" y="729525"/>
            <a:chExt cx="240000" cy="317475"/>
          </a:xfrm>
        </p:grpSpPr>
        <p:sp>
          <p:nvSpPr>
            <p:cNvPr id="1101" name="Google Shape;1101;p7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7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3" name="Google Shape;1103;p79"/>
          <p:cNvGrpSpPr/>
          <p:nvPr/>
        </p:nvGrpSpPr>
        <p:grpSpPr>
          <a:xfrm rot="1800142">
            <a:off x="2047012" y="2465108"/>
            <a:ext cx="355702" cy="470528"/>
            <a:chOff x="286275" y="729525"/>
            <a:chExt cx="240000" cy="317475"/>
          </a:xfrm>
        </p:grpSpPr>
        <p:sp>
          <p:nvSpPr>
            <p:cNvPr id="1104" name="Google Shape;1104;p7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7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6" name="Google Shape;1106;p79"/>
          <p:cNvGrpSpPr/>
          <p:nvPr/>
        </p:nvGrpSpPr>
        <p:grpSpPr>
          <a:xfrm rot="8100000">
            <a:off x="6660335" y="2169819"/>
            <a:ext cx="355703" cy="470528"/>
            <a:chOff x="286275" y="729525"/>
            <a:chExt cx="240000" cy="317475"/>
          </a:xfrm>
        </p:grpSpPr>
        <p:sp>
          <p:nvSpPr>
            <p:cNvPr id="1107" name="Google Shape;1107;p7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7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9" name="Google Shape;1109;p79"/>
          <p:cNvGrpSpPr/>
          <p:nvPr/>
        </p:nvGrpSpPr>
        <p:grpSpPr>
          <a:xfrm rot="4896251">
            <a:off x="7308016" y="770195"/>
            <a:ext cx="355700" cy="470524"/>
            <a:chOff x="286275" y="729525"/>
            <a:chExt cx="240000" cy="317475"/>
          </a:xfrm>
        </p:grpSpPr>
        <p:sp>
          <p:nvSpPr>
            <p:cNvPr id="1110" name="Google Shape;1110;p7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7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2" name="Google Shape;1112;p79"/>
          <p:cNvGrpSpPr/>
          <p:nvPr/>
        </p:nvGrpSpPr>
        <p:grpSpPr>
          <a:xfrm rot="6475876">
            <a:off x="1509905" y="947565"/>
            <a:ext cx="355702" cy="470527"/>
            <a:chOff x="286275" y="729525"/>
            <a:chExt cx="240000" cy="317475"/>
          </a:xfrm>
        </p:grpSpPr>
        <p:sp>
          <p:nvSpPr>
            <p:cNvPr id="1113" name="Google Shape;1113;p7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7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5" name="Google Shape;1115;p79"/>
          <p:cNvSpPr/>
          <p:nvPr/>
        </p:nvSpPr>
        <p:spPr>
          <a:xfrm>
            <a:off x="19531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79"/>
          <p:cNvSpPr/>
          <p:nvPr/>
        </p:nvSpPr>
        <p:spPr>
          <a:xfrm rot="7486041" flipH="1">
            <a:off x="5097299" y="4542062"/>
            <a:ext cx="891544" cy="129799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79"/>
          <p:cNvSpPr txBox="1">
            <a:spLocks noGrp="1"/>
          </p:cNvSpPr>
          <p:nvPr>
            <p:ph type="title"/>
          </p:nvPr>
        </p:nvSpPr>
        <p:spPr>
          <a:xfrm>
            <a:off x="2425650" y="2169313"/>
            <a:ext cx="4292700" cy="1218900"/>
          </a:xfrm>
          <a:prstGeom prst="rect">
            <a:avLst/>
          </a:prstGeom>
        </p:spPr>
        <p:txBody>
          <a:bodyPr spcFirstLastPara="1" wrap="square" lIns="91425" tIns="91425" rIns="91425" bIns="91425" anchor="ctr" anchorCtr="0">
            <a:noAutofit/>
          </a:bodyPr>
          <a:lstStyle>
            <a:lvl1pPr lvl="0" algn="ct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118" name="Google Shape;1118;p79"/>
          <p:cNvSpPr txBox="1">
            <a:spLocks noGrp="1"/>
          </p:cNvSpPr>
          <p:nvPr>
            <p:ph type="title" idx="2" hasCustomPrompt="1"/>
          </p:nvPr>
        </p:nvSpPr>
        <p:spPr>
          <a:xfrm>
            <a:off x="3878973" y="1249000"/>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19" name="Google Shape;1119;p79"/>
          <p:cNvSpPr txBox="1">
            <a:spLocks noGrp="1"/>
          </p:cNvSpPr>
          <p:nvPr>
            <p:ph type="subTitle" idx="1"/>
          </p:nvPr>
        </p:nvSpPr>
        <p:spPr>
          <a:xfrm>
            <a:off x="3269373" y="3466700"/>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20" name="Google Shape;1120;p79"/>
          <p:cNvSpPr/>
          <p:nvPr/>
        </p:nvSpPr>
        <p:spPr>
          <a:xfrm>
            <a:off x="6173474" y="22042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21" name="Google Shape;1121;p79"/>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1122" name="Google Shape;1122;p79"/>
          <p:cNvPicPr preferRelativeResize="0"/>
          <p:nvPr/>
        </p:nvPicPr>
        <p:blipFill rotWithShape="1">
          <a:blip r:embed="rId2">
            <a:alphaModFix/>
          </a:blip>
          <a:srcRect l="29957"/>
          <a:stretch/>
        </p:blipFill>
        <p:spPr>
          <a:xfrm>
            <a:off x="4450650" y="-213912"/>
            <a:ext cx="4930350" cy="5571324"/>
          </a:xfrm>
          <a:prstGeom prst="rect">
            <a:avLst/>
          </a:prstGeom>
          <a:noFill/>
          <a:ln>
            <a:noFill/>
          </a:ln>
        </p:spPr>
      </p:pic>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123"/>
        <p:cNvGrpSpPr/>
        <p:nvPr/>
      </p:nvGrpSpPr>
      <p:grpSpPr>
        <a:xfrm>
          <a:off x="0" y="0"/>
          <a:ext cx="0" cy="0"/>
          <a:chOff x="0" y="0"/>
          <a:chExt cx="0" cy="0"/>
        </a:xfrm>
      </p:grpSpPr>
      <p:sp>
        <p:nvSpPr>
          <p:cNvPr id="1124" name="Google Shape;1124;p8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125" name="Google Shape;1125;p80"/>
          <p:cNvSpPr/>
          <p:nvPr/>
        </p:nvSpPr>
        <p:spPr>
          <a:xfrm rot="-2700000">
            <a:off x="53481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80"/>
          <p:cNvSpPr/>
          <p:nvPr/>
        </p:nvSpPr>
        <p:spPr>
          <a:xfrm rot="10800000">
            <a:off x="7976928" y="3889240"/>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7" name="Google Shape;1127;p80"/>
          <p:cNvGrpSpPr/>
          <p:nvPr/>
        </p:nvGrpSpPr>
        <p:grpSpPr>
          <a:xfrm>
            <a:off x="-166749" y="-381051"/>
            <a:ext cx="1759703" cy="6232220"/>
            <a:chOff x="31672" y="318198"/>
            <a:chExt cx="754040" cy="2670417"/>
          </a:xfrm>
        </p:grpSpPr>
        <p:sp>
          <p:nvSpPr>
            <p:cNvPr id="1128" name="Google Shape;1128;p80"/>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80"/>
            <p:cNvSpPr/>
            <p:nvPr/>
          </p:nvSpPr>
          <p:spPr>
            <a:xfrm rot="-1090116">
              <a:off x="180740" y="1914160"/>
              <a:ext cx="455904" cy="1029028"/>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30" name="Google Shape;1130;p80"/>
          <p:cNvSpPr/>
          <p:nvPr/>
        </p:nvSpPr>
        <p:spPr>
          <a:xfrm rot="6615849">
            <a:off x="8507200" y="-454068"/>
            <a:ext cx="1364750" cy="1986919"/>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80"/>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1132"/>
        <p:cNvGrpSpPr/>
        <p:nvPr/>
      </p:nvGrpSpPr>
      <p:grpSpPr>
        <a:xfrm>
          <a:off x="0" y="0"/>
          <a:ext cx="0" cy="0"/>
          <a:chOff x="0" y="0"/>
          <a:chExt cx="0" cy="0"/>
        </a:xfrm>
      </p:grpSpPr>
      <p:sp>
        <p:nvSpPr>
          <p:cNvPr id="1133" name="Google Shape;1133;p8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134" name="Google Shape;1134;p81"/>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81"/>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81"/>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81"/>
          <p:cNvSpPr/>
          <p:nvPr/>
        </p:nvSpPr>
        <p:spPr>
          <a:xfrm rot="1558570">
            <a:off x="-275545" y="-993207"/>
            <a:ext cx="1364745" cy="198692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81"/>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81"/>
          <p:cNvSpPr/>
          <p:nvPr/>
        </p:nvSpPr>
        <p:spPr>
          <a:xfrm rot="10800000">
            <a:off x="7233847" y="3916324"/>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Title only 3">
  <p:cSld name="TITLE_ONLY_2">
    <p:spTree>
      <p:nvGrpSpPr>
        <p:cNvPr id="1" name="Shape 1140"/>
        <p:cNvGrpSpPr/>
        <p:nvPr/>
      </p:nvGrpSpPr>
      <p:grpSpPr>
        <a:xfrm>
          <a:off x="0" y="0"/>
          <a:ext cx="0" cy="0"/>
          <a:chOff x="0" y="0"/>
          <a:chExt cx="0" cy="0"/>
        </a:xfrm>
      </p:grpSpPr>
      <p:sp>
        <p:nvSpPr>
          <p:cNvPr id="1141" name="Google Shape;1141;p8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142" name="Google Shape;1142;p82"/>
          <p:cNvSpPr/>
          <p:nvPr/>
        </p:nvSpPr>
        <p:spPr>
          <a:xfrm rot="-2700000">
            <a:off x="5635090"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82"/>
          <p:cNvSpPr/>
          <p:nvPr/>
        </p:nvSpPr>
        <p:spPr>
          <a:xfrm rot="5400000">
            <a:off x="7500495"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4" name="Google Shape;1144;p82"/>
          <p:cNvGrpSpPr/>
          <p:nvPr/>
        </p:nvGrpSpPr>
        <p:grpSpPr>
          <a:xfrm>
            <a:off x="-67875" y="-381051"/>
            <a:ext cx="1113233" cy="5753003"/>
            <a:chOff x="74040" y="318198"/>
            <a:chExt cx="477025" cy="2465080"/>
          </a:xfrm>
        </p:grpSpPr>
        <p:sp>
          <p:nvSpPr>
            <p:cNvPr id="1145" name="Google Shape;1145;p82"/>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82"/>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47" name="Google Shape;1147;p82"/>
          <p:cNvSpPr/>
          <p:nvPr/>
        </p:nvSpPr>
        <p:spPr>
          <a:xfrm rot="8996209">
            <a:off x="8468300" y="28272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82"/>
          <p:cNvSpPr/>
          <p:nvPr/>
        </p:nvSpPr>
        <p:spPr>
          <a:xfrm rot="2700000">
            <a:off x="-86585"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Title only 4">
  <p:cSld name="TITLE_ONLY_2_1">
    <p:spTree>
      <p:nvGrpSpPr>
        <p:cNvPr id="1" name="Shape 1149"/>
        <p:cNvGrpSpPr/>
        <p:nvPr/>
      </p:nvGrpSpPr>
      <p:grpSpPr>
        <a:xfrm>
          <a:off x="0" y="0"/>
          <a:ext cx="0" cy="0"/>
          <a:chOff x="0" y="0"/>
          <a:chExt cx="0" cy="0"/>
        </a:xfrm>
      </p:grpSpPr>
      <p:sp>
        <p:nvSpPr>
          <p:cNvPr id="1150" name="Google Shape;1150;p83"/>
          <p:cNvSpPr/>
          <p:nvPr/>
        </p:nvSpPr>
        <p:spPr>
          <a:xfrm rot="2700000" flipH="1">
            <a:off x="-136550" y="46978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83"/>
          <p:cNvSpPr/>
          <p:nvPr/>
        </p:nvSpPr>
        <p:spPr>
          <a:xfrm rot="-5400000" flipH="1">
            <a:off x="122"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52" name="Google Shape;1152;p83"/>
          <p:cNvGrpSpPr/>
          <p:nvPr/>
        </p:nvGrpSpPr>
        <p:grpSpPr>
          <a:xfrm flipH="1">
            <a:off x="8143061" y="-381051"/>
            <a:ext cx="1113233" cy="5753003"/>
            <a:chOff x="74040" y="318198"/>
            <a:chExt cx="477025" cy="2465080"/>
          </a:xfrm>
        </p:grpSpPr>
        <p:sp>
          <p:nvSpPr>
            <p:cNvPr id="1153" name="Google Shape;1153;p83"/>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83"/>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5" name="Google Shape;1155;p83"/>
          <p:cNvSpPr/>
          <p:nvPr/>
        </p:nvSpPr>
        <p:spPr>
          <a:xfrm rot="-2700000" flipH="1">
            <a:off x="8754850"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8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itle only 5">
  <p:cSld name="TITLE_ONLY_3">
    <p:spTree>
      <p:nvGrpSpPr>
        <p:cNvPr id="1" name="Shape 1157"/>
        <p:cNvGrpSpPr/>
        <p:nvPr/>
      </p:nvGrpSpPr>
      <p:grpSpPr>
        <a:xfrm>
          <a:off x="0" y="0"/>
          <a:ext cx="0" cy="0"/>
          <a:chOff x="0" y="0"/>
          <a:chExt cx="0" cy="0"/>
        </a:xfrm>
      </p:grpSpPr>
      <p:sp>
        <p:nvSpPr>
          <p:cNvPr id="1158" name="Google Shape;1158;p8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159" name="Google Shape;1159;p84"/>
          <p:cNvSpPr/>
          <p:nvPr/>
        </p:nvSpPr>
        <p:spPr>
          <a:xfrm rot="2700000" flipH="1">
            <a:off x="314239"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84"/>
          <p:cNvSpPr/>
          <p:nvPr/>
        </p:nvSpPr>
        <p:spPr>
          <a:xfrm rot="10800000" flipH="1">
            <a:off x="-74140"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84"/>
          <p:cNvSpPr/>
          <p:nvPr/>
        </p:nvSpPr>
        <p:spPr>
          <a:xfrm flipH="1">
            <a:off x="6228220"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84"/>
          <p:cNvSpPr/>
          <p:nvPr/>
        </p:nvSpPr>
        <p:spPr>
          <a:xfrm flipH="1">
            <a:off x="8290501" y="-381051"/>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84"/>
          <p:cNvSpPr/>
          <p:nvPr/>
        </p:nvSpPr>
        <p:spPr>
          <a:xfrm rot="-8996209" flipH="1">
            <a:off x="-686055" y="2707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84"/>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1165"/>
        <p:cNvGrpSpPr/>
        <p:nvPr/>
      </p:nvGrpSpPr>
      <p:grpSpPr>
        <a:xfrm>
          <a:off x="0" y="0"/>
          <a:ext cx="0" cy="0"/>
          <a:chOff x="0" y="0"/>
          <a:chExt cx="0" cy="0"/>
        </a:xfrm>
      </p:grpSpPr>
      <p:sp>
        <p:nvSpPr>
          <p:cNvPr id="1166" name="Google Shape;1166;p85"/>
          <p:cNvSpPr txBox="1">
            <a:spLocks noGrp="1"/>
          </p:cNvSpPr>
          <p:nvPr>
            <p:ph type="title" hasCustomPrompt="1"/>
          </p:nvPr>
        </p:nvSpPr>
        <p:spPr>
          <a:xfrm>
            <a:off x="713100" y="704188"/>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67" name="Google Shape;1167;p85"/>
          <p:cNvSpPr txBox="1">
            <a:spLocks noGrp="1"/>
          </p:cNvSpPr>
          <p:nvPr>
            <p:ph type="subTitle" idx="1"/>
          </p:nvPr>
        </p:nvSpPr>
        <p:spPr>
          <a:xfrm>
            <a:off x="713100" y="1371913"/>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168" name="Google Shape;1168;p85"/>
          <p:cNvSpPr txBox="1">
            <a:spLocks noGrp="1"/>
          </p:cNvSpPr>
          <p:nvPr>
            <p:ph type="title" idx="2" hasCustomPrompt="1"/>
          </p:nvPr>
        </p:nvSpPr>
        <p:spPr>
          <a:xfrm>
            <a:off x="713100" y="2001900"/>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69" name="Google Shape;1169;p85"/>
          <p:cNvSpPr txBox="1">
            <a:spLocks noGrp="1"/>
          </p:cNvSpPr>
          <p:nvPr>
            <p:ph type="subTitle" idx="3"/>
          </p:nvPr>
        </p:nvSpPr>
        <p:spPr>
          <a:xfrm>
            <a:off x="713100" y="2682338"/>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170" name="Google Shape;1170;p85"/>
          <p:cNvSpPr txBox="1">
            <a:spLocks noGrp="1"/>
          </p:cNvSpPr>
          <p:nvPr>
            <p:ph type="title" idx="4" hasCustomPrompt="1"/>
          </p:nvPr>
        </p:nvSpPr>
        <p:spPr>
          <a:xfrm>
            <a:off x="713100" y="3299612"/>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71" name="Google Shape;1171;p85"/>
          <p:cNvSpPr txBox="1">
            <a:spLocks noGrp="1"/>
          </p:cNvSpPr>
          <p:nvPr>
            <p:ph type="subTitle" idx="5"/>
          </p:nvPr>
        </p:nvSpPr>
        <p:spPr>
          <a:xfrm>
            <a:off x="713100" y="3992762"/>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grpSp>
        <p:nvGrpSpPr>
          <p:cNvPr id="1172" name="Google Shape;1172;p85"/>
          <p:cNvGrpSpPr/>
          <p:nvPr/>
        </p:nvGrpSpPr>
        <p:grpSpPr>
          <a:xfrm flipH="1">
            <a:off x="6747502" y="-381051"/>
            <a:ext cx="2831191" cy="6546696"/>
            <a:chOff x="-94951" y="318198"/>
            <a:chExt cx="1213177" cy="2805166"/>
          </a:xfrm>
        </p:grpSpPr>
        <p:sp>
          <p:nvSpPr>
            <p:cNvPr id="1173" name="Google Shape;1173;p85"/>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85"/>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5" name="Google Shape;1175;p85"/>
          <p:cNvSpPr/>
          <p:nvPr/>
        </p:nvSpPr>
        <p:spPr>
          <a:xfrm rot="10800000" flipH="1">
            <a:off x="-972652" y="-132155"/>
            <a:ext cx="3619152" cy="98875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85"/>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1177"/>
        <p:cNvGrpSpPr/>
        <p:nvPr/>
      </p:nvGrpSpPr>
      <p:grpSpPr>
        <a:xfrm>
          <a:off x="0" y="0"/>
          <a:ext cx="0" cy="0"/>
          <a:chOff x="0" y="0"/>
          <a:chExt cx="0" cy="0"/>
        </a:xfrm>
      </p:grpSpPr>
      <p:sp>
        <p:nvSpPr>
          <p:cNvPr id="1178" name="Google Shape;1178;p86"/>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86"/>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86"/>
          <p:cNvSpPr/>
          <p:nvPr/>
        </p:nvSpPr>
        <p:spPr>
          <a:xfrm>
            <a:off x="7071633" y="-104201"/>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86"/>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86"/>
          <p:cNvSpPr/>
          <p:nvPr/>
        </p:nvSpPr>
        <p:spPr>
          <a:xfrm>
            <a:off x="-2475748" y="-6479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86"/>
          <p:cNvSpPr txBox="1">
            <a:spLocks noGrp="1"/>
          </p:cNvSpPr>
          <p:nvPr>
            <p:ph type="title" hasCustomPrompt="1"/>
          </p:nvPr>
        </p:nvSpPr>
        <p:spPr>
          <a:xfrm>
            <a:off x="985925" y="2862816"/>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84" name="Google Shape;1184;p86"/>
          <p:cNvSpPr txBox="1">
            <a:spLocks noGrp="1"/>
          </p:cNvSpPr>
          <p:nvPr>
            <p:ph type="subTitle" idx="1"/>
          </p:nvPr>
        </p:nvSpPr>
        <p:spPr>
          <a:xfrm>
            <a:off x="985925" y="3815895"/>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185" name="Google Shape;1185;p86"/>
          <p:cNvSpPr txBox="1">
            <a:spLocks noGrp="1"/>
          </p:cNvSpPr>
          <p:nvPr>
            <p:ph type="title" idx="2" hasCustomPrompt="1"/>
          </p:nvPr>
        </p:nvSpPr>
        <p:spPr>
          <a:xfrm>
            <a:off x="3441000" y="1527540"/>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86" name="Google Shape;1186;p86"/>
          <p:cNvSpPr txBox="1">
            <a:spLocks noGrp="1"/>
          </p:cNvSpPr>
          <p:nvPr>
            <p:ph type="subTitle" idx="3"/>
          </p:nvPr>
        </p:nvSpPr>
        <p:spPr>
          <a:xfrm>
            <a:off x="3441000" y="2493331"/>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187" name="Google Shape;1187;p86"/>
          <p:cNvSpPr txBox="1">
            <a:spLocks noGrp="1"/>
          </p:cNvSpPr>
          <p:nvPr>
            <p:ph type="title" idx="4" hasCustomPrompt="1"/>
          </p:nvPr>
        </p:nvSpPr>
        <p:spPr>
          <a:xfrm>
            <a:off x="5896075" y="2837395"/>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88" name="Google Shape;1188;p86"/>
          <p:cNvSpPr txBox="1">
            <a:spLocks noGrp="1"/>
          </p:cNvSpPr>
          <p:nvPr>
            <p:ph type="subTitle" idx="5"/>
          </p:nvPr>
        </p:nvSpPr>
        <p:spPr>
          <a:xfrm>
            <a:off x="5896075" y="3815899"/>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189" name="Google Shape;1189;p86"/>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90" name="Google Shape;1190;p86"/>
          <p:cNvSpPr txBox="1">
            <a:spLocks noGrp="1"/>
          </p:cNvSpPr>
          <p:nvPr>
            <p:ph type="title" idx="7"/>
          </p:nvPr>
        </p:nvSpPr>
        <p:spPr>
          <a:xfrm>
            <a:off x="98592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91" name="Google Shape;1191;p86"/>
          <p:cNvSpPr txBox="1">
            <a:spLocks noGrp="1"/>
          </p:cNvSpPr>
          <p:nvPr>
            <p:ph type="title" idx="8"/>
          </p:nvPr>
        </p:nvSpPr>
        <p:spPr>
          <a:xfrm>
            <a:off x="589607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92" name="Google Shape;1192;p86"/>
          <p:cNvSpPr txBox="1">
            <a:spLocks noGrp="1"/>
          </p:cNvSpPr>
          <p:nvPr>
            <p:ph type="title" idx="9"/>
          </p:nvPr>
        </p:nvSpPr>
        <p:spPr>
          <a:xfrm>
            <a:off x="3441000" y="2066350"/>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hanks">
  <p:cSld name="CUSTOM_3">
    <p:bg>
      <p:bgPr>
        <a:solidFill>
          <a:schemeClr val="dk1"/>
        </a:solidFill>
        <a:effectLst/>
      </p:bgPr>
    </p:bg>
    <p:spTree>
      <p:nvGrpSpPr>
        <p:cNvPr id="1" name="Shape 1193"/>
        <p:cNvGrpSpPr/>
        <p:nvPr/>
      </p:nvGrpSpPr>
      <p:grpSpPr>
        <a:xfrm>
          <a:off x="0" y="0"/>
          <a:ext cx="0" cy="0"/>
          <a:chOff x="0" y="0"/>
          <a:chExt cx="0" cy="0"/>
        </a:xfrm>
      </p:grpSpPr>
      <p:sp>
        <p:nvSpPr>
          <p:cNvPr id="1194" name="Google Shape;1194;p87"/>
          <p:cNvSpPr/>
          <p:nvPr/>
        </p:nvSpPr>
        <p:spPr>
          <a:xfrm rot="4849730">
            <a:off x="1896267" y="-2056677"/>
            <a:ext cx="2827171" cy="4227791"/>
          </a:xfrm>
          <a:custGeom>
            <a:avLst/>
            <a:gdLst/>
            <a:ahLst/>
            <a:cxnLst/>
            <a:rect l="l" t="t" r="r" b="b"/>
            <a:pathLst>
              <a:path w="10357" h="15488" extrusionOk="0">
                <a:moveTo>
                  <a:pt x="3410" y="1"/>
                </a:moveTo>
                <a:cubicBezTo>
                  <a:pt x="3396" y="1"/>
                  <a:pt x="3383" y="1"/>
                  <a:pt x="3369" y="1"/>
                </a:cubicBezTo>
                <a:cubicBezTo>
                  <a:pt x="2019" y="34"/>
                  <a:pt x="868" y="1152"/>
                  <a:pt x="434" y="2420"/>
                </a:cubicBezTo>
                <a:cubicBezTo>
                  <a:pt x="1" y="3703"/>
                  <a:pt x="251" y="4637"/>
                  <a:pt x="34" y="5404"/>
                </a:cubicBezTo>
                <a:cubicBezTo>
                  <a:pt x="285" y="8389"/>
                  <a:pt x="1352" y="11307"/>
                  <a:pt x="3102" y="13725"/>
                </a:cubicBezTo>
                <a:cubicBezTo>
                  <a:pt x="3686" y="14541"/>
                  <a:pt x="4453" y="15359"/>
                  <a:pt x="5437" y="15475"/>
                </a:cubicBezTo>
                <a:cubicBezTo>
                  <a:pt x="5512" y="15483"/>
                  <a:pt x="5587" y="15487"/>
                  <a:pt x="5661" y="15487"/>
                </a:cubicBezTo>
                <a:cubicBezTo>
                  <a:pt x="6960" y="15487"/>
                  <a:pt x="8020" y="14272"/>
                  <a:pt x="8571" y="13058"/>
                </a:cubicBezTo>
                <a:cubicBezTo>
                  <a:pt x="10356" y="9139"/>
                  <a:pt x="9305" y="4103"/>
                  <a:pt x="6088" y="1252"/>
                </a:cubicBezTo>
                <a:cubicBezTo>
                  <a:pt x="5331" y="577"/>
                  <a:pt x="4412" y="1"/>
                  <a:pt x="34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87"/>
          <p:cNvSpPr/>
          <p:nvPr/>
        </p:nvSpPr>
        <p:spPr>
          <a:xfrm rot="5400000">
            <a:off x="6180175" y="-275626"/>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87"/>
          <p:cNvSpPr/>
          <p:nvPr/>
        </p:nvSpPr>
        <p:spPr>
          <a:xfrm rot="-5400000">
            <a:off x="102286" y="1162426"/>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87"/>
          <p:cNvSpPr/>
          <p:nvPr/>
        </p:nvSpPr>
        <p:spPr>
          <a:xfrm flipH="1">
            <a:off x="3765989" y="9964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8" name="Google Shape;1198;p87"/>
          <p:cNvGrpSpPr/>
          <p:nvPr/>
        </p:nvGrpSpPr>
        <p:grpSpPr>
          <a:xfrm rot="10800000" flipH="1">
            <a:off x="4362690" y="-123119"/>
            <a:ext cx="4900297" cy="5966315"/>
            <a:chOff x="163262" y="76124"/>
            <a:chExt cx="2099797" cy="2556481"/>
          </a:xfrm>
        </p:grpSpPr>
        <p:sp>
          <p:nvSpPr>
            <p:cNvPr id="1199" name="Google Shape;1199;p87"/>
            <p:cNvSpPr/>
            <p:nvPr/>
          </p:nvSpPr>
          <p:spPr>
            <a:xfrm rot="3483685">
              <a:off x="309312" y="107220"/>
              <a:ext cx="382018" cy="55621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87"/>
            <p:cNvSpPr/>
            <p:nvPr/>
          </p:nvSpPr>
          <p:spPr>
            <a:xfrm rot="-5400276">
              <a:off x="1338350" y="1707918"/>
              <a:ext cx="567763" cy="1281610"/>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1" name="Google Shape;1201;p87"/>
          <p:cNvSpPr/>
          <p:nvPr/>
        </p:nvSpPr>
        <p:spPr>
          <a:xfrm flipH="1">
            <a:off x="3807280" y="2889477"/>
            <a:ext cx="767090" cy="24855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87"/>
          <p:cNvSpPr txBox="1">
            <a:spLocks noGrp="1"/>
          </p:cNvSpPr>
          <p:nvPr>
            <p:ph type="title"/>
          </p:nvPr>
        </p:nvSpPr>
        <p:spPr>
          <a:xfrm>
            <a:off x="4989300" y="1057292"/>
            <a:ext cx="3434700" cy="615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4800">
                <a:solidFill>
                  <a:schemeClr val="accent3"/>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203" name="Google Shape;1203;p87"/>
          <p:cNvSpPr txBox="1">
            <a:spLocks noGrp="1"/>
          </p:cNvSpPr>
          <p:nvPr>
            <p:ph type="subTitle" idx="1"/>
          </p:nvPr>
        </p:nvSpPr>
        <p:spPr>
          <a:xfrm>
            <a:off x="4989300" y="1789642"/>
            <a:ext cx="3434700" cy="1426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3"/>
              </a:buClr>
              <a:buSzPts val="1400"/>
              <a:buNone/>
              <a:defRPr sz="16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Clr>
                <a:schemeClr val="accent3"/>
              </a:buClr>
              <a:buSzPts val="1400"/>
              <a:buNone/>
              <a:defRPr>
                <a:solidFill>
                  <a:schemeClr val="accent3"/>
                </a:solidFill>
              </a:defRPr>
            </a:lvl2pPr>
            <a:lvl3pPr lvl="2" algn="ctr" rtl="0">
              <a:lnSpc>
                <a:spcPct val="100000"/>
              </a:lnSpc>
              <a:spcBef>
                <a:spcPts val="1600"/>
              </a:spcBef>
              <a:spcAft>
                <a:spcPts val="0"/>
              </a:spcAft>
              <a:buClr>
                <a:schemeClr val="accent3"/>
              </a:buClr>
              <a:buSzPts val="1400"/>
              <a:buNone/>
              <a:defRPr>
                <a:solidFill>
                  <a:schemeClr val="accent3"/>
                </a:solidFill>
              </a:defRPr>
            </a:lvl3pPr>
            <a:lvl4pPr lvl="3" algn="ctr" rtl="0">
              <a:lnSpc>
                <a:spcPct val="100000"/>
              </a:lnSpc>
              <a:spcBef>
                <a:spcPts val="1600"/>
              </a:spcBef>
              <a:spcAft>
                <a:spcPts val="0"/>
              </a:spcAft>
              <a:buClr>
                <a:schemeClr val="accent3"/>
              </a:buClr>
              <a:buSzPts val="1400"/>
              <a:buNone/>
              <a:defRPr>
                <a:solidFill>
                  <a:schemeClr val="accent3"/>
                </a:solidFill>
              </a:defRPr>
            </a:lvl4pPr>
            <a:lvl5pPr lvl="4" algn="ctr" rtl="0">
              <a:lnSpc>
                <a:spcPct val="100000"/>
              </a:lnSpc>
              <a:spcBef>
                <a:spcPts val="1600"/>
              </a:spcBef>
              <a:spcAft>
                <a:spcPts val="0"/>
              </a:spcAft>
              <a:buClr>
                <a:schemeClr val="accent3"/>
              </a:buClr>
              <a:buSzPts val="1400"/>
              <a:buNone/>
              <a:defRPr>
                <a:solidFill>
                  <a:schemeClr val="accent3"/>
                </a:solidFill>
              </a:defRPr>
            </a:lvl5pPr>
            <a:lvl6pPr lvl="5" algn="ctr" rtl="0">
              <a:lnSpc>
                <a:spcPct val="100000"/>
              </a:lnSpc>
              <a:spcBef>
                <a:spcPts val="1600"/>
              </a:spcBef>
              <a:spcAft>
                <a:spcPts val="0"/>
              </a:spcAft>
              <a:buClr>
                <a:schemeClr val="accent3"/>
              </a:buClr>
              <a:buSzPts val="1400"/>
              <a:buNone/>
              <a:defRPr>
                <a:solidFill>
                  <a:schemeClr val="accent3"/>
                </a:solidFill>
              </a:defRPr>
            </a:lvl6pPr>
            <a:lvl7pPr lvl="6" algn="ctr" rtl="0">
              <a:lnSpc>
                <a:spcPct val="100000"/>
              </a:lnSpc>
              <a:spcBef>
                <a:spcPts val="1600"/>
              </a:spcBef>
              <a:spcAft>
                <a:spcPts val="0"/>
              </a:spcAft>
              <a:buClr>
                <a:schemeClr val="accent3"/>
              </a:buClr>
              <a:buSzPts val="1400"/>
              <a:buNone/>
              <a:defRPr>
                <a:solidFill>
                  <a:schemeClr val="accent3"/>
                </a:solidFill>
              </a:defRPr>
            </a:lvl7pPr>
            <a:lvl8pPr lvl="7" algn="ctr" rtl="0">
              <a:lnSpc>
                <a:spcPct val="100000"/>
              </a:lnSpc>
              <a:spcBef>
                <a:spcPts val="1600"/>
              </a:spcBef>
              <a:spcAft>
                <a:spcPts val="0"/>
              </a:spcAft>
              <a:buClr>
                <a:schemeClr val="accent3"/>
              </a:buClr>
              <a:buSzPts val="1400"/>
              <a:buNone/>
              <a:defRPr>
                <a:solidFill>
                  <a:schemeClr val="accent3"/>
                </a:solidFill>
              </a:defRPr>
            </a:lvl8pPr>
            <a:lvl9pPr lvl="8" algn="ctr" rtl="0">
              <a:lnSpc>
                <a:spcPct val="100000"/>
              </a:lnSpc>
              <a:spcBef>
                <a:spcPts val="1600"/>
              </a:spcBef>
              <a:spcAft>
                <a:spcPts val="1600"/>
              </a:spcAft>
              <a:buClr>
                <a:schemeClr val="accent3"/>
              </a:buClr>
              <a:buSzPts val="1400"/>
              <a:buNone/>
              <a:defRPr>
                <a:solidFill>
                  <a:schemeClr val="accent3"/>
                </a:solidFill>
              </a:defRPr>
            </a:lvl9pPr>
          </a:lstStyle>
          <a:p>
            <a:endParaRPr/>
          </a:p>
        </p:txBody>
      </p:sp>
      <p:pic>
        <p:nvPicPr>
          <p:cNvPr id="1204" name="Google Shape;1204;p87"/>
          <p:cNvPicPr preferRelativeResize="0"/>
          <p:nvPr/>
        </p:nvPicPr>
        <p:blipFill rotWithShape="1">
          <a:blip r:embed="rId2">
            <a:alphaModFix/>
          </a:blip>
          <a:srcRect l="29957"/>
          <a:stretch/>
        </p:blipFill>
        <p:spPr>
          <a:xfrm>
            <a:off x="-55125" y="-129050"/>
            <a:ext cx="4930350" cy="5571324"/>
          </a:xfrm>
          <a:prstGeom prst="rect">
            <a:avLst/>
          </a:prstGeom>
          <a:noFill/>
          <a:ln>
            <a:noFill/>
          </a:ln>
        </p:spPr>
      </p:pic>
      <p:sp>
        <p:nvSpPr>
          <p:cNvPr id="1205" name="Google Shape;1205;p87"/>
          <p:cNvSpPr txBox="1"/>
          <p:nvPr/>
        </p:nvSpPr>
        <p:spPr>
          <a:xfrm>
            <a:off x="4989300" y="3734700"/>
            <a:ext cx="3434700" cy="434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GB" sz="1000">
                <a:solidFill>
                  <a:schemeClr val="accent3"/>
                </a:solidFill>
                <a:latin typeface="Jost Medium"/>
                <a:ea typeface="Jost Medium"/>
                <a:cs typeface="Jost Medium"/>
                <a:sym typeface="Jost Medium"/>
              </a:rPr>
              <a:t>CREDITS: This presentation template was created by </a:t>
            </a:r>
            <a:r>
              <a:rPr lang="en-GB" sz="1000">
                <a:solidFill>
                  <a:schemeClr val="accent3"/>
                </a:solidFill>
                <a:uFill>
                  <a:noFill/>
                </a:uFill>
                <a:latin typeface="Jost Medium"/>
                <a:ea typeface="Jost Medium"/>
                <a:cs typeface="Jost Medium"/>
                <a:sym typeface="Jost Medium"/>
                <a:hlinkClick r:id="rId3">
                  <a:extLst>
                    <a:ext uri="{A12FA001-AC4F-418D-AE19-62706E023703}">
                      <ahyp:hlinkClr xmlns:ahyp="http://schemas.microsoft.com/office/drawing/2018/hyperlinkcolor" val="tx"/>
                    </a:ext>
                  </a:extLst>
                </a:hlinkClick>
              </a:rPr>
              <a:t>Slidesgo</a:t>
            </a:r>
            <a:r>
              <a:rPr lang="en-GB" sz="1000">
                <a:solidFill>
                  <a:schemeClr val="accent3"/>
                </a:solidFill>
                <a:latin typeface="Jost Medium"/>
                <a:ea typeface="Jost Medium"/>
                <a:cs typeface="Jost Medium"/>
                <a:sym typeface="Jost Medium"/>
              </a:rPr>
              <a:t>, including icons by </a:t>
            </a:r>
            <a:r>
              <a:rPr lang="en-GB" sz="1000">
                <a:solidFill>
                  <a:schemeClr val="accent3"/>
                </a:solidFill>
                <a:uFill>
                  <a:noFill/>
                </a:uFill>
                <a:latin typeface="Jost Medium"/>
                <a:ea typeface="Jost Medium"/>
                <a:cs typeface="Jost Medium"/>
                <a:sym typeface="Jost Medium"/>
                <a:hlinkClick r:id="rId4">
                  <a:extLst>
                    <a:ext uri="{A12FA001-AC4F-418D-AE19-62706E023703}">
                      <ahyp:hlinkClr xmlns:ahyp="http://schemas.microsoft.com/office/drawing/2018/hyperlinkcolor" val="tx"/>
                    </a:ext>
                  </a:extLst>
                </a:hlinkClick>
              </a:rPr>
              <a:t>Flaticon</a:t>
            </a:r>
            <a:r>
              <a:rPr lang="en-GB" sz="1000">
                <a:solidFill>
                  <a:schemeClr val="accent3"/>
                </a:solidFill>
                <a:latin typeface="Jost Medium"/>
                <a:ea typeface="Jost Medium"/>
                <a:cs typeface="Jost Medium"/>
                <a:sym typeface="Jost Medium"/>
              </a:rPr>
              <a:t>, and infographics &amp; images by Freepik</a:t>
            </a:r>
            <a:endParaRPr sz="1000">
              <a:solidFill>
                <a:schemeClr val="accent3"/>
              </a:solidFill>
              <a:latin typeface="Jost Medium"/>
              <a:ea typeface="Jost Medium"/>
              <a:cs typeface="Jost Medium"/>
              <a:sym typeface="Jost Medium"/>
            </a:endParaRPr>
          </a:p>
        </p:txBody>
      </p:sp>
      <p:pic>
        <p:nvPicPr>
          <p:cNvPr id="1206" name="Google Shape;1206;p87"/>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grpSp>
        <p:nvGrpSpPr>
          <p:cNvPr id="1207" name="Google Shape;1207;p87"/>
          <p:cNvGrpSpPr/>
          <p:nvPr/>
        </p:nvGrpSpPr>
        <p:grpSpPr>
          <a:xfrm>
            <a:off x="230563" y="681364"/>
            <a:ext cx="3597813" cy="3582811"/>
            <a:chOff x="230563" y="681364"/>
            <a:chExt cx="3597813" cy="3582811"/>
          </a:xfrm>
        </p:grpSpPr>
        <p:sp>
          <p:nvSpPr>
            <p:cNvPr id="1208" name="Google Shape;1208;p87"/>
            <p:cNvSpPr/>
            <p:nvPr/>
          </p:nvSpPr>
          <p:spPr>
            <a:xfrm>
              <a:off x="716104" y="2425968"/>
              <a:ext cx="362586" cy="361934"/>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87"/>
            <p:cNvSpPr/>
            <p:nvPr/>
          </p:nvSpPr>
          <p:spPr>
            <a:xfrm>
              <a:off x="1085856" y="2421710"/>
              <a:ext cx="107341" cy="102123"/>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87"/>
            <p:cNvSpPr/>
            <p:nvPr/>
          </p:nvSpPr>
          <p:spPr>
            <a:xfrm>
              <a:off x="3313910" y="2283975"/>
              <a:ext cx="107382" cy="10277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87"/>
            <p:cNvSpPr/>
            <p:nvPr/>
          </p:nvSpPr>
          <p:spPr>
            <a:xfrm>
              <a:off x="1236438" y="3952882"/>
              <a:ext cx="107341" cy="10277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87"/>
            <p:cNvSpPr/>
            <p:nvPr/>
          </p:nvSpPr>
          <p:spPr>
            <a:xfrm>
              <a:off x="2842511" y="3110505"/>
              <a:ext cx="107382" cy="102123"/>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87"/>
            <p:cNvSpPr/>
            <p:nvPr/>
          </p:nvSpPr>
          <p:spPr>
            <a:xfrm>
              <a:off x="2296456" y="860700"/>
              <a:ext cx="106689" cy="10277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87"/>
            <p:cNvSpPr/>
            <p:nvPr/>
          </p:nvSpPr>
          <p:spPr>
            <a:xfrm>
              <a:off x="1600840" y="913972"/>
              <a:ext cx="229643" cy="223854"/>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87"/>
            <p:cNvSpPr/>
            <p:nvPr/>
          </p:nvSpPr>
          <p:spPr>
            <a:xfrm>
              <a:off x="1475529" y="2412840"/>
              <a:ext cx="83043" cy="81250"/>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87"/>
            <p:cNvSpPr/>
            <p:nvPr/>
          </p:nvSpPr>
          <p:spPr>
            <a:xfrm>
              <a:off x="2342279" y="2795730"/>
              <a:ext cx="1345" cy="652"/>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87"/>
            <p:cNvSpPr/>
            <p:nvPr/>
          </p:nvSpPr>
          <p:spPr>
            <a:xfrm>
              <a:off x="2310847" y="2820598"/>
              <a:ext cx="693" cy="1957"/>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87"/>
            <p:cNvSpPr/>
            <p:nvPr/>
          </p:nvSpPr>
          <p:spPr>
            <a:xfrm>
              <a:off x="2310195" y="2811425"/>
              <a:ext cx="41" cy="134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87"/>
            <p:cNvSpPr/>
            <p:nvPr/>
          </p:nvSpPr>
          <p:spPr>
            <a:xfrm>
              <a:off x="2332413" y="2833684"/>
              <a:ext cx="2650" cy="652"/>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87"/>
            <p:cNvSpPr/>
            <p:nvPr/>
          </p:nvSpPr>
          <p:spPr>
            <a:xfrm>
              <a:off x="2343584" y="2796341"/>
              <a:ext cx="1345" cy="134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87"/>
            <p:cNvSpPr/>
            <p:nvPr/>
          </p:nvSpPr>
          <p:spPr>
            <a:xfrm>
              <a:off x="1453881" y="2392620"/>
              <a:ext cx="125075" cy="121895"/>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87"/>
            <p:cNvSpPr/>
            <p:nvPr/>
          </p:nvSpPr>
          <p:spPr>
            <a:xfrm>
              <a:off x="2326584" y="2795037"/>
              <a:ext cx="1957" cy="41"/>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87"/>
            <p:cNvSpPr/>
            <p:nvPr/>
          </p:nvSpPr>
          <p:spPr>
            <a:xfrm>
              <a:off x="2342891" y="2795730"/>
              <a:ext cx="41" cy="41"/>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87"/>
            <p:cNvSpPr/>
            <p:nvPr/>
          </p:nvSpPr>
          <p:spPr>
            <a:xfrm>
              <a:off x="2338325" y="2794425"/>
              <a:ext cx="3995" cy="134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87"/>
            <p:cNvSpPr/>
            <p:nvPr/>
          </p:nvSpPr>
          <p:spPr>
            <a:xfrm>
              <a:off x="3323838" y="2041368"/>
              <a:ext cx="83084" cy="80964"/>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87"/>
            <p:cNvSpPr/>
            <p:nvPr/>
          </p:nvSpPr>
          <p:spPr>
            <a:xfrm>
              <a:off x="1869131" y="1015991"/>
              <a:ext cx="53079" cy="41297"/>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87"/>
            <p:cNvSpPr/>
            <p:nvPr/>
          </p:nvSpPr>
          <p:spPr>
            <a:xfrm>
              <a:off x="797232" y="2062119"/>
              <a:ext cx="53732" cy="41297"/>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87"/>
            <p:cNvSpPr/>
            <p:nvPr/>
          </p:nvSpPr>
          <p:spPr>
            <a:xfrm>
              <a:off x="1706836" y="3536475"/>
              <a:ext cx="53691" cy="41257"/>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87"/>
            <p:cNvSpPr/>
            <p:nvPr/>
          </p:nvSpPr>
          <p:spPr>
            <a:xfrm rot="3467364">
              <a:off x="1267486" y="3704451"/>
              <a:ext cx="53731" cy="41908"/>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87"/>
            <p:cNvSpPr/>
            <p:nvPr/>
          </p:nvSpPr>
          <p:spPr>
            <a:xfrm>
              <a:off x="2084425" y="4222878"/>
              <a:ext cx="53732" cy="41297"/>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87"/>
            <p:cNvSpPr/>
            <p:nvPr/>
          </p:nvSpPr>
          <p:spPr>
            <a:xfrm>
              <a:off x="2202563" y="815169"/>
              <a:ext cx="53079" cy="41297"/>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87"/>
            <p:cNvSpPr/>
            <p:nvPr/>
          </p:nvSpPr>
          <p:spPr>
            <a:xfrm>
              <a:off x="1489586" y="3038139"/>
              <a:ext cx="53691" cy="41216"/>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87"/>
            <p:cNvSpPr/>
            <p:nvPr/>
          </p:nvSpPr>
          <p:spPr>
            <a:xfrm rot="3467364">
              <a:off x="1414810" y="3946237"/>
              <a:ext cx="53690" cy="41256"/>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87"/>
            <p:cNvSpPr/>
            <p:nvPr/>
          </p:nvSpPr>
          <p:spPr>
            <a:xfrm>
              <a:off x="2223809" y="4084187"/>
              <a:ext cx="53079" cy="41257"/>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87"/>
            <p:cNvSpPr/>
            <p:nvPr/>
          </p:nvSpPr>
          <p:spPr>
            <a:xfrm>
              <a:off x="1639772" y="3275070"/>
              <a:ext cx="53732" cy="41257"/>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87"/>
            <p:cNvSpPr/>
            <p:nvPr/>
          </p:nvSpPr>
          <p:spPr>
            <a:xfrm>
              <a:off x="419754" y="1450932"/>
              <a:ext cx="53039" cy="41297"/>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87"/>
            <p:cNvSpPr/>
            <p:nvPr/>
          </p:nvSpPr>
          <p:spPr>
            <a:xfrm>
              <a:off x="2025265" y="781128"/>
              <a:ext cx="52998" cy="41297"/>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87"/>
            <p:cNvSpPr/>
            <p:nvPr/>
          </p:nvSpPr>
          <p:spPr>
            <a:xfrm>
              <a:off x="3490047" y="2319973"/>
              <a:ext cx="53691" cy="41257"/>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87"/>
            <p:cNvSpPr/>
            <p:nvPr/>
          </p:nvSpPr>
          <p:spPr>
            <a:xfrm>
              <a:off x="1852784" y="2621943"/>
              <a:ext cx="53039" cy="41909"/>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87"/>
            <p:cNvSpPr/>
            <p:nvPr/>
          </p:nvSpPr>
          <p:spPr>
            <a:xfrm>
              <a:off x="1822697" y="2872250"/>
              <a:ext cx="40604" cy="3082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87"/>
            <p:cNvSpPr/>
            <p:nvPr/>
          </p:nvSpPr>
          <p:spPr>
            <a:xfrm>
              <a:off x="362843" y="2392621"/>
              <a:ext cx="39911" cy="31432"/>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87"/>
            <p:cNvSpPr/>
            <p:nvPr/>
          </p:nvSpPr>
          <p:spPr>
            <a:xfrm>
              <a:off x="992916" y="1135514"/>
              <a:ext cx="26214" cy="2099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87"/>
            <p:cNvSpPr/>
            <p:nvPr/>
          </p:nvSpPr>
          <p:spPr>
            <a:xfrm>
              <a:off x="2128250" y="1089943"/>
              <a:ext cx="26907" cy="2099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87"/>
            <p:cNvSpPr/>
            <p:nvPr/>
          </p:nvSpPr>
          <p:spPr>
            <a:xfrm>
              <a:off x="2757129" y="851237"/>
              <a:ext cx="26866" cy="20954"/>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87"/>
            <p:cNvSpPr/>
            <p:nvPr/>
          </p:nvSpPr>
          <p:spPr>
            <a:xfrm>
              <a:off x="1485672" y="2113159"/>
              <a:ext cx="26866" cy="20343"/>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87"/>
            <p:cNvSpPr/>
            <p:nvPr/>
          </p:nvSpPr>
          <p:spPr>
            <a:xfrm>
              <a:off x="2633441" y="2633434"/>
              <a:ext cx="24909" cy="24909"/>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87"/>
            <p:cNvSpPr/>
            <p:nvPr/>
          </p:nvSpPr>
          <p:spPr>
            <a:xfrm>
              <a:off x="1960736" y="4126055"/>
              <a:ext cx="26907" cy="20954"/>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87"/>
            <p:cNvSpPr/>
            <p:nvPr/>
          </p:nvSpPr>
          <p:spPr>
            <a:xfrm>
              <a:off x="3616997" y="2551614"/>
              <a:ext cx="26214" cy="20954"/>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87"/>
            <p:cNvSpPr/>
            <p:nvPr/>
          </p:nvSpPr>
          <p:spPr>
            <a:xfrm>
              <a:off x="2572615" y="2126939"/>
              <a:ext cx="26214" cy="2099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87"/>
            <p:cNvSpPr/>
            <p:nvPr/>
          </p:nvSpPr>
          <p:spPr>
            <a:xfrm>
              <a:off x="2736215" y="2151114"/>
              <a:ext cx="52998" cy="41297"/>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87"/>
            <p:cNvSpPr/>
            <p:nvPr/>
          </p:nvSpPr>
          <p:spPr>
            <a:xfrm>
              <a:off x="1031500" y="3070840"/>
              <a:ext cx="53691" cy="41216"/>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87"/>
            <p:cNvSpPr/>
            <p:nvPr/>
          </p:nvSpPr>
          <p:spPr>
            <a:xfrm>
              <a:off x="2842502" y="3611691"/>
              <a:ext cx="53039" cy="41297"/>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87"/>
            <p:cNvSpPr/>
            <p:nvPr/>
          </p:nvSpPr>
          <p:spPr>
            <a:xfrm>
              <a:off x="3122284" y="1306691"/>
              <a:ext cx="53691" cy="41297"/>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87"/>
            <p:cNvSpPr/>
            <p:nvPr/>
          </p:nvSpPr>
          <p:spPr>
            <a:xfrm>
              <a:off x="1640100" y="4162705"/>
              <a:ext cx="53079" cy="41297"/>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87"/>
            <p:cNvSpPr/>
            <p:nvPr/>
          </p:nvSpPr>
          <p:spPr>
            <a:xfrm>
              <a:off x="625804" y="2181241"/>
              <a:ext cx="53691" cy="41257"/>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87"/>
            <p:cNvSpPr/>
            <p:nvPr/>
          </p:nvSpPr>
          <p:spPr>
            <a:xfrm>
              <a:off x="3183802" y="2874859"/>
              <a:ext cx="53691" cy="41297"/>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87"/>
            <p:cNvSpPr/>
            <p:nvPr/>
          </p:nvSpPr>
          <p:spPr>
            <a:xfrm>
              <a:off x="230563" y="1096948"/>
              <a:ext cx="106729" cy="102123"/>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87"/>
            <p:cNvSpPr/>
            <p:nvPr/>
          </p:nvSpPr>
          <p:spPr>
            <a:xfrm>
              <a:off x="3739340" y="3395746"/>
              <a:ext cx="89036" cy="84511"/>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87"/>
            <p:cNvSpPr/>
            <p:nvPr/>
          </p:nvSpPr>
          <p:spPr>
            <a:xfrm>
              <a:off x="2891947" y="4111664"/>
              <a:ext cx="74645" cy="71384"/>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87"/>
            <p:cNvSpPr/>
            <p:nvPr/>
          </p:nvSpPr>
          <p:spPr>
            <a:xfrm>
              <a:off x="3598693" y="3817200"/>
              <a:ext cx="147904" cy="144684"/>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87"/>
            <p:cNvSpPr/>
            <p:nvPr/>
          </p:nvSpPr>
          <p:spPr>
            <a:xfrm>
              <a:off x="453725" y="681364"/>
              <a:ext cx="168207" cy="173506"/>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1262"/>
        <p:cNvGrpSpPr/>
        <p:nvPr/>
      </p:nvGrpSpPr>
      <p:grpSpPr>
        <a:xfrm>
          <a:off x="0" y="0"/>
          <a:ext cx="0" cy="0"/>
          <a:chOff x="0" y="0"/>
          <a:chExt cx="0" cy="0"/>
        </a:xfrm>
      </p:grpSpPr>
      <p:sp>
        <p:nvSpPr>
          <p:cNvPr id="1263" name="Google Shape;1263;p88"/>
          <p:cNvSpPr/>
          <p:nvPr/>
        </p:nvSpPr>
        <p:spPr>
          <a:xfrm>
            <a:off x="-79350" y="-47025"/>
            <a:ext cx="2793724" cy="302184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88"/>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88"/>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88"/>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88"/>
          <p:cNvSpPr/>
          <p:nvPr/>
        </p:nvSpPr>
        <p:spPr>
          <a:xfrm rot="3592891">
            <a:off x="3497001" y="-1109922"/>
            <a:ext cx="1364751" cy="198693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88"/>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88"/>
          <p:cNvSpPr/>
          <p:nvPr/>
        </p:nvSpPr>
        <p:spPr>
          <a:xfrm rot="10800000">
            <a:off x="5731142" y="3039650"/>
            <a:ext cx="5872708" cy="217012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Background 1">
  <p:cSld name="CUSTOM_9_1">
    <p:bg>
      <p:bgPr>
        <a:solidFill>
          <a:schemeClr val="dk1"/>
        </a:solidFill>
        <a:effectLst/>
      </p:bgPr>
    </p:bg>
    <p:spTree>
      <p:nvGrpSpPr>
        <p:cNvPr id="1" name="Shape 1270"/>
        <p:cNvGrpSpPr/>
        <p:nvPr/>
      </p:nvGrpSpPr>
      <p:grpSpPr>
        <a:xfrm>
          <a:off x="0" y="0"/>
          <a:ext cx="0" cy="0"/>
          <a:chOff x="0" y="0"/>
          <a:chExt cx="0" cy="0"/>
        </a:xfrm>
      </p:grpSpPr>
      <p:pic>
        <p:nvPicPr>
          <p:cNvPr id="1271" name="Google Shape;1271;p89"/>
          <p:cNvPicPr preferRelativeResize="0"/>
          <p:nvPr/>
        </p:nvPicPr>
        <p:blipFill rotWithShape="1">
          <a:blip r:embed="rId2">
            <a:alphaModFix/>
          </a:blip>
          <a:srcRect l="29957"/>
          <a:stretch/>
        </p:blipFill>
        <p:spPr>
          <a:xfrm>
            <a:off x="-362750" y="-129050"/>
            <a:ext cx="4930350" cy="5571324"/>
          </a:xfrm>
          <a:prstGeom prst="rect">
            <a:avLst/>
          </a:prstGeom>
          <a:noFill/>
          <a:ln>
            <a:noFill/>
          </a:ln>
        </p:spPr>
      </p:pic>
      <p:pic>
        <p:nvPicPr>
          <p:cNvPr id="1272" name="Google Shape;1272;p89"/>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sp>
        <p:nvSpPr>
          <p:cNvPr id="1273" name="Google Shape;1273;p89"/>
          <p:cNvSpPr/>
          <p:nvPr/>
        </p:nvSpPr>
        <p:spPr>
          <a:xfrm rot="10800000">
            <a:off x="-159792" y="2817706"/>
            <a:ext cx="6888142" cy="254534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89"/>
          <p:cNvSpPr/>
          <p:nvPr/>
        </p:nvSpPr>
        <p:spPr>
          <a:xfrm flipH="1">
            <a:off x="2590918" y="-111025"/>
            <a:ext cx="4608757" cy="170307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89"/>
          <p:cNvSpPr/>
          <p:nvPr/>
        </p:nvSpPr>
        <p:spPr>
          <a:xfrm rot="-5400000">
            <a:off x="-331555" y="18098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89"/>
          <p:cNvSpPr/>
          <p:nvPr/>
        </p:nvSpPr>
        <p:spPr>
          <a:xfrm rot="-5400000">
            <a:off x="-389201" y="238631"/>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89"/>
          <p:cNvSpPr/>
          <p:nvPr/>
        </p:nvSpPr>
        <p:spPr>
          <a:xfrm rot="-5400000" flipH="1">
            <a:off x="5909302" y="1733012"/>
            <a:ext cx="5120118" cy="1501677"/>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8" name="Google Shape;1278;p89"/>
          <p:cNvGrpSpPr/>
          <p:nvPr/>
        </p:nvGrpSpPr>
        <p:grpSpPr>
          <a:xfrm flipH="1">
            <a:off x="573361" y="2767866"/>
            <a:ext cx="355704" cy="470530"/>
            <a:chOff x="286275" y="729525"/>
            <a:chExt cx="240000" cy="317475"/>
          </a:xfrm>
        </p:grpSpPr>
        <p:sp>
          <p:nvSpPr>
            <p:cNvPr id="1279" name="Google Shape;1279;p8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8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1" name="Google Shape;1281;p89"/>
          <p:cNvGrpSpPr/>
          <p:nvPr/>
        </p:nvGrpSpPr>
        <p:grpSpPr>
          <a:xfrm rot="-5400000" flipH="1">
            <a:off x="7717623" y="354103"/>
            <a:ext cx="355704" cy="470530"/>
            <a:chOff x="286275" y="729525"/>
            <a:chExt cx="240000" cy="317475"/>
          </a:xfrm>
        </p:grpSpPr>
        <p:sp>
          <p:nvSpPr>
            <p:cNvPr id="1282" name="Google Shape;1282;p8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8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4" name="Google Shape;1284;p89"/>
          <p:cNvGrpSpPr/>
          <p:nvPr/>
        </p:nvGrpSpPr>
        <p:grpSpPr>
          <a:xfrm rot="10800000" flipH="1">
            <a:off x="8169311" y="4133566"/>
            <a:ext cx="355704" cy="470530"/>
            <a:chOff x="286275" y="729525"/>
            <a:chExt cx="240000" cy="317475"/>
          </a:xfrm>
        </p:grpSpPr>
        <p:sp>
          <p:nvSpPr>
            <p:cNvPr id="1285" name="Google Shape;1285;p8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8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7" name="Google Shape;1287;p89"/>
          <p:cNvGrpSpPr/>
          <p:nvPr/>
        </p:nvGrpSpPr>
        <p:grpSpPr>
          <a:xfrm flipH="1">
            <a:off x="1716361" y="386991"/>
            <a:ext cx="355704" cy="470530"/>
            <a:chOff x="286275" y="729525"/>
            <a:chExt cx="240000" cy="317475"/>
          </a:xfrm>
        </p:grpSpPr>
        <p:sp>
          <p:nvSpPr>
            <p:cNvPr id="1288" name="Google Shape;1288;p8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8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0" name="Google Shape;1290;p89"/>
          <p:cNvSpPr/>
          <p:nvPr/>
        </p:nvSpPr>
        <p:spPr>
          <a:xfrm rot="-2700000">
            <a:off x="70070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89"/>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Background 3">
  <p:cSld name="CUSTOM_9_1_1">
    <p:spTree>
      <p:nvGrpSpPr>
        <p:cNvPr id="1" name="Shape 1292"/>
        <p:cNvGrpSpPr/>
        <p:nvPr/>
      </p:nvGrpSpPr>
      <p:grpSpPr>
        <a:xfrm>
          <a:off x="0" y="0"/>
          <a:ext cx="0" cy="0"/>
          <a:chOff x="0" y="0"/>
          <a:chExt cx="0" cy="0"/>
        </a:xfrm>
      </p:grpSpPr>
      <p:sp>
        <p:nvSpPr>
          <p:cNvPr id="1293" name="Google Shape;1293;p90"/>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90"/>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90"/>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90"/>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90"/>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8" name="Google Shape;1298;p90"/>
          <p:cNvGrpSpPr/>
          <p:nvPr/>
        </p:nvGrpSpPr>
        <p:grpSpPr>
          <a:xfrm>
            <a:off x="8131197" y="2767866"/>
            <a:ext cx="355704" cy="470530"/>
            <a:chOff x="286275" y="729525"/>
            <a:chExt cx="240000" cy="317475"/>
          </a:xfrm>
        </p:grpSpPr>
        <p:sp>
          <p:nvSpPr>
            <p:cNvPr id="1299" name="Google Shape;1299;p9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9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1" name="Google Shape;1301;p90"/>
          <p:cNvGrpSpPr/>
          <p:nvPr/>
        </p:nvGrpSpPr>
        <p:grpSpPr>
          <a:xfrm rot="5400000">
            <a:off x="986935" y="354103"/>
            <a:ext cx="355704" cy="470530"/>
            <a:chOff x="286275" y="729525"/>
            <a:chExt cx="240000" cy="317475"/>
          </a:xfrm>
        </p:grpSpPr>
        <p:sp>
          <p:nvSpPr>
            <p:cNvPr id="1302" name="Google Shape;1302;p9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9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4" name="Google Shape;1304;p90"/>
          <p:cNvGrpSpPr/>
          <p:nvPr/>
        </p:nvGrpSpPr>
        <p:grpSpPr>
          <a:xfrm rot="10800000">
            <a:off x="535247" y="4133566"/>
            <a:ext cx="355704" cy="470530"/>
            <a:chOff x="286275" y="729525"/>
            <a:chExt cx="240000" cy="317475"/>
          </a:xfrm>
        </p:grpSpPr>
        <p:sp>
          <p:nvSpPr>
            <p:cNvPr id="1305" name="Google Shape;1305;p9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9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7" name="Google Shape;1307;p90"/>
          <p:cNvGrpSpPr/>
          <p:nvPr/>
        </p:nvGrpSpPr>
        <p:grpSpPr>
          <a:xfrm>
            <a:off x="6988197" y="386991"/>
            <a:ext cx="355704" cy="470530"/>
            <a:chOff x="286275" y="729525"/>
            <a:chExt cx="240000" cy="317475"/>
          </a:xfrm>
        </p:grpSpPr>
        <p:sp>
          <p:nvSpPr>
            <p:cNvPr id="1308" name="Google Shape;1308;p9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9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0" name="Google Shape;1310;p90"/>
          <p:cNvSpPr/>
          <p:nvPr/>
        </p:nvSpPr>
        <p:spPr>
          <a:xfrm rot="-2700000">
            <a:off x="8848478" y="14844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90"/>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theme" Target="../theme/theme2.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8" Type="http://schemas.openxmlformats.org/officeDocument/2006/relationships/slideLayout" Target="../slideLayouts/slideLayout19.xml"/><Relationship Id="rId3"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62.xml"/><Relationship Id="rId18" Type="http://schemas.openxmlformats.org/officeDocument/2006/relationships/slideLayout" Target="../slideLayouts/slideLayout67.xml"/><Relationship Id="rId26" Type="http://schemas.openxmlformats.org/officeDocument/2006/relationships/slideLayout" Target="../slideLayouts/slideLayout75.xml"/><Relationship Id="rId39" Type="http://schemas.openxmlformats.org/officeDocument/2006/relationships/theme" Target="../theme/theme3.xml"/><Relationship Id="rId21" Type="http://schemas.openxmlformats.org/officeDocument/2006/relationships/slideLayout" Target="../slideLayouts/slideLayout70.xml"/><Relationship Id="rId34" Type="http://schemas.openxmlformats.org/officeDocument/2006/relationships/slideLayout" Target="../slideLayouts/slideLayout83.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slideLayout" Target="../slideLayouts/slideLayout74.xml"/><Relationship Id="rId33" Type="http://schemas.openxmlformats.org/officeDocument/2006/relationships/slideLayout" Target="../slideLayouts/slideLayout82.xml"/><Relationship Id="rId38" Type="http://schemas.openxmlformats.org/officeDocument/2006/relationships/slideLayout" Target="../slideLayouts/slideLayout87.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29" Type="http://schemas.openxmlformats.org/officeDocument/2006/relationships/slideLayout" Target="../slideLayouts/slideLayout78.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slideLayout" Target="../slideLayouts/slideLayout73.xml"/><Relationship Id="rId32" Type="http://schemas.openxmlformats.org/officeDocument/2006/relationships/slideLayout" Target="../slideLayouts/slideLayout81.xml"/><Relationship Id="rId37" Type="http://schemas.openxmlformats.org/officeDocument/2006/relationships/slideLayout" Target="../slideLayouts/slideLayout86.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28" Type="http://schemas.openxmlformats.org/officeDocument/2006/relationships/slideLayout" Target="../slideLayouts/slideLayout77.xml"/><Relationship Id="rId36" Type="http://schemas.openxmlformats.org/officeDocument/2006/relationships/slideLayout" Target="../slideLayouts/slideLayout85.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31" Type="http://schemas.openxmlformats.org/officeDocument/2006/relationships/slideLayout" Target="../slideLayouts/slideLayout80.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 Id="rId27" Type="http://schemas.openxmlformats.org/officeDocument/2006/relationships/slideLayout" Target="../slideLayouts/slideLayout76.xml"/><Relationship Id="rId30" Type="http://schemas.openxmlformats.org/officeDocument/2006/relationships/slideLayout" Target="../slideLayouts/slideLayout79.xml"/><Relationship Id="rId35" Type="http://schemas.openxmlformats.org/officeDocument/2006/relationships/slideLayout" Target="../slideLayouts/slideLayout84.xml"/><Relationship Id="rId8" Type="http://schemas.openxmlformats.org/officeDocument/2006/relationships/slideLayout" Target="../slideLayouts/slideLayout57.xml"/><Relationship Id="rId3"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1pPr>
            <a:lvl2pPr lvl="1"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2pPr>
            <a:lvl3pPr lvl="2"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3pPr>
            <a:lvl4pPr lvl="3"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4pPr>
            <a:lvl5pPr lvl="4"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5pPr>
            <a:lvl6pPr lvl="5"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6pPr>
            <a:lvl7pPr lvl="6"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7pPr>
            <a:lvl8pPr lvl="7"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8pPr>
            <a:lvl9pPr lvl="8"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5F63AF"/>
              </a:buClr>
              <a:buSzPts val="1400"/>
              <a:buFont typeface="Jost"/>
              <a:buChar char="●"/>
              <a:defRPr>
                <a:solidFill>
                  <a:srgbClr val="5F63AF"/>
                </a:solidFill>
                <a:latin typeface="Jost"/>
                <a:ea typeface="Jost"/>
                <a:cs typeface="Jost"/>
                <a:sym typeface="Jost"/>
              </a:defRPr>
            </a:lvl1pPr>
            <a:lvl2pPr marL="914400" lvl="1"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2pPr>
            <a:lvl3pPr marL="1371600" lvl="2"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3pPr>
            <a:lvl4pPr marL="1828800" lvl="3"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4pPr>
            <a:lvl5pPr marL="2286000" lvl="4"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5pPr>
            <a:lvl6pPr marL="2743200" lvl="5"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6pPr>
            <a:lvl7pPr marL="3200400" lvl="6"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7pPr>
            <a:lvl8pPr marL="3657600" lvl="7"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8pPr>
            <a:lvl9pPr marL="4114800" lvl="8" indent="-317500" rtl="0">
              <a:lnSpc>
                <a:spcPct val="115000"/>
              </a:lnSpc>
              <a:spcBef>
                <a:spcPts val="1600"/>
              </a:spcBef>
              <a:spcAft>
                <a:spcPts val="1600"/>
              </a:spcAft>
              <a:buClr>
                <a:srgbClr val="5F63AF"/>
              </a:buClr>
              <a:buSzPts val="1400"/>
              <a:buFont typeface="Jost"/>
              <a:buChar char="■"/>
              <a:defRPr>
                <a:solidFill>
                  <a:srgbClr val="5F63AF"/>
                </a:solidFill>
                <a:latin typeface="Jost"/>
                <a:ea typeface="Jost"/>
                <a:cs typeface="Jost"/>
                <a:sym typeface="Jost"/>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681"/>
        <p:cNvGrpSpPr/>
        <p:nvPr/>
      </p:nvGrpSpPr>
      <p:grpSpPr>
        <a:xfrm>
          <a:off x="0" y="0"/>
          <a:ext cx="0" cy="0"/>
          <a:chOff x="0" y="0"/>
          <a:chExt cx="0" cy="0"/>
        </a:xfrm>
      </p:grpSpPr>
      <p:sp>
        <p:nvSpPr>
          <p:cNvPr id="682" name="Google Shape;682;p5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1pPr>
            <a:lvl2pPr lvl="1"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2pPr>
            <a:lvl3pPr lvl="2"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3pPr>
            <a:lvl4pPr lvl="3"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4pPr>
            <a:lvl5pPr lvl="4"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5pPr>
            <a:lvl6pPr lvl="5"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6pPr>
            <a:lvl7pPr lvl="6"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7pPr>
            <a:lvl8pPr lvl="7"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8pPr>
            <a:lvl9pPr lvl="8"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9pPr>
          </a:lstStyle>
          <a:p>
            <a:endParaRPr/>
          </a:p>
        </p:txBody>
      </p:sp>
      <p:sp>
        <p:nvSpPr>
          <p:cNvPr id="683" name="Google Shape;683;p5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5F63AF"/>
              </a:buClr>
              <a:buSzPts val="1400"/>
              <a:buFont typeface="Jost"/>
              <a:buChar char="●"/>
              <a:defRPr>
                <a:solidFill>
                  <a:srgbClr val="5F63AF"/>
                </a:solidFill>
                <a:latin typeface="Jost"/>
                <a:ea typeface="Jost"/>
                <a:cs typeface="Jost"/>
                <a:sym typeface="Jost"/>
              </a:defRPr>
            </a:lvl1pPr>
            <a:lvl2pPr marL="914400" lvl="1"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2pPr>
            <a:lvl3pPr marL="1371600" lvl="2"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3pPr>
            <a:lvl4pPr marL="1828800" lvl="3"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4pPr>
            <a:lvl5pPr marL="2286000" lvl="4"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5pPr>
            <a:lvl6pPr marL="2743200" lvl="5"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6pPr>
            <a:lvl7pPr marL="3200400" lvl="6"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7pPr>
            <a:lvl8pPr marL="3657600" lvl="7"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8pPr>
            <a:lvl9pPr marL="4114800" lvl="8" indent="-317500" rtl="0">
              <a:lnSpc>
                <a:spcPct val="115000"/>
              </a:lnSpc>
              <a:spcBef>
                <a:spcPts val="1600"/>
              </a:spcBef>
              <a:spcAft>
                <a:spcPts val="1600"/>
              </a:spcAft>
              <a:buClr>
                <a:srgbClr val="5F63AF"/>
              </a:buClr>
              <a:buSzPts val="1400"/>
              <a:buFont typeface="Jost"/>
              <a:buChar char="■"/>
              <a:defRPr>
                <a:solidFill>
                  <a:srgbClr val="5F63AF"/>
                </a:solidFill>
                <a:latin typeface="Jost"/>
                <a:ea typeface="Jost"/>
                <a:cs typeface="Jost"/>
                <a:sym typeface="Jost"/>
              </a:defRPr>
            </a:lvl9pPr>
          </a:lstStyle>
          <a:p>
            <a:endParaRPr/>
          </a:p>
        </p:txBody>
      </p:sp>
    </p:spTree>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 id="2147483732" r:id="rId36"/>
    <p:sldLayoutId id="2147483733" r:id="rId37"/>
    <p:sldLayoutId id="2147483734" r:id="rId3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315"/>
        <p:cNvGrpSpPr/>
        <p:nvPr/>
      </p:nvGrpSpPr>
      <p:grpSpPr>
        <a:xfrm>
          <a:off x="0" y="0"/>
          <a:ext cx="0" cy="0"/>
          <a:chOff x="0" y="0"/>
          <a:chExt cx="0" cy="0"/>
        </a:xfrm>
      </p:grpSpPr>
      <p:sp>
        <p:nvSpPr>
          <p:cNvPr id="1316" name="Google Shape;1316;p91"/>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Weekly wellbeing 3</a:t>
            </a:r>
            <a:endParaRPr/>
          </a:p>
        </p:txBody>
      </p:sp>
      <p:sp>
        <p:nvSpPr>
          <p:cNvPr id="1317" name="Google Shape;1317;p91"/>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Looking after ourselves</a:t>
            </a:r>
            <a:endParaRPr/>
          </a:p>
        </p:txBody>
      </p:sp>
      <p:grpSp>
        <p:nvGrpSpPr>
          <p:cNvPr id="1319" name="Google Shape;1319;p91"/>
          <p:cNvGrpSpPr/>
          <p:nvPr/>
        </p:nvGrpSpPr>
        <p:grpSpPr>
          <a:xfrm>
            <a:off x="5138547" y="1066542"/>
            <a:ext cx="3503092" cy="3484676"/>
            <a:chOff x="238125" y="591900"/>
            <a:chExt cx="2363600" cy="2351175"/>
          </a:xfrm>
        </p:grpSpPr>
        <p:sp>
          <p:nvSpPr>
            <p:cNvPr id="1320" name="Google Shape;1320;p91"/>
            <p:cNvSpPr/>
            <p:nvPr/>
          </p:nvSpPr>
          <p:spPr>
            <a:xfrm>
              <a:off x="2076825" y="683400"/>
              <a:ext cx="407350" cy="377825"/>
            </a:xfrm>
            <a:custGeom>
              <a:avLst/>
              <a:gdLst/>
              <a:ahLst/>
              <a:cxnLst/>
              <a:rect l="l" t="t" r="r" b="b"/>
              <a:pathLst>
                <a:path w="16294" h="15113" extrusionOk="0">
                  <a:moveTo>
                    <a:pt x="16293" y="1"/>
                  </a:moveTo>
                  <a:cubicBezTo>
                    <a:pt x="15217" y="80"/>
                    <a:pt x="14126" y="177"/>
                    <a:pt x="13130" y="611"/>
                  </a:cubicBezTo>
                  <a:cubicBezTo>
                    <a:pt x="11301" y="1429"/>
                    <a:pt x="10129" y="3339"/>
                    <a:pt x="8315" y="4206"/>
                  </a:cubicBezTo>
                  <a:cubicBezTo>
                    <a:pt x="7882" y="4414"/>
                    <a:pt x="7401" y="4559"/>
                    <a:pt x="7015" y="4831"/>
                  </a:cubicBezTo>
                  <a:cubicBezTo>
                    <a:pt x="5924" y="5602"/>
                    <a:pt x="5667" y="7128"/>
                    <a:pt x="4736" y="8074"/>
                  </a:cubicBezTo>
                  <a:cubicBezTo>
                    <a:pt x="4062" y="8733"/>
                    <a:pt x="3131" y="9037"/>
                    <a:pt x="2361" y="9567"/>
                  </a:cubicBezTo>
                  <a:cubicBezTo>
                    <a:pt x="1477" y="10145"/>
                    <a:pt x="803" y="11027"/>
                    <a:pt x="450" y="12023"/>
                  </a:cubicBezTo>
                  <a:cubicBezTo>
                    <a:pt x="145" y="12889"/>
                    <a:pt x="242" y="14206"/>
                    <a:pt x="0" y="15089"/>
                  </a:cubicBezTo>
                  <a:cubicBezTo>
                    <a:pt x="81" y="15105"/>
                    <a:pt x="174" y="15113"/>
                    <a:pt x="274" y="15113"/>
                  </a:cubicBezTo>
                  <a:cubicBezTo>
                    <a:pt x="970" y="15113"/>
                    <a:pt x="2069" y="14753"/>
                    <a:pt x="2714" y="14430"/>
                  </a:cubicBezTo>
                  <a:cubicBezTo>
                    <a:pt x="3324" y="14126"/>
                    <a:pt x="3821" y="13612"/>
                    <a:pt x="4109" y="13002"/>
                  </a:cubicBezTo>
                  <a:cubicBezTo>
                    <a:pt x="4366" y="12457"/>
                    <a:pt x="4463" y="11815"/>
                    <a:pt x="4848" y="11333"/>
                  </a:cubicBezTo>
                  <a:cubicBezTo>
                    <a:pt x="5426" y="10627"/>
                    <a:pt x="6421" y="10482"/>
                    <a:pt x="7288" y="10177"/>
                  </a:cubicBezTo>
                  <a:cubicBezTo>
                    <a:pt x="8492" y="9711"/>
                    <a:pt x="9520" y="8797"/>
                    <a:pt x="10097" y="7624"/>
                  </a:cubicBezTo>
                  <a:cubicBezTo>
                    <a:pt x="10402" y="7031"/>
                    <a:pt x="10579" y="6372"/>
                    <a:pt x="10883" y="5779"/>
                  </a:cubicBezTo>
                  <a:cubicBezTo>
                    <a:pt x="12120" y="3419"/>
                    <a:pt x="15138" y="2408"/>
                    <a:pt x="162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91"/>
            <p:cNvSpPr/>
            <p:nvPr/>
          </p:nvSpPr>
          <p:spPr>
            <a:xfrm>
              <a:off x="2013075" y="742400"/>
              <a:ext cx="379925" cy="384200"/>
            </a:xfrm>
            <a:custGeom>
              <a:avLst/>
              <a:gdLst/>
              <a:ahLst/>
              <a:cxnLst/>
              <a:rect l="l" t="t" r="r" b="b"/>
              <a:pathLst>
                <a:path w="15197" h="15368" extrusionOk="0">
                  <a:moveTo>
                    <a:pt x="14816" y="1"/>
                  </a:moveTo>
                  <a:cubicBezTo>
                    <a:pt x="14761" y="1"/>
                    <a:pt x="14705" y="19"/>
                    <a:pt x="14653" y="64"/>
                  </a:cubicBezTo>
                  <a:cubicBezTo>
                    <a:pt x="10640" y="3788"/>
                    <a:pt x="6708" y="7625"/>
                    <a:pt x="3032" y="11670"/>
                  </a:cubicBezTo>
                  <a:cubicBezTo>
                    <a:pt x="2053" y="12729"/>
                    <a:pt x="1090" y="13821"/>
                    <a:pt x="159" y="14928"/>
                  </a:cubicBezTo>
                  <a:cubicBezTo>
                    <a:pt x="0" y="15111"/>
                    <a:pt x="166" y="15368"/>
                    <a:pt x="347" y="15368"/>
                  </a:cubicBezTo>
                  <a:cubicBezTo>
                    <a:pt x="404" y="15368"/>
                    <a:pt x="462" y="15342"/>
                    <a:pt x="512" y="15281"/>
                  </a:cubicBezTo>
                  <a:cubicBezTo>
                    <a:pt x="3980" y="11171"/>
                    <a:pt x="7768" y="7319"/>
                    <a:pt x="11635" y="3595"/>
                  </a:cubicBezTo>
                  <a:cubicBezTo>
                    <a:pt x="12759" y="2536"/>
                    <a:pt x="13883" y="1476"/>
                    <a:pt x="15006" y="434"/>
                  </a:cubicBezTo>
                  <a:cubicBezTo>
                    <a:pt x="15196" y="257"/>
                    <a:pt x="15018" y="1"/>
                    <a:pt x="148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91"/>
            <p:cNvSpPr/>
            <p:nvPr/>
          </p:nvSpPr>
          <p:spPr>
            <a:xfrm>
              <a:off x="1984950" y="591900"/>
              <a:ext cx="146875" cy="441025"/>
            </a:xfrm>
            <a:custGeom>
              <a:avLst/>
              <a:gdLst/>
              <a:ahLst/>
              <a:cxnLst/>
              <a:rect l="l" t="t" r="r" b="b"/>
              <a:pathLst>
                <a:path w="5875" h="17641" extrusionOk="0">
                  <a:moveTo>
                    <a:pt x="5569" y="1"/>
                  </a:moveTo>
                  <a:lnTo>
                    <a:pt x="5569" y="1"/>
                  </a:lnTo>
                  <a:cubicBezTo>
                    <a:pt x="4880" y="530"/>
                    <a:pt x="4174" y="1092"/>
                    <a:pt x="3692" y="1831"/>
                  </a:cubicBezTo>
                  <a:cubicBezTo>
                    <a:pt x="2809" y="3227"/>
                    <a:pt x="2889" y="5056"/>
                    <a:pt x="2038" y="6469"/>
                  </a:cubicBezTo>
                  <a:cubicBezTo>
                    <a:pt x="1830" y="6807"/>
                    <a:pt x="1573" y="7111"/>
                    <a:pt x="1428" y="7481"/>
                  </a:cubicBezTo>
                  <a:cubicBezTo>
                    <a:pt x="1043" y="8491"/>
                    <a:pt x="1556" y="9664"/>
                    <a:pt x="1348" y="10723"/>
                  </a:cubicBezTo>
                  <a:cubicBezTo>
                    <a:pt x="1188" y="11477"/>
                    <a:pt x="706" y="12104"/>
                    <a:pt x="401" y="12810"/>
                  </a:cubicBezTo>
                  <a:cubicBezTo>
                    <a:pt x="64" y="13613"/>
                    <a:pt x="0" y="14511"/>
                    <a:pt x="225" y="15362"/>
                  </a:cubicBezTo>
                  <a:cubicBezTo>
                    <a:pt x="401" y="16085"/>
                    <a:pt x="1060" y="16935"/>
                    <a:pt x="1300" y="17641"/>
                  </a:cubicBezTo>
                  <a:cubicBezTo>
                    <a:pt x="1798" y="17448"/>
                    <a:pt x="2520" y="16549"/>
                    <a:pt x="2857" y="15956"/>
                  </a:cubicBezTo>
                  <a:cubicBezTo>
                    <a:pt x="3130" y="15490"/>
                    <a:pt x="3243" y="14912"/>
                    <a:pt x="3162" y="14366"/>
                  </a:cubicBezTo>
                  <a:cubicBezTo>
                    <a:pt x="3082" y="13869"/>
                    <a:pt x="2857" y="13388"/>
                    <a:pt x="2905" y="12890"/>
                  </a:cubicBezTo>
                  <a:cubicBezTo>
                    <a:pt x="2969" y="12151"/>
                    <a:pt x="3596" y="11606"/>
                    <a:pt x="4028" y="10996"/>
                  </a:cubicBezTo>
                  <a:cubicBezTo>
                    <a:pt x="4655" y="10145"/>
                    <a:pt x="4944" y="9037"/>
                    <a:pt x="4799" y="7995"/>
                  </a:cubicBezTo>
                  <a:cubicBezTo>
                    <a:pt x="4735" y="7449"/>
                    <a:pt x="4559" y="6918"/>
                    <a:pt x="4510" y="6373"/>
                  </a:cubicBezTo>
                  <a:cubicBezTo>
                    <a:pt x="4270" y="4206"/>
                    <a:pt x="5875" y="2152"/>
                    <a:pt x="55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91"/>
            <p:cNvSpPr/>
            <p:nvPr/>
          </p:nvSpPr>
          <p:spPr>
            <a:xfrm>
              <a:off x="1999800" y="675275"/>
              <a:ext cx="92725" cy="429250"/>
            </a:xfrm>
            <a:custGeom>
              <a:avLst/>
              <a:gdLst/>
              <a:ahLst/>
              <a:cxnLst/>
              <a:rect l="l" t="t" r="r" b="b"/>
              <a:pathLst>
                <a:path w="3709" h="17170" extrusionOk="0">
                  <a:moveTo>
                    <a:pt x="3400" y="0"/>
                  </a:moveTo>
                  <a:cubicBezTo>
                    <a:pt x="3303" y="0"/>
                    <a:pt x="3209" y="55"/>
                    <a:pt x="3178" y="181"/>
                  </a:cubicBezTo>
                  <a:cubicBezTo>
                    <a:pt x="2118" y="4547"/>
                    <a:pt x="1187" y="8945"/>
                    <a:pt x="498" y="13375"/>
                  </a:cubicBezTo>
                  <a:cubicBezTo>
                    <a:pt x="320" y="14563"/>
                    <a:pt x="160" y="15751"/>
                    <a:pt x="16" y="16923"/>
                  </a:cubicBezTo>
                  <a:cubicBezTo>
                    <a:pt x="0" y="17089"/>
                    <a:pt x="114" y="17170"/>
                    <a:pt x="238" y="17170"/>
                  </a:cubicBezTo>
                  <a:cubicBezTo>
                    <a:pt x="366" y="17170"/>
                    <a:pt x="505" y="17085"/>
                    <a:pt x="530" y="16923"/>
                  </a:cubicBezTo>
                  <a:cubicBezTo>
                    <a:pt x="1027" y="12589"/>
                    <a:pt x="1861" y="8271"/>
                    <a:pt x="2809" y="4017"/>
                  </a:cubicBezTo>
                  <a:cubicBezTo>
                    <a:pt x="3081" y="2781"/>
                    <a:pt x="3370" y="1546"/>
                    <a:pt x="3659" y="326"/>
                  </a:cubicBezTo>
                  <a:cubicBezTo>
                    <a:pt x="3708" y="131"/>
                    <a:pt x="3550" y="0"/>
                    <a:pt x="34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91"/>
            <p:cNvSpPr/>
            <p:nvPr/>
          </p:nvSpPr>
          <p:spPr>
            <a:xfrm>
              <a:off x="2057550" y="1041500"/>
              <a:ext cx="544175" cy="159925"/>
            </a:xfrm>
            <a:custGeom>
              <a:avLst/>
              <a:gdLst/>
              <a:ahLst/>
              <a:cxnLst/>
              <a:rect l="l" t="t" r="r" b="b"/>
              <a:pathLst>
                <a:path w="21767" h="6397" extrusionOk="0">
                  <a:moveTo>
                    <a:pt x="18085" y="0"/>
                  </a:moveTo>
                  <a:cubicBezTo>
                    <a:pt x="16510" y="0"/>
                    <a:pt x="14934" y="617"/>
                    <a:pt x="13349" y="617"/>
                  </a:cubicBezTo>
                  <a:cubicBezTo>
                    <a:pt x="13159" y="617"/>
                    <a:pt x="12968" y="608"/>
                    <a:pt x="12778" y="588"/>
                  </a:cubicBezTo>
                  <a:cubicBezTo>
                    <a:pt x="12349" y="546"/>
                    <a:pt x="11920" y="439"/>
                    <a:pt x="11491" y="439"/>
                  </a:cubicBezTo>
                  <a:cubicBezTo>
                    <a:pt x="11438" y="439"/>
                    <a:pt x="11386" y="441"/>
                    <a:pt x="11333" y="444"/>
                  </a:cubicBezTo>
                  <a:cubicBezTo>
                    <a:pt x="10002" y="524"/>
                    <a:pt x="8990" y="1696"/>
                    <a:pt x="7706" y="2017"/>
                  </a:cubicBezTo>
                  <a:cubicBezTo>
                    <a:pt x="7405" y="2091"/>
                    <a:pt x="7099" y="2114"/>
                    <a:pt x="6791" y="2114"/>
                  </a:cubicBezTo>
                  <a:cubicBezTo>
                    <a:pt x="6252" y="2114"/>
                    <a:pt x="5705" y="2043"/>
                    <a:pt x="5166" y="2043"/>
                  </a:cubicBezTo>
                  <a:cubicBezTo>
                    <a:pt x="5076" y="2043"/>
                    <a:pt x="4987" y="2045"/>
                    <a:pt x="4897" y="2049"/>
                  </a:cubicBezTo>
                  <a:cubicBezTo>
                    <a:pt x="3838" y="2081"/>
                    <a:pt x="2794" y="2482"/>
                    <a:pt x="1976" y="3156"/>
                  </a:cubicBezTo>
                  <a:cubicBezTo>
                    <a:pt x="1270" y="3734"/>
                    <a:pt x="660" y="4906"/>
                    <a:pt x="1" y="5532"/>
                  </a:cubicBezTo>
                  <a:cubicBezTo>
                    <a:pt x="467" y="5981"/>
                    <a:pt x="1831" y="6319"/>
                    <a:pt x="2665" y="6383"/>
                  </a:cubicBezTo>
                  <a:cubicBezTo>
                    <a:pt x="2756" y="6392"/>
                    <a:pt x="2848" y="6396"/>
                    <a:pt x="2939" y="6396"/>
                  </a:cubicBezTo>
                  <a:cubicBezTo>
                    <a:pt x="3524" y="6396"/>
                    <a:pt x="4106" y="6220"/>
                    <a:pt x="4592" y="5902"/>
                  </a:cubicBezTo>
                  <a:cubicBezTo>
                    <a:pt x="5105" y="5564"/>
                    <a:pt x="5523" y="5067"/>
                    <a:pt x="6100" y="4858"/>
                  </a:cubicBezTo>
                  <a:cubicBezTo>
                    <a:pt x="6322" y="4778"/>
                    <a:pt x="6549" y="4747"/>
                    <a:pt x="6780" y="4747"/>
                  </a:cubicBezTo>
                  <a:cubicBezTo>
                    <a:pt x="7435" y="4747"/>
                    <a:pt x="8117" y="5000"/>
                    <a:pt x="8782" y="5131"/>
                  </a:cubicBezTo>
                  <a:cubicBezTo>
                    <a:pt x="9105" y="5197"/>
                    <a:pt x="9435" y="5229"/>
                    <a:pt x="9764" y="5229"/>
                  </a:cubicBezTo>
                  <a:cubicBezTo>
                    <a:pt x="10728" y="5229"/>
                    <a:pt x="11692" y="4955"/>
                    <a:pt x="12506" y="4440"/>
                  </a:cubicBezTo>
                  <a:cubicBezTo>
                    <a:pt x="13083" y="4087"/>
                    <a:pt x="13565" y="3622"/>
                    <a:pt x="14143" y="3269"/>
                  </a:cubicBezTo>
                  <a:cubicBezTo>
                    <a:pt x="16422" y="1904"/>
                    <a:pt x="19536" y="2627"/>
                    <a:pt x="21767" y="1182"/>
                  </a:cubicBezTo>
                  <a:cubicBezTo>
                    <a:pt x="20820" y="684"/>
                    <a:pt x="19825" y="187"/>
                    <a:pt x="18766" y="42"/>
                  </a:cubicBezTo>
                  <a:cubicBezTo>
                    <a:pt x="18539" y="13"/>
                    <a:pt x="18312" y="0"/>
                    <a:pt x="180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91"/>
            <p:cNvSpPr/>
            <p:nvPr/>
          </p:nvSpPr>
          <p:spPr>
            <a:xfrm>
              <a:off x="1970425" y="1067700"/>
              <a:ext cx="520900" cy="140125"/>
            </a:xfrm>
            <a:custGeom>
              <a:avLst/>
              <a:gdLst/>
              <a:ahLst/>
              <a:cxnLst/>
              <a:rect l="l" t="t" r="r" b="b"/>
              <a:pathLst>
                <a:path w="20836" h="5605" extrusionOk="0">
                  <a:moveTo>
                    <a:pt x="20460" y="0"/>
                  </a:moveTo>
                  <a:cubicBezTo>
                    <a:pt x="20442" y="0"/>
                    <a:pt x="20424" y="2"/>
                    <a:pt x="20404" y="6"/>
                  </a:cubicBezTo>
                  <a:cubicBezTo>
                    <a:pt x="15060" y="1081"/>
                    <a:pt x="9731" y="2285"/>
                    <a:pt x="4481" y="3810"/>
                  </a:cubicBezTo>
                  <a:cubicBezTo>
                    <a:pt x="3085" y="4212"/>
                    <a:pt x="1673" y="4644"/>
                    <a:pt x="292" y="5110"/>
                  </a:cubicBezTo>
                  <a:cubicBezTo>
                    <a:pt x="0" y="5198"/>
                    <a:pt x="93" y="5605"/>
                    <a:pt x="342" y="5605"/>
                  </a:cubicBezTo>
                  <a:cubicBezTo>
                    <a:pt x="367" y="5605"/>
                    <a:pt x="393" y="5601"/>
                    <a:pt x="421" y="5592"/>
                  </a:cubicBezTo>
                  <a:cubicBezTo>
                    <a:pt x="5508" y="3906"/>
                    <a:pt x="10726" y="2606"/>
                    <a:pt x="15959" y="1451"/>
                  </a:cubicBezTo>
                  <a:cubicBezTo>
                    <a:pt x="17483" y="1113"/>
                    <a:pt x="19008" y="809"/>
                    <a:pt x="20549" y="488"/>
                  </a:cubicBezTo>
                  <a:cubicBezTo>
                    <a:pt x="20835" y="442"/>
                    <a:pt x="20739" y="0"/>
                    <a:pt x="204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91"/>
            <p:cNvSpPr/>
            <p:nvPr/>
          </p:nvSpPr>
          <p:spPr>
            <a:xfrm>
              <a:off x="238125" y="2312125"/>
              <a:ext cx="509275" cy="165875"/>
            </a:xfrm>
            <a:custGeom>
              <a:avLst/>
              <a:gdLst/>
              <a:ahLst/>
              <a:cxnLst/>
              <a:rect l="l" t="t" r="r" b="b"/>
              <a:pathLst>
                <a:path w="20371" h="6635" extrusionOk="0">
                  <a:moveTo>
                    <a:pt x="17682" y="1"/>
                  </a:moveTo>
                  <a:cubicBezTo>
                    <a:pt x="17100" y="1"/>
                    <a:pt x="16512" y="191"/>
                    <a:pt x="16019" y="535"/>
                  </a:cubicBezTo>
                  <a:cubicBezTo>
                    <a:pt x="15555" y="871"/>
                    <a:pt x="15185" y="1353"/>
                    <a:pt x="14639" y="1577"/>
                  </a:cubicBezTo>
                  <a:cubicBezTo>
                    <a:pt x="14406" y="1673"/>
                    <a:pt x="14163" y="1709"/>
                    <a:pt x="13914" y="1709"/>
                  </a:cubicBezTo>
                  <a:cubicBezTo>
                    <a:pt x="13324" y="1709"/>
                    <a:pt x="12702" y="1507"/>
                    <a:pt x="12103" y="1417"/>
                  </a:cubicBezTo>
                  <a:cubicBezTo>
                    <a:pt x="11865" y="1379"/>
                    <a:pt x="11624" y="1360"/>
                    <a:pt x="11382" y="1360"/>
                  </a:cubicBezTo>
                  <a:cubicBezTo>
                    <a:pt x="10402" y="1360"/>
                    <a:pt x="9415" y="1666"/>
                    <a:pt x="8604" y="2219"/>
                  </a:cubicBezTo>
                  <a:cubicBezTo>
                    <a:pt x="8090" y="2573"/>
                    <a:pt x="7641" y="3039"/>
                    <a:pt x="7111" y="3375"/>
                  </a:cubicBezTo>
                  <a:cubicBezTo>
                    <a:pt x="5008" y="4772"/>
                    <a:pt x="2055" y="4210"/>
                    <a:pt x="0" y="5654"/>
                  </a:cubicBezTo>
                  <a:cubicBezTo>
                    <a:pt x="916" y="6088"/>
                    <a:pt x="1862" y="6521"/>
                    <a:pt x="2889" y="6618"/>
                  </a:cubicBezTo>
                  <a:cubicBezTo>
                    <a:pt x="3024" y="6629"/>
                    <a:pt x="3159" y="6634"/>
                    <a:pt x="3293" y="6634"/>
                  </a:cubicBezTo>
                  <a:cubicBezTo>
                    <a:pt x="4924" y="6634"/>
                    <a:pt x="6534" y="5853"/>
                    <a:pt x="8177" y="5853"/>
                  </a:cubicBezTo>
                  <a:cubicBezTo>
                    <a:pt x="8287" y="5853"/>
                    <a:pt x="8397" y="5856"/>
                    <a:pt x="8507" y="5864"/>
                  </a:cubicBezTo>
                  <a:cubicBezTo>
                    <a:pt x="8869" y="5890"/>
                    <a:pt x="9241" y="5957"/>
                    <a:pt x="9607" y="5957"/>
                  </a:cubicBezTo>
                  <a:cubicBezTo>
                    <a:pt x="9696" y="5957"/>
                    <a:pt x="9784" y="5953"/>
                    <a:pt x="9872" y="5943"/>
                  </a:cubicBezTo>
                  <a:cubicBezTo>
                    <a:pt x="11124" y="5815"/>
                    <a:pt x="12039" y="4676"/>
                    <a:pt x="13243" y="4323"/>
                  </a:cubicBezTo>
                  <a:cubicBezTo>
                    <a:pt x="13632" y="4212"/>
                    <a:pt x="14035" y="4190"/>
                    <a:pt x="14442" y="4190"/>
                  </a:cubicBezTo>
                  <a:cubicBezTo>
                    <a:pt x="14728" y="4190"/>
                    <a:pt x="15017" y="4201"/>
                    <a:pt x="15304" y="4201"/>
                  </a:cubicBezTo>
                  <a:cubicBezTo>
                    <a:pt x="15501" y="4201"/>
                    <a:pt x="15697" y="4196"/>
                    <a:pt x="15891" y="4178"/>
                  </a:cubicBezTo>
                  <a:cubicBezTo>
                    <a:pt x="16886" y="4098"/>
                    <a:pt x="17849" y="3681"/>
                    <a:pt x="18588" y="3022"/>
                  </a:cubicBezTo>
                  <a:cubicBezTo>
                    <a:pt x="19246" y="2444"/>
                    <a:pt x="19760" y="1321"/>
                    <a:pt x="20370" y="695"/>
                  </a:cubicBezTo>
                  <a:cubicBezTo>
                    <a:pt x="19904" y="310"/>
                    <a:pt x="18604" y="36"/>
                    <a:pt x="17817" y="4"/>
                  </a:cubicBezTo>
                  <a:cubicBezTo>
                    <a:pt x="17772" y="2"/>
                    <a:pt x="17727" y="1"/>
                    <a:pt x="176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91"/>
            <p:cNvSpPr/>
            <p:nvPr/>
          </p:nvSpPr>
          <p:spPr>
            <a:xfrm>
              <a:off x="341750" y="2299775"/>
              <a:ext cx="487100" cy="152675"/>
            </a:xfrm>
            <a:custGeom>
              <a:avLst/>
              <a:gdLst/>
              <a:ahLst/>
              <a:cxnLst/>
              <a:rect l="l" t="t" r="r" b="b"/>
              <a:pathLst>
                <a:path w="19484" h="6107" extrusionOk="0">
                  <a:moveTo>
                    <a:pt x="19170" y="0"/>
                  </a:moveTo>
                  <a:cubicBezTo>
                    <a:pt x="19143" y="0"/>
                    <a:pt x="19114" y="5"/>
                    <a:pt x="19082" y="17"/>
                  </a:cubicBezTo>
                  <a:cubicBezTo>
                    <a:pt x="14331" y="1799"/>
                    <a:pt x="9451" y="3244"/>
                    <a:pt x="4555" y="4528"/>
                  </a:cubicBezTo>
                  <a:cubicBezTo>
                    <a:pt x="3142" y="4896"/>
                    <a:pt x="1714" y="5266"/>
                    <a:pt x="302" y="5603"/>
                  </a:cubicBezTo>
                  <a:cubicBezTo>
                    <a:pt x="1" y="5679"/>
                    <a:pt x="95" y="6107"/>
                    <a:pt x="373" y="6107"/>
                  </a:cubicBezTo>
                  <a:cubicBezTo>
                    <a:pt x="391" y="6107"/>
                    <a:pt x="410" y="6105"/>
                    <a:pt x="430" y="6101"/>
                  </a:cubicBezTo>
                  <a:cubicBezTo>
                    <a:pt x="5438" y="4881"/>
                    <a:pt x="10430" y="3516"/>
                    <a:pt x="15326" y="1879"/>
                  </a:cubicBezTo>
                  <a:cubicBezTo>
                    <a:pt x="16626" y="1446"/>
                    <a:pt x="17927" y="980"/>
                    <a:pt x="19211" y="498"/>
                  </a:cubicBezTo>
                  <a:cubicBezTo>
                    <a:pt x="19484" y="398"/>
                    <a:pt x="19408" y="0"/>
                    <a:pt x="191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91"/>
            <p:cNvSpPr/>
            <p:nvPr/>
          </p:nvSpPr>
          <p:spPr>
            <a:xfrm>
              <a:off x="492950" y="2379475"/>
              <a:ext cx="291350" cy="315225"/>
            </a:xfrm>
            <a:custGeom>
              <a:avLst/>
              <a:gdLst/>
              <a:ahLst/>
              <a:cxnLst/>
              <a:rect l="l" t="t" r="r" b="b"/>
              <a:pathLst>
                <a:path w="11654" h="12609" extrusionOk="0">
                  <a:moveTo>
                    <a:pt x="11511" y="0"/>
                  </a:moveTo>
                  <a:cubicBezTo>
                    <a:pt x="10987" y="0"/>
                    <a:pt x="10089" y="382"/>
                    <a:pt x="9567" y="681"/>
                  </a:cubicBezTo>
                  <a:cubicBezTo>
                    <a:pt x="9133" y="955"/>
                    <a:pt x="8780" y="1372"/>
                    <a:pt x="8587" y="1869"/>
                  </a:cubicBezTo>
                  <a:cubicBezTo>
                    <a:pt x="8427" y="2303"/>
                    <a:pt x="8395" y="2800"/>
                    <a:pt x="8122" y="3202"/>
                  </a:cubicBezTo>
                  <a:cubicBezTo>
                    <a:pt x="7721" y="3780"/>
                    <a:pt x="6950" y="3940"/>
                    <a:pt x="6325" y="4245"/>
                  </a:cubicBezTo>
                  <a:cubicBezTo>
                    <a:pt x="5409" y="4662"/>
                    <a:pt x="4671" y="5432"/>
                    <a:pt x="4302" y="6363"/>
                  </a:cubicBezTo>
                  <a:cubicBezTo>
                    <a:pt x="4110" y="6845"/>
                    <a:pt x="4013" y="7359"/>
                    <a:pt x="3804" y="7840"/>
                  </a:cubicBezTo>
                  <a:cubicBezTo>
                    <a:pt x="3001" y="9734"/>
                    <a:pt x="739" y="10697"/>
                    <a:pt x="0" y="12608"/>
                  </a:cubicBezTo>
                  <a:cubicBezTo>
                    <a:pt x="818" y="12480"/>
                    <a:pt x="1653" y="12351"/>
                    <a:pt x="2391" y="11949"/>
                  </a:cubicBezTo>
                  <a:cubicBezTo>
                    <a:pt x="3756" y="11211"/>
                    <a:pt x="4527" y="9670"/>
                    <a:pt x="5875" y="8900"/>
                  </a:cubicBezTo>
                  <a:cubicBezTo>
                    <a:pt x="6212" y="8707"/>
                    <a:pt x="6565" y="8563"/>
                    <a:pt x="6854" y="8322"/>
                  </a:cubicBezTo>
                  <a:cubicBezTo>
                    <a:pt x="7641" y="7680"/>
                    <a:pt x="7737" y="6492"/>
                    <a:pt x="8411" y="5706"/>
                  </a:cubicBezTo>
                  <a:cubicBezTo>
                    <a:pt x="8876" y="5143"/>
                    <a:pt x="9583" y="4855"/>
                    <a:pt x="10145" y="4405"/>
                  </a:cubicBezTo>
                  <a:cubicBezTo>
                    <a:pt x="10787" y="3908"/>
                    <a:pt x="11252" y="3185"/>
                    <a:pt x="11461" y="2399"/>
                  </a:cubicBezTo>
                  <a:cubicBezTo>
                    <a:pt x="11654" y="1708"/>
                    <a:pt x="11493" y="713"/>
                    <a:pt x="11622" y="7"/>
                  </a:cubicBezTo>
                  <a:cubicBezTo>
                    <a:pt x="11587" y="2"/>
                    <a:pt x="11550" y="0"/>
                    <a:pt x="115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91"/>
            <p:cNvSpPr/>
            <p:nvPr/>
          </p:nvSpPr>
          <p:spPr>
            <a:xfrm>
              <a:off x="557250" y="2324800"/>
              <a:ext cx="274200" cy="320125"/>
            </a:xfrm>
            <a:custGeom>
              <a:avLst/>
              <a:gdLst/>
              <a:ahLst/>
              <a:cxnLst/>
              <a:rect l="l" t="t" r="r" b="b"/>
              <a:pathLst>
                <a:path w="10968" h="12805" extrusionOk="0">
                  <a:moveTo>
                    <a:pt x="10607" y="1"/>
                  </a:moveTo>
                  <a:cubicBezTo>
                    <a:pt x="10531" y="1"/>
                    <a:pt x="10454" y="32"/>
                    <a:pt x="10398" y="107"/>
                  </a:cubicBezTo>
                  <a:cubicBezTo>
                    <a:pt x="7990" y="3463"/>
                    <a:pt x="5326" y="6641"/>
                    <a:pt x="2580" y="9723"/>
                  </a:cubicBezTo>
                  <a:cubicBezTo>
                    <a:pt x="1778" y="10622"/>
                    <a:pt x="975" y="11488"/>
                    <a:pt x="173" y="12371"/>
                  </a:cubicBezTo>
                  <a:cubicBezTo>
                    <a:pt x="1" y="12555"/>
                    <a:pt x="176" y="12805"/>
                    <a:pt x="361" y="12805"/>
                  </a:cubicBezTo>
                  <a:cubicBezTo>
                    <a:pt x="418" y="12805"/>
                    <a:pt x="477" y="12781"/>
                    <a:pt x="526" y="12724"/>
                  </a:cubicBezTo>
                  <a:cubicBezTo>
                    <a:pt x="3415" y="9610"/>
                    <a:pt x="6208" y="6416"/>
                    <a:pt x="8808" y="3061"/>
                  </a:cubicBezTo>
                  <a:cubicBezTo>
                    <a:pt x="9499" y="2179"/>
                    <a:pt x="10173" y="1280"/>
                    <a:pt x="10831" y="364"/>
                  </a:cubicBezTo>
                  <a:cubicBezTo>
                    <a:pt x="10967" y="182"/>
                    <a:pt x="10791" y="1"/>
                    <a:pt x="106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91"/>
            <p:cNvSpPr/>
            <p:nvPr/>
          </p:nvSpPr>
          <p:spPr>
            <a:xfrm>
              <a:off x="319175" y="2079650"/>
              <a:ext cx="498850" cy="188675"/>
            </a:xfrm>
            <a:custGeom>
              <a:avLst/>
              <a:gdLst/>
              <a:ahLst/>
              <a:cxnLst/>
              <a:rect l="l" t="t" r="r" b="b"/>
              <a:pathLst>
                <a:path w="19954" h="7547" extrusionOk="0">
                  <a:moveTo>
                    <a:pt x="286" y="1"/>
                  </a:moveTo>
                  <a:cubicBezTo>
                    <a:pt x="191" y="1"/>
                    <a:pt x="96" y="4"/>
                    <a:pt x="0" y="10"/>
                  </a:cubicBezTo>
                  <a:cubicBezTo>
                    <a:pt x="563" y="860"/>
                    <a:pt x="1141" y="1727"/>
                    <a:pt x="1959" y="2337"/>
                  </a:cubicBezTo>
                  <a:cubicBezTo>
                    <a:pt x="3484" y="3461"/>
                    <a:pt x="5586" y="3541"/>
                    <a:pt x="7144" y="4633"/>
                  </a:cubicBezTo>
                  <a:cubicBezTo>
                    <a:pt x="7513" y="4890"/>
                    <a:pt x="7850" y="5211"/>
                    <a:pt x="8268" y="5419"/>
                  </a:cubicBezTo>
                  <a:cubicBezTo>
                    <a:pt x="8731" y="5641"/>
                    <a:pt x="9232" y="5688"/>
                    <a:pt x="9745" y="5688"/>
                  </a:cubicBezTo>
                  <a:cubicBezTo>
                    <a:pt x="10117" y="5688"/>
                    <a:pt x="10496" y="5663"/>
                    <a:pt x="10872" y="5663"/>
                  </a:cubicBezTo>
                  <a:cubicBezTo>
                    <a:pt x="11252" y="5663"/>
                    <a:pt x="11628" y="5688"/>
                    <a:pt x="11992" y="5789"/>
                  </a:cubicBezTo>
                  <a:cubicBezTo>
                    <a:pt x="12842" y="6029"/>
                    <a:pt x="13516" y="6655"/>
                    <a:pt x="14318" y="7056"/>
                  </a:cubicBezTo>
                  <a:cubicBezTo>
                    <a:pt x="14957" y="7381"/>
                    <a:pt x="15679" y="7547"/>
                    <a:pt x="16400" y="7547"/>
                  </a:cubicBezTo>
                  <a:cubicBezTo>
                    <a:pt x="16677" y="7547"/>
                    <a:pt x="16953" y="7522"/>
                    <a:pt x="17224" y="7473"/>
                  </a:cubicBezTo>
                  <a:cubicBezTo>
                    <a:pt x="18074" y="7330"/>
                    <a:pt x="19118" y="6639"/>
                    <a:pt x="19953" y="6431"/>
                  </a:cubicBezTo>
                  <a:cubicBezTo>
                    <a:pt x="19761" y="5853"/>
                    <a:pt x="18797" y="4937"/>
                    <a:pt x="18155" y="4505"/>
                  </a:cubicBezTo>
                  <a:cubicBezTo>
                    <a:pt x="17683" y="4190"/>
                    <a:pt x="17110" y="4015"/>
                    <a:pt x="16547" y="4015"/>
                  </a:cubicBezTo>
                  <a:cubicBezTo>
                    <a:pt x="16478" y="4015"/>
                    <a:pt x="16409" y="4018"/>
                    <a:pt x="16341" y="4023"/>
                  </a:cubicBezTo>
                  <a:cubicBezTo>
                    <a:pt x="15864" y="4049"/>
                    <a:pt x="15387" y="4207"/>
                    <a:pt x="14919" y="4207"/>
                  </a:cubicBezTo>
                  <a:cubicBezTo>
                    <a:pt x="14820" y="4207"/>
                    <a:pt x="14722" y="4200"/>
                    <a:pt x="14624" y="4183"/>
                  </a:cubicBezTo>
                  <a:cubicBezTo>
                    <a:pt x="13773" y="4038"/>
                    <a:pt x="13195" y="3268"/>
                    <a:pt x="12537" y="2722"/>
                  </a:cubicBezTo>
                  <a:cubicBezTo>
                    <a:pt x="11653" y="1989"/>
                    <a:pt x="10519" y="1577"/>
                    <a:pt x="9380" y="1577"/>
                  </a:cubicBezTo>
                  <a:cubicBezTo>
                    <a:pt x="9298" y="1577"/>
                    <a:pt x="9216" y="1579"/>
                    <a:pt x="9134" y="1583"/>
                  </a:cubicBezTo>
                  <a:cubicBezTo>
                    <a:pt x="8508" y="1615"/>
                    <a:pt x="7882" y="1759"/>
                    <a:pt x="7240" y="1791"/>
                  </a:cubicBezTo>
                  <a:cubicBezTo>
                    <a:pt x="7191" y="1793"/>
                    <a:pt x="7142" y="1794"/>
                    <a:pt x="7093" y="1794"/>
                  </a:cubicBezTo>
                  <a:cubicBezTo>
                    <a:pt x="4744" y="1794"/>
                    <a:pt x="2627" y="1"/>
                    <a:pt x="28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91"/>
            <p:cNvSpPr/>
            <p:nvPr/>
          </p:nvSpPr>
          <p:spPr>
            <a:xfrm>
              <a:off x="410200" y="2126125"/>
              <a:ext cx="491600" cy="138525"/>
            </a:xfrm>
            <a:custGeom>
              <a:avLst/>
              <a:gdLst/>
              <a:ahLst/>
              <a:cxnLst/>
              <a:rect l="l" t="t" r="r" b="b"/>
              <a:pathLst>
                <a:path w="19664" h="5541" extrusionOk="0">
                  <a:moveTo>
                    <a:pt x="343" y="0"/>
                  </a:moveTo>
                  <a:cubicBezTo>
                    <a:pt x="93" y="0"/>
                    <a:pt x="1" y="407"/>
                    <a:pt x="293" y="495"/>
                  </a:cubicBezTo>
                  <a:cubicBezTo>
                    <a:pt x="5188" y="2068"/>
                    <a:pt x="10148" y="3528"/>
                    <a:pt x="15172" y="4683"/>
                  </a:cubicBezTo>
                  <a:cubicBezTo>
                    <a:pt x="16520" y="4989"/>
                    <a:pt x="17869" y="5278"/>
                    <a:pt x="19234" y="5535"/>
                  </a:cubicBezTo>
                  <a:cubicBezTo>
                    <a:pt x="19252" y="5539"/>
                    <a:pt x="19271" y="5541"/>
                    <a:pt x="19288" y="5541"/>
                  </a:cubicBezTo>
                  <a:cubicBezTo>
                    <a:pt x="19554" y="5541"/>
                    <a:pt x="19663" y="5113"/>
                    <a:pt x="19362" y="5053"/>
                  </a:cubicBezTo>
                  <a:cubicBezTo>
                    <a:pt x="14386" y="4106"/>
                    <a:pt x="9474" y="2774"/>
                    <a:pt x="4627" y="1329"/>
                  </a:cubicBezTo>
                  <a:cubicBezTo>
                    <a:pt x="3229" y="895"/>
                    <a:pt x="1817" y="462"/>
                    <a:pt x="421" y="13"/>
                  </a:cubicBezTo>
                  <a:cubicBezTo>
                    <a:pt x="394" y="4"/>
                    <a:pt x="367" y="0"/>
                    <a:pt x="3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91"/>
            <p:cNvSpPr/>
            <p:nvPr/>
          </p:nvSpPr>
          <p:spPr>
            <a:xfrm>
              <a:off x="257500" y="655625"/>
              <a:ext cx="2300100" cy="2287450"/>
            </a:xfrm>
            <a:custGeom>
              <a:avLst/>
              <a:gdLst/>
              <a:ahLst/>
              <a:cxnLst/>
              <a:rect l="l" t="t" r="r" b="b"/>
              <a:pathLst>
                <a:path w="92004" h="91498" extrusionOk="0">
                  <a:moveTo>
                    <a:pt x="39376" y="0"/>
                  </a:moveTo>
                  <a:cubicBezTo>
                    <a:pt x="0" y="0"/>
                    <a:pt x="496" y="43710"/>
                    <a:pt x="7347" y="52862"/>
                  </a:cubicBezTo>
                  <a:lnTo>
                    <a:pt x="7781" y="53664"/>
                  </a:lnTo>
                  <a:lnTo>
                    <a:pt x="19242" y="68047"/>
                  </a:lnTo>
                  <a:lnTo>
                    <a:pt x="10349" y="91497"/>
                  </a:lnTo>
                  <a:lnTo>
                    <a:pt x="57926" y="91497"/>
                  </a:lnTo>
                  <a:lnTo>
                    <a:pt x="62725" y="83953"/>
                  </a:lnTo>
                  <a:cubicBezTo>
                    <a:pt x="62725" y="83953"/>
                    <a:pt x="66635" y="84289"/>
                    <a:pt x="70466" y="84289"/>
                  </a:cubicBezTo>
                  <a:cubicBezTo>
                    <a:pt x="73339" y="84289"/>
                    <a:pt x="76167" y="84100"/>
                    <a:pt x="77268" y="83439"/>
                  </a:cubicBezTo>
                  <a:cubicBezTo>
                    <a:pt x="79836" y="81915"/>
                    <a:pt x="83175" y="63086"/>
                    <a:pt x="83175" y="63086"/>
                  </a:cubicBezTo>
                  <a:cubicBezTo>
                    <a:pt x="83175" y="63086"/>
                    <a:pt x="87397" y="62187"/>
                    <a:pt x="90237" y="60999"/>
                  </a:cubicBezTo>
                  <a:cubicBezTo>
                    <a:pt x="91442" y="60486"/>
                    <a:pt x="92003" y="59090"/>
                    <a:pt x="91474" y="57885"/>
                  </a:cubicBezTo>
                  <a:lnTo>
                    <a:pt x="83175" y="39073"/>
                  </a:lnTo>
                  <a:cubicBezTo>
                    <a:pt x="83175" y="39073"/>
                    <a:pt x="79964" y="470"/>
                    <a:pt x="39981" y="3"/>
                  </a:cubicBezTo>
                  <a:cubicBezTo>
                    <a:pt x="39778" y="1"/>
                    <a:pt x="39576" y="0"/>
                    <a:pt x="393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91"/>
            <p:cNvSpPr/>
            <p:nvPr/>
          </p:nvSpPr>
          <p:spPr>
            <a:xfrm>
              <a:off x="584025" y="1799375"/>
              <a:ext cx="222350" cy="221950"/>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91"/>
            <p:cNvSpPr/>
            <p:nvPr/>
          </p:nvSpPr>
          <p:spPr>
            <a:xfrm>
              <a:off x="916300" y="1037350"/>
              <a:ext cx="65825" cy="62625"/>
            </a:xfrm>
            <a:custGeom>
              <a:avLst/>
              <a:gdLst/>
              <a:ahLst/>
              <a:cxnLst/>
              <a:rect l="l" t="t" r="r" b="b"/>
              <a:pathLst>
                <a:path w="2633" h="2505" extrusionOk="0">
                  <a:moveTo>
                    <a:pt x="514" y="0"/>
                  </a:moveTo>
                  <a:lnTo>
                    <a:pt x="931" y="995"/>
                  </a:lnTo>
                  <a:lnTo>
                    <a:pt x="0" y="1556"/>
                  </a:lnTo>
                  <a:lnTo>
                    <a:pt x="1076" y="1460"/>
                  </a:lnTo>
                  <a:lnTo>
                    <a:pt x="1316" y="2504"/>
                  </a:lnTo>
                  <a:lnTo>
                    <a:pt x="1573" y="1460"/>
                  </a:lnTo>
                  <a:lnTo>
                    <a:pt x="2633" y="1556"/>
                  </a:lnTo>
                  <a:lnTo>
                    <a:pt x="2633" y="1556"/>
                  </a:lnTo>
                  <a:lnTo>
                    <a:pt x="1718" y="995"/>
                  </a:lnTo>
                  <a:lnTo>
                    <a:pt x="2136" y="0"/>
                  </a:lnTo>
                  <a:lnTo>
                    <a:pt x="1316" y="706"/>
                  </a:lnTo>
                  <a:lnTo>
                    <a:pt x="5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91"/>
            <p:cNvSpPr/>
            <p:nvPr/>
          </p:nvSpPr>
          <p:spPr>
            <a:xfrm>
              <a:off x="731325" y="2156525"/>
              <a:ext cx="65825" cy="62625"/>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91"/>
            <p:cNvSpPr/>
            <p:nvPr/>
          </p:nvSpPr>
          <p:spPr>
            <a:xfrm>
              <a:off x="2177086" y="1712300"/>
              <a:ext cx="65850" cy="6302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91"/>
            <p:cNvSpPr/>
            <p:nvPr/>
          </p:nvSpPr>
          <p:spPr>
            <a:xfrm>
              <a:off x="698000" y="2754050"/>
              <a:ext cx="65825" cy="6302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91"/>
            <p:cNvSpPr/>
            <p:nvPr/>
          </p:nvSpPr>
          <p:spPr>
            <a:xfrm>
              <a:off x="1535875" y="2307400"/>
              <a:ext cx="65850" cy="62625"/>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91"/>
            <p:cNvSpPr/>
            <p:nvPr/>
          </p:nvSpPr>
          <p:spPr>
            <a:xfrm>
              <a:off x="1553150" y="839500"/>
              <a:ext cx="65425" cy="6302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91"/>
            <p:cNvSpPr/>
            <p:nvPr/>
          </p:nvSpPr>
          <p:spPr>
            <a:xfrm>
              <a:off x="1126575" y="965625"/>
              <a:ext cx="140825" cy="137275"/>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91"/>
            <p:cNvSpPr/>
            <p:nvPr/>
          </p:nvSpPr>
          <p:spPr>
            <a:xfrm>
              <a:off x="1548350" y="2012625"/>
              <a:ext cx="50925" cy="49825"/>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91"/>
            <p:cNvSpPr/>
            <p:nvPr/>
          </p:nvSpPr>
          <p:spPr>
            <a:xfrm>
              <a:off x="1581250" y="2026125"/>
              <a:ext cx="825" cy="400"/>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91"/>
            <p:cNvSpPr/>
            <p:nvPr/>
          </p:nvSpPr>
          <p:spPr>
            <a:xfrm>
              <a:off x="1561975" y="2041375"/>
              <a:ext cx="425" cy="1200"/>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91"/>
            <p:cNvSpPr/>
            <p:nvPr/>
          </p:nvSpPr>
          <p:spPr>
            <a:xfrm>
              <a:off x="1561575" y="2035750"/>
              <a:ext cx="25" cy="82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91"/>
            <p:cNvSpPr/>
            <p:nvPr/>
          </p:nvSpPr>
          <p:spPr>
            <a:xfrm>
              <a:off x="1575200" y="2049400"/>
              <a:ext cx="1625" cy="400"/>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91"/>
            <p:cNvSpPr/>
            <p:nvPr/>
          </p:nvSpPr>
          <p:spPr>
            <a:xfrm>
              <a:off x="1582050" y="2026500"/>
              <a:ext cx="825" cy="82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91"/>
            <p:cNvSpPr/>
            <p:nvPr/>
          </p:nvSpPr>
          <p:spPr>
            <a:xfrm>
              <a:off x="1535075" y="2000225"/>
              <a:ext cx="76700" cy="74750"/>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91"/>
            <p:cNvSpPr/>
            <p:nvPr/>
          </p:nvSpPr>
          <p:spPr>
            <a:xfrm>
              <a:off x="1571625" y="2025700"/>
              <a:ext cx="1200" cy="25"/>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91"/>
            <p:cNvSpPr/>
            <p:nvPr/>
          </p:nvSpPr>
          <p:spPr>
            <a:xfrm>
              <a:off x="1581625" y="2026125"/>
              <a:ext cx="25" cy="25"/>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91"/>
            <p:cNvSpPr/>
            <p:nvPr/>
          </p:nvSpPr>
          <p:spPr>
            <a:xfrm>
              <a:off x="1578825" y="2025325"/>
              <a:ext cx="2450" cy="82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91"/>
            <p:cNvSpPr/>
            <p:nvPr/>
          </p:nvSpPr>
          <p:spPr>
            <a:xfrm>
              <a:off x="2183175" y="1563525"/>
              <a:ext cx="50950" cy="49650"/>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91"/>
            <p:cNvSpPr/>
            <p:nvPr/>
          </p:nvSpPr>
          <p:spPr>
            <a:xfrm>
              <a:off x="990925" y="1110850"/>
              <a:ext cx="50975" cy="49650"/>
            </a:xfrm>
            <a:custGeom>
              <a:avLst/>
              <a:gdLst/>
              <a:ahLst/>
              <a:cxnLst/>
              <a:rect l="l" t="t" r="r" b="b"/>
              <a:pathLst>
                <a:path w="2039" h="1986" extrusionOk="0">
                  <a:moveTo>
                    <a:pt x="1221" y="1"/>
                  </a:moveTo>
                  <a:cubicBezTo>
                    <a:pt x="1175" y="1"/>
                    <a:pt x="1127" y="5"/>
                    <a:pt x="1077" y="14"/>
                  </a:cubicBezTo>
                  <a:cubicBezTo>
                    <a:pt x="1046" y="10"/>
                    <a:pt x="1014" y="8"/>
                    <a:pt x="982" y="8"/>
                  </a:cubicBezTo>
                  <a:cubicBezTo>
                    <a:pt x="738" y="8"/>
                    <a:pt x="492" y="115"/>
                    <a:pt x="322" y="286"/>
                  </a:cubicBezTo>
                  <a:cubicBezTo>
                    <a:pt x="114" y="478"/>
                    <a:pt x="1" y="767"/>
                    <a:pt x="17" y="1041"/>
                  </a:cubicBezTo>
                  <a:cubicBezTo>
                    <a:pt x="33" y="1330"/>
                    <a:pt x="178" y="1619"/>
                    <a:pt x="418" y="1795"/>
                  </a:cubicBezTo>
                  <a:cubicBezTo>
                    <a:pt x="596" y="1922"/>
                    <a:pt x="808" y="1986"/>
                    <a:pt x="1021" y="1986"/>
                  </a:cubicBezTo>
                  <a:cubicBezTo>
                    <a:pt x="1213" y="1986"/>
                    <a:pt x="1406" y="1933"/>
                    <a:pt x="1574" y="1827"/>
                  </a:cubicBezTo>
                  <a:cubicBezTo>
                    <a:pt x="1912" y="1619"/>
                    <a:pt x="2023" y="1281"/>
                    <a:pt x="2023" y="880"/>
                  </a:cubicBezTo>
                  <a:cubicBezTo>
                    <a:pt x="2039" y="598"/>
                    <a:pt x="1779" y="1"/>
                    <a:pt x="12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91"/>
            <p:cNvSpPr/>
            <p:nvPr/>
          </p:nvSpPr>
          <p:spPr>
            <a:xfrm>
              <a:off x="1201200" y="2260075"/>
              <a:ext cx="162575" cy="145300"/>
            </a:xfrm>
            <a:custGeom>
              <a:avLst/>
              <a:gdLst/>
              <a:ahLst/>
              <a:cxnLst/>
              <a:rect l="l" t="t" r="r" b="b"/>
              <a:pathLst>
                <a:path w="6503" h="5812" extrusionOk="0">
                  <a:moveTo>
                    <a:pt x="3581" y="1"/>
                  </a:moveTo>
                  <a:cubicBezTo>
                    <a:pt x="3124" y="1"/>
                    <a:pt x="2579" y="78"/>
                    <a:pt x="1927" y="256"/>
                  </a:cubicBezTo>
                  <a:cubicBezTo>
                    <a:pt x="788" y="626"/>
                    <a:pt x="1" y="1814"/>
                    <a:pt x="50" y="3002"/>
                  </a:cubicBezTo>
                  <a:cubicBezTo>
                    <a:pt x="114" y="4190"/>
                    <a:pt x="981" y="5297"/>
                    <a:pt x="2104" y="5666"/>
                  </a:cubicBezTo>
                  <a:cubicBezTo>
                    <a:pt x="2402" y="5764"/>
                    <a:pt x="2715" y="5811"/>
                    <a:pt x="3030" y="5811"/>
                  </a:cubicBezTo>
                  <a:cubicBezTo>
                    <a:pt x="3899" y="5811"/>
                    <a:pt x="4777" y="5452"/>
                    <a:pt x="5379" y="4815"/>
                  </a:cubicBezTo>
                  <a:cubicBezTo>
                    <a:pt x="6149" y="4029"/>
                    <a:pt x="6502" y="2906"/>
                    <a:pt x="6100" y="1878"/>
                  </a:cubicBezTo>
                  <a:cubicBezTo>
                    <a:pt x="5784" y="1079"/>
                    <a:pt x="5297" y="1"/>
                    <a:pt x="35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91"/>
            <p:cNvSpPr/>
            <p:nvPr/>
          </p:nvSpPr>
          <p:spPr>
            <a:xfrm>
              <a:off x="1726900" y="2211225"/>
              <a:ext cx="483975" cy="280575"/>
            </a:xfrm>
            <a:custGeom>
              <a:avLst/>
              <a:gdLst/>
              <a:ahLst/>
              <a:cxnLst/>
              <a:rect l="l" t="t" r="r" b="b"/>
              <a:pathLst>
                <a:path w="19359" h="11223" extrusionOk="0">
                  <a:moveTo>
                    <a:pt x="2546" y="506"/>
                  </a:moveTo>
                  <a:cubicBezTo>
                    <a:pt x="2591" y="506"/>
                    <a:pt x="2637" y="507"/>
                    <a:pt x="2682" y="509"/>
                  </a:cubicBezTo>
                  <a:cubicBezTo>
                    <a:pt x="3435" y="573"/>
                    <a:pt x="4094" y="958"/>
                    <a:pt x="4655" y="1440"/>
                  </a:cubicBezTo>
                  <a:cubicBezTo>
                    <a:pt x="5875" y="2531"/>
                    <a:pt x="6662" y="4057"/>
                    <a:pt x="8075" y="4924"/>
                  </a:cubicBezTo>
                  <a:cubicBezTo>
                    <a:pt x="8929" y="5447"/>
                    <a:pt x="9872" y="5555"/>
                    <a:pt x="10832" y="5555"/>
                  </a:cubicBezTo>
                  <a:cubicBezTo>
                    <a:pt x="11511" y="5555"/>
                    <a:pt x="12198" y="5501"/>
                    <a:pt x="12868" y="5501"/>
                  </a:cubicBezTo>
                  <a:cubicBezTo>
                    <a:pt x="12908" y="5501"/>
                    <a:pt x="12947" y="5501"/>
                    <a:pt x="12987" y="5502"/>
                  </a:cubicBezTo>
                  <a:cubicBezTo>
                    <a:pt x="14239" y="5517"/>
                    <a:pt x="15619" y="5630"/>
                    <a:pt x="16758" y="6176"/>
                  </a:cubicBezTo>
                  <a:cubicBezTo>
                    <a:pt x="16860" y="6223"/>
                    <a:pt x="16959" y="6276"/>
                    <a:pt x="17056" y="6337"/>
                  </a:cubicBezTo>
                  <a:lnTo>
                    <a:pt x="17056" y="6337"/>
                  </a:lnTo>
                  <a:cubicBezTo>
                    <a:pt x="17071" y="6354"/>
                    <a:pt x="17089" y="6370"/>
                    <a:pt x="17111" y="6384"/>
                  </a:cubicBezTo>
                  <a:cubicBezTo>
                    <a:pt x="17689" y="6801"/>
                    <a:pt x="18284" y="7331"/>
                    <a:pt x="18524" y="8021"/>
                  </a:cubicBezTo>
                  <a:cubicBezTo>
                    <a:pt x="18684" y="8455"/>
                    <a:pt x="18669" y="8920"/>
                    <a:pt x="18556" y="9354"/>
                  </a:cubicBezTo>
                  <a:cubicBezTo>
                    <a:pt x="18395" y="9947"/>
                    <a:pt x="18059" y="10413"/>
                    <a:pt x="17481" y="10621"/>
                  </a:cubicBezTo>
                  <a:cubicBezTo>
                    <a:pt x="17294" y="10687"/>
                    <a:pt x="17101" y="10720"/>
                    <a:pt x="16912" y="10720"/>
                  </a:cubicBezTo>
                  <a:cubicBezTo>
                    <a:pt x="16777" y="10720"/>
                    <a:pt x="16645" y="10703"/>
                    <a:pt x="16518" y="10670"/>
                  </a:cubicBezTo>
                  <a:cubicBezTo>
                    <a:pt x="16148" y="10557"/>
                    <a:pt x="15827" y="10300"/>
                    <a:pt x="15523" y="10076"/>
                  </a:cubicBezTo>
                  <a:cubicBezTo>
                    <a:pt x="14974" y="9697"/>
                    <a:pt x="14403" y="9499"/>
                    <a:pt x="13768" y="9499"/>
                  </a:cubicBezTo>
                  <a:cubicBezTo>
                    <a:pt x="13623" y="9499"/>
                    <a:pt x="13475" y="9509"/>
                    <a:pt x="13323" y="9530"/>
                  </a:cubicBezTo>
                  <a:cubicBezTo>
                    <a:pt x="12488" y="9643"/>
                    <a:pt x="11718" y="9996"/>
                    <a:pt x="10900" y="10204"/>
                  </a:cubicBezTo>
                  <a:cubicBezTo>
                    <a:pt x="10458" y="10328"/>
                    <a:pt x="10011" y="10385"/>
                    <a:pt x="9566" y="10385"/>
                  </a:cubicBezTo>
                  <a:cubicBezTo>
                    <a:pt x="8332" y="10385"/>
                    <a:pt x="7114" y="9946"/>
                    <a:pt x="6052" y="9273"/>
                  </a:cubicBezTo>
                  <a:cubicBezTo>
                    <a:pt x="4576" y="8342"/>
                    <a:pt x="3420" y="6994"/>
                    <a:pt x="2328" y="5645"/>
                  </a:cubicBezTo>
                  <a:cubicBezTo>
                    <a:pt x="1766" y="4988"/>
                    <a:pt x="1173" y="4297"/>
                    <a:pt x="820" y="3495"/>
                  </a:cubicBezTo>
                  <a:cubicBezTo>
                    <a:pt x="531" y="2805"/>
                    <a:pt x="450" y="1954"/>
                    <a:pt x="867" y="1296"/>
                  </a:cubicBezTo>
                  <a:cubicBezTo>
                    <a:pt x="1227" y="726"/>
                    <a:pt x="1896" y="506"/>
                    <a:pt x="2546" y="506"/>
                  </a:cubicBezTo>
                  <a:close/>
                  <a:moveTo>
                    <a:pt x="2489" y="1"/>
                  </a:moveTo>
                  <a:cubicBezTo>
                    <a:pt x="1892" y="1"/>
                    <a:pt x="1294" y="180"/>
                    <a:pt x="835" y="573"/>
                  </a:cubicBezTo>
                  <a:cubicBezTo>
                    <a:pt x="225" y="1087"/>
                    <a:pt x="0" y="1938"/>
                    <a:pt x="97" y="2709"/>
                  </a:cubicBezTo>
                  <a:cubicBezTo>
                    <a:pt x="193" y="3591"/>
                    <a:pt x="659" y="4346"/>
                    <a:pt x="1188" y="5035"/>
                  </a:cubicBezTo>
                  <a:cubicBezTo>
                    <a:pt x="2312" y="6512"/>
                    <a:pt x="3532" y="8006"/>
                    <a:pt x="4993" y="9145"/>
                  </a:cubicBezTo>
                  <a:cubicBezTo>
                    <a:pt x="6282" y="10156"/>
                    <a:pt x="7878" y="10899"/>
                    <a:pt x="9538" y="10899"/>
                  </a:cubicBezTo>
                  <a:cubicBezTo>
                    <a:pt x="9697" y="10899"/>
                    <a:pt x="9857" y="10892"/>
                    <a:pt x="10016" y="10878"/>
                  </a:cubicBezTo>
                  <a:cubicBezTo>
                    <a:pt x="10932" y="10799"/>
                    <a:pt x="11767" y="10445"/>
                    <a:pt x="12649" y="10189"/>
                  </a:cubicBezTo>
                  <a:cubicBezTo>
                    <a:pt x="13050" y="10084"/>
                    <a:pt x="13450" y="9994"/>
                    <a:pt x="13863" y="9994"/>
                  </a:cubicBezTo>
                  <a:cubicBezTo>
                    <a:pt x="13897" y="9994"/>
                    <a:pt x="13931" y="9995"/>
                    <a:pt x="13965" y="9996"/>
                  </a:cubicBezTo>
                  <a:cubicBezTo>
                    <a:pt x="14415" y="10011"/>
                    <a:pt x="14800" y="10204"/>
                    <a:pt x="15170" y="10445"/>
                  </a:cubicBezTo>
                  <a:cubicBezTo>
                    <a:pt x="15747" y="10840"/>
                    <a:pt x="16276" y="11222"/>
                    <a:pt x="16962" y="11222"/>
                  </a:cubicBezTo>
                  <a:cubicBezTo>
                    <a:pt x="17057" y="11222"/>
                    <a:pt x="17155" y="11215"/>
                    <a:pt x="17256" y="11199"/>
                  </a:cubicBezTo>
                  <a:cubicBezTo>
                    <a:pt x="17946" y="11088"/>
                    <a:pt x="18588" y="10638"/>
                    <a:pt x="18877" y="9996"/>
                  </a:cubicBezTo>
                  <a:cubicBezTo>
                    <a:pt x="19359" y="8905"/>
                    <a:pt x="19166" y="7732"/>
                    <a:pt x="18380" y="6833"/>
                  </a:cubicBezTo>
                  <a:cubicBezTo>
                    <a:pt x="18205" y="6629"/>
                    <a:pt x="18000" y="6443"/>
                    <a:pt x="17784" y="6270"/>
                  </a:cubicBezTo>
                  <a:lnTo>
                    <a:pt x="17784" y="6270"/>
                  </a:lnTo>
                  <a:cubicBezTo>
                    <a:pt x="17319" y="5822"/>
                    <a:pt x="16693" y="5566"/>
                    <a:pt x="16084" y="5389"/>
                  </a:cubicBezTo>
                  <a:cubicBezTo>
                    <a:pt x="15378" y="5196"/>
                    <a:pt x="14656" y="5100"/>
                    <a:pt x="13933" y="5035"/>
                  </a:cubicBezTo>
                  <a:cubicBezTo>
                    <a:pt x="13519" y="5009"/>
                    <a:pt x="13115" y="4998"/>
                    <a:pt x="12710" y="4998"/>
                  </a:cubicBezTo>
                  <a:cubicBezTo>
                    <a:pt x="12376" y="4998"/>
                    <a:pt x="12043" y="5006"/>
                    <a:pt x="11703" y="5020"/>
                  </a:cubicBezTo>
                  <a:cubicBezTo>
                    <a:pt x="11374" y="5037"/>
                    <a:pt x="11040" y="5053"/>
                    <a:pt x="10706" y="5053"/>
                  </a:cubicBezTo>
                  <a:cubicBezTo>
                    <a:pt x="10077" y="5053"/>
                    <a:pt x="9448" y="4994"/>
                    <a:pt x="8861" y="4763"/>
                  </a:cubicBezTo>
                  <a:cubicBezTo>
                    <a:pt x="7159" y="4089"/>
                    <a:pt x="6325" y="2243"/>
                    <a:pt x="5008" y="1087"/>
                  </a:cubicBezTo>
                  <a:cubicBezTo>
                    <a:pt x="4415" y="541"/>
                    <a:pt x="3692" y="140"/>
                    <a:pt x="2890" y="27"/>
                  </a:cubicBezTo>
                  <a:cubicBezTo>
                    <a:pt x="2757" y="10"/>
                    <a:pt x="2623" y="1"/>
                    <a:pt x="24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91"/>
            <p:cNvSpPr/>
            <p:nvPr/>
          </p:nvSpPr>
          <p:spPr>
            <a:xfrm>
              <a:off x="1291100" y="1215100"/>
              <a:ext cx="32550" cy="25325"/>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91"/>
            <p:cNvSpPr/>
            <p:nvPr/>
          </p:nvSpPr>
          <p:spPr>
            <a:xfrm>
              <a:off x="633775" y="1576250"/>
              <a:ext cx="32950" cy="25325"/>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91"/>
            <p:cNvSpPr/>
            <p:nvPr/>
          </p:nvSpPr>
          <p:spPr>
            <a:xfrm>
              <a:off x="1784675" y="2081075"/>
              <a:ext cx="32925" cy="25325"/>
            </a:xfrm>
            <a:custGeom>
              <a:avLst/>
              <a:gdLst/>
              <a:ahLst/>
              <a:cxnLst/>
              <a:rect l="l" t="t" r="r" b="b"/>
              <a:pathLst>
                <a:path w="1317" h="1013" extrusionOk="0">
                  <a:moveTo>
                    <a:pt x="660" y="1"/>
                  </a:moveTo>
                  <a:cubicBezTo>
                    <a:pt x="17"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91"/>
            <p:cNvSpPr/>
            <p:nvPr/>
          </p:nvSpPr>
          <p:spPr>
            <a:xfrm>
              <a:off x="1635400" y="2205100"/>
              <a:ext cx="32550" cy="25275"/>
            </a:xfrm>
            <a:custGeom>
              <a:avLst/>
              <a:gdLst/>
              <a:ahLst/>
              <a:cxnLst/>
              <a:rect l="l" t="t" r="r" b="b"/>
              <a:pathLst>
                <a:path w="1302" h="1011" extrusionOk="0">
                  <a:moveTo>
                    <a:pt x="659" y="0"/>
                  </a:moveTo>
                  <a:cubicBezTo>
                    <a:pt x="1" y="0"/>
                    <a:pt x="1" y="1011"/>
                    <a:pt x="659" y="1011"/>
                  </a:cubicBezTo>
                  <a:cubicBezTo>
                    <a:pt x="1301" y="1011"/>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91"/>
            <p:cNvSpPr/>
            <p:nvPr/>
          </p:nvSpPr>
          <p:spPr>
            <a:xfrm>
              <a:off x="1191575" y="2480375"/>
              <a:ext cx="32925" cy="25300"/>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91"/>
            <p:cNvSpPr/>
            <p:nvPr/>
          </p:nvSpPr>
          <p:spPr>
            <a:xfrm>
              <a:off x="571975" y="2857175"/>
              <a:ext cx="32950" cy="25700"/>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91"/>
            <p:cNvSpPr/>
            <p:nvPr/>
          </p:nvSpPr>
          <p:spPr>
            <a:xfrm>
              <a:off x="1423125" y="2901300"/>
              <a:ext cx="32950" cy="25325"/>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91"/>
            <p:cNvSpPr/>
            <p:nvPr/>
          </p:nvSpPr>
          <p:spPr>
            <a:xfrm>
              <a:off x="1542300" y="764850"/>
              <a:ext cx="32550" cy="25325"/>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91"/>
            <p:cNvSpPr/>
            <p:nvPr/>
          </p:nvSpPr>
          <p:spPr>
            <a:xfrm>
              <a:off x="1058350" y="2128050"/>
              <a:ext cx="32925" cy="25275"/>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91"/>
            <p:cNvSpPr/>
            <p:nvPr/>
          </p:nvSpPr>
          <p:spPr>
            <a:xfrm>
              <a:off x="778675" y="2799800"/>
              <a:ext cx="32925" cy="25300"/>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91"/>
            <p:cNvSpPr/>
            <p:nvPr/>
          </p:nvSpPr>
          <p:spPr>
            <a:xfrm>
              <a:off x="1508600" y="2816250"/>
              <a:ext cx="32550" cy="25300"/>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91"/>
            <p:cNvSpPr/>
            <p:nvPr/>
          </p:nvSpPr>
          <p:spPr>
            <a:xfrm>
              <a:off x="1181150" y="1579075"/>
              <a:ext cx="32550" cy="25300"/>
            </a:xfrm>
            <a:custGeom>
              <a:avLst/>
              <a:gdLst/>
              <a:ahLst/>
              <a:cxnLst/>
              <a:rect l="l" t="t" r="r" b="b"/>
              <a:pathLst>
                <a:path w="1302" h="1012" extrusionOk="0">
                  <a:moveTo>
                    <a:pt x="642" y="1"/>
                  </a:moveTo>
                  <a:cubicBezTo>
                    <a:pt x="0" y="1"/>
                    <a:pt x="0" y="1011"/>
                    <a:pt x="642" y="1011"/>
                  </a:cubicBezTo>
                  <a:cubicBezTo>
                    <a:pt x="1301" y="1011"/>
                    <a:pt x="1301" y="1"/>
                    <a:pt x="642" y="1"/>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91"/>
            <p:cNvSpPr/>
            <p:nvPr/>
          </p:nvSpPr>
          <p:spPr>
            <a:xfrm>
              <a:off x="642600" y="2164150"/>
              <a:ext cx="32950" cy="25300"/>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91"/>
            <p:cNvSpPr/>
            <p:nvPr/>
          </p:nvSpPr>
          <p:spPr>
            <a:xfrm>
              <a:off x="495750" y="1201450"/>
              <a:ext cx="32525" cy="25325"/>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91"/>
            <p:cNvSpPr/>
            <p:nvPr/>
          </p:nvSpPr>
          <p:spPr>
            <a:xfrm>
              <a:off x="1433575" y="743975"/>
              <a:ext cx="32500" cy="25325"/>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91"/>
            <p:cNvSpPr/>
            <p:nvPr/>
          </p:nvSpPr>
          <p:spPr>
            <a:xfrm>
              <a:off x="1495375" y="1373625"/>
              <a:ext cx="30900" cy="33625"/>
            </a:xfrm>
            <a:custGeom>
              <a:avLst/>
              <a:gdLst/>
              <a:ahLst/>
              <a:cxnLst/>
              <a:rect l="l" t="t" r="r" b="b"/>
              <a:pathLst>
                <a:path w="1236" h="1345" extrusionOk="0">
                  <a:moveTo>
                    <a:pt x="450" y="0"/>
                  </a:moveTo>
                  <a:cubicBezTo>
                    <a:pt x="369" y="16"/>
                    <a:pt x="305" y="32"/>
                    <a:pt x="257" y="65"/>
                  </a:cubicBezTo>
                  <a:cubicBezTo>
                    <a:pt x="225" y="97"/>
                    <a:pt x="193" y="129"/>
                    <a:pt x="144" y="144"/>
                  </a:cubicBezTo>
                  <a:cubicBezTo>
                    <a:pt x="97" y="208"/>
                    <a:pt x="48" y="289"/>
                    <a:pt x="16" y="369"/>
                  </a:cubicBezTo>
                  <a:cubicBezTo>
                    <a:pt x="16" y="418"/>
                    <a:pt x="16" y="465"/>
                    <a:pt x="0" y="497"/>
                  </a:cubicBezTo>
                  <a:cubicBezTo>
                    <a:pt x="0" y="594"/>
                    <a:pt x="32" y="674"/>
                    <a:pt x="64" y="754"/>
                  </a:cubicBezTo>
                  <a:cubicBezTo>
                    <a:pt x="144" y="867"/>
                    <a:pt x="225" y="979"/>
                    <a:pt x="289" y="1092"/>
                  </a:cubicBezTo>
                  <a:cubicBezTo>
                    <a:pt x="321" y="1156"/>
                    <a:pt x="369" y="1204"/>
                    <a:pt x="418" y="1236"/>
                  </a:cubicBezTo>
                  <a:cubicBezTo>
                    <a:pt x="465" y="1284"/>
                    <a:pt x="529" y="1317"/>
                    <a:pt x="593" y="1332"/>
                  </a:cubicBezTo>
                  <a:cubicBezTo>
                    <a:pt x="626" y="1340"/>
                    <a:pt x="662" y="1344"/>
                    <a:pt x="698" y="1344"/>
                  </a:cubicBezTo>
                  <a:cubicBezTo>
                    <a:pt x="734" y="1344"/>
                    <a:pt x="771" y="1340"/>
                    <a:pt x="803" y="1332"/>
                  </a:cubicBezTo>
                  <a:cubicBezTo>
                    <a:pt x="867" y="1332"/>
                    <a:pt x="931" y="1317"/>
                    <a:pt x="979" y="1268"/>
                  </a:cubicBezTo>
                  <a:cubicBezTo>
                    <a:pt x="1028" y="1252"/>
                    <a:pt x="1060" y="1220"/>
                    <a:pt x="1092" y="1204"/>
                  </a:cubicBezTo>
                  <a:cubicBezTo>
                    <a:pt x="1156" y="1139"/>
                    <a:pt x="1203" y="1060"/>
                    <a:pt x="1220" y="979"/>
                  </a:cubicBezTo>
                  <a:cubicBezTo>
                    <a:pt x="1220" y="931"/>
                    <a:pt x="1236" y="883"/>
                    <a:pt x="1236" y="835"/>
                  </a:cubicBezTo>
                  <a:cubicBezTo>
                    <a:pt x="1236" y="754"/>
                    <a:pt x="1220" y="658"/>
                    <a:pt x="1171" y="578"/>
                  </a:cubicBezTo>
                  <a:cubicBezTo>
                    <a:pt x="1092" y="465"/>
                    <a:pt x="1028" y="353"/>
                    <a:pt x="947" y="257"/>
                  </a:cubicBezTo>
                  <a:cubicBezTo>
                    <a:pt x="915" y="193"/>
                    <a:pt x="867" y="144"/>
                    <a:pt x="818" y="112"/>
                  </a:cubicBezTo>
                  <a:cubicBezTo>
                    <a:pt x="771" y="65"/>
                    <a:pt x="706" y="32"/>
                    <a:pt x="642" y="16"/>
                  </a:cubicBezTo>
                  <a:cubicBezTo>
                    <a:pt x="578" y="0"/>
                    <a:pt x="514"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91"/>
            <p:cNvSpPr/>
            <p:nvPr/>
          </p:nvSpPr>
          <p:spPr>
            <a:xfrm>
              <a:off x="2285100" y="1734375"/>
              <a:ext cx="32925" cy="25300"/>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91"/>
            <p:cNvSpPr/>
            <p:nvPr/>
          </p:nvSpPr>
          <p:spPr>
            <a:xfrm>
              <a:off x="1281075" y="1872825"/>
              <a:ext cx="32525" cy="25700"/>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91"/>
            <p:cNvSpPr/>
            <p:nvPr/>
          </p:nvSpPr>
          <p:spPr>
            <a:xfrm>
              <a:off x="1262625" y="2073050"/>
              <a:ext cx="24900" cy="1890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91"/>
            <p:cNvSpPr/>
            <p:nvPr/>
          </p:nvSpPr>
          <p:spPr>
            <a:xfrm>
              <a:off x="460850" y="1778925"/>
              <a:ext cx="24475" cy="19275"/>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91"/>
            <p:cNvSpPr/>
            <p:nvPr/>
          </p:nvSpPr>
          <p:spPr>
            <a:xfrm>
              <a:off x="753775" y="1008025"/>
              <a:ext cx="16075" cy="1287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91"/>
            <p:cNvSpPr/>
            <p:nvPr/>
          </p:nvSpPr>
          <p:spPr>
            <a:xfrm>
              <a:off x="1450000" y="1260450"/>
              <a:ext cx="16500" cy="1287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91"/>
            <p:cNvSpPr/>
            <p:nvPr/>
          </p:nvSpPr>
          <p:spPr>
            <a:xfrm>
              <a:off x="1835650" y="880425"/>
              <a:ext cx="16475" cy="12850"/>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91"/>
            <p:cNvSpPr/>
            <p:nvPr/>
          </p:nvSpPr>
          <p:spPr>
            <a:xfrm>
              <a:off x="1055950" y="1607550"/>
              <a:ext cx="16475" cy="12475"/>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91"/>
            <p:cNvSpPr/>
            <p:nvPr/>
          </p:nvSpPr>
          <p:spPr>
            <a:xfrm>
              <a:off x="1759800" y="1926600"/>
              <a:ext cx="15275" cy="15275"/>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91"/>
            <p:cNvSpPr/>
            <p:nvPr/>
          </p:nvSpPr>
          <p:spPr>
            <a:xfrm>
              <a:off x="1347275" y="2841925"/>
              <a:ext cx="16500" cy="12850"/>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91"/>
            <p:cNvSpPr/>
            <p:nvPr/>
          </p:nvSpPr>
          <p:spPr>
            <a:xfrm>
              <a:off x="2362950" y="1876425"/>
              <a:ext cx="16075" cy="12850"/>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91"/>
            <p:cNvSpPr/>
            <p:nvPr/>
          </p:nvSpPr>
          <p:spPr>
            <a:xfrm>
              <a:off x="429050" y="1016275"/>
              <a:ext cx="427500" cy="218550"/>
            </a:xfrm>
            <a:custGeom>
              <a:avLst/>
              <a:gdLst/>
              <a:ahLst/>
              <a:cxnLst/>
              <a:rect l="l" t="t" r="r" b="b"/>
              <a:pathLst>
                <a:path w="17100" h="8742" extrusionOk="0">
                  <a:moveTo>
                    <a:pt x="3098" y="1"/>
                  </a:moveTo>
                  <a:cubicBezTo>
                    <a:pt x="2903" y="1"/>
                    <a:pt x="2722" y="255"/>
                    <a:pt x="2910" y="441"/>
                  </a:cubicBezTo>
                  <a:cubicBezTo>
                    <a:pt x="4466" y="1935"/>
                    <a:pt x="6537" y="3090"/>
                    <a:pt x="8671" y="3395"/>
                  </a:cubicBezTo>
                  <a:cubicBezTo>
                    <a:pt x="8999" y="3434"/>
                    <a:pt x="9321" y="3462"/>
                    <a:pt x="9643" y="3462"/>
                  </a:cubicBezTo>
                  <a:cubicBezTo>
                    <a:pt x="9843" y="3462"/>
                    <a:pt x="10042" y="3451"/>
                    <a:pt x="10244" y="3427"/>
                  </a:cubicBezTo>
                  <a:cubicBezTo>
                    <a:pt x="10903" y="3347"/>
                    <a:pt x="11545" y="3202"/>
                    <a:pt x="12187" y="3090"/>
                  </a:cubicBezTo>
                  <a:cubicBezTo>
                    <a:pt x="12636" y="3011"/>
                    <a:pt x="13096" y="2951"/>
                    <a:pt x="13548" y="2951"/>
                  </a:cubicBezTo>
                  <a:cubicBezTo>
                    <a:pt x="14197" y="2951"/>
                    <a:pt x="14831" y="3074"/>
                    <a:pt x="15398" y="3443"/>
                  </a:cubicBezTo>
                  <a:cubicBezTo>
                    <a:pt x="15798" y="3700"/>
                    <a:pt x="16119" y="4069"/>
                    <a:pt x="16248" y="4518"/>
                  </a:cubicBezTo>
                  <a:cubicBezTo>
                    <a:pt x="16393" y="5049"/>
                    <a:pt x="16248" y="5578"/>
                    <a:pt x="15975" y="6044"/>
                  </a:cubicBezTo>
                  <a:cubicBezTo>
                    <a:pt x="15413" y="7007"/>
                    <a:pt x="14354" y="7649"/>
                    <a:pt x="13311" y="7970"/>
                  </a:cubicBezTo>
                  <a:cubicBezTo>
                    <a:pt x="12740" y="8148"/>
                    <a:pt x="12152" y="8241"/>
                    <a:pt x="11567" y="8241"/>
                  </a:cubicBezTo>
                  <a:cubicBezTo>
                    <a:pt x="11049" y="8241"/>
                    <a:pt x="10534" y="8168"/>
                    <a:pt x="10036" y="8018"/>
                  </a:cubicBezTo>
                  <a:cubicBezTo>
                    <a:pt x="8881" y="7664"/>
                    <a:pt x="7869" y="6975"/>
                    <a:pt x="6858" y="6348"/>
                  </a:cubicBezTo>
                  <a:cubicBezTo>
                    <a:pt x="5814" y="5691"/>
                    <a:pt x="4755" y="5113"/>
                    <a:pt x="3552" y="4871"/>
                  </a:cubicBezTo>
                  <a:cubicBezTo>
                    <a:pt x="3169" y="4801"/>
                    <a:pt x="2774" y="4758"/>
                    <a:pt x="2381" y="4758"/>
                  </a:cubicBezTo>
                  <a:cubicBezTo>
                    <a:pt x="1618" y="4758"/>
                    <a:pt x="864" y="4919"/>
                    <a:pt x="228" y="5353"/>
                  </a:cubicBezTo>
                  <a:cubicBezTo>
                    <a:pt x="1" y="5501"/>
                    <a:pt x="143" y="5828"/>
                    <a:pt x="355" y="5828"/>
                  </a:cubicBezTo>
                  <a:cubicBezTo>
                    <a:pt x="396" y="5828"/>
                    <a:pt x="441" y="5816"/>
                    <a:pt x="485" y="5787"/>
                  </a:cubicBezTo>
                  <a:cubicBezTo>
                    <a:pt x="1046" y="5406"/>
                    <a:pt x="1707" y="5257"/>
                    <a:pt x="2374" y="5257"/>
                  </a:cubicBezTo>
                  <a:cubicBezTo>
                    <a:pt x="2776" y="5257"/>
                    <a:pt x="3181" y="5311"/>
                    <a:pt x="3567" y="5402"/>
                  </a:cubicBezTo>
                  <a:cubicBezTo>
                    <a:pt x="4707" y="5642"/>
                    <a:pt x="5686" y="6204"/>
                    <a:pt x="6666" y="6830"/>
                  </a:cubicBezTo>
                  <a:cubicBezTo>
                    <a:pt x="7693" y="7472"/>
                    <a:pt x="8720" y="8146"/>
                    <a:pt x="9891" y="8499"/>
                  </a:cubicBezTo>
                  <a:cubicBezTo>
                    <a:pt x="10444" y="8662"/>
                    <a:pt x="11018" y="8742"/>
                    <a:pt x="11592" y="8742"/>
                  </a:cubicBezTo>
                  <a:cubicBezTo>
                    <a:pt x="12150" y="8742"/>
                    <a:pt x="12708" y="8666"/>
                    <a:pt x="13247" y="8516"/>
                  </a:cubicBezTo>
                  <a:cubicBezTo>
                    <a:pt x="14306" y="8227"/>
                    <a:pt x="15366" y="7632"/>
                    <a:pt x="16072" y="6765"/>
                  </a:cubicBezTo>
                  <a:cubicBezTo>
                    <a:pt x="16746" y="5947"/>
                    <a:pt x="17099" y="4807"/>
                    <a:pt x="16505" y="3844"/>
                  </a:cubicBezTo>
                  <a:cubicBezTo>
                    <a:pt x="15975" y="2994"/>
                    <a:pt x="14980" y="2560"/>
                    <a:pt x="14033" y="2448"/>
                  </a:cubicBezTo>
                  <a:cubicBezTo>
                    <a:pt x="13882" y="2434"/>
                    <a:pt x="13732" y="2427"/>
                    <a:pt x="13583" y="2427"/>
                  </a:cubicBezTo>
                  <a:cubicBezTo>
                    <a:pt x="12410" y="2427"/>
                    <a:pt x="11268" y="2830"/>
                    <a:pt x="10101" y="2930"/>
                  </a:cubicBezTo>
                  <a:cubicBezTo>
                    <a:pt x="9938" y="2944"/>
                    <a:pt x="9775" y="2951"/>
                    <a:pt x="9612" y="2951"/>
                  </a:cubicBezTo>
                  <a:cubicBezTo>
                    <a:pt x="8518" y="2951"/>
                    <a:pt x="7417" y="2638"/>
                    <a:pt x="6424" y="2191"/>
                  </a:cubicBezTo>
                  <a:cubicBezTo>
                    <a:pt x="5268" y="1678"/>
                    <a:pt x="4177" y="955"/>
                    <a:pt x="3263" y="73"/>
                  </a:cubicBezTo>
                  <a:cubicBezTo>
                    <a:pt x="3212" y="22"/>
                    <a:pt x="3154" y="1"/>
                    <a:pt x="309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91"/>
            <p:cNvSpPr/>
            <p:nvPr/>
          </p:nvSpPr>
          <p:spPr>
            <a:xfrm>
              <a:off x="348475" y="1322350"/>
              <a:ext cx="2209125" cy="1052500"/>
            </a:xfrm>
            <a:custGeom>
              <a:avLst/>
              <a:gdLst/>
              <a:ahLst/>
              <a:cxnLst/>
              <a:rect l="l" t="t" r="r" b="b"/>
              <a:pathLst>
                <a:path w="88365" h="42100" extrusionOk="0">
                  <a:moveTo>
                    <a:pt x="28531" y="1"/>
                  </a:moveTo>
                  <a:cubicBezTo>
                    <a:pt x="26979" y="1"/>
                    <a:pt x="25429" y="235"/>
                    <a:pt x="23950" y="718"/>
                  </a:cubicBezTo>
                  <a:cubicBezTo>
                    <a:pt x="22007" y="1360"/>
                    <a:pt x="20226" y="2372"/>
                    <a:pt x="18283" y="2998"/>
                  </a:cubicBezTo>
                  <a:cubicBezTo>
                    <a:pt x="17310" y="3314"/>
                    <a:pt x="16264" y="3520"/>
                    <a:pt x="15239" y="3520"/>
                  </a:cubicBezTo>
                  <a:cubicBezTo>
                    <a:pt x="14234" y="3520"/>
                    <a:pt x="13250" y="3322"/>
                    <a:pt x="12376" y="2837"/>
                  </a:cubicBezTo>
                  <a:cubicBezTo>
                    <a:pt x="11252" y="2227"/>
                    <a:pt x="10402" y="1200"/>
                    <a:pt x="9262" y="622"/>
                  </a:cubicBezTo>
                  <a:cubicBezTo>
                    <a:pt x="8488" y="235"/>
                    <a:pt x="7662" y="89"/>
                    <a:pt x="6812" y="89"/>
                  </a:cubicBezTo>
                  <a:cubicBezTo>
                    <a:pt x="5159" y="89"/>
                    <a:pt x="3414" y="642"/>
                    <a:pt x="1782" y="1056"/>
                  </a:cubicBezTo>
                  <a:cubicBezTo>
                    <a:pt x="1557" y="1120"/>
                    <a:pt x="1332" y="1168"/>
                    <a:pt x="1108" y="1217"/>
                  </a:cubicBezTo>
                  <a:cubicBezTo>
                    <a:pt x="226" y="5566"/>
                    <a:pt x="1" y="9884"/>
                    <a:pt x="258" y="13752"/>
                  </a:cubicBezTo>
                  <a:cubicBezTo>
                    <a:pt x="3564" y="12982"/>
                    <a:pt x="7336" y="8937"/>
                    <a:pt x="9615" y="8183"/>
                  </a:cubicBezTo>
                  <a:cubicBezTo>
                    <a:pt x="9922" y="8081"/>
                    <a:pt x="10206" y="8033"/>
                    <a:pt x="10473" y="8033"/>
                  </a:cubicBezTo>
                  <a:cubicBezTo>
                    <a:pt x="12557" y="8033"/>
                    <a:pt x="13669" y="10943"/>
                    <a:pt x="17240" y="13816"/>
                  </a:cubicBezTo>
                  <a:cubicBezTo>
                    <a:pt x="17948" y="14387"/>
                    <a:pt x="18660" y="14626"/>
                    <a:pt x="19374" y="14626"/>
                  </a:cubicBezTo>
                  <a:cubicBezTo>
                    <a:pt x="22746" y="14626"/>
                    <a:pt x="26179" y="9296"/>
                    <a:pt x="29504" y="8183"/>
                  </a:cubicBezTo>
                  <a:cubicBezTo>
                    <a:pt x="29956" y="8032"/>
                    <a:pt x="30392" y="7960"/>
                    <a:pt x="30819" y="7960"/>
                  </a:cubicBezTo>
                  <a:cubicBezTo>
                    <a:pt x="34207" y="7960"/>
                    <a:pt x="36915" y="12531"/>
                    <a:pt x="41093" y="18649"/>
                  </a:cubicBezTo>
                  <a:cubicBezTo>
                    <a:pt x="43734" y="22507"/>
                    <a:pt x="47459" y="23353"/>
                    <a:pt x="50217" y="23353"/>
                  </a:cubicBezTo>
                  <a:cubicBezTo>
                    <a:pt x="52370" y="23353"/>
                    <a:pt x="53934" y="22837"/>
                    <a:pt x="53934" y="22837"/>
                  </a:cubicBezTo>
                  <a:cubicBezTo>
                    <a:pt x="58075" y="23672"/>
                    <a:pt x="61494" y="27349"/>
                    <a:pt x="62024" y="31537"/>
                  </a:cubicBezTo>
                  <a:cubicBezTo>
                    <a:pt x="62328" y="33945"/>
                    <a:pt x="61992" y="36915"/>
                    <a:pt x="64030" y="38247"/>
                  </a:cubicBezTo>
                  <a:cubicBezTo>
                    <a:pt x="64791" y="38751"/>
                    <a:pt x="65687" y="38863"/>
                    <a:pt x="66615" y="38863"/>
                  </a:cubicBezTo>
                  <a:cubicBezTo>
                    <a:pt x="67313" y="38863"/>
                    <a:pt x="68028" y="38800"/>
                    <a:pt x="68717" y="38793"/>
                  </a:cubicBezTo>
                  <a:cubicBezTo>
                    <a:pt x="68734" y="38793"/>
                    <a:pt x="68750" y="38793"/>
                    <a:pt x="68767" y="38793"/>
                  </a:cubicBezTo>
                  <a:cubicBezTo>
                    <a:pt x="72230" y="38793"/>
                    <a:pt x="75330" y="40391"/>
                    <a:pt x="78412" y="42099"/>
                  </a:cubicBezTo>
                  <a:cubicBezTo>
                    <a:pt x="79103" y="38874"/>
                    <a:pt x="79536" y="36417"/>
                    <a:pt x="79536" y="36417"/>
                  </a:cubicBezTo>
                  <a:cubicBezTo>
                    <a:pt x="79536" y="36417"/>
                    <a:pt x="83758" y="35518"/>
                    <a:pt x="86598" y="34330"/>
                  </a:cubicBezTo>
                  <a:cubicBezTo>
                    <a:pt x="87803" y="33817"/>
                    <a:pt x="88364" y="32421"/>
                    <a:pt x="87835" y="31216"/>
                  </a:cubicBezTo>
                  <a:lnTo>
                    <a:pt x="85732" y="26450"/>
                  </a:lnTo>
                  <a:cubicBezTo>
                    <a:pt x="83982" y="27017"/>
                    <a:pt x="82354" y="28313"/>
                    <a:pt x="80501" y="28313"/>
                  </a:cubicBezTo>
                  <a:cubicBezTo>
                    <a:pt x="80469" y="28313"/>
                    <a:pt x="80436" y="28313"/>
                    <a:pt x="80402" y="28312"/>
                  </a:cubicBezTo>
                  <a:cubicBezTo>
                    <a:pt x="78605" y="28280"/>
                    <a:pt x="77048" y="26963"/>
                    <a:pt x="76053" y="25454"/>
                  </a:cubicBezTo>
                  <a:cubicBezTo>
                    <a:pt x="75073" y="23946"/>
                    <a:pt x="74480" y="22212"/>
                    <a:pt x="73597" y="20654"/>
                  </a:cubicBezTo>
                  <a:cubicBezTo>
                    <a:pt x="71164" y="16420"/>
                    <a:pt x="66350" y="13709"/>
                    <a:pt x="61499" y="13709"/>
                  </a:cubicBezTo>
                  <a:cubicBezTo>
                    <a:pt x="61037" y="13709"/>
                    <a:pt x="60574" y="13734"/>
                    <a:pt x="60113" y="13784"/>
                  </a:cubicBezTo>
                  <a:cubicBezTo>
                    <a:pt x="57568" y="14057"/>
                    <a:pt x="55068" y="15045"/>
                    <a:pt x="52556" y="15045"/>
                  </a:cubicBezTo>
                  <a:cubicBezTo>
                    <a:pt x="52106" y="15045"/>
                    <a:pt x="51656" y="15013"/>
                    <a:pt x="51205" y="14940"/>
                  </a:cubicBezTo>
                  <a:cubicBezTo>
                    <a:pt x="48396" y="14475"/>
                    <a:pt x="46084" y="12485"/>
                    <a:pt x="44239" y="10317"/>
                  </a:cubicBezTo>
                  <a:cubicBezTo>
                    <a:pt x="42392" y="8134"/>
                    <a:pt x="40851" y="5694"/>
                    <a:pt x="38717" y="3800"/>
                  </a:cubicBezTo>
                  <a:cubicBezTo>
                    <a:pt x="35946" y="1335"/>
                    <a:pt x="32234" y="1"/>
                    <a:pt x="285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91"/>
            <p:cNvSpPr/>
            <p:nvPr/>
          </p:nvSpPr>
          <p:spPr>
            <a:xfrm>
              <a:off x="669100" y="697575"/>
              <a:ext cx="1457125" cy="542800"/>
            </a:xfrm>
            <a:custGeom>
              <a:avLst/>
              <a:gdLst/>
              <a:ahLst/>
              <a:cxnLst/>
              <a:rect l="l" t="t" r="r" b="b"/>
              <a:pathLst>
                <a:path w="58285" h="21712" extrusionOk="0">
                  <a:moveTo>
                    <a:pt x="18078" y="1"/>
                  </a:moveTo>
                  <a:cubicBezTo>
                    <a:pt x="16249" y="1"/>
                    <a:pt x="14390" y="193"/>
                    <a:pt x="12569" y="252"/>
                  </a:cubicBezTo>
                  <a:cubicBezTo>
                    <a:pt x="12289" y="262"/>
                    <a:pt x="12004" y="268"/>
                    <a:pt x="11718" y="268"/>
                  </a:cubicBezTo>
                  <a:cubicBezTo>
                    <a:pt x="11153" y="268"/>
                    <a:pt x="10582" y="247"/>
                    <a:pt x="10017" y="204"/>
                  </a:cubicBezTo>
                  <a:cubicBezTo>
                    <a:pt x="6100" y="1456"/>
                    <a:pt x="2778" y="3301"/>
                    <a:pt x="0" y="5549"/>
                  </a:cubicBezTo>
                  <a:cubicBezTo>
                    <a:pt x="3235" y="7948"/>
                    <a:pt x="7871" y="9987"/>
                    <a:pt x="10501" y="9987"/>
                  </a:cubicBezTo>
                  <a:cubicBezTo>
                    <a:pt x="10599" y="9987"/>
                    <a:pt x="10695" y="9985"/>
                    <a:pt x="10787" y="9979"/>
                  </a:cubicBezTo>
                  <a:cubicBezTo>
                    <a:pt x="13925" y="9782"/>
                    <a:pt x="16862" y="7953"/>
                    <a:pt x="19990" y="7953"/>
                  </a:cubicBezTo>
                  <a:cubicBezTo>
                    <a:pt x="20175" y="7953"/>
                    <a:pt x="20360" y="7960"/>
                    <a:pt x="20546" y="7973"/>
                  </a:cubicBezTo>
                  <a:cubicBezTo>
                    <a:pt x="23709" y="8213"/>
                    <a:pt x="26357" y="10493"/>
                    <a:pt x="28396" y="12917"/>
                  </a:cubicBezTo>
                  <a:cubicBezTo>
                    <a:pt x="30434" y="15357"/>
                    <a:pt x="32184" y="18101"/>
                    <a:pt x="34768" y="19963"/>
                  </a:cubicBezTo>
                  <a:cubicBezTo>
                    <a:pt x="36262" y="21030"/>
                    <a:pt x="38159" y="21711"/>
                    <a:pt x="39970" y="21711"/>
                  </a:cubicBezTo>
                  <a:cubicBezTo>
                    <a:pt x="41293" y="21711"/>
                    <a:pt x="42570" y="21348"/>
                    <a:pt x="43613" y="20509"/>
                  </a:cubicBezTo>
                  <a:cubicBezTo>
                    <a:pt x="44865" y="19498"/>
                    <a:pt x="45636" y="17940"/>
                    <a:pt x="46984" y="17074"/>
                  </a:cubicBezTo>
                  <a:cubicBezTo>
                    <a:pt x="48023" y="16393"/>
                    <a:pt x="49242" y="16217"/>
                    <a:pt x="50504" y="16217"/>
                  </a:cubicBezTo>
                  <a:cubicBezTo>
                    <a:pt x="51504" y="16217"/>
                    <a:pt x="52531" y="16327"/>
                    <a:pt x="53516" y="16384"/>
                  </a:cubicBezTo>
                  <a:cubicBezTo>
                    <a:pt x="53720" y="16396"/>
                    <a:pt x="53928" y="16402"/>
                    <a:pt x="54137" y="16402"/>
                  </a:cubicBezTo>
                  <a:cubicBezTo>
                    <a:pt x="55627" y="16402"/>
                    <a:pt x="57215" y="16086"/>
                    <a:pt x="58284" y="15228"/>
                  </a:cubicBezTo>
                  <a:cubicBezTo>
                    <a:pt x="56598" y="12836"/>
                    <a:pt x="54560" y="10493"/>
                    <a:pt x="52136" y="8342"/>
                  </a:cubicBezTo>
                  <a:cubicBezTo>
                    <a:pt x="51719" y="8390"/>
                    <a:pt x="51318" y="8438"/>
                    <a:pt x="50916" y="8487"/>
                  </a:cubicBezTo>
                  <a:cubicBezTo>
                    <a:pt x="47393" y="8994"/>
                    <a:pt x="43729" y="9865"/>
                    <a:pt x="40220" y="9865"/>
                  </a:cubicBezTo>
                  <a:cubicBezTo>
                    <a:pt x="38070" y="9865"/>
                    <a:pt x="35978" y="9538"/>
                    <a:pt x="34014" y="8598"/>
                  </a:cubicBezTo>
                  <a:cubicBezTo>
                    <a:pt x="29921" y="6640"/>
                    <a:pt x="27241" y="2338"/>
                    <a:pt x="23003" y="750"/>
                  </a:cubicBezTo>
                  <a:cubicBezTo>
                    <a:pt x="21424" y="165"/>
                    <a:pt x="19764" y="1"/>
                    <a:pt x="180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91"/>
            <p:cNvSpPr/>
            <p:nvPr/>
          </p:nvSpPr>
          <p:spPr>
            <a:xfrm>
              <a:off x="639400" y="2245325"/>
              <a:ext cx="1587525" cy="579775"/>
            </a:xfrm>
            <a:custGeom>
              <a:avLst/>
              <a:gdLst/>
              <a:ahLst/>
              <a:cxnLst/>
              <a:rect l="l" t="t" r="r" b="b"/>
              <a:pathLst>
                <a:path w="63501" h="23191" extrusionOk="0">
                  <a:moveTo>
                    <a:pt x="9904" y="0"/>
                  </a:moveTo>
                  <a:cubicBezTo>
                    <a:pt x="8859" y="0"/>
                    <a:pt x="7791" y="207"/>
                    <a:pt x="6759" y="414"/>
                  </a:cubicBezTo>
                  <a:cubicBezTo>
                    <a:pt x="5025" y="750"/>
                    <a:pt x="3307" y="1103"/>
                    <a:pt x="1574" y="1456"/>
                  </a:cubicBezTo>
                  <a:lnTo>
                    <a:pt x="3966" y="4459"/>
                  </a:lnTo>
                  <a:lnTo>
                    <a:pt x="1" y="14924"/>
                  </a:lnTo>
                  <a:cubicBezTo>
                    <a:pt x="370" y="15085"/>
                    <a:pt x="756" y="15277"/>
                    <a:pt x="1109" y="15470"/>
                  </a:cubicBezTo>
                  <a:cubicBezTo>
                    <a:pt x="4287" y="17171"/>
                    <a:pt x="6999" y="19708"/>
                    <a:pt x="10241" y="21296"/>
                  </a:cubicBezTo>
                  <a:cubicBezTo>
                    <a:pt x="12680" y="22497"/>
                    <a:pt x="15393" y="23111"/>
                    <a:pt x="18104" y="23111"/>
                  </a:cubicBezTo>
                  <a:cubicBezTo>
                    <a:pt x="18981" y="23111"/>
                    <a:pt x="19857" y="23047"/>
                    <a:pt x="20724" y="22918"/>
                  </a:cubicBezTo>
                  <a:cubicBezTo>
                    <a:pt x="24865" y="22308"/>
                    <a:pt x="28733" y="20253"/>
                    <a:pt x="32923" y="20061"/>
                  </a:cubicBezTo>
                  <a:cubicBezTo>
                    <a:pt x="33150" y="20050"/>
                    <a:pt x="33377" y="20045"/>
                    <a:pt x="33603" y="20045"/>
                  </a:cubicBezTo>
                  <a:cubicBezTo>
                    <a:pt x="37748" y="20045"/>
                    <a:pt x="41663" y="21806"/>
                    <a:pt x="45651" y="23190"/>
                  </a:cubicBezTo>
                  <a:lnTo>
                    <a:pt x="47449" y="20365"/>
                  </a:lnTo>
                  <a:cubicBezTo>
                    <a:pt x="47449" y="20365"/>
                    <a:pt x="51359" y="20701"/>
                    <a:pt x="55190" y="20701"/>
                  </a:cubicBezTo>
                  <a:cubicBezTo>
                    <a:pt x="58063" y="20701"/>
                    <a:pt x="60891" y="20512"/>
                    <a:pt x="61992" y="19851"/>
                  </a:cubicBezTo>
                  <a:cubicBezTo>
                    <a:pt x="62473" y="19563"/>
                    <a:pt x="62987" y="18664"/>
                    <a:pt x="63501" y="17380"/>
                  </a:cubicBezTo>
                  <a:cubicBezTo>
                    <a:pt x="63436" y="17364"/>
                    <a:pt x="63372" y="17364"/>
                    <a:pt x="63308" y="17347"/>
                  </a:cubicBezTo>
                  <a:cubicBezTo>
                    <a:pt x="63040" y="17324"/>
                    <a:pt x="62772" y="17314"/>
                    <a:pt x="62505" y="17314"/>
                  </a:cubicBezTo>
                  <a:cubicBezTo>
                    <a:pt x="60548" y="17314"/>
                    <a:pt x="58612" y="17871"/>
                    <a:pt x="56663" y="18054"/>
                  </a:cubicBezTo>
                  <a:cubicBezTo>
                    <a:pt x="56238" y="18092"/>
                    <a:pt x="55812" y="18110"/>
                    <a:pt x="55385" y="18110"/>
                  </a:cubicBezTo>
                  <a:cubicBezTo>
                    <a:pt x="51834" y="18110"/>
                    <a:pt x="48281" y="16814"/>
                    <a:pt x="45587" y="14507"/>
                  </a:cubicBezTo>
                  <a:cubicBezTo>
                    <a:pt x="43453" y="12660"/>
                    <a:pt x="41719" y="10156"/>
                    <a:pt x="39038" y="9274"/>
                  </a:cubicBezTo>
                  <a:cubicBezTo>
                    <a:pt x="38293" y="9024"/>
                    <a:pt x="37535" y="8918"/>
                    <a:pt x="36772" y="8918"/>
                  </a:cubicBezTo>
                  <a:cubicBezTo>
                    <a:pt x="34444" y="8918"/>
                    <a:pt x="32065" y="9904"/>
                    <a:pt x="29841" y="10798"/>
                  </a:cubicBezTo>
                  <a:cubicBezTo>
                    <a:pt x="27984" y="11545"/>
                    <a:pt x="25917" y="12216"/>
                    <a:pt x="23956" y="12216"/>
                  </a:cubicBezTo>
                  <a:cubicBezTo>
                    <a:pt x="22798" y="12216"/>
                    <a:pt x="21678" y="11982"/>
                    <a:pt x="20660" y="11393"/>
                  </a:cubicBezTo>
                  <a:cubicBezTo>
                    <a:pt x="16486" y="8953"/>
                    <a:pt x="16405" y="1874"/>
                    <a:pt x="11847" y="301"/>
                  </a:cubicBezTo>
                  <a:cubicBezTo>
                    <a:pt x="11218" y="83"/>
                    <a:pt x="10566" y="0"/>
                    <a:pt x="990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91"/>
            <p:cNvSpPr/>
            <p:nvPr/>
          </p:nvSpPr>
          <p:spPr>
            <a:xfrm>
              <a:off x="1667125" y="1111975"/>
              <a:ext cx="353550" cy="353550"/>
            </a:xfrm>
            <a:custGeom>
              <a:avLst/>
              <a:gdLst/>
              <a:ahLst/>
              <a:cxnLst/>
              <a:rect l="l" t="t" r="r" b="b"/>
              <a:pathLst>
                <a:path w="14142" h="14142" extrusionOk="0">
                  <a:moveTo>
                    <a:pt x="7078" y="1"/>
                  </a:moveTo>
                  <a:cubicBezTo>
                    <a:pt x="3162" y="1"/>
                    <a:pt x="0" y="3162"/>
                    <a:pt x="0" y="7063"/>
                  </a:cubicBezTo>
                  <a:cubicBezTo>
                    <a:pt x="0" y="10980"/>
                    <a:pt x="3162" y="14141"/>
                    <a:pt x="7078" y="14141"/>
                  </a:cubicBezTo>
                  <a:cubicBezTo>
                    <a:pt x="10980" y="14141"/>
                    <a:pt x="14141" y="10980"/>
                    <a:pt x="14141" y="7063"/>
                  </a:cubicBezTo>
                  <a:cubicBezTo>
                    <a:pt x="14141" y="3162"/>
                    <a:pt x="10980" y="1"/>
                    <a:pt x="70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91"/>
            <p:cNvSpPr/>
            <p:nvPr/>
          </p:nvSpPr>
          <p:spPr>
            <a:xfrm>
              <a:off x="1679193" y="1200621"/>
              <a:ext cx="304651" cy="107396"/>
            </a:xfrm>
            <a:custGeom>
              <a:avLst/>
              <a:gdLst/>
              <a:ahLst/>
              <a:cxnLst/>
              <a:rect l="l" t="t" r="r" b="b"/>
              <a:pathLst>
                <a:path w="13602" h="4795" extrusionOk="0">
                  <a:moveTo>
                    <a:pt x="13271" y="1"/>
                  </a:moveTo>
                  <a:cubicBezTo>
                    <a:pt x="13247" y="1"/>
                    <a:pt x="13222" y="5"/>
                    <a:pt x="13195" y="13"/>
                  </a:cubicBezTo>
                  <a:cubicBezTo>
                    <a:pt x="12296" y="270"/>
                    <a:pt x="11493" y="800"/>
                    <a:pt x="10931" y="1539"/>
                  </a:cubicBezTo>
                  <a:cubicBezTo>
                    <a:pt x="10659" y="1892"/>
                    <a:pt x="10449" y="2292"/>
                    <a:pt x="10161" y="2630"/>
                  </a:cubicBezTo>
                  <a:cubicBezTo>
                    <a:pt x="9840" y="2999"/>
                    <a:pt x="9407" y="3176"/>
                    <a:pt x="8925" y="3223"/>
                  </a:cubicBezTo>
                  <a:cubicBezTo>
                    <a:pt x="8774" y="3241"/>
                    <a:pt x="8622" y="3248"/>
                    <a:pt x="8470" y="3248"/>
                  </a:cubicBezTo>
                  <a:cubicBezTo>
                    <a:pt x="7888" y="3248"/>
                    <a:pt x="7302" y="3145"/>
                    <a:pt x="6718" y="3145"/>
                  </a:cubicBezTo>
                  <a:cubicBezTo>
                    <a:pt x="6485" y="3145"/>
                    <a:pt x="6251" y="3162"/>
                    <a:pt x="6019" y="3208"/>
                  </a:cubicBezTo>
                  <a:cubicBezTo>
                    <a:pt x="5538" y="3304"/>
                    <a:pt x="5152" y="3561"/>
                    <a:pt x="4767" y="3833"/>
                  </a:cubicBezTo>
                  <a:cubicBezTo>
                    <a:pt x="4438" y="4067"/>
                    <a:pt x="4098" y="4288"/>
                    <a:pt x="3687" y="4288"/>
                  </a:cubicBezTo>
                  <a:cubicBezTo>
                    <a:pt x="3616" y="4288"/>
                    <a:pt x="3543" y="4282"/>
                    <a:pt x="3468" y="4267"/>
                  </a:cubicBezTo>
                  <a:cubicBezTo>
                    <a:pt x="2531" y="4118"/>
                    <a:pt x="1756" y="3327"/>
                    <a:pt x="812" y="3327"/>
                  </a:cubicBezTo>
                  <a:cubicBezTo>
                    <a:pt x="639" y="3327"/>
                    <a:pt x="460" y="3354"/>
                    <a:pt x="273" y="3416"/>
                  </a:cubicBezTo>
                  <a:cubicBezTo>
                    <a:pt x="0" y="3517"/>
                    <a:pt x="75" y="3915"/>
                    <a:pt x="324" y="3915"/>
                  </a:cubicBezTo>
                  <a:cubicBezTo>
                    <a:pt x="353" y="3915"/>
                    <a:pt x="385" y="3909"/>
                    <a:pt x="418" y="3898"/>
                  </a:cubicBezTo>
                  <a:cubicBezTo>
                    <a:pt x="561" y="3851"/>
                    <a:pt x="701" y="3830"/>
                    <a:pt x="840" y="3830"/>
                  </a:cubicBezTo>
                  <a:cubicBezTo>
                    <a:pt x="1701" y="3830"/>
                    <a:pt x="2496" y="4613"/>
                    <a:pt x="3339" y="4764"/>
                  </a:cubicBezTo>
                  <a:cubicBezTo>
                    <a:pt x="3453" y="4785"/>
                    <a:pt x="3566" y="4795"/>
                    <a:pt x="3677" y="4795"/>
                  </a:cubicBezTo>
                  <a:cubicBezTo>
                    <a:pt x="4005" y="4795"/>
                    <a:pt x="4319" y="4707"/>
                    <a:pt x="4607" y="4540"/>
                  </a:cubicBezTo>
                  <a:cubicBezTo>
                    <a:pt x="5009" y="4315"/>
                    <a:pt x="5345" y="3994"/>
                    <a:pt x="5762" y="3818"/>
                  </a:cubicBezTo>
                  <a:cubicBezTo>
                    <a:pt x="6089" y="3683"/>
                    <a:pt x="6432" y="3640"/>
                    <a:pt x="6782" y="3640"/>
                  </a:cubicBezTo>
                  <a:cubicBezTo>
                    <a:pt x="7366" y="3640"/>
                    <a:pt x="7968" y="3758"/>
                    <a:pt x="8548" y="3758"/>
                  </a:cubicBezTo>
                  <a:cubicBezTo>
                    <a:pt x="8610" y="3758"/>
                    <a:pt x="8671" y="3757"/>
                    <a:pt x="8733" y="3754"/>
                  </a:cubicBezTo>
                  <a:cubicBezTo>
                    <a:pt x="9182" y="3722"/>
                    <a:pt x="9631" y="3641"/>
                    <a:pt x="10017" y="3401"/>
                  </a:cubicBezTo>
                  <a:cubicBezTo>
                    <a:pt x="10402" y="3176"/>
                    <a:pt x="10674" y="2806"/>
                    <a:pt x="10931" y="2438"/>
                  </a:cubicBezTo>
                  <a:cubicBezTo>
                    <a:pt x="11205" y="2003"/>
                    <a:pt x="11493" y="1603"/>
                    <a:pt x="11894" y="1265"/>
                  </a:cubicBezTo>
                  <a:cubicBezTo>
                    <a:pt x="12311" y="912"/>
                    <a:pt x="12793" y="655"/>
                    <a:pt x="13323" y="495"/>
                  </a:cubicBezTo>
                  <a:cubicBezTo>
                    <a:pt x="13601" y="422"/>
                    <a:pt x="13518" y="1"/>
                    <a:pt x="132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91"/>
            <p:cNvSpPr/>
            <p:nvPr/>
          </p:nvSpPr>
          <p:spPr>
            <a:xfrm>
              <a:off x="1697247" y="1132397"/>
              <a:ext cx="204444" cy="65781"/>
            </a:xfrm>
            <a:custGeom>
              <a:avLst/>
              <a:gdLst/>
              <a:ahLst/>
              <a:cxnLst/>
              <a:rect l="l" t="t" r="r" b="b"/>
              <a:pathLst>
                <a:path w="9128" h="2937" extrusionOk="0">
                  <a:moveTo>
                    <a:pt x="8786" y="1"/>
                  </a:moveTo>
                  <a:cubicBezTo>
                    <a:pt x="8728" y="1"/>
                    <a:pt x="8668" y="27"/>
                    <a:pt x="8616" y="90"/>
                  </a:cubicBezTo>
                  <a:cubicBezTo>
                    <a:pt x="7653" y="1310"/>
                    <a:pt x="6225" y="2145"/>
                    <a:pt x="4684" y="2321"/>
                  </a:cubicBezTo>
                  <a:cubicBezTo>
                    <a:pt x="4498" y="2344"/>
                    <a:pt x="4310" y="2353"/>
                    <a:pt x="4120" y="2353"/>
                  </a:cubicBezTo>
                  <a:cubicBezTo>
                    <a:pt x="3316" y="2353"/>
                    <a:pt x="2486" y="2187"/>
                    <a:pt x="1678" y="2187"/>
                  </a:cubicBezTo>
                  <a:cubicBezTo>
                    <a:pt x="1197" y="2187"/>
                    <a:pt x="724" y="2246"/>
                    <a:pt x="269" y="2434"/>
                  </a:cubicBezTo>
                  <a:cubicBezTo>
                    <a:pt x="0" y="2547"/>
                    <a:pt x="82" y="2937"/>
                    <a:pt x="304" y="2937"/>
                  </a:cubicBezTo>
                  <a:cubicBezTo>
                    <a:pt x="333" y="2937"/>
                    <a:pt x="364" y="2930"/>
                    <a:pt x="398" y="2915"/>
                  </a:cubicBezTo>
                  <a:cubicBezTo>
                    <a:pt x="803" y="2750"/>
                    <a:pt x="1240" y="2700"/>
                    <a:pt x="1681" y="2700"/>
                  </a:cubicBezTo>
                  <a:cubicBezTo>
                    <a:pt x="2009" y="2700"/>
                    <a:pt x="2340" y="2727"/>
                    <a:pt x="2662" y="2755"/>
                  </a:cubicBezTo>
                  <a:cubicBezTo>
                    <a:pt x="3155" y="2796"/>
                    <a:pt x="3648" y="2850"/>
                    <a:pt x="4146" y="2850"/>
                  </a:cubicBezTo>
                  <a:cubicBezTo>
                    <a:pt x="4425" y="2850"/>
                    <a:pt x="4706" y="2833"/>
                    <a:pt x="4989" y="2787"/>
                  </a:cubicBezTo>
                  <a:cubicBezTo>
                    <a:pt x="6546" y="2545"/>
                    <a:pt x="8006" y="1679"/>
                    <a:pt x="8969" y="443"/>
                  </a:cubicBezTo>
                  <a:cubicBezTo>
                    <a:pt x="9127" y="250"/>
                    <a:pt x="8965" y="1"/>
                    <a:pt x="878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91"/>
            <p:cNvSpPr/>
            <p:nvPr/>
          </p:nvSpPr>
          <p:spPr>
            <a:xfrm>
              <a:off x="1776448" y="1395529"/>
              <a:ext cx="196448" cy="57898"/>
            </a:xfrm>
            <a:custGeom>
              <a:avLst/>
              <a:gdLst/>
              <a:ahLst/>
              <a:cxnLst/>
              <a:rect l="l" t="t" r="r" b="b"/>
              <a:pathLst>
                <a:path w="8771" h="2585" extrusionOk="0">
                  <a:moveTo>
                    <a:pt x="7968" y="0"/>
                  </a:moveTo>
                  <a:cubicBezTo>
                    <a:pt x="7333" y="0"/>
                    <a:pt x="6694" y="139"/>
                    <a:pt x="6075" y="268"/>
                  </a:cubicBezTo>
                  <a:cubicBezTo>
                    <a:pt x="5675" y="364"/>
                    <a:pt x="5257" y="477"/>
                    <a:pt x="4840" y="509"/>
                  </a:cubicBezTo>
                  <a:cubicBezTo>
                    <a:pt x="4753" y="515"/>
                    <a:pt x="4666" y="518"/>
                    <a:pt x="4579" y="518"/>
                  </a:cubicBezTo>
                  <a:cubicBezTo>
                    <a:pt x="4201" y="518"/>
                    <a:pt x="3825" y="468"/>
                    <a:pt x="3460" y="428"/>
                  </a:cubicBezTo>
                  <a:cubicBezTo>
                    <a:pt x="3252" y="402"/>
                    <a:pt x="3050" y="380"/>
                    <a:pt x="2848" y="380"/>
                  </a:cubicBezTo>
                  <a:cubicBezTo>
                    <a:pt x="2689" y="380"/>
                    <a:pt x="2530" y="393"/>
                    <a:pt x="2368" y="428"/>
                  </a:cubicBezTo>
                  <a:cubicBezTo>
                    <a:pt x="2047" y="509"/>
                    <a:pt x="1741" y="653"/>
                    <a:pt x="1469" y="830"/>
                  </a:cubicBezTo>
                  <a:cubicBezTo>
                    <a:pt x="923" y="1151"/>
                    <a:pt x="361" y="1616"/>
                    <a:pt x="89" y="2194"/>
                  </a:cubicBezTo>
                  <a:cubicBezTo>
                    <a:pt x="0" y="2393"/>
                    <a:pt x="178" y="2585"/>
                    <a:pt x="345" y="2585"/>
                  </a:cubicBezTo>
                  <a:cubicBezTo>
                    <a:pt x="420" y="2585"/>
                    <a:pt x="493" y="2546"/>
                    <a:pt x="538" y="2451"/>
                  </a:cubicBezTo>
                  <a:cubicBezTo>
                    <a:pt x="778" y="1905"/>
                    <a:pt x="1324" y="1488"/>
                    <a:pt x="1838" y="1199"/>
                  </a:cubicBezTo>
                  <a:cubicBezTo>
                    <a:pt x="2095" y="1055"/>
                    <a:pt x="2384" y="927"/>
                    <a:pt x="2672" y="895"/>
                  </a:cubicBezTo>
                  <a:cubicBezTo>
                    <a:pt x="2753" y="884"/>
                    <a:pt x="2836" y="879"/>
                    <a:pt x="2920" y="879"/>
                  </a:cubicBezTo>
                  <a:cubicBezTo>
                    <a:pt x="3223" y="879"/>
                    <a:pt x="3544" y="937"/>
                    <a:pt x="3845" y="974"/>
                  </a:cubicBezTo>
                  <a:cubicBezTo>
                    <a:pt x="4110" y="995"/>
                    <a:pt x="4381" y="1015"/>
                    <a:pt x="4655" y="1015"/>
                  </a:cubicBezTo>
                  <a:cubicBezTo>
                    <a:pt x="4812" y="1015"/>
                    <a:pt x="4971" y="1008"/>
                    <a:pt x="5129" y="991"/>
                  </a:cubicBezTo>
                  <a:cubicBezTo>
                    <a:pt x="5498" y="942"/>
                    <a:pt x="5851" y="830"/>
                    <a:pt x="6204" y="766"/>
                  </a:cubicBezTo>
                  <a:cubicBezTo>
                    <a:pt x="6788" y="639"/>
                    <a:pt x="7382" y="512"/>
                    <a:pt x="7970" y="512"/>
                  </a:cubicBezTo>
                  <a:cubicBezTo>
                    <a:pt x="8126" y="512"/>
                    <a:pt x="8281" y="521"/>
                    <a:pt x="8436" y="541"/>
                  </a:cubicBezTo>
                  <a:cubicBezTo>
                    <a:pt x="8450" y="543"/>
                    <a:pt x="8465" y="544"/>
                    <a:pt x="8478" y="544"/>
                  </a:cubicBezTo>
                  <a:cubicBezTo>
                    <a:pt x="8770" y="544"/>
                    <a:pt x="8742" y="73"/>
                    <a:pt x="8436" y="28"/>
                  </a:cubicBezTo>
                  <a:cubicBezTo>
                    <a:pt x="8280" y="9"/>
                    <a:pt x="8124" y="0"/>
                    <a:pt x="79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91"/>
            <p:cNvSpPr/>
            <p:nvPr/>
          </p:nvSpPr>
          <p:spPr>
            <a:xfrm>
              <a:off x="834425" y="2502425"/>
              <a:ext cx="234375" cy="234375"/>
            </a:xfrm>
            <a:custGeom>
              <a:avLst/>
              <a:gdLst/>
              <a:ahLst/>
              <a:cxnLst/>
              <a:rect l="l" t="t" r="r" b="b"/>
              <a:pathLst>
                <a:path w="9375" h="9375" extrusionOk="0">
                  <a:moveTo>
                    <a:pt x="4688" y="1"/>
                  </a:moveTo>
                  <a:cubicBezTo>
                    <a:pt x="2087" y="1"/>
                    <a:pt x="1" y="2087"/>
                    <a:pt x="1" y="4688"/>
                  </a:cubicBezTo>
                  <a:cubicBezTo>
                    <a:pt x="1" y="7273"/>
                    <a:pt x="2087" y="9375"/>
                    <a:pt x="4688" y="9375"/>
                  </a:cubicBezTo>
                  <a:cubicBezTo>
                    <a:pt x="7273" y="9375"/>
                    <a:pt x="9375" y="7273"/>
                    <a:pt x="9375" y="4688"/>
                  </a:cubicBezTo>
                  <a:cubicBezTo>
                    <a:pt x="9375" y="2087"/>
                    <a:pt x="7273" y="1"/>
                    <a:pt x="46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91"/>
            <p:cNvSpPr/>
            <p:nvPr/>
          </p:nvSpPr>
          <p:spPr>
            <a:xfrm>
              <a:off x="862089" y="2573427"/>
              <a:ext cx="162569" cy="56463"/>
            </a:xfrm>
            <a:custGeom>
              <a:avLst/>
              <a:gdLst/>
              <a:ahLst/>
              <a:cxnLst/>
              <a:rect l="l" t="t" r="r" b="b"/>
              <a:pathLst>
                <a:path w="8914" h="3096" extrusionOk="0">
                  <a:moveTo>
                    <a:pt x="8744" y="0"/>
                  </a:moveTo>
                  <a:cubicBezTo>
                    <a:pt x="8731" y="0"/>
                    <a:pt x="8718" y="2"/>
                    <a:pt x="8703" y="7"/>
                  </a:cubicBezTo>
                  <a:cubicBezTo>
                    <a:pt x="7965" y="216"/>
                    <a:pt x="7404" y="697"/>
                    <a:pt x="6986" y="1339"/>
                  </a:cubicBezTo>
                  <a:cubicBezTo>
                    <a:pt x="6745" y="1725"/>
                    <a:pt x="6488" y="2029"/>
                    <a:pt x="6007" y="2110"/>
                  </a:cubicBezTo>
                  <a:cubicBezTo>
                    <a:pt x="5859" y="2138"/>
                    <a:pt x="5712" y="2148"/>
                    <a:pt x="5565" y="2148"/>
                  </a:cubicBezTo>
                  <a:cubicBezTo>
                    <a:pt x="5297" y="2148"/>
                    <a:pt x="5030" y="2114"/>
                    <a:pt x="4771" y="2093"/>
                  </a:cubicBezTo>
                  <a:cubicBezTo>
                    <a:pt x="4653" y="2083"/>
                    <a:pt x="4533" y="2076"/>
                    <a:pt x="4413" y="2076"/>
                  </a:cubicBezTo>
                  <a:cubicBezTo>
                    <a:pt x="4158" y="2076"/>
                    <a:pt x="3903" y="2108"/>
                    <a:pt x="3663" y="2206"/>
                  </a:cubicBezTo>
                  <a:cubicBezTo>
                    <a:pt x="3295" y="2367"/>
                    <a:pt x="3021" y="2703"/>
                    <a:pt x="2636" y="2816"/>
                  </a:cubicBezTo>
                  <a:cubicBezTo>
                    <a:pt x="2555" y="2839"/>
                    <a:pt x="2476" y="2849"/>
                    <a:pt x="2398" y="2849"/>
                  </a:cubicBezTo>
                  <a:cubicBezTo>
                    <a:pt x="1977" y="2849"/>
                    <a:pt x="1589" y="2561"/>
                    <a:pt x="1223" y="2399"/>
                  </a:cubicBezTo>
                  <a:cubicBezTo>
                    <a:pt x="976" y="2286"/>
                    <a:pt x="721" y="2205"/>
                    <a:pt x="463" y="2205"/>
                  </a:cubicBezTo>
                  <a:cubicBezTo>
                    <a:pt x="353" y="2205"/>
                    <a:pt x="243" y="2220"/>
                    <a:pt x="132" y="2254"/>
                  </a:cubicBezTo>
                  <a:cubicBezTo>
                    <a:pt x="0" y="2298"/>
                    <a:pt x="43" y="2517"/>
                    <a:pt x="161" y="2517"/>
                  </a:cubicBezTo>
                  <a:cubicBezTo>
                    <a:pt x="172" y="2517"/>
                    <a:pt x="184" y="2515"/>
                    <a:pt x="196" y="2511"/>
                  </a:cubicBezTo>
                  <a:cubicBezTo>
                    <a:pt x="302" y="2476"/>
                    <a:pt x="406" y="2461"/>
                    <a:pt x="508" y="2461"/>
                  </a:cubicBezTo>
                  <a:cubicBezTo>
                    <a:pt x="1170" y="2461"/>
                    <a:pt x="1739" y="3096"/>
                    <a:pt x="2414" y="3096"/>
                  </a:cubicBezTo>
                  <a:cubicBezTo>
                    <a:pt x="2507" y="3096"/>
                    <a:pt x="2602" y="3084"/>
                    <a:pt x="2700" y="3056"/>
                  </a:cubicBezTo>
                  <a:cubicBezTo>
                    <a:pt x="3053" y="2945"/>
                    <a:pt x="3327" y="2671"/>
                    <a:pt x="3648" y="2495"/>
                  </a:cubicBezTo>
                  <a:cubicBezTo>
                    <a:pt x="3889" y="2369"/>
                    <a:pt x="4148" y="2331"/>
                    <a:pt x="4411" y="2331"/>
                  </a:cubicBezTo>
                  <a:cubicBezTo>
                    <a:pt x="4584" y="2331"/>
                    <a:pt x="4759" y="2347"/>
                    <a:pt x="4932" y="2367"/>
                  </a:cubicBezTo>
                  <a:cubicBezTo>
                    <a:pt x="5133" y="2384"/>
                    <a:pt x="5336" y="2399"/>
                    <a:pt x="5534" y="2399"/>
                  </a:cubicBezTo>
                  <a:cubicBezTo>
                    <a:pt x="6079" y="2399"/>
                    <a:pt x="6593" y="2287"/>
                    <a:pt x="6970" y="1804"/>
                  </a:cubicBezTo>
                  <a:cubicBezTo>
                    <a:pt x="7211" y="1500"/>
                    <a:pt x="7387" y="1147"/>
                    <a:pt x="7676" y="873"/>
                  </a:cubicBezTo>
                  <a:cubicBezTo>
                    <a:pt x="7982" y="569"/>
                    <a:pt x="8367" y="360"/>
                    <a:pt x="8767" y="248"/>
                  </a:cubicBezTo>
                  <a:cubicBezTo>
                    <a:pt x="8914" y="204"/>
                    <a:pt x="8873" y="0"/>
                    <a:pt x="874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91"/>
            <p:cNvSpPr/>
            <p:nvPr/>
          </p:nvSpPr>
          <p:spPr>
            <a:xfrm>
              <a:off x="868838" y="2534165"/>
              <a:ext cx="114477" cy="38828"/>
            </a:xfrm>
            <a:custGeom>
              <a:avLst/>
              <a:gdLst/>
              <a:ahLst/>
              <a:cxnLst/>
              <a:rect l="l" t="t" r="r" b="b"/>
              <a:pathLst>
                <a:path w="6277" h="2129" extrusionOk="0">
                  <a:moveTo>
                    <a:pt x="5935" y="0"/>
                  </a:moveTo>
                  <a:cubicBezTo>
                    <a:pt x="5876" y="0"/>
                    <a:pt x="5816" y="26"/>
                    <a:pt x="5765" y="90"/>
                  </a:cubicBezTo>
                  <a:cubicBezTo>
                    <a:pt x="5123" y="892"/>
                    <a:pt x="4177" y="1453"/>
                    <a:pt x="3149" y="1550"/>
                  </a:cubicBezTo>
                  <a:cubicBezTo>
                    <a:pt x="3055" y="1558"/>
                    <a:pt x="2959" y="1561"/>
                    <a:pt x="2864" y="1561"/>
                  </a:cubicBezTo>
                  <a:cubicBezTo>
                    <a:pt x="2322" y="1561"/>
                    <a:pt x="1766" y="1451"/>
                    <a:pt x="1219" y="1451"/>
                  </a:cubicBezTo>
                  <a:cubicBezTo>
                    <a:pt x="894" y="1451"/>
                    <a:pt x="572" y="1490"/>
                    <a:pt x="260" y="1614"/>
                  </a:cubicBezTo>
                  <a:cubicBezTo>
                    <a:pt x="1" y="1729"/>
                    <a:pt x="78" y="2129"/>
                    <a:pt x="316" y="2129"/>
                  </a:cubicBezTo>
                  <a:cubicBezTo>
                    <a:pt x="343" y="2129"/>
                    <a:pt x="373" y="2123"/>
                    <a:pt x="404" y="2112"/>
                  </a:cubicBezTo>
                  <a:cubicBezTo>
                    <a:pt x="680" y="1998"/>
                    <a:pt x="977" y="1963"/>
                    <a:pt x="1278" y="1963"/>
                  </a:cubicBezTo>
                  <a:cubicBezTo>
                    <a:pt x="1485" y="1963"/>
                    <a:pt x="1694" y="1980"/>
                    <a:pt x="1897" y="1999"/>
                  </a:cubicBezTo>
                  <a:cubicBezTo>
                    <a:pt x="2212" y="2029"/>
                    <a:pt x="2527" y="2058"/>
                    <a:pt x="2845" y="2058"/>
                  </a:cubicBezTo>
                  <a:cubicBezTo>
                    <a:pt x="3046" y="2058"/>
                    <a:pt x="3249" y="2047"/>
                    <a:pt x="3454" y="2016"/>
                  </a:cubicBezTo>
                  <a:cubicBezTo>
                    <a:pt x="4498" y="1855"/>
                    <a:pt x="5461" y="1261"/>
                    <a:pt x="6118" y="443"/>
                  </a:cubicBezTo>
                  <a:cubicBezTo>
                    <a:pt x="6276" y="249"/>
                    <a:pt x="6114" y="0"/>
                    <a:pt x="59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91"/>
            <p:cNvSpPr/>
            <p:nvPr/>
          </p:nvSpPr>
          <p:spPr>
            <a:xfrm>
              <a:off x="911570" y="2676223"/>
              <a:ext cx="110136" cy="34487"/>
            </a:xfrm>
            <a:custGeom>
              <a:avLst/>
              <a:gdLst/>
              <a:ahLst/>
              <a:cxnLst/>
              <a:rect l="l" t="t" r="r" b="b"/>
              <a:pathLst>
                <a:path w="6039" h="1891" extrusionOk="0">
                  <a:moveTo>
                    <a:pt x="5396" y="1"/>
                  </a:moveTo>
                  <a:cubicBezTo>
                    <a:pt x="4969" y="1"/>
                    <a:pt x="4538" y="91"/>
                    <a:pt x="4128" y="180"/>
                  </a:cubicBezTo>
                  <a:cubicBezTo>
                    <a:pt x="3856" y="244"/>
                    <a:pt x="3599" y="325"/>
                    <a:pt x="3326" y="341"/>
                  </a:cubicBezTo>
                  <a:cubicBezTo>
                    <a:pt x="3281" y="343"/>
                    <a:pt x="3236" y="344"/>
                    <a:pt x="3190" y="344"/>
                  </a:cubicBezTo>
                  <a:cubicBezTo>
                    <a:pt x="2911" y="344"/>
                    <a:pt x="2623" y="304"/>
                    <a:pt x="2347" y="277"/>
                  </a:cubicBezTo>
                  <a:cubicBezTo>
                    <a:pt x="2260" y="268"/>
                    <a:pt x="2176" y="263"/>
                    <a:pt x="2094" y="263"/>
                  </a:cubicBezTo>
                  <a:cubicBezTo>
                    <a:pt x="1720" y="263"/>
                    <a:pt x="1388" y="355"/>
                    <a:pt x="1046" y="565"/>
                  </a:cubicBezTo>
                  <a:cubicBezTo>
                    <a:pt x="678" y="790"/>
                    <a:pt x="293" y="1096"/>
                    <a:pt x="100" y="1496"/>
                  </a:cubicBezTo>
                  <a:cubicBezTo>
                    <a:pt x="1" y="1705"/>
                    <a:pt x="179" y="1891"/>
                    <a:pt x="342" y="1891"/>
                  </a:cubicBezTo>
                  <a:cubicBezTo>
                    <a:pt x="419" y="1891"/>
                    <a:pt x="492" y="1850"/>
                    <a:pt x="533" y="1753"/>
                  </a:cubicBezTo>
                  <a:cubicBezTo>
                    <a:pt x="710" y="1400"/>
                    <a:pt x="1046" y="1128"/>
                    <a:pt x="1400" y="951"/>
                  </a:cubicBezTo>
                  <a:cubicBezTo>
                    <a:pt x="1642" y="816"/>
                    <a:pt x="1875" y="777"/>
                    <a:pt x="2120" y="777"/>
                  </a:cubicBezTo>
                  <a:cubicBezTo>
                    <a:pt x="2313" y="777"/>
                    <a:pt x="2513" y="801"/>
                    <a:pt x="2732" y="822"/>
                  </a:cubicBezTo>
                  <a:cubicBezTo>
                    <a:pt x="2837" y="832"/>
                    <a:pt x="2940" y="837"/>
                    <a:pt x="3042" y="837"/>
                  </a:cubicBezTo>
                  <a:cubicBezTo>
                    <a:pt x="3438" y="837"/>
                    <a:pt x="3816" y="767"/>
                    <a:pt x="4225" y="678"/>
                  </a:cubicBezTo>
                  <a:cubicBezTo>
                    <a:pt x="4608" y="602"/>
                    <a:pt x="5002" y="515"/>
                    <a:pt x="5406" y="515"/>
                  </a:cubicBezTo>
                  <a:cubicBezTo>
                    <a:pt x="5509" y="515"/>
                    <a:pt x="5613" y="520"/>
                    <a:pt x="5718" y="533"/>
                  </a:cubicBezTo>
                  <a:cubicBezTo>
                    <a:pt x="5733" y="536"/>
                    <a:pt x="5746" y="537"/>
                    <a:pt x="5760" y="537"/>
                  </a:cubicBezTo>
                  <a:cubicBezTo>
                    <a:pt x="6038" y="537"/>
                    <a:pt x="6025" y="66"/>
                    <a:pt x="5718" y="20"/>
                  </a:cubicBezTo>
                  <a:cubicBezTo>
                    <a:pt x="5611" y="7"/>
                    <a:pt x="5504" y="1"/>
                    <a:pt x="539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91"/>
            <p:cNvSpPr/>
            <p:nvPr/>
          </p:nvSpPr>
          <p:spPr>
            <a:xfrm>
              <a:off x="1722500" y="1616000"/>
              <a:ext cx="16075" cy="1287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91"/>
            <p:cNvSpPr/>
            <p:nvPr/>
          </p:nvSpPr>
          <p:spPr>
            <a:xfrm>
              <a:off x="1822825" y="1630825"/>
              <a:ext cx="32500" cy="25325"/>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91"/>
            <p:cNvSpPr/>
            <p:nvPr/>
          </p:nvSpPr>
          <p:spPr>
            <a:xfrm>
              <a:off x="843675" y="2181825"/>
              <a:ext cx="32925" cy="25275"/>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91"/>
            <p:cNvSpPr/>
            <p:nvPr/>
          </p:nvSpPr>
          <p:spPr>
            <a:xfrm>
              <a:off x="1841275" y="2526500"/>
              <a:ext cx="32525" cy="25325"/>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91"/>
            <p:cNvSpPr/>
            <p:nvPr/>
          </p:nvSpPr>
          <p:spPr>
            <a:xfrm>
              <a:off x="933150" y="1248800"/>
              <a:ext cx="32550" cy="25700"/>
            </a:xfrm>
            <a:custGeom>
              <a:avLst/>
              <a:gdLst/>
              <a:ahLst/>
              <a:cxnLst/>
              <a:rect l="l" t="t" r="r" b="b"/>
              <a:pathLst>
                <a:path w="1302" h="1028" extrusionOk="0">
                  <a:moveTo>
                    <a:pt x="642" y="1"/>
                  </a:moveTo>
                  <a:cubicBezTo>
                    <a:pt x="0" y="1"/>
                    <a:pt x="0" y="1028"/>
                    <a:pt x="642" y="1028"/>
                  </a:cubicBezTo>
                  <a:cubicBezTo>
                    <a:pt x="1301" y="1028"/>
                    <a:pt x="1301"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91"/>
            <p:cNvSpPr/>
            <p:nvPr/>
          </p:nvSpPr>
          <p:spPr>
            <a:xfrm>
              <a:off x="2059575" y="1159725"/>
              <a:ext cx="32925" cy="25325"/>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91"/>
            <p:cNvSpPr/>
            <p:nvPr/>
          </p:nvSpPr>
          <p:spPr>
            <a:xfrm>
              <a:off x="1150650" y="2864400"/>
              <a:ext cx="32550" cy="25325"/>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91"/>
            <p:cNvSpPr/>
            <p:nvPr/>
          </p:nvSpPr>
          <p:spPr>
            <a:xfrm>
              <a:off x="528650" y="1649300"/>
              <a:ext cx="32925" cy="25300"/>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91"/>
            <p:cNvSpPr/>
            <p:nvPr/>
          </p:nvSpPr>
          <p:spPr>
            <a:xfrm>
              <a:off x="2097300" y="2074650"/>
              <a:ext cx="32925" cy="25325"/>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91"/>
            <p:cNvSpPr/>
            <p:nvPr/>
          </p:nvSpPr>
          <p:spPr>
            <a:xfrm>
              <a:off x="1137300" y="834250"/>
              <a:ext cx="140175" cy="124675"/>
            </a:xfrm>
            <a:custGeom>
              <a:avLst/>
              <a:gdLst/>
              <a:ahLst/>
              <a:cxnLst/>
              <a:rect l="l" t="t" r="r" b="b"/>
              <a:pathLst>
                <a:path w="5607" h="4987" extrusionOk="0">
                  <a:moveTo>
                    <a:pt x="64" y="1"/>
                  </a:moveTo>
                  <a:cubicBezTo>
                    <a:pt x="28" y="1"/>
                    <a:pt x="1" y="46"/>
                    <a:pt x="37" y="82"/>
                  </a:cubicBezTo>
                  <a:cubicBezTo>
                    <a:pt x="502" y="516"/>
                    <a:pt x="615" y="1141"/>
                    <a:pt x="855" y="1687"/>
                  </a:cubicBezTo>
                  <a:cubicBezTo>
                    <a:pt x="1112" y="2217"/>
                    <a:pt x="1529" y="2570"/>
                    <a:pt x="2075" y="2778"/>
                  </a:cubicBezTo>
                  <a:cubicBezTo>
                    <a:pt x="2734" y="3020"/>
                    <a:pt x="3456" y="3035"/>
                    <a:pt x="4114" y="3260"/>
                  </a:cubicBezTo>
                  <a:cubicBezTo>
                    <a:pt x="4821" y="3485"/>
                    <a:pt x="5559" y="4111"/>
                    <a:pt x="5366" y="4929"/>
                  </a:cubicBezTo>
                  <a:cubicBezTo>
                    <a:pt x="5366" y="4965"/>
                    <a:pt x="5397" y="4987"/>
                    <a:pt x="5427" y="4987"/>
                  </a:cubicBezTo>
                  <a:cubicBezTo>
                    <a:pt x="5449" y="4987"/>
                    <a:pt x="5471" y="4974"/>
                    <a:pt x="5478" y="4946"/>
                  </a:cubicBezTo>
                  <a:cubicBezTo>
                    <a:pt x="5607" y="4383"/>
                    <a:pt x="5286" y="3838"/>
                    <a:pt x="4836" y="3501"/>
                  </a:cubicBezTo>
                  <a:cubicBezTo>
                    <a:pt x="4226" y="3035"/>
                    <a:pt x="3424" y="3003"/>
                    <a:pt x="2702" y="2842"/>
                  </a:cubicBezTo>
                  <a:cubicBezTo>
                    <a:pt x="1947" y="2682"/>
                    <a:pt x="1289" y="2361"/>
                    <a:pt x="952" y="1639"/>
                  </a:cubicBezTo>
                  <a:cubicBezTo>
                    <a:pt x="695" y="1077"/>
                    <a:pt x="583" y="451"/>
                    <a:pt x="102" y="17"/>
                  </a:cubicBezTo>
                  <a:cubicBezTo>
                    <a:pt x="89" y="6"/>
                    <a:pt x="76" y="1"/>
                    <a:pt x="64"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9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91"/>
            <p:cNvSpPr/>
            <p:nvPr/>
          </p:nvSpPr>
          <p:spPr>
            <a:xfrm>
              <a:off x="2437975" y="2394075"/>
              <a:ext cx="54600" cy="51825"/>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91"/>
            <p:cNvSpPr/>
            <p:nvPr/>
          </p:nvSpPr>
          <p:spPr>
            <a:xfrm>
              <a:off x="1918325" y="2833100"/>
              <a:ext cx="45775" cy="43775"/>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91"/>
            <p:cNvSpPr/>
            <p:nvPr/>
          </p:nvSpPr>
          <p:spPr>
            <a:xfrm>
              <a:off x="2351725" y="2652525"/>
              <a:ext cx="90700" cy="88725"/>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9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9" name="Google Shape;1409;p91"/>
          <p:cNvGrpSpPr/>
          <p:nvPr/>
        </p:nvGrpSpPr>
        <p:grpSpPr>
          <a:xfrm>
            <a:off x="5948105" y="920403"/>
            <a:ext cx="1588863" cy="3785559"/>
            <a:chOff x="2950025" y="816400"/>
            <a:chExt cx="845950" cy="2015525"/>
          </a:xfrm>
        </p:grpSpPr>
        <p:sp>
          <p:nvSpPr>
            <p:cNvPr id="1410" name="Google Shape;1410;p91"/>
            <p:cNvSpPr/>
            <p:nvPr/>
          </p:nvSpPr>
          <p:spPr>
            <a:xfrm>
              <a:off x="3029100" y="816400"/>
              <a:ext cx="382425" cy="388625"/>
            </a:xfrm>
            <a:custGeom>
              <a:avLst/>
              <a:gdLst/>
              <a:ahLst/>
              <a:cxnLst/>
              <a:rect l="l" t="t" r="r" b="b"/>
              <a:pathLst>
                <a:path w="15297" h="15545" extrusionOk="0">
                  <a:moveTo>
                    <a:pt x="4462" y="0"/>
                  </a:moveTo>
                  <a:cubicBezTo>
                    <a:pt x="4414" y="0"/>
                    <a:pt x="4366" y="3"/>
                    <a:pt x="4318" y="10"/>
                  </a:cubicBezTo>
                  <a:cubicBezTo>
                    <a:pt x="3500" y="106"/>
                    <a:pt x="3098" y="1037"/>
                    <a:pt x="2408" y="1502"/>
                  </a:cubicBezTo>
                  <a:cubicBezTo>
                    <a:pt x="1749" y="1951"/>
                    <a:pt x="786" y="2016"/>
                    <a:pt x="386" y="2722"/>
                  </a:cubicBezTo>
                  <a:cubicBezTo>
                    <a:pt x="0" y="3413"/>
                    <a:pt x="450" y="4263"/>
                    <a:pt x="979" y="4857"/>
                  </a:cubicBezTo>
                  <a:cubicBezTo>
                    <a:pt x="1525" y="5435"/>
                    <a:pt x="2183" y="5981"/>
                    <a:pt x="2327" y="6751"/>
                  </a:cubicBezTo>
                  <a:cubicBezTo>
                    <a:pt x="2488" y="7586"/>
                    <a:pt x="2023" y="8613"/>
                    <a:pt x="2616" y="9223"/>
                  </a:cubicBezTo>
                  <a:cubicBezTo>
                    <a:pt x="3194" y="9817"/>
                    <a:pt x="4382" y="9496"/>
                    <a:pt x="4863" y="10186"/>
                  </a:cubicBezTo>
                  <a:cubicBezTo>
                    <a:pt x="5329" y="10876"/>
                    <a:pt x="4591" y="11952"/>
                    <a:pt x="5088" y="12626"/>
                  </a:cubicBezTo>
                  <a:cubicBezTo>
                    <a:pt x="5522" y="13204"/>
                    <a:pt x="6453" y="12947"/>
                    <a:pt x="7127" y="13204"/>
                  </a:cubicBezTo>
                  <a:cubicBezTo>
                    <a:pt x="7592" y="13380"/>
                    <a:pt x="7930" y="13782"/>
                    <a:pt x="8219" y="14183"/>
                  </a:cubicBezTo>
                  <a:cubicBezTo>
                    <a:pt x="8508" y="14600"/>
                    <a:pt x="8780" y="15017"/>
                    <a:pt x="9182" y="15306"/>
                  </a:cubicBezTo>
                  <a:cubicBezTo>
                    <a:pt x="9407" y="15454"/>
                    <a:pt x="9683" y="15545"/>
                    <a:pt x="9947" y="15545"/>
                  </a:cubicBezTo>
                  <a:cubicBezTo>
                    <a:pt x="10174" y="15545"/>
                    <a:pt x="10392" y="15478"/>
                    <a:pt x="10562" y="15323"/>
                  </a:cubicBezTo>
                  <a:lnTo>
                    <a:pt x="15089" y="13348"/>
                  </a:lnTo>
                  <a:cubicBezTo>
                    <a:pt x="14704" y="12642"/>
                    <a:pt x="14623" y="11775"/>
                    <a:pt x="14864" y="11004"/>
                  </a:cubicBezTo>
                  <a:cubicBezTo>
                    <a:pt x="15025" y="10523"/>
                    <a:pt x="15297" y="9977"/>
                    <a:pt x="15057" y="9528"/>
                  </a:cubicBezTo>
                  <a:cubicBezTo>
                    <a:pt x="14879" y="9207"/>
                    <a:pt x="14511" y="9046"/>
                    <a:pt x="14254" y="8774"/>
                  </a:cubicBezTo>
                  <a:cubicBezTo>
                    <a:pt x="13788" y="8260"/>
                    <a:pt x="13901" y="7409"/>
                    <a:pt x="13484" y="6863"/>
                  </a:cubicBezTo>
                  <a:cubicBezTo>
                    <a:pt x="12889" y="6093"/>
                    <a:pt x="11637" y="6270"/>
                    <a:pt x="10931" y="5611"/>
                  </a:cubicBezTo>
                  <a:cubicBezTo>
                    <a:pt x="10096" y="4809"/>
                    <a:pt x="10417" y="3203"/>
                    <a:pt x="9471" y="2561"/>
                  </a:cubicBezTo>
                  <a:cubicBezTo>
                    <a:pt x="8829" y="2129"/>
                    <a:pt x="7945" y="2369"/>
                    <a:pt x="7239" y="2080"/>
                  </a:cubicBezTo>
                  <a:cubicBezTo>
                    <a:pt x="6678" y="1855"/>
                    <a:pt x="6293" y="1309"/>
                    <a:pt x="5891" y="844"/>
                  </a:cubicBezTo>
                  <a:cubicBezTo>
                    <a:pt x="5522" y="415"/>
                    <a:pt x="5016" y="0"/>
                    <a:pt x="44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91"/>
            <p:cNvSpPr/>
            <p:nvPr/>
          </p:nvSpPr>
          <p:spPr>
            <a:xfrm>
              <a:off x="3406300" y="1132850"/>
              <a:ext cx="27700" cy="67025"/>
            </a:xfrm>
            <a:custGeom>
              <a:avLst/>
              <a:gdLst/>
              <a:ahLst/>
              <a:cxnLst/>
              <a:rect l="l" t="t" r="r" b="b"/>
              <a:pathLst>
                <a:path w="1108" h="2681" extrusionOk="0">
                  <a:moveTo>
                    <a:pt x="1" y="0"/>
                  </a:moveTo>
                  <a:lnTo>
                    <a:pt x="65" y="2680"/>
                  </a:lnTo>
                  <a:cubicBezTo>
                    <a:pt x="65" y="2680"/>
                    <a:pt x="498" y="2183"/>
                    <a:pt x="739" y="1685"/>
                  </a:cubicBezTo>
                  <a:cubicBezTo>
                    <a:pt x="979" y="1171"/>
                    <a:pt x="1060" y="610"/>
                    <a:pt x="1060" y="610"/>
                  </a:cubicBezTo>
                  <a:lnTo>
                    <a:pt x="1108" y="354"/>
                  </a:lnTo>
                  <a:lnTo>
                    <a:pt x="1" y="0"/>
                  </a:lnTo>
                  <a:close/>
                </a:path>
              </a:pathLst>
            </a:custGeom>
            <a:solidFill>
              <a:srgbClr val="E780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91"/>
            <p:cNvSpPr/>
            <p:nvPr/>
          </p:nvSpPr>
          <p:spPr>
            <a:xfrm>
              <a:off x="3291125" y="1240400"/>
              <a:ext cx="97925" cy="96700"/>
            </a:xfrm>
            <a:custGeom>
              <a:avLst/>
              <a:gdLst/>
              <a:ahLst/>
              <a:cxnLst/>
              <a:rect l="l" t="t" r="r" b="b"/>
              <a:pathLst>
                <a:path w="3917" h="3868" extrusionOk="0">
                  <a:moveTo>
                    <a:pt x="3741" y="0"/>
                  </a:moveTo>
                  <a:lnTo>
                    <a:pt x="0" y="176"/>
                  </a:lnTo>
                  <a:lnTo>
                    <a:pt x="306" y="3868"/>
                  </a:lnTo>
                  <a:lnTo>
                    <a:pt x="3917" y="3596"/>
                  </a:lnTo>
                  <a:lnTo>
                    <a:pt x="3741"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91"/>
            <p:cNvSpPr/>
            <p:nvPr/>
          </p:nvSpPr>
          <p:spPr>
            <a:xfrm>
              <a:off x="3290325" y="1244800"/>
              <a:ext cx="91125" cy="45225"/>
            </a:xfrm>
            <a:custGeom>
              <a:avLst/>
              <a:gdLst/>
              <a:ahLst/>
              <a:cxnLst/>
              <a:rect l="l" t="t" r="r" b="b"/>
              <a:pathLst>
                <a:path w="3645" h="1809" extrusionOk="0">
                  <a:moveTo>
                    <a:pt x="0" y="0"/>
                  </a:moveTo>
                  <a:lnTo>
                    <a:pt x="145" y="1766"/>
                  </a:lnTo>
                  <a:cubicBezTo>
                    <a:pt x="145" y="1766"/>
                    <a:pt x="357" y="1808"/>
                    <a:pt x="706" y="1808"/>
                  </a:cubicBezTo>
                  <a:cubicBezTo>
                    <a:pt x="1037" y="1808"/>
                    <a:pt x="1492" y="1770"/>
                    <a:pt x="2007" y="1622"/>
                  </a:cubicBezTo>
                  <a:cubicBezTo>
                    <a:pt x="3484" y="1188"/>
                    <a:pt x="3645" y="402"/>
                    <a:pt x="3645" y="402"/>
                  </a:cubicBezTo>
                  <a:lnTo>
                    <a:pt x="3645" y="402"/>
                  </a:lnTo>
                  <a:cubicBezTo>
                    <a:pt x="3644" y="402"/>
                    <a:pt x="2649" y="1156"/>
                    <a:pt x="2055" y="1220"/>
                  </a:cubicBezTo>
                  <a:cubicBezTo>
                    <a:pt x="2013" y="1225"/>
                    <a:pt x="1971" y="1227"/>
                    <a:pt x="1930" y="1227"/>
                  </a:cubicBezTo>
                  <a:cubicBezTo>
                    <a:pt x="946" y="1227"/>
                    <a:pt x="0"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91"/>
            <p:cNvSpPr/>
            <p:nvPr/>
          </p:nvSpPr>
          <p:spPr>
            <a:xfrm>
              <a:off x="3241775" y="1153250"/>
              <a:ext cx="32925" cy="60675"/>
            </a:xfrm>
            <a:custGeom>
              <a:avLst/>
              <a:gdLst/>
              <a:ahLst/>
              <a:cxnLst/>
              <a:rect l="l" t="t" r="r" b="b"/>
              <a:pathLst>
                <a:path w="1317" h="2427" extrusionOk="0">
                  <a:moveTo>
                    <a:pt x="890" y="0"/>
                  </a:moveTo>
                  <a:cubicBezTo>
                    <a:pt x="796" y="0"/>
                    <a:pt x="689" y="32"/>
                    <a:pt x="611" y="51"/>
                  </a:cubicBezTo>
                  <a:cubicBezTo>
                    <a:pt x="482" y="67"/>
                    <a:pt x="354" y="147"/>
                    <a:pt x="273" y="259"/>
                  </a:cubicBezTo>
                  <a:cubicBezTo>
                    <a:pt x="1" y="597"/>
                    <a:pt x="33" y="1111"/>
                    <a:pt x="241" y="1496"/>
                  </a:cubicBezTo>
                  <a:cubicBezTo>
                    <a:pt x="465" y="1864"/>
                    <a:pt x="964" y="2170"/>
                    <a:pt x="1317" y="2427"/>
                  </a:cubicBezTo>
                  <a:lnTo>
                    <a:pt x="1043" y="51"/>
                  </a:lnTo>
                  <a:cubicBezTo>
                    <a:pt x="1006" y="13"/>
                    <a:pt x="951" y="0"/>
                    <a:pt x="890" y="0"/>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91"/>
            <p:cNvSpPr/>
            <p:nvPr/>
          </p:nvSpPr>
          <p:spPr>
            <a:xfrm>
              <a:off x="3404700" y="1152650"/>
              <a:ext cx="32525" cy="60050"/>
            </a:xfrm>
            <a:custGeom>
              <a:avLst/>
              <a:gdLst/>
              <a:ahLst/>
              <a:cxnLst/>
              <a:rect l="l" t="t" r="r" b="b"/>
              <a:pathLst>
                <a:path w="1301" h="2402" extrusionOk="0">
                  <a:moveTo>
                    <a:pt x="548" y="1"/>
                  </a:moveTo>
                  <a:cubicBezTo>
                    <a:pt x="380" y="1"/>
                    <a:pt x="124" y="47"/>
                    <a:pt x="48" y="123"/>
                  </a:cubicBezTo>
                  <a:lnTo>
                    <a:pt x="1" y="2402"/>
                  </a:lnTo>
                  <a:cubicBezTo>
                    <a:pt x="337" y="2130"/>
                    <a:pt x="851" y="1824"/>
                    <a:pt x="1060" y="1439"/>
                  </a:cubicBezTo>
                  <a:cubicBezTo>
                    <a:pt x="1268" y="1054"/>
                    <a:pt x="1300" y="540"/>
                    <a:pt x="1011" y="219"/>
                  </a:cubicBezTo>
                  <a:cubicBezTo>
                    <a:pt x="915" y="107"/>
                    <a:pt x="803" y="26"/>
                    <a:pt x="658" y="11"/>
                  </a:cubicBezTo>
                  <a:cubicBezTo>
                    <a:pt x="631" y="4"/>
                    <a:pt x="593" y="1"/>
                    <a:pt x="54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91"/>
            <p:cNvSpPr/>
            <p:nvPr/>
          </p:nvSpPr>
          <p:spPr>
            <a:xfrm>
              <a:off x="3260225" y="1063825"/>
              <a:ext cx="149325" cy="212525"/>
            </a:xfrm>
            <a:custGeom>
              <a:avLst/>
              <a:gdLst/>
              <a:ahLst/>
              <a:cxnLst/>
              <a:rect l="l" t="t" r="r" b="b"/>
              <a:pathLst>
                <a:path w="5973" h="8501" extrusionOk="0">
                  <a:moveTo>
                    <a:pt x="2970" y="1"/>
                  </a:moveTo>
                  <a:cubicBezTo>
                    <a:pt x="2970" y="1"/>
                    <a:pt x="1" y="209"/>
                    <a:pt x="305" y="4559"/>
                  </a:cubicBezTo>
                  <a:cubicBezTo>
                    <a:pt x="534" y="8009"/>
                    <a:pt x="2278" y="8500"/>
                    <a:pt x="3142" y="8500"/>
                  </a:cubicBezTo>
                  <a:cubicBezTo>
                    <a:pt x="3368" y="8500"/>
                    <a:pt x="3533" y="8467"/>
                    <a:pt x="3597" y="8444"/>
                  </a:cubicBezTo>
                  <a:cubicBezTo>
                    <a:pt x="3676" y="8412"/>
                    <a:pt x="5972" y="7689"/>
                    <a:pt x="5940" y="4720"/>
                  </a:cubicBezTo>
                  <a:cubicBezTo>
                    <a:pt x="5923" y="1734"/>
                    <a:pt x="5602" y="80"/>
                    <a:pt x="2970"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91"/>
            <p:cNvSpPr/>
            <p:nvPr/>
          </p:nvSpPr>
          <p:spPr>
            <a:xfrm>
              <a:off x="3280775" y="1129025"/>
              <a:ext cx="43275" cy="12100"/>
            </a:xfrm>
            <a:custGeom>
              <a:avLst/>
              <a:gdLst/>
              <a:ahLst/>
              <a:cxnLst/>
              <a:rect l="l" t="t" r="r" b="b"/>
              <a:pathLst>
                <a:path w="1731" h="484" extrusionOk="0">
                  <a:moveTo>
                    <a:pt x="1343" y="0"/>
                  </a:moveTo>
                  <a:cubicBezTo>
                    <a:pt x="943" y="0"/>
                    <a:pt x="548" y="65"/>
                    <a:pt x="174" y="185"/>
                  </a:cubicBezTo>
                  <a:cubicBezTo>
                    <a:pt x="1" y="243"/>
                    <a:pt x="48" y="484"/>
                    <a:pt x="200" y="484"/>
                  </a:cubicBezTo>
                  <a:cubicBezTo>
                    <a:pt x="217" y="484"/>
                    <a:pt x="235" y="481"/>
                    <a:pt x="254" y="474"/>
                  </a:cubicBezTo>
                  <a:cubicBezTo>
                    <a:pt x="613" y="368"/>
                    <a:pt x="984" y="306"/>
                    <a:pt x="1355" y="306"/>
                  </a:cubicBezTo>
                  <a:cubicBezTo>
                    <a:pt x="1433" y="306"/>
                    <a:pt x="1510" y="308"/>
                    <a:pt x="1587" y="314"/>
                  </a:cubicBezTo>
                  <a:cubicBezTo>
                    <a:pt x="1666" y="314"/>
                    <a:pt x="1731" y="250"/>
                    <a:pt x="1731" y="169"/>
                  </a:cubicBezTo>
                  <a:cubicBezTo>
                    <a:pt x="1731" y="72"/>
                    <a:pt x="1666" y="8"/>
                    <a:pt x="1587" y="8"/>
                  </a:cubicBezTo>
                  <a:cubicBezTo>
                    <a:pt x="1505" y="3"/>
                    <a:pt x="1424" y="0"/>
                    <a:pt x="13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91"/>
            <p:cNvSpPr/>
            <p:nvPr/>
          </p:nvSpPr>
          <p:spPr>
            <a:xfrm>
              <a:off x="3351325" y="1126450"/>
              <a:ext cx="38150" cy="8925"/>
            </a:xfrm>
            <a:custGeom>
              <a:avLst/>
              <a:gdLst/>
              <a:ahLst/>
              <a:cxnLst/>
              <a:rect l="l" t="t" r="r" b="b"/>
              <a:pathLst>
                <a:path w="1526" h="357" extrusionOk="0">
                  <a:moveTo>
                    <a:pt x="726" y="1"/>
                  </a:moveTo>
                  <a:cubicBezTo>
                    <a:pt x="525" y="1"/>
                    <a:pt x="325" y="17"/>
                    <a:pt x="128" y="47"/>
                  </a:cubicBezTo>
                  <a:cubicBezTo>
                    <a:pt x="49" y="64"/>
                    <a:pt x="0" y="160"/>
                    <a:pt x="17" y="240"/>
                  </a:cubicBezTo>
                  <a:cubicBezTo>
                    <a:pt x="43" y="307"/>
                    <a:pt x="103" y="340"/>
                    <a:pt x="168" y="340"/>
                  </a:cubicBezTo>
                  <a:cubicBezTo>
                    <a:pt x="182" y="340"/>
                    <a:pt x="196" y="339"/>
                    <a:pt x="209" y="336"/>
                  </a:cubicBezTo>
                  <a:cubicBezTo>
                    <a:pt x="370" y="308"/>
                    <a:pt x="534" y="295"/>
                    <a:pt x="697" y="295"/>
                  </a:cubicBezTo>
                  <a:cubicBezTo>
                    <a:pt x="908" y="295"/>
                    <a:pt x="1117" y="316"/>
                    <a:pt x="1316" y="353"/>
                  </a:cubicBezTo>
                  <a:cubicBezTo>
                    <a:pt x="1329" y="355"/>
                    <a:pt x="1342" y="356"/>
                    <a:pt x="1355" y="356"/>
                  </a:cubicBezTo>
                  <a:cubicBezTo>
                    <a:pt x="1426" y="356"/>
                    <a:pt x="1496" y="321"/>
                    <a:pt x="1509" y="240"/>
                  </a:cubicBezTo>
                  <a:cubicBezTo>
                    <a:pt x="1526" y="175"/>
                    <a:pt x="1477" y="79"/>
                    <a:pt x="1397" y="64"/>
                  </a:cubicBezTo>
                  <a:cubicBezTo>
                    <a:pt x="1176" y="21"/>
                    <a:pt x="951" y="1"/>
                    <a:pt x="72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91"/>
            <p:cNvSpPr/>
            <p:nvPr/>
          </p:nvSpPr>
          <p:spPr>
            <a:xfrm>
              <a:off x="3325050" y="1196075"/>
              <a:ext cx="26450" cy="5900"/>
            </a:xfrm>
            <a:custGeom>
              <a:avLst/>
              <a:gdLst/>
              <a:ahLst/>
              <a:cxnLst/>
              <a:rect l="l" t="t" r="r" b="b"/>
              <a:pathLst>
                <a:path w="1058" h="236" extrusionOk="0">
                  <a:moveTo>
                    <a:pt x="979" y="0"/>
                  </a:moveTo>
                  <a:cubicBezTo>
                    <a:pt x="971" y="0"/>
                    <a:pt x="963" y="2"/>
                    <a:pt x="955" y="8"/>
                  </a:cubicBezTo>
                  <a:cubicBezTo>
                    <a:pt x="823" y="90"/>
                    <a:pt x="671" y="130"/>
                    <a:pt x="518" y="130"/>
                  </a:cubicBezTo>
                  <a:cubicBezTo>
                    <a:pt x="374" y="130"/>
                    <a:pt x="230" y="94"/>
                    <a:pt x="105" y="23"/>
                  </a:cubicBezTo>
                  <a:cubicBezTo>
                    <a:pt x="96" y="18"/>
                    <a:pt x="87" y="16"/>
                    <a:pt x="79" y="16"/>
                  </a:cubicBezTo>
                  <a:cubicBezTo>
                    <a:pt x="29" y="16"/>
                    <a:pt x="1" y="92"/>
                    <a:pt x="56" y="119"/>
                  </a:cubicBezTo>
                  <a:cubicBezTo>
                    <a:pt x="194" y="196"/>
                    <a:pt x="350" y="236"/>
                    <a:pt x="507" y="236"/>
                  </a:cubicBezTo>
                  <a:cubicBezTo>
                    <a:pt x="679" y="236"/>
                    <a:pt x="853" y="188"/>
                    <a:pt x="1004" y="87"/>
                  </a:cubicBezTo>
                  <a:cubicBezTo>
                    <a:pt x="1057" y="60"/>
                    <a:pt x="1021" y="0"/>
                    <a:pt x="9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91"/>
            <p:cNvSpPr/>
            <p:nvPr/>
          </p:nvSpPr>
          <p:spPr>
            <a:xfrm>
              <a:off x="3217700" y="1015300"/>
              <a:ext cx="218325" cy="182975"/>
            </a:xfrm>
            <a:custGeom>
              <a:avLst/>
              <a:gdLst/>
              <a:ahLst/>
              <a:cxnLst/>
              <a:rect l="l" t="t" r="r" b="b"/>
              <a:pathLst>
                <a:path w="8733" h="7319" extrusionOk="0">
                  <a:moveTo>
                    <a:pt x="4154" y="0"/>
                  </a:moveTo>
                  <a:cubicBezTo>
                    <a:pt x="3903" y="0"/>
                    <a:pt x="3598" y="59"/>
                    <a:pt x="3226" y="208"/>
                  </a:cubicBezTo>
                  <a:cubicBezTo>
                    <a:pt x="3226" y="208"/>
                    <a:pt x="2280" y="529"/>
                    <a:pt x="2023" y="1588"/>
                  </a:cubicBezTo>
                  <a:cubicBezTo>
                    <a:pt x="1766" y="2648"/>
                    <a:pt x="273" y="1781"/>
                    <a:pt x="771" y="4542"/>
                  </a:cubicBezTo>
                  <a:cubicBezTo>
                    <a:pt x="771" y="4542"/>
                    <a:pt x="1" y="5922"/>
                    <a:pt x="932" y="6629"/>
                  </a:cubicBezTo>
                  <a:cubicBezTo>
                    <a:pt x="1820" y="7303"/>
                    <a:pt x="2066" y="7318"/>
                    <a:pt x="2086" y="7318"/>
                  </a:cubicBezTo>
                  <a:cubicBezTo>
                    <a:pt x="2087" y="7318"/>
                    <a:pt x="2087" y="7318"/>
                    <a:pt x="2087" y="7318"/>
                  </a:cubicBezTo>
                  <a:lnTo>
                    <a:pt x="1974" y="5537"/>
                  </a:lnTo>
                  <a:cubicBezTo>
                    <a:pt x="1974" y="5537"/>
                    <a:pt x="2937" y="4654"/>
                    <a:pt x="3002" y="3915"/>
                  </a:cubicBezTo>
                  <a:cubicBezTo>
                    <a:pt x="3082" y="3177"/>
                    <a:pt x="3034" y="2374"/>
                    <a:pt x="4206" y="2359"/>
                  </a:cubicBezTo>
                  <a:cubicBezTo>
                    <a:pt x="5394" y="2342"/>
                    <a:pt x="5409" y="2038"/>
                    <a:pt x="5409" y="2038"/>
                  </a:cubicBezTo>
                  <a:lnTo>
                    <a:pt x="5698" y="2406"/>
                  </a:lnTo>
                  <a:cubicBezTo>
                    <a:pt x="5987" y="2455"/>
                    <a:pt x="6164" y="2519"/>
                    <a:pt x="6421" y="2631"/>
                  </a:cubicBezTo>
                  <a:cubicBezTo>
                    <a:pt x="6693" y="2744"/>
                    <a:pt x="6935" y="2937"/>
                    <a:pt x="7031" y="3209"/>
                  </a:cubicBezTo>
                  <a:cubicBezTo>
                    <a:pt x="7127" y="3450"/>
                    <a:pt x="7224" y="3690"/>
                    <a:pt x="7239" y="3964"/>
                  </a:cubicBezTo>
                  <a:cubicBezTo>
                    <a:pt x="7271" y="4525"/>
                    <a:pt x="7545" y="5056"/>
                    <a:pt x="7962" y="5409"/>
                  </a:cubicBezTo>
                  <a:cubicBezTo>
                    <a:pt x="8066" y="5315"/>
                    <a:pt x="8216" y="5262"/>
                    <a:pt x="8365" y="5262"/>
                  </a:cubicBezTo>
                  <a:cubicBezTo>
                    <a:pt x="8448" y="5262"/>
                    <a:pt x="8530" y="5278"/>
                    <a:pt x="8604" y="5312"/>
                  </a:cubicBezTo>
                  <a:cubicBezTo>
                    <a:pt x="8733" y="4831"/>
                    <a:pt x="8684" y="4285"/>
                    <a:pt x="8427" y="3851"/>
                  </a:cubicBezTo>
                  <a:cubicBezTo>
                    <a:pt x="8331" y="3675"/>
                    <a:pt x="8202" y="3515"/>
                    <a:pt x="8155" y="3322"/>
                  </a:cubicBezTo>
                  <a:cubicBezTo>
                    <a:pt x="8091" y="3016"/>
                    <a:pt x="8251" y="2695"/>
                    <a:pt x="8234" y="2391"/>
                  </a:cubicBezTo>
                  <a:cubicBezTo>
                    <a:pt x="8220" y="1935"/>
                    <a:pt x="7786" y="1536"/>
                    <a:pt x="7331" y="1536"/>
                  </a:cubicBezTo>
                  <a:cubicBezTo>
                    <a:pt x="7306" y="1536"/>
                    <a:pt x="7281" y="1537"/>
                    <a:pt x="7256" y="1540"/>
                  </a:cubicBezTo>
                  <a:cubicBezTo>
                    <a:pt x="7154" y="1558"/>
                    <a:pt x="7046" y="1587"/>
                    <a:pt x="6946" y="1587"/>
                  </a:cubicBezTo>
                  <a:cubicBezTo>
                    <a:pt x="6873" y="1587"/>
                    <a:pt x="6803" y="1571"/>
                    <a:pt x="6742" y="1524"/>
                  </a:cubicBezTo>
                  <a:cubicBezTo>
                    <a:pt x="6646" y="1460"/>
                    <a:pt x="6629" y="1315"/>
                    <a:pt x="6582" y="1203"/>
                  </a:cubicBezTo>
                  <a:cubicBezTo>
                    <a:pt x="6485" y="962"/>
                    <a:pt x="6276" y="754"/>
                    <a:pt x="6019" y="673"/>
                  </a:cubicBezTo>
                  <a:cubicBezTo>
                    <a:pt x="5928" y="644"/>
                    <a:pt x="5832" y="630"/>
                    <a:pt x="5737" y="630"/>
                  </a:cubicBezTo>
                  <a:cubicBezTo>
                    <a:pt x="5565" y="630"/>
                    <a:pt x="5393" y="677"/>
                    <a:pt x="5249" y="769"/>
                  </a:cubicBezTo>
                  <a:cubicBezTo>
                    <a:pt x="5249" y="769"/>
                    <a:pt x="5062" y="0"/>
                    <a:pt x="41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91"/>
            <p:cNvSpPr/>
            <p:nvPr/>
          </p:nvSpPr>
          <p:spPr>
            <a:xfrm>
              <a:off x="3295925" y="1161750"/>
              <a:ext cx="18725" cy="9675"/>
            </a:xfrm>
            <a:custGeom>
              <a:avLst/>
              <a:gdLst/>
              <a:ahLst/>
              <a:cxnLst/>
              <a:rect l="l" t="t" r="r" b="b"/>
              <a:pathLst>
                <a:path w="749" h="387" extrusionOk="0">
                  <a:moveTo>
                    <a:pt x="50" y="0"/>
                  </a:moveTo>
                  <a:cubicBezTo>
                    <a:pt x="18" y="0"/>
                    <a:pt x="1" y="15"/>
                    <a:pt x="1" y="48"/>
                  </a:cubicBezTo>
                  <a:cubicBezTo>
                    <a:pt x="18" y="225"/>
                    <a:pt x="161" y="369"/>
                    <a:pt x="339" y="385"/>
                  </a:cubicBezTo>
                  <a:cubicBezTo>
                    <a:pt x="349" y="386"/>
                    <a:pt x="360" y="387"/>
                    <a:pt x="371" y="387"/>
                  </a:cubicBezTo>
                  <a:cubicBezTo>
                    <a:pt x="534" y="387"/>
                    <a:pt x="679" y="278"/>
                    <a:pt x="739" y="112"/>
                  </a:cubicBezTo>
                  <a:cubicBezTo>
                    <a:pt x="749" y="76"/>
                    <a:pt x="723" y="55"/>
                    <a:pt x="692" y="55"/>
                  </a:cubicBezTo>
                  <a:cubicBezTo>
                    <a:pt x="668" y="55"/>
                    <a:pt x="642" y="68"/>
                    <a:pt x="628" y="96"/>
                  </a:cubicBezTo>
                  <a:cubicBezTo>
                    <a:pt x="596" y="208"/>
                    <a:pt x="467" y="289"/>
                    <a:pt x="354" y="289"/>
                  </a:cubicBezTo>
                  <a:cubicBezTo>
                    <a:pt x="226" y="272"/>
                    <a:pt x="114" y="176"/>
                    <a:pt x="97" y="48"/>
                  </a:cubicBezTo>
                  <a:cubicBezTo>
                    <a:pt x="97" y="15"/>
                    <a:pt x="82" y="0"/>
                    <a:pt x="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91"/>
            <p:cNvSpPr/>
            <p:nvPr/>
          </p:nvSpPr>
          <p:spPr>
            <a:xfrm>
              <a:off x="3361750" y="1161750"/>
              <a:ext cx="18725" cy="9675"/>
            </a:xfrm>
            <a:custGeom>
              <a:avLst/>
              <a:gdLst/>
              <a:ahLst/>
              <a:cxnLst/>
              <a:rect l="l" t="t" r="r" b="b"/>
              <a:pathLst>
                <a:path w="749" h="387" extrusionOk="0">
                  <a:moveTo>
                    <a:pt x="49" y="0"/>
                  </a:moveTo>
                  <a:cubicBezTo>
                    <a:pt x="33" y="0"/>
                    <a:pt x="0" y="15"/>
                    <a:pt x="0" y="48"/>
                  </a:cubicBezTo>
                  <a:cubicBezTo>
                    <a:pt x="33" y="225"/>
                    <a:pt x="161" y="369"/>
                    <a:pt x="354" y="385"/>
                  </a:cubicBezTo>
                  <a:cubicBezTo>
                    <a:pt x="363" y="386"/>
                    <a:pt x="373" y="387"/>
                    <a:pt x="383" y="387"/>
                  </a:cubicBezTo>
                  <a:cubicBezTo>
                    <a:pt x="535" y="387"/>
                    <a:pt x="694" y="278"/>
                    <a:pt x="739" y="112"/>
                  </a:cubicBezTo>
                  <a:cubicBezTo>
                    <a:pt x="748" y="76"/>
                    <a:pt x="722" y="55"/>
                    <a:pt x="694" y="55"/>
                  </a:cubicBezTo>
                  <a:cubicBezTo>
                    <a:pt x="673" y="55"/>
                    <a:pt x="650" y="68"/>
                    <a:pt x="642" y="96"/>
                  </a:cubicBezTo>
                  <a:cubicBezTo>
                    <a:pt x="610" y="208"/>
                    <a:pt x="482" y="289"/>
                    <a:pt x="354" y="289"/>
                  </a:cubicBezTo>
                  <a:cubicBezTo>
                    <a:pt x="242" y="272"/>
                    <a:pt x="129" y="176"/>
                    <a:pt x="113" y="48"/>
                  </a:cubicBezTo>
                  <a:cubicBezTo>
                    <a:pt x="97" y="15"/>
                    <a:pt x="81" y="0"/>
                    <a:pt x="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91"/>
            <p:cNvSpPr/>
            <p:nvPr/>
          </p:nvSpPr>
          <p:spPr>
            <a:xfrm>
              <a:off x="3202450" y="1311025"/>
              <a:ext cx="254450" cy="334275"/>
            </a:xfrm>
            <a:custGeom>
              <a:avLst/>
              <a:gdLst/>
              <a:ahLst/>
              <a:cxnLst/>
              <a:rect l="l" t="t" r="r" b="b"/>
              <a:pathLst>
                <a:path w="10178" h="13371" extrusionOk="0">
                  <a:moveTo>
                    <a:pt x="7303" y="0"/>
                  </a:moveTo>
                  <a:lnTo>
                    <a:pt x="2055" y="321"/>
                  </a:lnTo>
                  <a:cubicBezTo>
                    <a:pt x="2055" y="321"/>
                    <a:pt x="65" y="1011"/>
                    <a:pt x="1" y="2697"/>
                  </a:cubicBezTo>
                  <a:lnTo>
                    <a:pt x="465" y="5891"/>
                  </a:lnTo>
                  <a:cubicBezTo>
                    <a:pt x="465" y="5891"/>
                    <a:pt x="722" y="10963"/>
                    <a:pt x="996" y="11943"/>
                  </a:cubicBezTo>
                  <a:cubicBezTo>
                    <a:pt x="1349" y="13291"/>
                    <a:pt x="2248" y="13371"/>
                    <a:pt x="2248" y="13371"/>
                  </a:cubicBezTo>
                  <a:lnTo>
                    <a:pt x="9407" y="12664"/>
                  </a:lnTo>
                  <a:cubicBezTo>
                    <a:pt x="9407" y="12664"/>
                    <a:pt x="9775" y="11862"/>
                    <a:pt x="9968" y="10305"/>
                  </a:cubicBezTo>
                  <a:cubicBezTo>
                    <a:pt x="10177" y="8732"/>
                    <a:pt x="10096" y="4719"/>
                    <a:pt x="10096" y="4719"/>
                  </a:cubicBezTo>
                  <a:lnTo>
                    <a:pt x="9775" y="450"/>
                  </a:lnTo>
                  <a:lnTo>
                    <a:pt x="73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91"/>
            <p:cNvSpPr/>
            <p:nvPr/>
          </p:nvSpPr>
          <p:spPr>
            <a:xfrm>
              <a:off x="3173550" y="1881650"/>
              <a:ext cx="199875" cy="736000"/>
            </a:xfrm>
            <a:custGeom>
              <a:avLst/>
              <a:gdLst/>
              <a:ahLst/>
              <a:cxnLst/>
              <a:rect l="l" t="t" r="r" b="b"/>
              <a:pathLst>
                <a:path w="7995" h="29440" extrusionOk="0">
                  <a:moveTo>
                    <a:pt x="7336" y="1"/>
                  </a:moveTo>
                  <a:lnTo>
                    <a:pt x="1365" y="33"/>
                  </a:lnTo>
                  <a:lnTo>
                    <a:pt x="1" y="2841"/>
                  </a:lnTo>
                  <a:lnTo>
                    <a:pt x="2344" y="14366"/>
                  </a:lnTo>
                  <a:lnTo>
                    <a:pt x="2858" y="17737"/>
                  </a:lnTo>
                  <a:lnTo>
                    <a:pt x="3548" y="29439"/>
                  </a:lnTo>
                  <a:lnTo>
                    <a:pt x="6036" y="29422"/>
                  </a:lnTo>
                  <a:cubicBezTo>
                    <a:pt x="6036" y="29422"/>
                    <a:pt x="6871" y="23869"/>
                    <a:pt x="7128" y="21478"/>
                  </a:cubicBezTo>
                  <a:cubicBezTo>
                    <a:pt x="7385" y="19085"/>
                    <a:pt x="7031" y="16549"/>
                    <a:pt x="7031" y="16549"/>
                  </a:cubicBezTo>
                  <a:lnTo>
                    <a:pt x="7995" y="5730"/>
                  </a:lnTo>
                  <a:lnTo>
                    <a:pt x="7336" y="1"/>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91"/>
            <p:cNvSpPr/>
            <p:nvPr/>
          </p:nvSpPr>
          <p:spPr>
            <a:xfrm>
              <a:off x="3391050" y="1845125"/>
              <a:ext cx="276500" cy="469150"/>
            </a:xfrm>
            <a:custGeom>
              <a:avLst/>
              <a:gdLst/>
              <a:ahLst/>
              <a:cxnLst/>
              <a:rect l="l" t="t" r="r" b="b"/>
              <a:pathLst>
                <a:path w="11060" h="18766" extrusionOk="0">
                  <a:moveTo>
                    <a:pt x="6052" y="0"/>
                  </a:moveTo>
                  <a:lnTo>
                    <a:pt x="498" y="4030"/>
                  </a:lnTo>
                  <a:lnTo>
                    <a:pt x="5330" y="9423"/>
                  </a:lnTo>
                  <a:cubicBezTo>
                    <a:pt x="5217" y="9552"/>
                    <a:pt x="4029" y="10386"/>
                    <a:pt x="3227" y="11638"/>
                  </a:cubicBezTo>
                  <a:cubicBezTo>
                    <a:pt x="2167" y="13323"/>
                    <a:pt x="1" y="17385"/>
                    <a:pt x="65" y="17850"/>
                  </a:cubicBezTo>
                  <a:lnTo>
                    <a:pt x="2071" y="18765"/>
                  </a:lnTo>
                  <a:cubicBezTo>
                    <a:pt x="2071" y="18765"/>
                    <a:pt x="9069" y="12039"/>
                    <a:pt x="10065" y="10723"/>
                  </a:cubicBezTo>
                  <a:cubicBezTo>
                    <a:pt x="11060" y="9423"/>
                    <a:pt x="7207" y="2087"/>
                    <a:pt x="7207" y="2087"/>
                  </a:cubicBezTo>
                  <a:lnTo>
                    <a:pt x="6052"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91"/>
            <p:cNvSpPr/>
            <p:nvPr/>
          </p:nvSpPr>
          <p:spPr>
            <a:xfrm>
              <a:off x="3555575" y="1907325"/>
              <a:ext cx="425" cy="425"/>
            </a:xfrm>
            <a:custGeom>
              <a:avLst/>
              <a:gdLst/>
              <a:ahLst/>
              <a:cxnLst/>
              <a:rect l="l" t="t" r="r" b="b"/>
              <a:pathLst>
                <a:path w="17" h="17" extrusionOk="0">
                  <a:moveTo>
                    <a:pt x="1" y="1"/>
                  </a:moveTo>
                  <a:lnTo>
                    <a:pt x="1" y="16"/>
                  </a:lnTo>
                  <a:cubicBezTo>
                    <a:pt x="1" y="16"/>
                    <a:pt x="16" y="16"/>
                    <a:pt x="1"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91"/>
            <p:cNvSpPr/>
            <p:nvPr/>
          </p:nvSpPr>
          <p:spPr>
            <a:xfrm>
              <a:off x="3259025" y="2593925"/>
              <a:ext cx="75075" cy="95525"/>
            </a:xfrm>
            <a:custGeom>
              <a:avLst/>
              <a:gdLst/>
              <a:ahLst/>
              <a:cxnLst/>
              <a:rect l="l" t="t" r="r" b="b"/>
              <a:pathLst>
                <a:path w="3003" h="3821" extrusionOk="0">
                  <a:moveTo>
                    <a:pt x="3002" y="0"/>
                  </a:moveTo>
                  <a:lnTo>
                    <a:pt x="0" y="578"/>
                  </a:lnTo>
                  <a:lnTo>
                    <a:pt x="97" y="2939"/>
                  </a:lnTo>
                  <a:lnTo>
                    <a:pt x="1815" y="3821"/>
                  </a:lnTo>
                  <a:lnTo>
                    <a:pt x="2825" y="2826"/>
                  </a:lnTo>
                  <a:lnTo>
                    <a:pt x="2986" y="1509"/>
                  </a:lnTo>
                  <a:lnTo>
                    <a:pt x="2857" y="1141"/>
                  </a:lnTo>
                  <a:lnTo>
                    <a:pt x="300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91"/>
            <p:cNvSpPr/>
            <p:nvPr/>
          </p:nvSpPr>
          <p:spPr>
            <a:xfrm>
              <a:off x="3258625" y="2622425"/>
              <a:ext cx="126025" cy="209500"/>
            </a:xfrm>
            <a:custGeom>
              <a:avLst/>
              <a:gdLst/>
              <a:ahLst/>
              <a:cxnLst/>
              <a:rect l="l" t="t" r="r" b="b"/>
              <a:pathLst>
                <a:path w="5041" h="8380" extrusionOk="0">
                  <a:moveTo>
                    <a:pt x="2873" y="1"/>
                  </a:moveTo>
                  <a:cubicBezTo>
                    <a:pt x="2873" y="1"/>
                    <a:pt x="3275" y="707"/>
                    <a:pt x="2730" y="1189"/>
                  </a:cubicBezTo>
                  <a:cubicBezTo>
                    <a:pt x="2199" y="1670"/>
                    <a:pt x="1268" y="1878"/>
                    <a:pt x="1268" y="1878"/>
                  </a:cubicBezTo>
                  <a:cubicBezTo>
                    <a:pt x="1268" y="1878"/>
                    <a:pt x="879" y="1441"/>
                    <a:pt x="525" y="1441"/>
                  </a:cubicBezTo>
                  <a:cubicBezTo>
                    <a:pt x="300" y="1441"/>
                    <a:pt x="88" y="1619"/>
                    <a:pt x="1" y="2199"/>
                  </a:cubicBezTo>
                  <a:lnTo>
                    <a:pt x="562" y="5201"/>
                  </a:lnTo>
                  <a:cubicBezTo>
                    <a:pt x="562" y="5201"/>
                    <a:pt x="258" y="7031"/>
                    <a:pt x="835" y="8010"/>
                  </a:cubicBezTo>
                  <a:cubicBezTo>
                    <a:pt x="964" y="8235"/>
                    <a:pt x="1236" y="8380"/>
                    <a:pt x="1510" y="8380"/>
                  </a:cubicBezTo>
                  <a:lnTo>
                    <a:pt x="1766" y="8363"/>
                  </a:lnTo>
                  <a:cubicBezTo>
                    <a:pt x="2633" y="8363"/>
                    <a:pt x="3468" y="7962"/>
                    <a:pt x="3965" y="7256"/>
                  </a:cubicBezTo>
                  <a:cubicBezTo>
                    <a:pt x="4190" y="6935"/>
                    <a:pt x="4367" y="6533"/>
                    <a:pt x="4382" y="6052"/>
                  </a:cubicBezTo>
                  <a:cubicBezTo>
                    <a:pt x="4463" y="4431"/>
                    <a:pt x="3997" y="4607"/>
                    <a:pt x="4110" y="3997"/>
                  </a:cubicBezTo>
                  <a:cubicBezTo>
                    <a:pt x="4367" y="2409"/>
                    <a:pt x="5041" y="2552"/>
                    <a:pt x="4656" y="1285"/>
                  </a:cubicBezTo>
                  <a:cubicBezTo>
                    <a:pt x="4495" y="739"/>
                    <a:pt x="2874" y="1"/>
                    <a:pt x="28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91"/>
            <p:cNvSpPr/>
            <p:nvPr/>
          </p:nvSpPr>
          <p:spPr>
            <a:xfrm>
              <a:off x="3271700" y="2745600"/>
              <a:ext cx="40200" cy="11900"/>
            </a:xfrm>
            <a:custGeom>
              <a:avLst/>
              <a:gdLst/>
              <a:ahLst/>
              <a:cxnLst/>
              <a:rect l="l" t="t" r="r" b="b"/>
              <a:pathLst>
                <a:path w="1608" h="476" extrusionOk="0">
                  <a:moveTo>
                    <a:pt x="1138" y="1"/>
                  </a:moveTo>
                  <a:cubicBezTo>
                    <a:pt x="740" y="1"/>
                    <a:pt x="349" y="136"/>
                    <a:pt x="39" y="386"/>
                  </a:cubicBezTo>
                  <a:cubicBezTo>
                    <a:pt x="0" y="426"/>
                    <a:pt x="46" y="476"/>
                    <a:pt x="90" y="476"/>
                  </a:cubicBezTo>
                  <a:cubicBezTo>
                    <a:pt x="101" y="476"/>
                    <a:pt x="111" y="473"/>
                    <a:pt x="120" y="467"/>
                  </a:cubicBezTo>
                  <a:cubicBezTo>
                    <a:pt x="408" y="227"/>
                    <a:pt x="776" y="103"/>
                    <a:pt x="1145" y="103"/>
                  </a:cubicBezTo>
                  <a:cubicBezTo>
                    <a:pt x="1269" y="103"/>
                    <a:pt x="1394" y="118"/>
                    <a:pt x="1516" y="146"/>
                  </a:cubicBezTo>
                  <a:cubicBezTo>
                    <a:pt x="1520" y="147"/>
                    <a:pt x="1525" y="148"/>
                    <a:pt x="1529" y="148"/>
                  </a:cubicBezTo>
                  <a:cubicBezTo>
                    <a:pt x="1584" y="148"/>
                    <a:pt x="1607" y="64"/>
                    <a:pt x="1548" y="50"/>
                  </a:cubicBezTo>
                  <a:cubicBezTo>
                    <a:pt x="1412" y="17"/>
                    <a:pt x="1274" y="1"/>
                    <a:pt x="1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91"/>
            <p:cNvSpPr/>
            <p:nvPr/>
          </p:nvSpPr>
          <p:spPr>
            <a:xfrm>
              <a:off x="3272550" y="2728050"/>
              <a:ext cx="36550" cy="9950"/>
            </a:xfrm>
            <a:custGeom>
              <a:avLst/>
              <a:gdLst/>
              <a:ahLst/>
              <a:cxnLst/>
              <a:rect l="l" t="t" r="r" b="b"/>
              <a:pathLst>
                <a:path w="1462" h="398" extrusionOk="0">
                  <a:moveTo>
                    <a:pt x="942" y="1"/>
                  </a:moveTo>
                  <a:cubicBezTo>
                    <a:pt x="618" y="1"/>
                    <a:pt x="298" y="112"/>
                    <a:pt x="37" y="318"/>
                  </a:cubicBezTo>
                  <a:cubicBezTo>
                    <a:pt x="0" y="343"/>
                    <a:pt x="31" y="397"/>
                    <a:pt x="76" y="397"/>
                  </a:cubicBezTo>
                  <a:cubicBezTo>
                    <a:pt x="89" y="397"/>
                    <a:pt x="104" y="393"/>
                    <a:pt x="118" y="382"/>
                  </a:cubicBezTo>
                  <a:cubicBezTo>
                    <a:pt x="344" y="199"/>
                    <a:pt x="642" y="103"/>
                    <a:pt x="940" y="103"/>
                  </a:cubicBezTo>
                  <a:cubicBezTo>
                    <a:pt x="1086" y="103"/>
                    <a:pt x="1233" y="126"/>
                    <a:pt x="1370" y="174"/>
                  </a:cubicBezTo>
                  <a:cubicBezTo>
                    <a:pt x="1375" y="175"/>
                    <a:pt x="1379" y="176"/>
                    <a:pt x="1384" y="176"/>
                  </a:cubicBezTo>
                  <a:cubicBezTo>
                    <a:pt x="1438" y="176"/>
                    <a:pt x="1462" y="92"/>
                    <a:pt x="1402" y="78"/>
                  </a:cubicBezTo>
                  <a:cubicBezTo>
                    <a:pt x="1252" y="26"/>
                    <a:pt x="1097" y="1"/>
                    <a:pt x="9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91"/>
            <p:cNvSpPr/>
            <p:nvPr/>
          </p:nvSpPr>
          <p:spPr>
            <a:xfrm>
              <a:off x="3272550" y="2709175"/>
              <a:ext cx="38525" cy="11575"/>
            </a:xfrm>
            <a:custGeom>
              <a:avLst/>
              <a:gdLst/>
              <a:ahLst/>
              <a:cxnLst/>
              <a:rect l="l" t="t" r="r" b="b"/>
              <a:pathLst>
                <a:path w="1541" h="463" extrusionOk="0">
                  <a:moveTo>
                    <a:pt x="1064" y="1"/>
                  </a:moveTo>
                  <a:cubicBezTo>
                    <a:pt x="694" y="1"/>
                    <a:pt x="325" y="130"/>
                    <a:pt x="37" y="383"/>
                  </a:cubicBezTo>
                  <a:cubicBezTo>
                    <a:pt x="0" y="408"/>
                    <a:pt x="40" y="462"/>
                    <a:pt x="83" y="462"/>
                  </a:cubicBezTo>
                  <a:cubicBezTo>
                    <a:pt x="95" y="462"/>
                    <a:pt x="107" y="458"/>
                    <a:pt x="118" y="447"/>
                  </a:cubicBezTo>
                  <a:cubicBezTo>
                    <a:pt x="381" y="218"/>
                    <a:pt x="718" y="103"/>
                    <a:pt x="1060" y="103"/>
                  </a:cubicBezTo>
                  <a:cubicBezTo>
                    <a:pt x="1196" y="103"/>
                    <a:pt x="1333" y="122"/>
                    <a:pt x="1466" y="158"/>
                  </a:cubicBezTo>
                  <a:cubicBezTo>
                    <a:pt x="1474" y="162"/>
                    <a:pt x="1481" y="164"/>
                    <a:pt x="1488" y="164"/>
                  </a:cubicBezTo>
                  <a:cubicBezTo>
                    <a:pt x="1533" y="164"/>
                    <a:pt x="1540" y="76"/>
                    <a:pt x="1498" y="62"/>
                  </a:cubicBezTo>
                  <a:cubicBezTo>
                    <a:pt x="1357" y="21"/>
                    <a:pt x="1210" y="1"/>
                    <a:pt x="1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91"/>
            <p:cNvSpPr/>
            <p:nvPr/>
          </p:nvSpPr>
          <p:spPr>
            <a:xfrm>
              <a:off x="3252975" y="2663750"/>
              <a:ext cx="54225" cy="35375"/>
            </a:xfrm>
            <a:custGeom>
              <a:avLst/>
              <a:gdLst/>
              <a:ahLst/>
              <a:cxnLst/>
              <a:rect l="l" t="t" r="r" b="b"/>
              <a:pathLst>
                <a:path w="2169" h="1415" extrusionOk="0">
                  <a:moveTo>
                    <a:pt x="227" y="563"/>
                  </a:moveTo>
                  <a:cubicBezTo>
                    <a:pt x="242" y="563"/>
                    <a:pt x="259" y="563"/>
                    <a:pt x="259" y="578"/>
                  </a:cubicBezTo>
                  <a:cubicBezTo>
                    <a:pt x="306" y="578"/>
                    <a:pt x="355" y="610"/>
                    <a:pt x="403" y="643"/>
                  </a:cubicBezTo>
                  <a:cubicBezTo>
                    <a:pt x="711" y="817"/>
                    <a:pt x="985" y="1024"/>
                    <a:pt x="1244" y="1255"/>
                  </a:cubicBezTo>
                  <a:lnTo>
                    <a:pt x="1244" y="1255"/>
                  </a:lnTo>
                  <a:cubicBezTo>
                    <a:pt x="1104" y="1220"/>
                    <a:pt x="973" y="1169"/>
                    <a:pt x="852" y="1109"/>
                  </a:cubicBezTo>
                  <a:cubicBezTo>
                    <a:pt x="676" y="1028"/>
                    <a:pt x="516" y="948"/>
                    <a:pt x="371" y="835"/>
                  </a:cubicBezTo>
                  <a:cubicBezTo>
                    <a:pt x="291" y="788"/>
                    <a:pt x="163" y="707"/>
                    <a:pt x="163" y="610"/>
                  </a:cubicBezTo>
                  <a:cubicBezTo>
                    <a:pt x="178" y="563"/>
                    <a:pt x="178" y="563"/>
                    <a:pt x="227" y="563"/>
                  </a:cubicBezTo>
                  <a:close/>
                  <a:moveTo>
                    <a:pt x="1944" y="113"/>
                  </a:moveTo>
                  <a:cubicBezTo>
                    <a:pt x="1958" y="113"/>
                    <a:pt x="1974" y="121"/>
                    <a:pt x="1992" y="146"/>
                  </a:cubicBezTo>
                  <a:lnTo>
                    <a:pt x="1992" y="193"/>
                  </a:lnTo>
                  <a:cubicBezTo>
                    <a:pt x="1992" y="289"/>
                    <a:pt x="1976" y="402"/>
                    <a:pt x="1976" y="499"/>
                  </a:cubicBezTo>
                  <a:cubicBezTo>
                    <a:pt x="1944" y="675"/>
                    <a:pt x="1912" y="867"/>
                    <a:pt x="1832" y="1028"/>
                  </a:cubicBezTo>
                  <a:cubicBezTo>
                    <a:pt x="1773" y="1181"/>
                    <a:pt x="1671" y="1264"/>
                    <a:pt x="1540" y="1286"/>
                  </a:cubicBezTo>
                  <a:lnTo>
                    <a:pt x="1540" y="1286"/>
                  </a:lnTo>
                  <a:cubicBezTo>
                    <a:pt x="1528" y="912"/>
                    <a:pt x="1680" y="592"/>
                    <a:pt x="1832" y="257"/>
                  </a:cubicBezTo>
                  <a:cubicBezTo>
                    <a:pt x="1847" y="225"/>
                    <a:pt x="1864" y="178"/>
                    <a:pt x="1896" y="146"/>
                  </a:cubicBezTo>
                  <a:cubicBezTo>
                    <a:pt x="1906" y="135"/>
                    <a:pt x="1922" y="113"/>
                    <a:pt x="1944" y="113"/>
                  </a:cubicBezTo>
                  <a:close/>
                  <a:moveTo>
                    <a:pt x="1960" y="0"/>
                  </a:moveTo>
                  <a:cubicBezTo>
                    <a:pt x="1879" y="0"/>
                    <a:pt x="1800" y="81"/>
                    <a:pt x="1768" y="161"/>
                  </a:cubicBezTo>
                  <a:cubicBezTo>
                    <a:pt x="1704" y="274"/>
                    <a:pt x="1655" y="402"/>
                    <a:pt x="1607" y="531"/>
                  </a:cubicBezTo>
                  <a:cubicBezTo>
                    <a:pt x="1502" y="770"/>
                    <a:pt x="1426" y="1023"/>
                    <a:pt x="1428" y="1290"/>
                  </a:cubicBezTo>
                  <a:lnTo>
                    <a:pt x="1428" y="1290"/>
                  </a:lnTo>
                  <a:cubicBezTo>
                    <a:pt x="1425" y="1290"/>
                    <a:pt x="1421" y="1289"/>
                    <a:pt x="1417" y="1289"/>
                  </a:cubicBezTo>
                  <a:lnTo>
                    <a:pt x="1417" y="1289"/>
                  </a:lnTo>
                  <a:cubicBezTo>
                    <a:pt x="1254" y="1129"/>
                    <a:pt x="1077" y="982"/>
                    <a:pt x="901" y="835"/>
                  </a:cubicBezTo>
                  <a:cubicBezTo>
                    <a:pt x="805" y="771"/>
                    <a:pt x="692" y="707"/>
                    <a:pt x="595" y="627"/>
                  </a:cubicBezTo>
                  <a:cubicBezTo>
                    <a:pt x="499" y="578"/>
                    <a:pt x="403" y="499"/>
                    <a:pt x="291" y="467"/>
                  </a:cubicBezTo>
                  <a:cubicBezTo>
                    <a:pt x="267" y="460"/>
                    <a:pt x="244" y="457"/>
                    <a:pt x="223" y="457"/>
                  </a:cubicBezTo>
                  <a:cubicBezTo>
                    <a:pt x="84" y="457"/>
                    <a:pt x="1" y="584"/>
                    <a:pt x="98" y="723"/>
                  </a:cubicBezTo>
                  <a:cubicBezTo>
                    <a:pt x="146" y="820"/>
                    <a:pt x="242" y="867"/>
                    <a:pt x="323" y="931"/>
                  </a:cubicBezTo>
                  <a:cubicBezTo>
                    <a:pt x="435" y="1012"/>
                    <a:pt x="548" y="1077"/>
                    <a:pt x="660" y="1124"/>
                  </a:cubicBezTo>
                  <a:cubicBezTo>
                    <a:pt x="851" y="1224"/>
                    <a:pt x="1129" y="1360"/>
                    <a:pt x="1384" y="1384"/>
                  </a:cubicBezTo>
                  <a:lnTo>
                    <a:pt x="1384" y="1384"/>
                  </a:lnTo>
                  <a:cubicBezTo>
                    <a:pt x="1388" y="1388"/>
                    <a:pt x="1393" y="1393"/>
                    <a:pt x="1398" y="1398"/>
                  </a:cubicBezTo>
                  <a:cubicBezTo>
                    <a:pt x="1406" y="1409"/>
                    <a:pt x="1417" y="1414"/>
                    <a:pt x="1428" y="1414"/>
                  </a:cubicBezTo>
                  <a:cubicBezTo>
                    <a:pt x="1443" y="1414"/>
                    <a:pt x="1459" y="1405"/>
                    <a:pt x="1468" y="1392"/>
                  </a:cubicBezTo>
                  <a:lnTo>
                    <a:pt x="1468" y="1392"/>
                  </a:lnTo>
                  <a:cubicBezTo>
                    <a:pt x="1476" y="1395"/>
                    <a:pt x="1485" y="1397"/>
                    <a:pt x="1493" y="1397"/>
                  </a:cubicBezTo>
                  <a:cubicBezTo>
                    <a:pt x="1506" y="1397"/>
                    <a:pt x="1519" y="1393"/>
                    <a:pt x="1529" y="1384"/>
                  </a:cubicBezTo>
                  <a:lnTo>
                    <a:pt x="1529" y="1384"/>
                  </a:lnTo>
                  <a:cubicBezTo>
                    <a:pt x="1667" y="1369"/>
                    <a:pt x="1791" y="1308"/>
                    <a:pt x="1879" y="1173"/>
                  </a:cubicBezTo>
                  <a:cubicBezTo>
                    <a:pt x="2008" y="980"/>
                    <a:pt x="2040" y="707"/>
                    <a:pt x="2072" y="482"/>
                  </a:cubicBezTo>
                  <a:cubicBezTo>
                    <a:pt x="2089" y="370"/>
                    <a:pt x="2168" y="17"/>
                    <a:pt x="19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91"/>
            <p:cNvSpPr/>
            <p:nvPr/>
          </p:nvSpPr>
          <p:spPr>
            <a:xfrm>
              <a:off x="3278025" y="2646825"/>
              <a:ext cx="97800" cy="176000"/>
            </a:xfrm>
            <a:custGeom>
              <a:avLst/>
              <a:gdLst/>
              <a:ahLst/>
              <a:cxnLst/>
              <a:rect l="l" t="t" r="r" b="b"/>
              <a:pathLst>
                <a:path w="3912" h="7040" extrusionOk="0">
                  <a:moveTo>
                    <a:pt x="3703" y="0"/>
                  </a:moveTo>
                  <a:cubicBezTo>
                    <a:pt x="3675" y="0"/>
                    <a:pt x="3638" y="28"/>
                    <a:pt x="3638" y="67"/>
                  </a:cubicBezTo>
                  <a:cubicBezTo>
                    <a:pt x="3799" y="790"/>
                    <a:pt x="3349" y="1433"/>
                    <a:pt x="3125" y="2090"/>
                  </a:cubicBezTo>
                  <a:cubicBezTo>
                    <a:pt x="3013" y="2411"/>
                    <a:pt x="2964" y="2732"/>
                    <a:pt x="2996" y="3070"/>
                  </a:cubicBezTo>
                  <a:cubicBezTo>
                    <a:pt x="3045" y="3470"/>
                    <a:pt x="3173" y="3872"/>
                    <a:pt x="3189" y="4290"/>
                  </a:cubicBezTo>
                  <a:cubicBezTo>
                    <a:pt x="3261" y="5763"/>
                    <a:pt x="2030" y="6944"/>
                    <a:pt x="614" y="6944"/>
                  </a:cubicBezTo>
                  <a:cubicBezTo>
                    <a:pt x="442" y="6944"/>
                    <a:pt x="267" y="6926"/>
                    <a:pt x="92" y="6890"/>
                  </a:cubicBezTo>
                  <a:cubicBezTo>
                    <a:pt x="86" y="6889"/>
                    <a:pt x="82" y="6888"/>
                    <a:pt x="77" y="6888"/>
                  </a:cubicBezTo>
                  <a:cubicBezTo>
                    <a:pt x="23" y="6888"/>
                    <a:pt x="0" y="6971"/>
                    <a:pt x="59" y="6986"/>
                  </a:cubicBezTo>
                  <a:cubicBezTo>
                    <a:pt x="240" y="7022"/>
                    <a:pt x="421" y="7040"/>
                    <a:pt x="598" y="7040"/>
                  </a:cubicBezTo>
                  <a:cubicBezTo>
                    <a:pt x="1920" y="7040"/>
                    <a:pt x="3100" y="6081"/>
                    <a:pt x="3270" y="4722"/>
                  </a:cubicBezTo>
                  <a:cubicBezTo>
                    <a:pt x="3334" y="4305"/>
                    <a:pt x="3253" y="3920"/>
                    <a:pt x="3173" y="3503"/>
                  </a:cubicBezTo>
                  <a:cubicBezTo>
                    <a:pt x="3093" y="3021"/>
                    <a:pt x="3060" y="2588"/>
                    <a:pt x="3221" y="2122"/>
                  </a:cubicBezTo>
                  <a:cubicBezTo>
                    <a:pt x="3446" y="1448"/>
                    <a:pt x="3912" y="790"/>
                    <a:pt x="3735" y="35"/>
                  </a:cubicBezTo>
                  <a:cubicBezTo>
                    <a:pt x="3735" y="11"/>
                    <a:pt x="3721" y="0"/>
                    <a:pt x="37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91"/>
            <p:cNvSpPr/>
            <p:nvPr/>
          </p:nvSpPr>
          <p:spPr>
            <a:xfrm>
              <a:off x="3338900" y="2630150"/>
              <a:ext cx="22650" cy="42675"/>
            </a:xfrm>
            <a:custGeom>
              <a:avLst/>
              <a:gdLst/>
              <a:ahLst/>
              <a:cxnLst/>
              <a:rect l="l" t="t" r="r" b="b"/>
              <a:pathLst>
                <a:path w="906" h="1707" extrusionOk="0">
                  <a:moveTo>
                    <a:pt x="48" y="1"/>
                  </a:moveTo>
                  <a:cubicBezTo>
                    <a:pt x="24" y="1"/>
                    <a:pt x="0" y="21"/>
                    <a:pt x="0" y="60"/>
                  </a:cubicBezTo>
                  <a:cubicBezTo>
                    <a:pt x="0" y="687"/>
                    <a:pt x="304" y="1297"/>
                    <a:pt x="803" y="1698"/>
                  </a:cubicBezTo>
                  <a:cubicBezTo>
                    <a:pt x="812" y="1704"/>
                    <a:pt x="821" y="1706"/>
                    <a:pt x="830" y="1706"/>
                  </a:cubicBezTo>
                  <a:cubicBezTo>
                    <a:pt x="870" y="1706"/>
                    <a:pt x="906" y="1657"/>
                    <a:pt x="867" y="1618"/>
                  </a:cubicBezTo>
                  <a:cubicBezTo>
                    <a:pt x="401" y="1248"/>
                    <a:pt x="112" y="655"/>
                    <a:pt x="96" y="60"/>
                  </a:cubicBezTo>
                  <a:cubicBezTo>
                    <a:pt x="96" y="21"/>
                    <a:pt x="72" y="1"/>
                    <a:pt x="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91"/>
            <p:cNvSpPr/>
            <p:nvPr/>
          </p:nvSpPr>
          <p:spPr>
            <a:xfrm>
              <a:off x="3382602" y="2207500"/>
              <a:ext cx="112375" cy="104750"/>
            </a:xfrm>
            <a:custGeom>
              <a:avLst/>
              <a:gdLst/>
              <a:ahLst/>
              <a:cxnLst/>
              <a:rect l="l" t="t" r="r" b="b"/>
              <a:pathLst>
                <a:path w="4495" h="4190" extrusionOk="0">
                  <a:moveTo>
                    <a:pt x="1862" y="0"/>
                  </a:moveTo>
                  <a:lnTo>
                    <a:pt x="1156" y="1204"/>
                  </a:lnTo>
                  <a:lnTo>
                    <a:pt x="0" y="1798"/>
                  </a:lnTo>
                  <a:lnTo>
                    <a:pt x="385" y="3082"/>
                  </a:lnTo>
                  <a:lnTo>
                    <a:pt x="1284" y="4189"/>
                  </a:lnTo>
                  <a:lnTo>
                    <a:pt x="3097" y="3500"/>
                  </a:lnTo>
                  <a:lnTo>
                    <a:pt x="4494" y="2248"/>
                  </a:lnTo>
                  <a:lnTo>
                    <a:pt x="186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91"/>
            <p:cNvSpPr/>
            <p:nvPr/>
          </p:nvSpPr>
          <p:spPr>
            <a:xfrm>
              <a:off x="3330050" y="2242400"/>
              <a:ext cx="126425" cy="212175"/>
            </a:xfrm>
            <a:custGeom>
              <a:avLst/>
              <a:gdLst/>
              <a:ahLst/>
              <a:cxnLst/>
              <a:rect l="l" t="t" r="r" b="b"/>
              <a:pathLst>
                <a:path w="5057" h="8487" extrusionOk="0">
                  <a:moveTo>
                    <a:pt x="2441" y="0"/>
                  </a:moveTo>
                  <a:cubicBezTo>
                    <a:pt x="2441" y="0"/>
                    <a:pt x="755" y="563"/>
                    <a:pt x="530" y="1092"/>
                  </a:cubicBezTo>
                  <a:cubicBezTo>
                    <a:pt x="1" y="2296"/>
                    <a:pt x="691" y="2232"/>
                    <a:pt x="771" y="3837"/>
                  </a:cubicBezTo>
                  <a:cubicBezTo>
                    <a:pt x="804" y="4463"/>
                    <a:pt x="370" y="4223"/>
                    <a:pt x="258" y="5843"/>
                  </a:cubicBezTo>
                  <a:cubicBezTo>
                    <a:pt x="241" y="6325"/>
                    <a:pt x="354" y="6742"/>
                    <a:pt x="547" y="7095"/>
                  </a:cubicBezTo>
                  <a:cubicBezTo>
                    <a:pt x="964" y="7850"/>
                    <a:pt x="1750" y="8332"/>
                    <a:pt x="2601" y="8443"/>
                  </a:cubicBezTo>
                  <a:lnTo>
                    <a:pt x="2858" y="8476"/>
                  </a:lnTo>
                  <a:cubicBezTo>
                    <a:pt x="2900" y="8483"/>
                    <a:pt x="2942" y="8487"/>
                    <a:pt x="2984" y="8487"/>
                  </a:cubicBezTo>
                  <a:cubicBezTo>
                    <a:pt x="3213" y="8487"/>
                    <a:pt x="3431" y="8377"/>
                    <a:pt x="3580" y="8187"/>
                  </a:cubicBezTo>
                  <a:cubicBezTo>
                    <a:pt x="4254" y="7288"/>
                    <a:pt x="4158" y="5442"/>
                    <a:pt x="4158" y="5442"/>
                  </a:cubicBezTo>
                  <a:lnTo>
                    <a:pt x="5057" y="2504"/>
                  </a:lnTo>
                  <a:cubicBezTo>
                    <a:pt x="5030" y="1877"/>
                    <a:pt x="4809" y="1695"/>
                    <a:pt x="4563" y="1695"/>
                  </a:cubicBezTo>
                  <a:cubicBezTo>
                    <a:pt x="4224" y="1695"/>
                    <a:pt x="3837" y="2039"/>
                    <a:pt x="3837" y="2039"/>
                  </a:cubicBezTo>
                  <a:cubicBezTo>
                    <a:pt x="3837" y="2039"/>
                    <a:pt x="2938" y="1734"/>
                    <a:pt x="2456" y="1205"/>
                  </a:cubicBezTo>
                  <a:cubicBezTo>
                    <a:pt x="1975" y="659"/>
                    <a:pt x="2441" y="0"/>
                    <a:pt x="24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91"/>
            <p:cNvSpPr/>
            <p:nvPr/>
          </p:nvSpPr>
          <p:spPr>
            <a:xfrm>
              <a:off x="3395875" y="2368100"/>
              <a:ext cx="38675" cy="15150"/>
            </a:xfrm>
            <a:custGeom>
              <a:avLst/>
              <a:gdLst/>
              <a:ahLst/>
              <a:cxnLst/>
              <a:rect l="l" t="t" r="r" b="b"/>
              <a:pathLst>
                <a:path w="1547" h="606" extrusionOk="0">
                  <a:moveTo>
                    <a:pt x="267" y="0"/>
                  </a:moveTo>
                  <a:cubicBezTo>
                    <a:pt x="200" y="0"/>
                    <a:pt x="132" y="4"/>
                    <a:pt x="65" y="12"/>
                  </a:cubicBezTo>
                  <a:cubicBezTo>
                    <a:pt x="0" y="12"/>
                    <a:pt x="0" y="109"/>
                    <a:pt x="65" y="109"/>
                  </a:cubicBezTo>
                  <a:cubicBezTo>
                    <a:pt x="132" y="100"/>
                    <a:pt x="199" y="96"/>
                    <a:pt x="266" y="96"/>
                  </a:cubicBezTo>
                  <a:cubicBezTo>
                    <a:pt x="697" y="96"/>
                    <a:pt x="1123" y="272"/>
                    <a:pt x="1428" y="590"/>
                  </a:cubicBezTo>
                  <a:cubicBezTo>
                    <a:pt x="1439" y="601"/>
                    <a:pt x="1451" y="605"/>
                    <a:pt x="1463" y="605"/>
                  </a:cubicBezTo>
                  <a:cubicBezTo>
                    <a:pt x="1506" y="605"/>
                    <a:pt x="1546" y="548"/>
                    <a:pt x="1509" y="511"/>
                  </a:cubicBezTo>
                  <a:cubicBezTo>
                    <a:pt x="1173" y="188"/>
                    <a:pt x="727" y="0"/>
                    <a:pt x="2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91"/>
            <p:cNvSpPr/>
            <p:nvPr/>
          </p:nvSpPr>
          <p:spPr>
            <a:xfrm>
              <a:off x="3400400" y="2351025"/>
              <a:ext cx="35325" cy="12625"/>
            </a:xfrm>
            <a:custGeom>
              <a:avLst/>
              <a:gdLst/>
              <a:ahLst/>
              <a:cxnLst/>
              <a:rect l="l" t="t" r="r" b="b"/>
              <a:pathLst>
                <a:path w="1413" h="505" extrusionOk="0">
                  <a:moveTo>
                    <a:pt x="377" y="0"/>
                  </a:moveTo>
                  <a:cubicBezTo>
                    <a:pt x="271" y="0"/>
                    <a:pt x="164" y="13"/>
                    <a:pt x="60" y="38"/>
                  </a:cubicBezTo>
                  <a:cubicBezTo>
                    <a:pt x="0" y="52"/>
                    <a:pt x="10" y="136"/>
                    <a:pt x="63" y="136"/>
                  </a:cubicBezTo>
                  <a:cubicBezTo>
                    <a:pt x="67" y="136"/>
                    <a:pt x="72" y="135"/>
                    <a:pt x="76" y="134"/>
                  </a:cubicBezTo>
                  <a:cubicBezTo>
                    <a:pt x="174" y="113"/>
                    <a:pt x="273" y="103"/>
                    <a:pt x="370" y="103"/>
                  </a:cubicBezTo>
                  <a:cubicBezTo>
                    <a:pt x="721" y="103"/>
                    <a:pt x="1060" y="236"/>
                    <a:pt x="1312" y="487"/>
                  </a:cubicBezTo>
                  <a:cubicBezTo>
                    <a:pt x="1324" y="499"/>
                    <a:pt x="1337" y="504"/>
                    <a:pt x="1349" y="504"/>
                  </a:cubicBezTo>
                  <a:cubicBezTo>
                    <a:pt x="1385" y="504"/>
                    <a:pt x="1412" y="459"/>
                    <a:pt x="1376" y="423"/>
                  </a:cubicBezTo>
                  <a:cubicBezTo>
                    <a:pt x="1115" y="149"/>
                    <a:pt x="747" y="0"/>
                    <a:pt x="3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91"/>
            <p:cNvSpPr/>
            <p:nvPr/>
          </p:nvSpPr>
          <p:spPr>
            <a:xfrm>
              <a:off x="3400000" y="2332050"/>
              <a:ext cx="37725" cy="14350"/>
            </a:xfrm>
            <a:custGeom>
              <a:avLst/>
              <a:gdLst/>
              <a:ahLst/>
              <a:cxnLst/>
              <a:rect l="l" t="t" r="r" b="b"/>
              <a:pathLst>
                <a:path w="1509" h="574" extrusionOk="0">
                  <a:moveTo>
                    <a:pt x="340" y="1"/>
                  </a:moveTo>
                  <a:cubicBezTo>
                    <a:pt x="247" y="1"/>
                    <a:pt x="153" y="9"/>
                    <a:pt x="60" y="27"/>
                  </a:cubicBezTo>
                  <a:cubicBezTo>
                    <a:pt x="1" y="41"/>
                    <a:pt x="24" y="125"/>
                    <a:pt x="79" y="125"/>
                  </a:cubicBezTo>
                  <a:cubicBezTo>
                    <a:pt x="83" y="125"/>
                    <a:pt x="88" y="124"/>
                    <a:pt x="92" y="123"/>
                  </a:cubicBezTo>
                  <a:cubicBezTo>
                    <a:pt x="174" y="109"/>
                    <a:pt x="257" y="102"/>
                    <a:pt x="339" y="102"/>
                  </a:cubicBezTo>
                  <a:cubicBezTo>
                    <a:pt x="738" y="102"/>
                    <a:pt x="1125" y="263"/>
                    <a:pt x="1392" y="556"/>
                  </a:cubicBezTo>
                  <a:cubicBezTo>
                    <a:pt x="1404" y="568"/>
                    <a:pt x="1418" y="573"/>
                    <a:pt x="1432" y="573"/>
                  </a:cubicBezTo>
                  <a:cubicBezTo>
                    <a:pt x="1473" y="573"/>
                    <a:pt x="1508" y="528"/>
                    <a:pt x="1473" y="491"/>
                  </a:cubicBezTo>
                  <a:cubicBezTo>
                    <a:pt x="1183" y="176"/>
                    <a:pt x="765" y="1"/>
                    <a:pt x="3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91"/>
            <p:cNvSpPr/>
            <p:nvPr/>
          </p:nvSpPr>
          <p:spPr>
            <a:xfrm>
              <a:off x="3410325" y="2286875"/>
              <a:ext cx="50575" cy="36600"/>
            </a:xfrm>
            <a:custGeom>
              <a:avLst/>
              <a:gdLst/>
              <a:ahLst/>
              <a:cxnLst/>
              <a:rect l="l" t="t" r="r" b="b"/>
              <a:pathLst>
                <a:path w="2023" h="1464" extrusionOk="0">
                  <a:moveTo>
                    <a:pt x="1832" y="749"/>
                  </a:moveTo>
                  <a:cubicBezTo>
                    <a:pt x="1871" y="749"/>
                    <a:pt x="1910" y="766"/>
                    <a:pt x="1910" y="822"/>
                  </a:cubicBezTo>
                  <a:cubicBezTo>
                    <a:pt x="1910" y="870"/>
                    <a:pt x="1830" y="918"/>
                    <a:pt x="1781" y="935"/>
                  </a:cubicBezTo>
                  <a:cubicBezTo>
                    <a:pt x="1621" y="1031"/>
                    <a:pt x="1460" y="1111"/>
                    <a:pt x="1284" y="1175"/>
                  </a:cubicBezTo>
                  <a:cubicBezTo>
                    <a:pt x="1112" y="1237"/>
                    <a:pt x="941" y="1285"/>
                    <a:pt x="768" y="1317"/>
                  </a:cubicBezTo>
                  <a:lnTo>
                    <a:pt x="768" y="1317"/>
                  </a:lnTo>
                  <a:cubicBezTo>
                    <a:pt x="1010" y="1143"/>
                    <a:pt x="1270" y="983"/>
                    <a:pt x="1541" y="854"/>
                  </a:cubicBezTo>
                  <a:cubicBezTo>
                    <a:pt x="1621" y="822"/>
                    <a:pt x="1702" y="774"/>
                    <a:pt x="1781" y="757"/>
                  </a:cubicBezTo>
                  <a:cubicBezTo>
                    <a:pt x="1796" y="753"/>
                    <a:pt x="1814" y="749"/>
                    <a:pt x="1832" y="749"/>
                  </a:cubicBezTo>
                  <a:close/>
                  <a:moveTo>
                    <a:pt x="179" y="113"/>
                  </a:moveTo>
                  <a:cubicBezTo>
                    <a:pt x="183" y="113"/>
                    <a:pt x="188" y="114"/>
                    <a:pt x="193" y="115"/>
                  </a:cubicBezTo>
                  <a:cubicBezTo>
                    <a:pt x="273" y="132"/>
                    <a:pt x="305" y="340"/>
                    <a:pt x="321" y="404"/>
                  </a:cubicBezTo>
                  <a:lnTo>
                    <a:pt x="418" y="693"/>
                  </a:lnTo>
                  <a:cubicBezTo>
                    <a:pt x="462" y="903"/>
                    <a:pt x="493" y="1113"/>
                    <a:pt x="458" y="1323"/>
                  </a:cubicBezTo>
                  <a:lnTo>
                    <a:pt x="458" y="1323"/>
                  </a:lnTo>
                  <a:cubicBezTo>
                    <a:pt x="379" y="1304"/>
                    <a:pt x="308" y="1265"/>
                    <a:pt x="257" y="1191"/>
                  </a:cubicBezTo>
                  <a:cubicBezTo>
                    <a:pt x="161" y="1046"/>
                    <a:pt x="144" y="870"/>
                    <a:pt x="129" y="710"/>
                  </a:cubicBezTo>
                  <a:cubicBezTo>
                    <a:pt x="129" y="614"/>
                    <a:pt x="112" y="517"/>
                    <a:pt x="112" y="421"/>
                  </a:cubicBezTo>
                  <a:cubicBezTo>
                    <a:pt x="112" y="375"/>
                    <a:pt x="98" y="113"/>
                    <a:pt x="179" y="113"/>
                  </a:cubicBezTo>
                  <a:close/>
                  <a:moveTo>
                    <a:pt x="162" y="1"/>
                  </a:moveTo>
                  <a:cubicBezTo>
                    <a:pt x="125" y="1"/>
                    <a:pt x="90" y="17"/>
                    <a:pt x="64" y="51"/>
                  </a:cubicBezTo>
                  <a:cubicBezTo>
                    <a:pt x="0" y="132"/>
                    <a:pt x="16" y="260"/>
                    <a:pt x="16" y="357"/>
                  </a:cubicBezTo>
                  <a:cubicBezTo>
                    <a:pt x="16" y="582"/>
                    <a:pt x="16" y="854"/>
                    <a:pt x="97" y="1078"/>
                  </a:cubicBezTo>
                  <a:cubicBezTo>
                    <a:pt x="160" y="1268"/>
                    <a:pt x="285" y="1395"/>
                    <a:pt x="487" y="1430"/>
                  </a:cubicBezTo>
                  <a:lnTo>
                    <a:pt x="487" y="1430"/>
                  </a:lnTo>
                  <a:cubicBezTo>
                    <a:pt x="494" y="1433"/>
                    <a:pt x="502" y="1435"/>
                    <a:pt x="510" y="1435"/>
                  </a:cubicBezTo>
                  <a:cubicBezTo>
                    <a:pt x="510" y="1435"/>
                    <a:pt x="510" y="1435"/>
                    <a:pt x="511" y="1435"/>
                  </a:cubicBezTo>
                  <a:lnTo>
                    <a:pt x="511" y="1435"/>
                  </a:lnTo>
                  <a:cubicBezTo>
                    <a:pt x="520" y="1450"/>
                    <a:pt x="539" y="1463"/>
                    <a:pt x="559" y="1463"/>
                  </a:cubicBezTo>
                  <a:cubicBezTo>
                    <a:pt x="571" y="1463"/>
                    <a:pt x="583" y="1459"/>
                    <a:pt x="594" y="1448"/>
                  </a:cubicBezTo>
                  <a:cubicBezTo>
                    <a:pt x="598" y="1445"/>
                    <a:pt x="602" y="1442"/>
                    <a:pt x="606" y="1439"/>
                  </a:cubicBezTo>
                  <a:lnTo>
                    <a:pt x="606" y="1439"/>
                  </a:lnTo>
                  <a:cubicBezTo>
                    <a:pt x="798" y="1439"/>
                    <a:pt x="999" y="1374"/>
                    <a:pt x="1188" y="1320"/>
                  </a:cubicBezTo>
                  <a:cubicBezTo>
                    <a:pt x="1413" y="1256"/>
                    <a:pt x="1653" y="1159"/>
                    <a:pt x="1846" y="1014"/>
                  </a:cubicBezTo>
                  <a:cubicBezTo>
                    <a:pt x="1926" y="967"/>
                    <a:pt x="2006" y="918"/>
                    <a:pt x="2006" y="822"/>
                  </a:cubicBezTo>
                  <a:cubicBezTo>
                    <a:pt x="2023" y="742"/>
                    <a:pt x="1974" y="678"/>
                    <a:pt x="1894" y="661"/>
                  </a:cubicBezTo>
                  <a:cubicBezTo>
                    <a:pt x="1872" y="654"/>
                    <a:pt x="1850" y="651"/>
                    <a:pt x="1828" y="651"/>
                  </a:cubicBezTo>
                  <a:cubicBezTo>
                    <a:pt x="1754" y="651"/>
                    <a:pt x="1683" y="685"/>
                    <a:pt x="1621" y="710"/>
                  </a:cubicBezTo>
                  <a:cubicBezTo>
                    <a:pt x="1477" y="774"/>
                    <a:pt x="1349" y="838"/>
                    <a:pt x="1220" y="903"/>
                  </a:cubicBezTo>
                  <a:cubicBezTo>
                    <a:pt x="1001" y="1033"/>
                    <a:pt x="782" y="1178"/>
                    <a:pt x="587" y="1337"/>
                  </a:cubicBezTo>
                  <a:lnTo>
                    <a:pt x="587" y="1337"/>
                  </a:lnTo>
                  <a:cubicBezTo>
                    <a:pt x="586" y="1337"/>
                    <a:pt x="586" y="1337"/>
                    <a:pt x="585" y="1337"/>
                  </a:cubicBezTo>
                  <a:cubicBezTo>
                    <a:pt x="577" y="1337"/>
                    <a:pt x="568" y="1337"/>
                    <a:pt x="560" y="1336"/>
                  </a:cubicBezTo>
                  <a:lnTo>
                    <a:pt x="560" y="1336"/>
                  </a:lnTo>
                  <a:cubicBezTo>
                    <a:pt x="605" y="1103"/>
                    <a:pt x="571" y="881"/>
                    <a:pt x="497" y="646"/>
                  </a:cubicBezTo>
                  <a:cubicBezTo>
                    <a:pt x="465" y="517"/>
                    <a:pt x="433" y="404"/>
                    <a:pt x="386" y="276"/>
                  </a:cubicBezTo>
                  <a:cubicBezTo>
                    <a:pt x="369" y="180"/>
                    <a:pt x="337" y="83"/>
                    <a:pt x="257" y="36"/>
                  </a:cubicBezTo>
                  <a:cubicBezTo>
                    <a:pt x="227" y="13"/>
                    <a:pt x="194" y="1"/>
                    <a:pt x="1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91"/>
            <p:cNvSpPr/>
            <p:nvPr/>
          </p:nvSpPr>
          <p:spPr>
            <a:xfrm>
              <a:off x="3341300" y="2262375"/>
              <a:ext cx="79475" cy="183825"/>
            </a:xfrm>
            <a:custGeom>
              <a:avLst/>
              <a:gdLst/>
              <a:ahLst/>
              <a:cxnLst/>
              <a:rect l="l" t="t" r="r" b="b"/>
              <a:pathLst>
                <a:path w="3179" h="7353" extrusionOk="0">
                  <a:moveTo>
                    <a:pt x="295" y="1"/>
                  </a:moveTo>
                  <a:cubicBezTo>
                    <a:pt x="274" y="1"/>
                    <a:pt x="253" y="11"/>
                    <a:pt x="241" y="36"/>
                  </a:cubicBezTo>
                  <a:cubicBezTo>
                    <a:pt x="0" y="774"/>
                    <a:pt x="401" y="1497"/>
                    <a:pt x="546" y="2204"/>
                  </a:cubicBezTo>
                  <a:cubicBezTo>
                    <a:pt x="642" y="2685"/>
                    <a:pt x="546" y="3118"/>
                    <a:pt x="401" y="3584"/>
                  </a:cubicBezTo>
                  <a:cubicBezTo>
                    <a:pt x="273" y="3969"/>
                    <a:pt x="176" y="4355"/>
                    <a:pt x="193" y="4772"/>
                  </a:cubicBezTo>
                  <a:cubicBezTo>
                    <a:pt x="238" y="6227"/>
                    <a:pt x="1442" y="7352"/>
                    <a:pt x="2861" y="7352"/>
                  </a:cubicBezTo>
                  <a:cubicBezTo>
                    <a:pt x="2945" y="7352"/>
                    <a:pt x="3029" y="7348"/>
                    <a:pt x="3114" y="7340"/>
                  </a:cubicBezTo>
                  <a:cubicBezTo>
                    <a:pt x="3179" y="7340"/>
                    <a:pt x="3179" y="7244"/>
                    <a:pt x="3114" y="7244"/>
                  </a:cubicBezTo>
                  <a:cubicBezTo>
                    <a:pt x="3036" y="7251"/>
                    <a:pt x="2959" y="7254"/>
                    <a:pt x="2882" y="7254"/>
                  </a:cubicBezTo>
                  <a:cubicBezTo>
                    <a:pt x="1348" y="7254"/>
                    <a:pt x="91" y="5913"/>
                    <a:pt x="305" y="4338"/>
                  </a:cubicBezTo>
                  <a:cubicBezTo>
                    <a:pt x="369" y="3953"/>
                    <a:pt x="529" y="3584"/>
                    <a:pt x="626" y="3182"/>
                  </a:cubicBezTo>
                  <a:cubicBezTo>
                    <a:pt x="707" y="2878"/>
                    <a:pt x="707" y="2572"/>
                    <a:pt x="658" y="2268"/>
                  </a:cubicBezTo>
                  <a:cubicBezTo>
                    <a:pt x="529" y="1529"/>
                    <a:pt x="97" y="806"/>
                    <a:pt x="337" y="68"/>
                  </a:cubicBezTo>
                  <a:cubicBezTo>
                    <a:pt x="357" y="28"/>
                    <a:pt x="327"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91"/>
            <p:cNvSpPr/>
            <p:nvPr/>
          </p:nvSpPr>
          <p:spPr>
            <a:xfrm>
              <a:off x="3354850" y="2249225"/>
              <a:ext cx="27200" cy="40075"/>
            </a:xfrm>
            <a:custGeom>
              <a:avLst/>
              <a:gdLst/>
              <a:ahLst/>
              <a:cxnLst/>
              <a:rect l="l" t="t" r="r" b="b"/>
              <a:pathLst>
                <a:path w="1088" h="1603" extrusionOk="0">
                  <a:moveTo>
                    <a:pt x="1037" y="0"/>
                  </a:moveTo>
                  <a:cubicBezTo>
                    <a:pt x="1011" y="0"/>
                    <a:pt x="983" y="16"/>
                    <a:pt x="983" y="48"/>
                  </a:cubicBezTo>
                  <a:cubicBezTo>
                    <a:pt x="903" y="643"/>
                    <a:pt x="550" y="1189"/>
                    <a:pt x="52" y="1510"/>
                  </a:cubicBezTo>
                  <a:cubicBezTo>
                    <a:pt x="0" y="1535"/>
                    <a:pt x="21" y="1603"/>
                    <a:pt x="65" y="1603"/>
                  </a:cubicBezTo>
                  <a:cubicBezTo>
                    <a:pt x="76" y="1603"/>
                    <a:pt x="88" y="1599"/>
                    <a:pt x="100" y="1589"/>
                  </a:cubicBezTo>
                  <a:cubicBezTo>
                    <a:pt x="646" y="1253"/>
                    <a:pt x="999" y="675"/>
                    <a:pt x="1079" y="48"/>
                  </a:cubicBezTo>
                  <a:cubicBezTo>
                    <a:pt x="1087" y="16"/>
                    <a:pt x="1063" y="0"/>
                    <a:pt x="10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91"/>
            <p:cNvSpPr/>
            <p:nvPr/>
          </p:nvSpPr>
          <p:spPr>
            <a:xfrm>
              <a:off x="3281100" y="1452200"/>
              <a:ext cx="54600" cy="156600"/>
            </a:xfrm>
            <a:custGeom>
              <a:avLst/>
              <a:gdLst/>
              <a:ahLst/>
              <a:cxnLst/>
              <a:rect l="l" t="t" r="r" b="b"/>
              <a:pathLst>
                <a:path w="2184" h="6264" extrusionOk="0">
                  <a:moveTo>
                    <a:pt x="1898" y="1"/>
                  </a:moveTo>
                  <a:cubicBezTo>
                    <a:pt x="1848" y="1"/>
                    <a:pt x="1789" y="11"/>
                    <a:pt x="1718" y="36"/>
                  </a:cubicBezTo>
                  <a:lnTo>
                    <a:pt x="1461" y="2170"/>
                  </a:lnTo>
                  <a:lnTo>
                    <a:pt x="1397" y="2507"/>
                  </a:lnTo>
                  <a:cubicBezTo>
                    <a:pt x="1397" y="2507"/>
                    <a:pt x="1172" y="2844"/>
                    <a:pt x="1124" y="3037"/>
                  </a:cubicBezTo>
                  <a:cubicBezTo>
                    <a:pt x="1092" y="3214"/>
                    <a:pt x="947" y="4209"/>
                    <a:pt x="739" y="4449"/>
                  </a:cubicBezTo>
                  <a:lnTo>
                    <a:pt x="1" y="4513"/>
                  </a:lnTo>
                  <a:lnTo>
                    <a:pt x="1108" y="6264"/>
                  </a:lnTo>
                  <a:cubicBezTo>
                    <a:pt x="1108" y="6264"/>
                    <a:pt x="2071" y="5926"/>
                    <a:pt x="2055" y="5397"/>
                  </a:cubicBezTo>
                  <a:cubicBezTo>
                    <a:pt x="2039" y="4883"/>
                    <a:pt x="2184" y="1127"/>
                    <a:pt x="2184" y="1127"/>
                  </a:cubicBezTo>
                  <a:lnTo>
                    <a:pt x="2152" y="244"/>
                  </a:lnTo>
                  <a:cubicBezTo>
                    <a:pt x="2152" y="244"/>
                    <a:pt x="2140" y="1"/>
                    <a:pt x="189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91"/>
            <p:cNvSpPr/>
            <p:nvPr/>
          </p:nvSpPr>
          <p:spPr>
            <a:xfrm>
              <a:off x="3320825" y="1465775"/>
              <a:ext cx="14075" cy="45900"/>
            </a:xfrm>
            <a:custGeom>
              <a:avLst/>
              <a:gdLst/>
              <a:ahLst/>
              <a:cxnLst/>
              <a:rect l="l" t="t" r="r" b="b"/>
              <a:pathLst>
                <a:path w="563" h="1836" extrusionOk="0">
                  <a:moveTo>
                    <a:pt x="337" y="0"/>
                  </a:moveTo>
                  <a:cubicBezTo>
                    <a:pt x="322" y="0"/>
                    <a:pt x="306" y="2"/>
                    <a:pt x="289" y="6"/>
                  </a:cubicBezTo>
                  <a:cubicBezTo>
                    <a:pt x="274" y="6"/>
                    <a:pt x="242" y="22"/>
                    <a:pt x="242" y="38"/>
                  </a:cubicBezTo>
                  <a:cubicBezTo>
                    <a:pt x="177" y="552"/>
                    <a:pt x="96" y="1049"/>
                    <a:pt x="32" y="1547"/>
                  </a:cubicBezTo>
                  <a:cubicBezTo>
                    <a:pt x="17" y="1627"/>
                    <a:pt x="0" y="1708"/>
                    <a:pt x="0" y="1787"/>
                  </a:cubicBezTo>
                  <a:cubicBezTo>
                    <a:pt x="0" y="1819"/>
                    <a:pt x="24" y="1835"/>
                    <a:pt x="48" y="1835"/>
                  </a:cubicBezTo>
                  <a:cubicBezTo>
                    <a:pt x="72" y="1835"/>
                    <a:pt x="96" y="1819"/>
                    <a:pt x="96" y="1787"/>
                  </a:cubicBezTo>
                  <a:cubicBezTo>
                    <a:pt x="96" y="1740"/>
                    <a:pt x="113" y="1676"/>
                    <a:pt x="129" y="1611"/>
                  </a:cubicBezTo>
                  <a:cubicBezTo>
                    <a:pt x="145" y="1466"/>
                    <a:pt x="161" y="1322"/>
                    <a:pt x="177" y="1194"/>
                  </a:cubicBezTo>
                  <a:cubicBezTo>
                    <a:pt x="225" y="888"/>
                    <a:pt x="274" y="584"/>
                    <a:pt x="306" y="278"/>
                  </a:cubicBezTo>
                  <a:cubicBezTo>
                    <a:pt x="318" y="226"/>
                    <a:pt x="332" y="173"/>
                    <a:pt x="336" y="113"/>
                  </a:cubicBezTo>
                  <a:lnTo>
                    <a:pt x="336" y="113"/>
                  </a:lnTo>
                  <a:cubicBezTo>
                    <a:pt x="349" y="118"/>
                    <a:pt x="363" y="118"/>
                    <a:pt x="385" y="118"/>
                  </a:cubicBezTo>
                  <a:cubicBezTo>
                    <a:pt x="466" y="182"/>
                    <a:pt x="466" y="311"/>
                    <a:pt x="466" y="391"/>
                  </a:cubicBezTo>
                  <a:cubicBezTo>
                    <a:pt x="466" y="431"/>
                    <a:pt x="490" y="451"/>
                    <a:pt x="514" y="451"/>
                  </a:cubicBezTo>
                  <a:cubicBezTo>
                    <a:pt x="539" y="451"/>
                    <a:pt x="563" y="431"/>
                    <a:pt x="563" y="391"/>
                  </a:cubicBezTo>
                  <a:cubicBezTo>
                    <a:pt x="563" y="244"/>
                    <a:pt x="508" y="0"/>
                    <a:pt x="337"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91"/>
            <p:cNvSpPr/>
            <p:nvPr/>
          </p:nvSpPr>
          <p:spPr>
            <a:xfrm>
              <a:off x="3036325" y="1354750"/>
              <a:ext cx="273275" cy="258850"/>
            </a:xfrm>
            <a:custGeom>
              <a:avLst/>
              <a:gdLst/>
              <a:ahLst/>
              <a:cxnLst/>
              <a:rect l="l" t="t" r="r" b="b"/>
              <a:pathLst>
                <a:path w="10931" h="10354" extrusionOk="0">
                  <a:moveTo>
                    <a:pt x="6774" y="0"/>
                  </a:moveTo>
                  <a:cubicBezTo>
                    <a:pt x="6774" y="0"/>
                    <a:pt x="5056" y="707"/>
                    <a:pt x="3788" y="2633"/>
                  </a:cubicBezTo>
                  <a:cubicBezTo>
                    <a:pt x="3146" y="3612"/>
                    <a:pt x="497" y="7384"/>
                    <a:pt x="240" y="8508"/>
                  </a:cubicBezTo>
                  <a:cubicBezTo>
                    <a:pt x="0" y="9616"/>
                    <a:pt x="193" y="10273"/>
                    <a:pt x="1541" y="10337"/>
                  </a:cubicBezTo>
                  <a:cubicBezTo>
                    <a:pt x="1725" y="10348"/>
                    <a:pt x="2032" y="10353"/>
                    <a:pt x="2426" y="10353"/>
                  </a:cubicBezTo>
                  <a:cubicBezTo>
                    <a:pt x="4929" y="10353"/>
                    <a:pt x="10931" y="10162"/>
                    <a:pt x="10931" y="10162"/>
                  </a:cubicBezTo>
                  <a:lnTo>
                    <a:pt x="10177" y="8411"/>
                  </a:lnTo>
                  <a:cubicBezTo>
                    <a:pt x="10177" y="8411"/>
                    <a:pt x="6517" y="8396"/>
                    <a:pt x="5762" y="8122"/>
                  </a:cubicBezTo>
                  <a:cubicBezTo>
                    <a:pt x="5024" y="7850"/>
                    <a:pt x="3853" y="7529"/>
                    <a:pt x="3853" y="7529"/>
                  </a:cubicBezTo>
                  <a:lnTo>
                    <a:pt x="7367" y="3163"/>
                  </a:lnTo>
                  <a:lnTo>
                    <a:pt x="6774"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91"/>
            <p:cNvSpPr/>
            <p:nvPr/>
          </p:nvSpPr>
          <p:spPr>
            <a:xfrm>
              <a:off x="3333650" y="1451550"/>
              <a:ext cx="53000" cy="157250"/>
            </a:xfrm>
            <a:custGeom>
              <a:avLst/>
              <a:gdLst/>
              <a:ahLst/>
              <a:cxnLst/>
              <a:rect l="l" t="t" r="r" b="b"/>
              <a:pathLst>
                <a:path w="2120" h="6290" extrusionOk="0">
                  <a:moveTo>
                    <a:pt x="278" y="1"/>
                  </a:moveTo>
                  <a:cubicBezTo>
                    <a:pt x="1" y="1"/>
                    <a:pt x="1" y="334"/>
                    <a:pt x="1" y="334"/>
                  </a:cubicBezTo>
                  <a:lnTo>
                    <a:pt x="1" y="1153"/>
                  </a:lnTo>
                  <a:cubicBezTo>
                    <a:pt x="1" y="1153"/>
                    <a:pt x="82" y="4909"/>
                    <a:pt x="65" y="5423"/>
                  </a:cubicBezTo>
                  <a:cubicBezTo>
                    <a:pt x="50" y="5952"/>
                    <a:pt x="1013" y="6290"/>
                    <a:pt x="1013" y="6290"/>
                  </a:cubicBezTo>
                  <a:lnTo>
                    <a:pt x="2120" y="4539"/>
                  </a:lnTo>
                  <a:lnTo>
                    <a:pt x="1381" y="4475"/>
                  </a:lnTo>
                  <a:cubicBezTo>
                    <a:pt x="1173" y="4235"/>
                    <a:pt x="1028" y="3240"/>
                    <a:pt x="996" y="3063"/>
                  </a:cubicBezTo>
                  <a:cubicBezTo>
                    <a:pt x="948" y="2870"/>
                    <a:pt x="724" y="2533"/>
                    <a:pt x="724" y="2533"/>
                  </a:cubicBezTo>
                  <a:lnTo>
                    <a:pt x="660" y="2196"/>
                  </a:lnTo>
                  <a:lnTo>
                    <a:pt x="435" y="29"/>
                  </a:lnTo>
                  <a:cubicBezTo>
                    <a:pt x="375" y="9"/>
                    <a:pt x="323" y="1"/>
                    <a:pt x="27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91"/>
            <p:cNvSpPr/>
            <p:nvPr/>
          </p:nvSpPr>
          <p:spPr>
            <a:xfrm>
              <a:off x="3332300" y="1463750"/>
              <a:ext cx="14650" cy="45925"/>
            </a:xfrm>
            <a:custGeom>
              <a:avLst/>
              <a:gdLst/>
              <a:ahLst/>
              <a:cxnLst/>
              <a:rect l="l" t="t" r="r" b="b"/>
              <a:pathLst>
                <a:path w="586" h="1837" extrusionOk="0">
                  <a:moveTo>
                    <a:pt x="282" y="0"/>
                  </a:moveTo>
                  <a:cubicBezTo>
                    <a:pt x="275" y="0"/>
                    <a:pt x="268" y="2"/>
                    <a:pt x="264" y="6"/>
                  </a:cubicBezTo>
                  <a:cubicBezTo>
                    <a:pt x="151" y="70"/>
                    <a:pt x="71" y="183"/>
                    <a:pt x="23" y="295"/>
                  </a:cubicBezTo>
                  <a:cubicBezTo>
                    <a:pt x="0" y="329"/>
                    <a:pt x="33" y="371"/>
                    <a:pt x="66" y="371"/>
                  </a:cubicBezTo>
                  <a:cubicBezTo>
                    <a:pt x="80" y="371"/>
                    <a:pt x="94" y="363"/>
                    <a:pt x="104" y="344"/>
                  </a:cubicBezTo>
                  <a:cubicBezTo>
                    <a:pt x="139" y="272"/>
                    <a:pt x="184" y="200"/>
                    <a:pt x="245" y="148"/>
                  </a:cubicBezTo>
                  <a:lnTo>
                    <a:pt x="245" y="148"/>
                  </a:lnTo>
                  <a:cubicBezTo>
                    <a:pt x="320" y="605"/>
                    <a:pt x="396" y="1077"/>
                    <a:pt x="457" y="1547"/>
                  </a:cubicBezTo>
                  <a:cubicBezTo>
                    <a:pt x="472" y="1628"/>
                    <a:pt x="489" y="1708"/>
                    <a:pt x="489" y="1789"/>
                  </a:cubicBezTo>
                  <a:cubicBezTo>
                    <a:pt x="489" y="1821"/>
                    <a:pt x="513" y="1837"/>
                    <a:pt x="537" y="1837"/>
                  </a:cubicBezTo>
                  <a:cubicBezTo>
                    <a:pt x="561" y="1837"/>
                    <a:pt x="585" y="1821"/>
                    <a:pt x="585" y="1789"/>
                  </a:cubicBezTo>
                  <a:cubicBezTo>
                    <a:pt x="585" y="1724"/>
                    <a:pt x="568" y="1660"/>
                    <a:pt x="553" y="1579"/>
                  </a:cubicBezTo>
                  <a:cubicBezTo>
                    <a:pt x="536" y="1451"/>
                    <a:pt x="521" y="1307"/>
                    <a:pt x="504" y="1179"/>
                  </a:cubicBezTo>
                  <a:cubicBezTo>
                    <a:pt x="457" y="873"/>
                    <a:pt x="408" y="569"/>
                    <a:pt x="360" y="248"/>
                  </a:cubicBezTo>
                  <a:cubicBezTo>
                    <a:pt x="360" y="183"/>
                    <a:pt x="344" y="103"/>
                    <a:pt x="328" y="38"/>
                  </a:cubicBezTo>
                  <a:cubicBezTo>
                    <a:pt x="328" y="15"/>
                    <a:pt x="302" y="0"/>
                    <a:pt x="282"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91"/>
            <p:cNvSpPr/>
            <p:nvPr/>
          </p:nvSpPr>
          <p:spPr>
            <a:xfrm>
              <a:off x="3358150" y="1347125"/>
              <a:ext cx="273300" cy="266475"/>
            </a:xfrm>
            <a:custGeom>
              <a:avLst/>
              <a:gdLst/>
              <a:ahLst/>
              <a:cxnLst/>
              <a:rect l="l" t="t" r="r" b="b"/>
              <a:pathLst>
                <a:path w="10932" h="10659" extrusionOk="0">
                  <a:moveTo>
                    <a:pt x="4575" y="1"/>
                  </a:moveTo>
                  <a:lnTo>
                    <a:pt x="4671" y="4014"/>
                  </a:lnTo>
                  <a:lnTo>
                    <a:pt x="7079" y="7834"/>
                  </a:lnTo>
                  <a:cubicBezTo>
                    <a:pt x="7079" y="7834"/>
                    <a:pt x="5908" y="8155"/>
                    <a:pt x="5169" y="8427"/>
                  </a:cubicBezTo>
                  <a:cubicBezTo>
                    <a:pt x="4414" y="8701"/>
                    <a:pt x="754" y="8716"/>
                    <a:pt x="754" y="8716"/>
                  </a:cubicBezTo>
                  <a:lnTo>
                    <a:pt x="1" y="10467"/>
                  </a:lnTo>
                  <a:cubicBezTo>
                    <a:pt x="1" y="10467"/>
                    <a:pt x="6002" y="10658"/>
                    <a:pt x="8505" y="10658"/>
                  </a:cubicBezTo>
                  <a:cubicBezTo>
                    <a:pt x="8899" y="10658"/>
                    <a:pt x="9207" y="10653"/>
                    <a:pt x="9390" y="10642"/>
                  </a:cubicBezTo>
                  <a:cubicBezTo>
                    <a:pt x="10738" y="10578"/>
                    <a:pt x="10931" y="9921"/>
                    <a:pt x="10691" y="8813"/>
                  </a:cubicBezTo>
                  <a:cubicBezTo>
                    <a:pt x="10434" y="7689"/>
                    <a:pt x="8010" y="3708"/>
                    <a:pt x="7400" y="2698"/>
                  </a:cubicBezTo>
                  <a:cubicBezTo>
                    <a:pt x="6164" y="658"/>
                    <a:pt x="4575" y="1"/>
                    <a:pt x="4575"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91"/>
            <p:cNvSpPr/>
            <p:nvPr/>
          </p:nvSpPr>
          <p:spPr>
            <a:xfrm>
              <a:off x="3086825" y="1319050"/>
              <a:ext cx="167825" cy="197800"/>
            </a:xfrm>
            <a:custGeom>
              <a:avLst/>
              <a:gdLst/>
              <a:ahLst/>
              <a:cxnLst/>
              <a:rect l="l" t="t" r="r" b="b"/>
              <a:pathLst>
                <a:path w="6713" h="7912" extrusionOk="0">
                  <a:moveTo>
                    <a:pt x="6712" y="0"/>
                  </a:moveTo>
                  <a:cubicBezTo>
                    <a:pt x="6712" y="0"/>
                    <a:pt x="5411" y="112"/>
                    <a:pt x="4176" y="1317"/>
                  </a:cubicBezTo>
                  <a:cubicBezTo>
                    <a:pt x="3196" y="2263"/>
                    <a:pt x="339" y="5056"/>
                    <a:pt x="131" y="5698"/>
                  </a:cubicBezTo>
                  <a:cubicBezTo>
                    <a:pt x="0" y="6099"/>
                    <a:pt x="46" y="6174"/>
                    <a:pt x="98" y="6174"/>
                  </a:cubicBezTo>
                  <a:cubicBezTo>
                    <a:pt x="129" y="6174"/>
                    <a:pt x="163" y="6147"/>
                    <a:pt x="163" y="6147"/>
                  </a:cubicBezTo>
                  <a:cubicBezTo>
                    <a:pt x="163" y="6147"/>
                    <a:pt x="658" y="5502"/>
                    <a:pt x="1126" y="5502"/>
                  </a:cubicBezTo>
                  <a:cubicBezTo>
                    <a:pt x="1306" y="5502"/>
                    <a:pt x="1481" y="5596"/>
                    <a:pt x="1623" y="5858"/>
                  </a:cubicBezTo>
                  <a:cubicBezTo>
                    <a:pt x="2154" y="6806"/>
                    <a:pt x="2362" y="7673"/>
                    <a:pt x="2956" y="7881"/>
                  </a:cubicBezTo>
                  <a:cubicBezTo>
                    <a:pt x="3015" y="7902"/>
                    <a:pt x="3072" y="7912"/>
                    <a:pt x="3129" y="7912"/>
                  </a:cubicBezTo>
                  <a:cubicBezTo>
                    <a:pt x="3633" y="7912"/>
                    <a:pt x="4048" y="7159"/>
                    <a:pt x="4048" y="7159"/>
                  </a:cubicBezTo>
                  <a:lnTo>
                    <a:pt x="5396" y="5329"/>
                  </a:lnTo>
                  <a:lnTo>
                    <a:pt x="67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91"/>
            <p:cNvSpPr/>
            <p:nvPr/>
          </p:nvSpPr>
          <p:spPr>
            <a:xfrm>
              <a:off x="3444025" y="1321850"/>
              <a:ext cx="144225" cy="199350"/>
            </a:xfrm>
            <a:custGeom>
              <a:avLst/>
              <a:gdLst/>
              <a:ahLst/>
              <a:cxnLst/>
              <a:rect l="l" t="t" r="r" b="b"/>
              <a:pathLst>
                <a:path w="5769" h="7974" extrusionOk="0">
                  <a:moveTo>
                    <a:pt x="1" y="0"/>
                  </a:moveTo>
                  <a:lnTo>
                    <a:pt x="209" y="5137"/>
                  </a:lnTo>
                  <a:lnTo>
                    <a:pt x="1621" y="7127"/>
                  </a:lnTo>
                  <a:cubicBezTo>
                    <a:pt x="1621" y="7127"/>
                    <a:pt x="1974" y="7973"/>
                    <a:pt x="2521" y="7973"/>
                  </a:cubicBezTo>
                  <a:cubicBezTo>
                    <a:pt x="2558" y="7973"/>
                    <a:pt x="2595" y="7970"/>
                    <a:pt x="2633" y="7962"/>
                  </a:cubicBezTo>
                  <a:cubicBezTo>
                    <a:pt x="3243" y="7818"/>
                    <a:pt x="3547" y="6983"/>
                    <a:pt x="4174" y="6100"/>
                  </a:cubicBezTo>
                  <a:cubicBezTo>
                    <a:pt x="4332" y="5873"/>
                    <a:pt x="4501" y="5788"/>
                    <a:pt x="4665" y="5788"/>
                  </a:cubicBezTo>
                  <a:cubicBezTo>
                    <a:pt x="5153" y="5788"/>
                    <a:pt x="5602" y="6534"/>
                    <a:pt x="5602" y="6534"/>
                  </a:cubicBezTo>
                  <a:cubicBezTo>
                    <a:pt x="5602" y="6534"/>
                    <a:pt x="5639" y="6571"/>
                    <a:pt x="5673" y="6571"/>
                  </a:cubicBezTo>
                  <a:cubicBezTo>
                    <a:pt x="5724" y="6571"/>
                    <a:pt x="5768" y="6491"/>
                    <a:pt x="5683" y="6100"/>
                  </a:cubicBezTo>
                  <a:cubicBezTo>
                    <a:pt x="5554" y="5442"/>
                    <a:pt x="3083" y="2424"/>
                    <a:pt x="2295" y="1316"/>
                  </a:cubicBezTo>
                  <a:cubicBezTo>
                    <a:pt x="1525" y="209"/>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91"/>
            <p:cNvSpPr/>
            <p:nvPr/>
          </p:nvSpPr>
          <p:spPr>
            <a:xfrm>
              <a:off x="3332475" y="1452675"/>
              <a:ext cx="2800" cy="130425"/>
            </a:xfrm>
            <a:custGeom>
              <a:avLst/>
              <a:gdLst/>
              <a:ahLst/>
              <a:cxnLst/>
              <a:rect l="l" t="t" r="r" b="b"/>
              <a:pathLst>
                <a:path w="112" h="5217" extrusionOk="0">
                  <a:moveTo>
                    <a:pt x="56" y="0"/>
                  </a:moveTo>
                  <a:cubicBezTo>
                    <a:pt x="28" y="0"/>
                    <a:pt x="0" y="17"/>
                    <a:pt x="0" y="49"/>
                  </a:cubicBezTo>
                  <a:lnTo>
                    <a:pt x="0" y="5168"/>
                  </a:lnTo>
                  <a:cubicBezTo>
                    <a:pt x="0" y="5201"/>
                    <a:pt x="28" y="5217"/>
                    <a:pt x="56" y="5217"/>
                  </a:cubicBezTo>
                  <a:cubicBezTo>
                    <a:pt x="84" y="5217"/>
                    <a:pt x="112" y="5201"/>
                    <a:pt x="112" y="5168"/>
                  </a:cubicBezTo>
                  <a:lnTo>
                    <a:pt x="112" y="49"/>
                  </a:lnTo>
                  <a:cubicBezTo>
                    <a:pt x="112" y="17"/>
                    <a:pt x="84" y="0"/>
                    <a:pt x="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91"/>
            <p:cNvSpPr/>
            <p:nvPr/>
          </p:nvSpPr>
          <p:spPr>
            <a:xfrm>
              <a:off x="3079600" y="1540550"/>
              <a:ext cx="54250" cy="22075"/>
            </a:xfrm>
            <a:custGeom>
              <a:avLst/>
              <a:gdLst/>
              <a:ahLst/>
              <a:cxnLst/>
              <a:rect l="l" t="t" r="r" b="b"/>
              <a:pathLst>
                <a:path w="2170" h="883" extrusionOk="0">
                  <a:moveTo>
                    <a:pt x="2105" y="1"/>
                  </a:moveTo>
                  <a:cubicBezTo>
                    <a:pt x="1351" y="1"/>
                    <a:pt x="613" y="290"/>
                    <a:pt x="50" y="803"/>
                  </a:cubicBezTo>
                  <a:cubicBezTo>
                    <a:pt x="0" y="828"/>
                    <a:pt x="38" y="882"/>
                    <a:pt x="80" y="882"/>
                  </a:cubicBezTo>
                  <a:cubicBezTo>
                    <a:pt x="92" y="882"/>
                    <a:pt x="104" y="878"/>
                    <a:pt x="115" y="868"/>
                  </a:cubicBezTo>
                  <a:cubicBezTo>
                    <a:pt x="660" y="386"/>
                    <a:pt x="1383" y="112"/>
                    <a:pt x="2105" y="97"/>
                  </a:cubicBezTo>
                  <a:cubicBezTo>
                    <a:pt x="2169" y="97"/>
                    <a:pt x="2169" y="1"/>
                    <a:pt x="21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91"/>
            <p:cNvSpPr/>
            <p:nvPr/>
          </p:nvSpPr>
          <p:spPr>
            <a:xfrm>
              <a:off x="3533350" y="1532675"/>
              <a:ext cx="46350" cy="11675"/>
            </a:xfrm>
            <a:custGeom>
              <a:avLst/>
              <a:gdLst/>
              <a:ahLst/>
              <a:cxnLst/>
              <a:rect l="l" t="t" r="r" b="b"/>
              <a:pathLst>
                <a:path w="1854" h="467" extrusionOk="0">
                  <a:moveTo>
                    <a:pt x="1446" y="0"/>
                  </a:moveTo>
                  <a:cubicBezTo>
                    <a:pt x="957" y="0"/>
                    <a:pt x="485" y="158"/>
                    <a:pt x="55" y="380"/>
                  </a:cubicBezTo>
                  <a:cubicBezTo>
                    <a:pt x="0" y="393"/>
                    <a:pt x="27" y="466"/>
                    <a:pt x="77" y="466"/>
                  </a:cubicBezTo>
                  <a:cubicBezTo>
                    <a:pt x="85" y="466"/>
                    <a:pt x="94" y="464"/>
                    <a:pt x="103" y="460"/>
                  </a:cubicBezTo>
                  <a:cubicBezTo>
                    <a:pt x="509" y="257"/>
                    <a:pt x="945" y="104"/>
                    <a:pt x="1395" y="104"/>
                  </a:cubicBezTo>
                  <a:cubicBezTo>
                    <a:pt x="1515" y="104"/>
                    <a:pt x="1635" y="115"/>
                    <a:pt x="1757" y="139"/>
                  </a:cubicBezTo>
                  <a:cubicBezTo>
                    <a:pt x="1821" y="139"/>
                    <a:pt x="1853" y="42"/>
                    <a:pt x="1789" y="27"/>
                  </a:cubicBezTo>
                  <a:cubicBezTo>
                    <a:pt x="1674" y="9"/>
                    <a:pt x="1560" y="0"/>
                    <a:pt x="14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91"/>
            <p:cNvSpPr/>
            <p:nvPr/>
          </p:nvSpPr>
          <p:spPr>
            <a:xfrm>
              <a:off x="3405925" y="1158875"/>
              <a:ext cx="20850" cy="36575"/>
            </a:xfrm>
            <a:custGeom>
              <a:avLst/>
              <a:gdLst/>
              <a:ahLst/>
              <a:cxnLst/>
              <a:rect l="l" t="t" r="r" b="b"/>
              <a:pathLst>
                <a:path w="834" h="1463" extrusionOk="0">
                  <a:moveTo>
                    <a:pt x="716" y="0"/>
                  </a:moveTo>
                  <a:cubicBezTo>
                    <a:pt x="30" y="0"/>
                    <a:pt x="1" y="899"/>
                    <a:pt x="63" y="1415"/>
                  </a:cubicBezTo>
                  <a:cubicBezTo>
                    <a:pt x="72" y="1447"/>
                    <a:pt x="100" y="1463"/>
                    <a:pt x="124" y="1463"/>
                  </a:cubicBezTo>
                  <a:cubicBezTo>
                    <a:pt x="148" y="1463"/>
                    <a:pt x="168" y="1447"/>
                    <a:pt x="160" y="1415"/>
                  </a:cubicBezTo>
                  <a:cubicBezTo>
                    <a:pt x="114" y="966"/>
                    <a:pt x="112" y="112"/>
                    <a:pt x="704" y="112"/>
                  </a:cubicBezTo>
                  <a:cubicBezTo>
                    <a:pt x="725" y="112"/>
                    <a:pt x="747" y="113"/>
                    <a:pt x="770" y="115"/>
                  </a:cubicBezTo>
                  <a:cubicBezTo>
                    <a:pt x="834" y="115"/>
                    <a:pt x="834" y="19"/>
                    <a:pt x="770" y="2"/>
                  </a:cubicBezTo>
                  <a:cubicBezTo>
                    <a:pt x="751" y="1"/>
                    <a:pt x="733" y="0"/>
                    <a:pt x="71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91"/>
            <p:cNvSpPr/>
            <p:nvPr/>
          </p:nvSpPr>
          <p:spPr>
            <a:xfrm>
              <a:off x="3018650" y="1624025"/>
              <a:ext cx="559025" cy="620050"/>
            </a:xfrm>
            <a:custGeom>
              <a:avLst/>
              <a:gdLst/>
              <a:ahLst/>
              <a:cxnLst/>
              <a:rect l="l" t="t" r="r" b="b"/>
              <a:pathLst>
                <a:path w="22361" h="24802" extrusionOk="0">
                  <a:moveTo>
                    <a:pt x="16871" y="0"/>
                  </a:moveTo>
                  <a:lnTo>
                    <a:pt x="8748" y="305"/>
                  </a:lnTo>
                  <a:cubicBezTo>
                    <a:pt x="8540" y="818"/>
                    <a:pt x="7224" y="4446"/>
                    <a:pt x="6903" y="5586"/>
                  </a:cubicBezTo>
                  <a:cubicBezTo>
                    <a:pt x="6518" y="6967"/>
                    <a:pt x="5313" y="11059"/>
                    <a:pt x="4992" y="13131"/>
                  </a:cubicBezTo>
                  <a:cubicBezTo>
                    <a:pt x="4688" y="15201"/>
                    <a:pt x="1" y="21638"/>
                    <a:pt x="530" y="24125"/>
                  </a:cubicBezTo>
                  <a:cubicBezTo>
                    <a:pt x="530" y="24125"/>
                    <a:pt x="1657" y="24802"/>
                    <a:pt x="2936" y="24802"/>
                  </a:cubicBezTo>
                  <a:cubicBezTo>
                    <a:pt x="2979" y="24802"/>
                    <a:pt x="3023" y="24801"/>
                    <a:pt x="3066" y="24800"/>
                  </a:cubicBezTo>
                  <a:cubicBezTo>
                    <a:pt x="4399" y="24752"/>
                    <a:pt x="5587" y="24174"/>
                    <a:pt x="6180" y="23564"/>
                  </a:cubicBezTo>
                  <a:cubicBezTo>
                    <a:pt x="6547" y="23169"/>
                    <a:pt x="7327" y="23060"/>
                    <a:pt x="8078" y="23060"/>
                  </a:cubicBezTo>
                  <a:cubicBezTo>
                    <a:pt x="9006" y="23060"/>
                    <a:pt x="9889" y="23226"/>
                    <a:pt x="9889" y="23226"/>
                  </a:cubicBezTo>
                  <a:cubicBezTo>
                    <a:pt x="11411" y="23464"/>
                    <a:pt x="12189" y="23578"/>
                    <a:pt x="12684" y="23578"/>
                  </a:cubicBezTo>
                  <a:cubicBezTo>
                    <a:pt x="13363" y="23578"/>
                    <a:pt x="13511" y="23363"/>
                    <a:pt x="14319" y="22954"/>
                  </a:cubicBezTo>
                  <a:cubicBezTo>
                    <a:pt x="17465" y="21332"/>
                    <a:pt x="17465" y="17576"/>
                    <a:pt x="17465" y="17576"/>
                  </a:cubicBezTo>
                  <a:cubicBezTo>
                    <a:pt x="17465" y="17576"/>
                    <a:pt x="17401" y="13034"/>
                    <a:pt x="19006" y="11380"/>
                  </a:cubicBezTo>
                  <a:cubicBezTo>
                    <a:pt x="19521" y="10839"/>
                    <a:pt x="20172" y="10678"/>
                    <a:pt x="20762" y="10678"/>
                  </a:cubicBezTo>
                  <a:cubicBezTo>
                    <a:pt x="21608" y="10678"/>
                    <a:pt x="22332" y="11008"/>
                    <a:pt x="22360" y="11027"/>
                  </a:cubicBezTo>
                  <a:cubicBezTo>
                    <a:pt x="22296" y="10738"/>
                    <a:pt x="19439" y="4831"/>
                    <a:pt x="18508" y="2954"/>
                  </a:cubicBezTo>
                  <a:cubicBezTo>
                    <a:pt x="17545" y="1028"/>
                    <a:pt x="16871" y="0"/>
                    <a:pt x="168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91"/>
            <p:cNvSpPr/>
            <p:nvPr/>
          </p:nvSpPr>
          <p:spPr>
            <a:xfrm>
              <a:off x="3169300" y="1696575"/>
              <a:ext cx="64975" cy="478525"/>
            </a:xfrm>
            <a:custGeom>
              <a:avLst/>
              <a:gdLst/>
              <a:ahLst/>
              <a:cxnLst/>
              <a:rect l="l" t="t" r="r" b="b"/>
              <a:pathLst>
                <a:path w="2599" h="19141" extrusionOk="0">
                  <a:moveTo>
                    <a:pt x="2536" y="0"/>
                  </a:moveTo>
                  <a:cubicBezTo>
                    <a:pt x="2516" y="0"/>
                    <a:pt x="2495" y="11"/>
                    <a:pt x="2482" y="35"/>
                  </a:cubicBezTo>
                  <a:cubicBezTo>
                    <a:pt x="1455" y="2828"/>
                    <a:pt x="925" y="5766"/>
                    <a:pt x="652" y="8720"/>
                  </a:cubicBezTo>
                  <a:cubicBezTo>
                    <a:pt x="428" y="11175"/>
                    <a:pt x="411" y="13647"/>
                    <a:pt x="299" y="16104"/>
                  </a:cubicBezTo>
                  <a:cubicBezTo>
                    <a:pt x="267" y="17099"/>
                    <a:pt x="218" y="18109"/>
                    <a:pt x="10" y="19089"/>
                  </a:cubicBezTo>
                  <a:cubicBezTo>
                    <a:pt x="0" y="19118"/>
                    <a:pt x="31" y="19141"/>
                    <a:pt x="61" y="19141"/>
                  </a:cubicBezTo>
                  <a:cubicBezTo>
                    <a:pt x="80" y="19141"/>
                    <a:pt x="100" y="19130"/>
                    <a:pt x="107" y="19105"/>
                  </a:cubicBezTo>
                  <a:cubicBezTo>
                    <a:pt x="283" y="18287"/>
                    <a:pt x="331" y="17435"/>
                    <a:pt x="379" y="16600"/>
                  </a:cubicBezTo>
                  <a:cubicBezTo>
                    <a:pt x="443" y="15494"/>
                    <a:pt x="460" y="14385"/>
                    <a:pt x="492" y="13294"/>
                  </a:cubicBezTo>
                  <a:cubicBezTo>
                    <a:pt x="588" y="10533"/>
                    <a:pt x="749" y="7789"/>
                    <a:pt x="1230" y="5075"/>
                  </a:cubicBezTo>
                  <a:cubicBezTo>
                    <a:pt x="1551" y="3374"/>
                    <a:pt x="1984" y="1689"/>
                    <a:pt x="2579" y="67"/>
                  </a:cubicBezTo>
                  <a:cubicBezTo>
                    <a:pt x="2598" y="28"/>
                    <a:pt x="2569" y="0"/>
                    <a:pt x="25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91"/>
            <p:cNvSpPr/>
            <p:nvPr/>
          </p:nvSpPr>
          <p:spPr>
            <a:xfrm>
              <a:off x="3359200" y="1916425"/>
              <a:ext cx="61425" cy="152700"/>
            </a:xfrm>
            <a:custGeom>
              <a:avLst/>
              <a:gdLst/>
              <a:ahLst/>
              <a:cxnLst/>
              <a:rect l="l" t="t" r="r" b="b"/>
              <a:pathLst>
                <a:path w="2457" h="6108" extrusionOk="0">
                  <a:moveTo>
                    <a:pt x="438" y="1"/>
                  </a:moveTo>
                  <a:cubicBezTo>
                    <a:pt x="248" y="1"/>
                    <a:pt x="114" y="125"/>
                    <a:pt x="70" y="326"/>
                  </a:cubicBezTo>
                  <a:cubicBezTo>
                    <a:pt x="55" y="487"/>
                    <a:pt x="102" y="680"/>
                    <a:pt x="119" y="840"/>
                  </a:cubicBezTo>
                  <a:cubicBezTo>
                    <a:pt x="151" y="1097"/>
                    <a:pt x="199" y="1354"/>
                    <a:pt x="231" y="1627"/>
                  </a:cubicBezTo>
                  <a:cubicBezTo>
                    <a:pt x="312" y="2124"/>
                    <a:pt x="376" y="2606"/>
                    <a:pt x="456" y="3104"/>
                  </a:cubicBezTo>
                  <a:cubicBezTo>
                    <a:pt x="601" y="4099"/>
                    <a:pt x="744" y="5078"/>
                    <a:pt x="890" y="6073"/>
                  </a:cubicBezTo>
                  <a:cubicBezTo>
                    <a:pt x="890" y="6097"/>
                    <a:pt x="906" y="6108"/>
                    <a:pt x="925" y="6108"/>
                  </a:cubicBezTo>
                  <a:cubicBezTo>
                    <a:pt x="956" y="6108"/>
                    <a:pt x="995" y="6081"/>
                    <a:pt x="986" y="6041"/>
                  </a:cubicBezTo>
                  <a:cubicBezTo>
                    <a:pt x="761" y="4468"/>
                    <a:pt x="520" y="2879"/>
                    <a:pt x="295" y="1306"/>
                  </a:cubicBezTo>
                  <a:cubicBezTo>
                    <a:pt x="251" y="1053"/>
                    <a:pt x="0" y="99"/>
                    <a:pt x="434" y="99"/>
                  </a:cubicBezTo>
                  <a:cubicBezTo>
                    <a:pt x="468" y="99"/>
                    <a:pt x="508" y="105"/>
                    <a:pt x="552" y="118"/>
                  </a:cubicBezTo>
                  <a:cubicBezTo>
                    <a:pt x="890" y="215"/>
                    <a:pt x="1162" y="615"/>
                    <a:pt x="1371" y="889"/>
                  </a:cubicBezTo>
                  <a:cubicBezTo>
                    <a:pt x="1804" y="1450"/>
                    <a:pt x="2125" y="2092"/>
                    <a:pt x="2350" y="2766"/>
                  </a:cubicBezTo>
                  <a:cubicBezTo>
                    <a:pt x="2356" y="2791"/>
                    <a:pt x="2374" y="2801"/>
                    <a:pt x="2393" y="2801"/>
                  </a:cubicBezTo>
                  <a:cubicBezTo>
                    <a:pt x="2423" y="2801"/>
                    <a:pt x="2456" y="2774"/>
                    <a:pt x="2446" y="2734"/>
                  </a:cubicBezTo>
                  <a:cubicBezTo>
                    <a:pt x="2206" y="1964"/>
                    <a:pt x="1821" y="1242"/>
                    <a:pt x="1290" y="615"/>
                  </a:cubicBezTo>
                  <a:cubicBezTo>
                    <a:pt x="1098" y="375"/>
                    <a:pt x="841" y="54"/>
                    <a:pt x="504" y="5"/>
                  </a:cubicBezTo>
                  <a:cubicBezTo>
                    <a:pt x="481" y="2"/>
                    <a:pt x="459" y="1"/>
                    <a:pt x="4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91"/>
            <p:cNvSpPr/>
            <p:nvPr/>
          </p:nvSpPr>
          <p:spPr>
            <a:xfrm>
              <a:off x="3206850" y="1378025"/>
              <a:ext cx="16375" cy="184650"/>
            </a:xfrm>
            <a:custGeom>
              <a:avLst/>
              <a:gdLst/>
              <a:ahLst/>
              <a:cxnLst/>
              <a:rect l="l" t="t" r="r" b="b"/>
              <a:pathLst>
                <a:path w="655" h="7386" extrusionOk="0">
                  <a:moveTo>
                    <a:pt x="49" y="1"/>
                  </a:moveTo>
                  <a:cubicBezTo>
                    <a:pt x="25" y="1"/>
                    <a:pt x="0" y="17"/>
                    <a:pt x="0" y="49"/>
                  </a:cubicBezTo>
                  <a:cubicBezTo>
                    <a:pt x="257" y="2280"/>
                    <a:pt x="257" y="4527"/>
                    <a:pt x="450" y="6774"/>
                  </a:cubicBezTo>
                  <a:cubicBezTo>
                    <a:pt x="450" y="6855"/>
                    <a:pt x="450" y="7352"/>
                    <a:pt x="578" y="7384"/>
                  </a:cubicBezTo>
                  <a:cubicBezTo>
                    <a:pt x="583" y="7385"/>
                    <a:pt x="588" y="7386"/>
                    <a:pt x="593" y="7386"/>
                  </a:cubicBezTo>
                  <a:cubicBezTo>
                    <a:pt x="645" y="7386"/>
                    <a:pt x="654" y="7303"/>
                    <a:pt x="595" y="7288"/>
                  </a:cubicBezTo>
                  <a:cubicBezTo>
                    <a:pt x="643" y="7288"/>
                    <a:pt x="610" y="7288"/>
                    <a:pt x="610" y="7240"/>
                  </a:cubicBezTo>
                  <a:cubicBezTo>
                    <a:pt x="610" y="7191"/>
                    <a:pt x="595" y="7144"/>
                    <a:pt x="578" y="7095"/>
                  </a:cubicBezTo>
                  <a:cubicBezTo>
                    <a:pt x="563" y="6935"/>
                    <a:pt x="546" y="6774"/>
                    <a:pt x="546" y="6630"/>
                  </a:cubicBezTo>
                  <a:cubicBezTo>
                    <a:pt x="499" y="6149"/>
                    <a:pt x="482" y="5682"/>
                    <a:pt x="450" y="5218"/>
                  </a:cubicBezTo>
                  <a:cubicBezTo>
                    <a:pt x="370" y="4013"/>
                    <a:pt x="322" y="2810"/>
                    <a:pt x="242" y="1622"/>
                  </a:cubicBezTo>
                  <a:cubicBezTo>
                    <a:pt x="193" y="1092"/>
                    <a:pt x="161" y="563"/>
                    <a:pt x="97" y="49"/>
                  </a:cubicBezTo>
                  <a:cubicBezTo>
                    <a:pt x="97" y="17"/>
                    <a:pt x="73" y="1"/>
                    <a:pt x="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91"/>
            <p:cNvSpPr/>
            <p:nvPr/>
          </p:nvSpPr>
          <p:spPr>
            <a:xfrm>
              <a:off x="3447625" y="1356375"/>
              <a:ext cx="10450" cy="195850"/>
            </a:xfrm>
            <a:custGeom>
              <a:avLst/>
              <a:gdLst/>
              <a:ahLst/>
              <a:cxnLst/>
              <a:rect l="l" t="t" r="r" b="b"/>
              <a:pathLst>
                <a:path w="418" h="7834" extrusionOk="0">
                  <a:moveTo>
                    <a:pt x="51" y="0"/>
                  </a:moveTo>
                  <a:cubicBezTo>
                    <a:pt x="25" y="0"/>
                    <a:pt x="0" y="16"/>
                    <a:pt x="0" y="48"/>
                  </a:cubicBezTo>
                  <a:cubicBezTo>
                    <a:pt x="113" y="1300"/>
                    <a:pt x="225" y="2552"/>
                    <a:pt x="274" y="3820"/>
                  </a:cubicBezTo>
                  <a:cubicBezTo>
                    <a:pt x="321" y="5136"/>
                    <a:pt x="289" y="6469"/>
                    <a:pt x="225" y="7785"/>
                  </a:cubicBezTo>
                  <a:cubicBezTo>
                    <a:pt x="217" y="7817"/>
                    <a:pt x="242" y="7833"/>
                    <a:pt x="268" y="7833"/>
                  </a:cubicBezTo>
                  <a:cubicBezTo>
                    <a:pt x="294" y="7833"/>
                    <a:pt x="321" y="7817"/>
                    <a:pt x="321" y="7785"/>
                  </a:cubicBezTo>
                  <a:cubicBezTo>
                    <a:pt x="402" y="6469"/>
                    <a:pt x="418" y="5136"/>
                    <a:pt x="370" y="3820"/>
                  </a:cubicBezTo>
                  <a:cubicBezTo>
                    <a:pt x="321" y="2552"/>
                    <a:pt x="210" y="1300"/>
                    <a:pt x="113" y="48"/>
                  </a:cubicBezTo>
                  <a:cubicBezTo>
                    <a:pt x="105" y="16"/>
                    <a:pt x="77" y="0"/>
                    <a:pt x="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91"/>
            <p:cNvSpPr/>
            <p:nvPr/>
          </p:nvSpPr>
          <p:spPr>
            <a:xfrm>
              <a:off x="3278700" y="1186200"/>
              <a:ext cx="32500" cy="25325"/>
            </a:xfrm>
            <a:custGeom>
              <a:avLst/>
              <a:gdLst/>
              <a:ahLst/>
              <a:cxnLst/>
              <a:rect l="l" t="t" r="r" b="b"/>
              <a:pathLst>
                <a:path w="1300" h="1013" extrusionOk="0">
                  <a:moveTo>
                    <a:pt x="658" y="1"/>
                  </a:moveTo>
                  <a:cubicBezTo>
                    <a:pt x="0" y="1"/>
                    <a:pt x="0" y="1012"/>
                    <a:pt x="658" y="1012"/>
                  </a:cubicBezTo>
                  <a:cubicBezTo>
                    <a:pt x="1300" y="1012"/>
                    <a:pt x="1300" y="1"/>
                    <a:pt x="65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91"/>
            <p:cNvSpPr/>
            <p:nvPr/>
          </p:nvSpPr>
          <p:spPr>
            <a:xfrm>
              <a:off x="3362550" y="1185825"/>
              <a:ext cx="32925" cy="25275"/>
            </a:xfrm>
            <a:custGeom>
              <a:avLst/>
              <a:gdLst/>
              <a:ahLst/>
              <a:cxnLst/>
              <a:rect l="l" t="t" r="r" b="b"/>
              <a:pathLst>
                <a:path w="1317" h="1011" extrusionOk="0">
                  <a:moveTo>
                    <a:pt x="659" y="0"/>
                  </a:moveTo>
                  <a:cubicBezTo>
                    <a:pt x="1" y="0"/>
                    <a:pt x="1" y="1011"/>
                    <a:pt x="659" y="1011"/>
                  </a:cubicBezTo>
                  <a:cubicBezTo>
                    <a:pt x="1317" y="1011"/>
                    <a:pt x="1317" y="0"/>
                    <a:pt x="659"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91"/>
            <p:cNvSpPr/>
            <p:nvPr/>
          </p:nvSpPr>
          <p:spPr>
            <a:xfrm>
              <a:off x="3041525" y="1556600"/>
              <a:ext cx="51800" cy="50600"/>
            </a:xfrm>
            <a:custGeom>
              <a:avLst/>
              <a:gdLst/>
              <a:ahLst/>
              <a:cxnLst/>
              <a:rect l="l" t="t" r="r" b="b"/>
              <a:pathLst>
                <a:path w="2072" h="2024" extrusionOk="0">
                  <a:moveTo>
                    <a:pt x="1044" y="1"/>
                  </a:moveTo>
                  <a:cubicBezTo>
                    <a:pt x="514" y="1"/>
                    <a:pt x="0" y="466"/>
                    <a:pt x="17" y="1011"/>
                  </a:cubicBezTo>
                  <a:cubicBezTo>
                    <a:pt x="49" y="1557"/>
                    <a:pt x="466" y="2023"/>
                    <a:pt x="1044" y="2023"/>
                  </a:cubicBezTo>
                  <a:cubicBezTo>
                    <a:pt x="1573" y="2023"/>
                    <a:pt x="2072" y="1557"/>
                    <a:pt x="2055" y="1011"/>
                  </a:cubicBezTo>
                  <a:cubicBezTo>
                    <a:pt x="2039" y="690"/>
                    <a:pt x="1894" y="401"/>
                    <a:pt x="1654" y="209"/>
                  </a:cubicBezTo>
                  <a:lnTo>
                    <a:pt x="1638" y="226"/>
                  </a:lnTo>
                  <a:cubicBezTo>
                    <a:pt x="1622" y="241"/>
                    <a:pt x="1622" y="241"/>
                    <a:pt x="1605" y="241"/>
                  </a:cubicBezTo>
                  <a:cubicBezTo>
                    <a:pt x="1558" y="241"/>
                    <a:pt x="1526" y="193"/>
                    <a:pt x="1573" y="161"/>
                  </a:cubicBezTo>
                  <a:lnTo>
                    <a:pt x="1573" y="145"/>
                  </a:lnTo>
                  <a:cubicBezTo>
                    <a:pt x="1413" y="48"/>
                    <a:pt x="1237" y="1"/>
                    <a:pt x="1044"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91"/>
            <p:cNvSpPr/>
            <p:nvPr/>
          </p:nvSpPr>
          <p:spPr>
            <a:xfrm>
              <a:off x="3079650" y="1560200"/>
              <a:ext cx="3250" cy="2425"/>
            </a:xfrm>
            <a:custGeom>
              <a:avLst/>
              <a:gdLst/>
              <a:ahLst/>
              <a:cxnLst/>
              <a:rect l="l" t="t" r="r" b="b"/>
              <a:pathLst>
                <a:path w="130" h="97" extrusionOk="0">
                  <a:moveTo>
                    <a:pt x="48" y="1"/>
                  </a:moveTo>
                  <a:lnTo>
                    <a:pt x="48" y="17"/>
                  </a:lnTo>
                  <a:cubicBezTo>
                    <a:pt x="1" y="49"/>
                    <a:pt x="33" y="97"/>
                    <a:pt x="80" y="97"/>
                  </a:cubicBezTo>
                  <a:cubicBezTo>
                    <a:pt x="97" y="97"/>
                    <a:pt x="97" y="97"/>
                    <a:pt x="113" y="82"/>
                  </a:cubicBezTo>
                  <a:lnTo>
                    <a:pt x="129" y="65"/>
                  </a:lnTo>
                  <a:cubicBezTo>
                    <a:pt x="97" y="49"/>
                    <a:pt x="65" y="33"/>
                    <a:pt x="48" y="1"/>
                  </a:cubicBezTo>
                  <a:close/>
                </a:path>
              </a:pathLst>
            </a:custGeom>
            <a:solidFill>
              <a:srgbClr val="5B30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91"/>
            <p:cNvSpPr/>
            <p:nvPr/>
          </p:nvSpPr>
          <p:spPr>
            <a:xfrm>
              <a:off x="3570825" y="1559825"/>
              <a:ext cx="51775" cy="50575"/>
            </a:xfrm>
            <a:custGeom>
              <a:avLst/>
              <a:gdLst/>
              <a:ahLst/>
              <a:cxnLst/>
              <a:rect l="l" t="t" r="r" b="b"/>
              <a:pathLst>
                <a:path w="2071" h="2023" extrusionOk="0">
                  <a:moveTo>
                    <a:pt x="1028" y="0"/>
                  </a:moveTo>
                  <a:cubicBezTo>
                    <a:pt x="498" y="0"/>
                    <a:pt x="1" y="465"/>
                    <a:pt x="16" y="1011"/>
                  </a:cubicBezTo>
                  <a:cubicBezTo>
                    <a:pt x="48" y="1557"/>
                    <a:pt x="466" y="2023"/>
                    <a:pt x="1028" y="2023"/>
                  </a:cubicBezTo>
                  <a:cubicBezTo>
                    <a:pt x="1557" y="2023"/>
                    <a:pt x="2071" y="1557"/>
                    <a:pt x="2039" y="1011"/>
                  </a:cubicBezTo>
                  <a:cubicBezTo>
                    <a:pt x="2023" y="465"/>
                    <a:pt x="1606" y="0"/>
                    <a:pt x="1028"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91"/>
            <p:cNvSpPr/>
            <p:nvPr/>
          </p:nvSpPr>
          <p:spPr>
            <a:xfrm>
              <a:off x="3591700" y="2054200"/>
              <a:ext cx="51775" cy="50975"/>
            </a:xfrm>
            <a:custGeom>
              <a:avLst/>
              <a:gdLst/>
              <a:ahLst/>
              <a:cxnLst/>
              <a:rect l="l" t="t" r="r" b="b"/>
              <a:pathLst>
                <a:path w="2071" h="2039" extrusionOk="0">
                  <a:moveTo>
                    <a:pt x="1028" y="1"/>
                  </a:moveTo>
                  <a:cubicBezTo>
                    <a:pt x="498" y="1"/>
                    <a:pt x="1" y="482"/>
                    <a:pt x="16" y="1028"/>
                  </a:cubicBezTo>
                  <a:cubicBezTo>
                    <a:pt x="48" y="1574"/>
                    <a:pt x="465" y="2039"/>
                    <a:pt x="1028" y="2039"/>
                  </a:cubicBezTo>
                  <a:cubicBezTo>
                    <a:pt x="1557" y="2039"/>
                    <a:pt x="2071" y="1574"/>
                    <a:pt x="2039" y="1028"/>
                  </a:cubicBezTo>
                  <a:cubicBezTo>
                    <a:pt x="2023" y="466"/>
                    <a:pt x="1606" y="1"/>
                    <a:pt x="102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91"/>
            <p:cNvSpPr/>
            <p:nvPr/>
          </p:nvSpPr>
          <p:spPr>
            <a:xfrm>
              <a:off x="3253825" y="2327075"/>
              <a:ext cx="51775" cy="50600"/>
            </a:xfrm>
            <a:custGeom>
              <a:avLst/>
              <a:gdLst/>
              <a:ahLst/>
              <a:cxnLst/>
              <a:rect l="l" t="t" r="r" b="b"/>
              <a:pathLst>
                <a:path w="2071" h="2024" extrusionOk="0">
                  <a:moveTo>
                    <a:pt x="1043" y="1"/>
                  </a:moveTo>
                  <a:cubicBezTo>
                    <a:pt x="514" y="1"/>
                    <a:pt x="0" y="466"/>
                    <a:pt x="32" y="1011"/>
                  </a:cubicBezTo>
                  <a:cubicBezTo>
                    <a:pt x="48" y="1557"/>
                    <a:pt x="465" y="2023"/>
                    <a:pt x="1043" y="2023"/>
                  </a:cubicBezTo>
                  <a:cubicBezTo>
                    <a:pt x="1573" y="2023"/>
                    <a:pt x="2070" y="1557"/>
                    <a:pt x="2055" y="1011"/>
                  </a:cubicBezTo>
                  <a:cubicBezTo>
                    <a:pt x="2023" y="466"/>
                    <a:pt x="1605" y="1"/>
                    <a:pt x="1043"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91"/>
            <p:cNvSpPr/>
            <p:nvPr/>
          </p:nvSpPr>
          <p:spPr>
            <a:xfrm>
              <a:off x="3321625" y="1214025"/>
              <a:ext cx="36125" cy="23975"/>
            </a:xfrm>
            <a:custGeom>
              <a:avLst/>
              <a:gdLst/>
              <a:ahLst/>
              <a:cxnLst/>
              <a:rect l="l" t="t" r="r" b="b"/>
              <a:pathLst>
                <a:path w="1445" h="959" extrusionOk="0">
                  <a:moveTo>
                    <a:pt x="746" y="1"/>
                  </a:moveTo>
                  <a:cubicBezTo>
                    <a:pt x="296" y="1"/>
                    <a:pt x="0" y="349"/>
                    <a:pt x="0" y="349"/>
                  </a:cubicBezTo>
                  <a:cubicBezTo>
                    <a:pt x="0" y="349"/>
                    <a:pt x="161" y="959"/>
                    <a:pt x="771" y="959"/>
                  </a:cubicBezTo>
                  <a:cubicBezTo>
                    <a:pt x="1365" y="959"/>
                    <a:pt x="1445" y="285"/>
                    <a:pt x="1445" y="285"/>
                  </a:cubicBezTo>
                  <a:cubicBezTo>
                    <a:pt x="1189" y="73"/>
                    <a:pt x="951" y="1"/>
                    <a:pt x="746" y="1"/>
                  </a:cubicBezTo>
                  <a:close/>
                </a:path>
              </a:pathLst>
            </a:custGeom>
            <a:solidFill>
              <a:srgbClr val="EA8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91"/>
            <p:cNvSpPr/>
            <p:nvPr/>
          </p:nvSpPr>
          <p:spPr>
            <a:xfrm>
              <a:off x="3317075" y="1217550"/>
              <a:ext cx="48050" cy="11125"/>
            </a:xfrm>
            <a:custGeom>
              <a:avLst/>
              <a:gdLst/>
              <a:ahLst/>
              <a:cxnLst/>
              <a:rect l="l" t="t" r="r" b="b"/>
              <a:pathLst>
                <a:path w="1922" h="445" extrusionOk="0">
                  <a:moveTo>
                    <a:pt x="1839" y="0"/>
                  </a:moveTo>
                  <a:cubicBezTo>
                    <a:pt x="1827" y="0"/>
                    <a:pt x="1815" y="4"/>
                    <a:pt x="1804" y="15"/>
                  </a:cubicBezTo>
                  <a:cubicBezTo>
                    <a:pt x="1533" y="232"/>
                    <a:pt x="1195" y="342"/>
                    <a:pt x="857" y="342"/>
                  </a:cubicBezTo>
                  <a:cubicBezTo>
                    <a:pt x="595" y="342"/>
                    <a:pt x="333" y="277"/>
                    <a:pt x="103" y="144"/>
                  </a:cubicBezTo>
                  <a:cubicBezTo>
                    <a:pt x="92" y="139"/>
                    <a:pt x="82" y="136"/>
                    <a:pt x="73" y="136"/>
                  </a:cubicBezTo>
                  <a:cubicBezTo>
                    <a:pt x="26" y="136"/>
                    <a:pt x="0" y="196"/>
                    <a:pt x="54" y="223"/>
                  </a:cubicBezTo>
                  <a:cubicBezTo>
                    <a:pt x="307" y="371"/>
                    <a:pt x="587" y="445"/>
                    <a:pt x="867" y="445"/>
                  </a:cubicBezTo>
                  <a:cubicBezTo>
                    <a:pt x="1227" y="445"/>
                    <a:pt x="1586" y="323"/>
                    <a:pt x="1884" y="80"/>
                  </a:cubicBezTo>
                  <a:cubicBezTo>
                    <a:pt x="1922" y="55"/>
                    <a:pt x="1881" y="0"/>
                    <a:pt x="18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91"/>
            <p:cNvSpPr/>
            <p:nvPr/>
          </p:nvSpPr>
          <p:spPr>
            <a:xfrm>
              <a:off x="3142100" y="961525"/>
              <a:ext cx="219275" cy="108400"/>
            </a:xfrm>
            <a:custGeom>
              <a:avLst/>
              <a:gdLst/>
              <a:ahLst/>
              <a:cxnLst/>
              <a:rect l="l" t="t" r="r" b="b"/>
              <a:pathLst>
                <a:path w="8771" h="4336" extrusionOk="0">
                  <a:moveTo>
                    <a:pt x="77" y="0"/>
                  </a:moveTo>
                  <a:cubicBezTo>
                    <a:pt x="42" y="0"/>
                    <a:pt x="1" y="58"/>
                    <a:pt x="39" y="95"/>
                  </a:cubicBezTo>
                  <a:cubicBezTo>
                    <a:pt x="410" y="556"/>
                    <a:pt x="853" y="1008"/>
                    <a:pt x="1417" y="1008"/>
                  </a:cubicBezTo>
                  <a:cubicBezTo>
                    <a:pt x="1560" y="1008"/>
                    <a:pt x="1710" y="979"/>
                    <a:pt x="1869" y="914"/>
                  </a:cubicBezTo>
                  <a:cubicBezTo>
                    <a:pt x="2175" y="789"/>
                    <a:pt x="2458" y="623"/>
                    <a:pt x="2768" y="623"/>
                  </a:cubicBezTo>
                  <a:cubicBezTo>
                    <a:pt x="2896" y="623"/>
                    <a:pt x="3028" y="651"/>
                    <a:pt x="3168" y="722"/>
                  </a:cubicBezTo>
                  <a:cubicBezTo>
                    <a:pt x="3618" y="962"/>
                    <a:pt x="3795" y="1475"/>
                    <a:pt x="3859" y="1957"/>
                  </a:cubicBezTo>
                  <a:cubicBezTo>
                    <a:pt x="3891" y="2278"/>
                    <a:pt x="3923" y="2648"/>
                    <a:pt x="4131" y="2920"/>
                  </a:cubicBezTo>
                  <a:cubicBezTo>
                    <a:pt x="4309" y="3145"/>
                    <a:pt x="4581" y="3258"/>
                    <a:pt x="4870" y="3258"/>
                  </a:cubicBezTo>
                  <a:cubicBezTo>
                    <a:pt x="4878" y="3258"/>
                    <a:pt x="4886" y="3258"/>
                    <a:pt x="4894" y="3258"/>
                  </a:cubicBezTo>
                  <a:cubicBezTo>
                    <a:pt x="5715" y="3258"/>
                    <a:pt x="6242" y="2485"/>
                    <a:pt x="6973" y="2214"/>
                  </a:cubicBezTo>
                  <a:cubicBezTo>
                    <a:pt x="7125" y="2158"/>
                    <a:pt x="7277" y="2131"/>
                    <a:pt x="7424" y="2131"/>
                  </a:cubicBezTo>
                  <a:cubicBezTo>
                    <a:pt x="7788" y="2131"/>
                    <a:pt x="8120" y="2300"/>
                    <a:pt x="8337" y="2631"/>
                  </a:cubicBezTo>
                  <a:cubicBezTo>
                    <a:pt x="8675" y="3129"/>
                    <a:pt x="8610" y="3739"/>
                    <a:pt x="8418" y="4268"/>
                  </a:cubicBezTo>
                  <a:cubicBezTo>
                    <a:pt x="8398" y="4308"/>
                    <a:pt x="8433" y="4336"/>
                    <a:pt x="8467" y="4336"/>
                  </a:cubicBezTo>
                  <a:cubicBezTo>
                    <a:pt x="8488" y="4336"/>
                    <a:pt x="8508" y="4325"/>
                    <a:pt x="8514" y="4301"/>
                  </a:cubicBezTo>
                  <a:cubicBezTo>
                    <a:pt x="8771" y="3594"/>
                    <a:pt x="8754" y="2712"/>
                    <a:pt x="8097" y="2231"/>
                  </a:cubicBezTo>
                  <a:cubicBezTo>
                    <a:pt x="7890" y="2084"/>
                    <a:pt x="7678" y="2025"/>
                    <a:pt x="7468" y="2025"/>
                  </a:cubicBezTo>
                  <a:cubicBezTo>
                    <a:pt x="6962" y="2025"/>
                    <a:pt x="6461" y="2368"/>
                    <a:pt x="6042" y="2663"/>
                  </a:cubicBezTo>
                  <a:cubicBezTo>
                    <a:pt x="5703" y="2914"/>
                    <a:pt x="5324" y="3151"/>
                    <a:pt x="4892" y="3151"/>
                  </a:cubicBezTo>
                  <a:cubicBezTo>
                    <a:pt x="4853" y="3151"/>
                    <a:pt x="4814" y="3149"/>
                    <a:pt x="4774" y="3145"/>
                  </a:cubicBezTo>
                  <a:cubicBezTo>
                    <a:pt x="4196" y="3081"/>
                    <a:pt x="4035" y="2599"/>
                    <a:pt x="3971" y="2102"/>
                  </a:cubicBezTo>
                  <a:cubicBezTo>
                    <a:pt x="3891" y="1428"/>
                    <a:pt x="3618" y="544"/>
                    <a:pt x="2783" y="512"/>
                  </a:cubicBezTo>
                  <a:cubicBezTo>
                    <a:pt x="2773" y="512"/>
                    <a:pt x="2763" y="512"/>
                    <a:pt x="2753" y="512"/>
                  </a:cubicBezTo>
                  <a:cubicBezTo>
                    <a:pt x="2318" y="512"/>
                    <a:pt x="1971" y="835"/>
                    <a:pt x="1563" y="914"/>
                  </a:cubicBezTo>
                  <a:cubicBezTo>
                    <a:pt x="1513" y="922"/>
                    <a:pt x="1463" y="925"/>
                    <a:pt x="1415" y="925"/>
                  </a:cubicBezTo>
                  <a:cubicBezTo>
                    <a:pt x="849" y="925"/>
                    <a:pt x="429" y="430"/>
                    <a:pt x="103" y="15"/>
                  </a:cubicBezTo>
                  <a:cubicBezTo>
                    <a:pt x="96" y="5"/>
                    <a:pt x="87" y="0"/>
                    <a:pt x="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91"/>
            <p:cNvSpPr/>
            <p:nvPr/>
          </p:nvSpPr>
          <p:spPr>
            <a:xfrm>
              <a:off x="2950025" y="1707475"/>
              <a:ext cx="845950" cy="141300"/>
            </a:xfrm>
            <a:custGeom>
              <a:avLst/>
              <a:gdLst/>
              <a:ahLst/>
              <a:cxnLst/>
              <a:rect l="l" t="t" r="r" b="b"/>
              <a:pathLst>
                <a:path w="33838" h="5652" extrusionOk="0">
                  <a:moveTo>
                    <a:pt x="21735" y="1"/>
                  </a:moveTo>
                  <a:cubicBezTo>
                    <a:pt x="21430" y="1"/>
                    <a:pt x="21435" y="483"/>
                    <a:pt x="21751" y="498"/>
                  </a:cubicBezTo>
                  <a:cubicBezTo>
                    <a:pt x="24270" y="627"/>
                    <a:pt x="26807" y="819"/>
                    <a:pt x="29295" y="1269"/>
                  </a:cubicBezTo>
                  <a:cubicBezTo>
                    <a:pt x="30113" y="1414"/>
                    <a:pt x="30948" y="1590"/>
                    <a:pt x="31750" y="1847"/>
                  </a:cubicBezTo>
                  <a:cubicBezTo>
                    <a:pt x="32217" y="1992"/>
                    <a:pt x="32778" y="2184"/>
                    <a:pt x="33116" y="2505"/>
                  </a:cubicBezTo>
                  <a:cubicBezTo>
                    <a:pt x="33195" y="2569"/>
                    <a:pt x="33195" y="2585"/>
                    <a:pt x="33227" y="2634"/>
                  </a:cubicBezTo>
                  <a:cubicBezTo>
                    <a:pt x="33252" y="2673"/>
                    <a:pt x="33256" y="2677"/>
                    <a:pt x="33256" y="2677"/>
                  </a:cubicBezTo>
                  <a:cubicBezTo>
                    <a:pt x="33256" y="2677"/>
                    <a:pt x="33256" y="2677"/>
                    <a:pt x="33255" y="2677"/>
                  </a:cubicBezTo>
                  <a:lnTo>
                    <a:pt x="33255" y="2677"/>
                  </a:lnTo>
                  <a:cubicBezTo>
                    <a:pt x="33254" y="2677"/>
                    <a:pt x="33253" y="2679"/>
                    <a:pt x="33259" y="2698"/>
                  </a:cubicBezTo>
                  <a:lnTo>
                    <a:pt x="33259" y="2730"/>
                  </a:lnTo>
                  <a:cubicBezTo>
                    <a:pt x="33265" y="2755"/>
                    <a:pt x="33266" y="2762"/>
                    <a:pt x="33267" y="2762"/>
                  </a:cubicBezTo>
                  <a:cubicBezTo>
                    <a:pt x="33269" y="2762"/>
                    <a:pt x="33266" y="2739"/>
                    <a:pt x="33270" y="2739"/>
                  </a:cubicBezTo>
                  <a:cubicBezTo>
                    <a:pt x="33272" y="2739"/>
                    <a:pt x="33273" y="2740"/>
                    <a:pt x="33276" y="2745"/>
                  </a:cubicBezTo>
                  <a:cubicBezTo>
                    <a:pt x="33276" y="2826"/>
                    <a:pt x="33244" y="2890"/>
                    <a:pt x="33180" y="2955"/>
                  </a:cubicBezTo>
                  <a:cubicBezTo>
                    <a:pt x="32923" y="3227"/>
                    <a:pt x="32489" y="3420"/>
                    <a:pt x="32104" y="3565"/>
                  </a:cubicBezTo>
                  <a:cubicBezTo>
                    <a:pt x="30515" y="4143"/>
                    <a:pt x="28782" y="4383"/>
                    <a:pt x="27096" y="4592"/>
                  </a:cubicBezTo>
                  <a:cubicBezTo>
                    <a:pt x="24608" y="4896"/>
                    <a:pt x="22087" y="5041"/>
                    <a:pt x="19583" y="5106"/>
                  </a:cubicBezTo>
                  <a:cubicBezTo>
                    <a:pt x="18678" y="5131"/>
                    <a:pt x="17772" y="5143"/>
                    <a:pt x="16867" y="5143"/>
                  </a:cubicBezTo>
                  <a:cubicBezTo>
                    <a:pt x="14931" y="5143"/>
                    <a:pt x="12996" y="5087"/>
                    <a:pt x="11061" y="4977"/>
                  </a:cubicBezTo>
                  <a:cubicBezTo>
                    <a:pt x="8829" y="4832"/>
                    <a:pt x="6598" y="4639"/>
                    <a:pt x="4383" y="4222"/>
                  </a:cubicBezTo>
                  <a:cubicBezTo>
                    <a:pt x="3628" y="4094"/>
                    <a:pt x="2858" y="3918"/>
                    <a:pt x="2119" y="3676"/>
                  </a:cubicBezTo>
                  <a:cubicBezTo>
                    <a:pt x="1847" y="3597"/>
                    <a:pt x="1590" y="3516"/>
                    <a:pt x="1349" y="3387"/>
                  </a:cubicBezTo>
                  <a:cubicBezTo>
                    <a:pt x="1173" y="3308"/>
                    <a:pt x="931" y="3179"/>
                    <a:pt x="835" y="3099"/>
                  </a:cubicBezTo>
                  <a:cubicBezTo>
                    <a:pt x="771" y="3051"/>
                    <a:pt x="707" y="2987"/>
                    <a:pt x="659" y="2938"/>
                  </a:cubicBezTo>
                  <a:lnTo>
                    <a:pt x="659" y="2938"/>
                  </a:lnTo>
                  <a:cubicBezTo>
                    <a:pt x="670" y="2949"/>
                    <a:pt x="675" y="2953"/>
                    <a:pt x="676" y="2953"/>
                  </a:cubicBezTo>
                  <a:cubicBezTo>
                    <a:pt x="681" y="2953"/>
                    <a:pt x="643" y="2902"/>
                    <a:pt x="643" y="2890"/>
                  </a:cubicBezTo>
                  <a:cubicBezTo>
                    <a:pt x="631" y="2878"/>
                    <a:pt x="620" y="2867"/>
                    <a:pt x="614" y="2855"/>
                  </a:cubicBezTo>
                  <a:lnTo>
                    <a:pt x="614" y="2855"/>
                  </a:lnTo>
                  <a:cubicBezTo>
                    <a:pt x="614" y="2854"/>
                    <a:pt x="613" y="2850"/>
                    <a:pt x="610" y="2842"/>
                  </a:cubicBezTo>
                  <a:lnTo>
                    <a:pt x="610" y="2842"/>
                  </a:lnTo>
                  <a:cubicBezTo>
                    <a:pt x="610" y="2842"/>
                    <a:pt x="610" y="2842"/>
                    <a:pt x="610" y="2842"/>
                  </a:cubicBezTo>
                  <a:cubicBezTo>
                    <a:pt x="600" y="2819"/>
                    <a:pt x="596" y="2790"/>
                    <a:pt x="595" y="2790"/>
                  </a:cubicBezTo>
                  <a:cubicBezTo>
                    <a:pt x="595" y="2790"/>
                    <a:pt x="595" y="2795"/>
                    <a:pt x="595" y="2810"/>
                  </a:cubicBezTo>
                  <a:lnTo>
                    <a:pt x="595" y="2762"/>
                  </a:lnTo>
                  <a:cubicBezTo>
                    <a:pt x="595" y="2666"/>
                    <a:pt x="595" y="2698"/>
                    <a:pt x="659" y="2602"/>
                  </a:cubicBezTo>
                  <a:cubicBezTo>
                    <a:pt x="675" y="2569"/>
                    <a:pt x="739" y="2505"/>
                    <a:pt x="803" y="2441"/>
                  </a:cubicBezTo>
                  <a:cubicBezTo>
                    <a:pt x="867" y="2392"/>
                    <a:pt x="980" y="2328"/>
                    <a:pt x="1060" y="2281"/>
                  </a:cubicBezTo>
                  <a:cubicBezTo>
                    <a:pt x="1317" y="2135"/>
                    <a:pt x="1590" y="2024"/>
                    <a:pt x="1862" y="1927"/>
                  </a:cubicBezTo>
                  <a:cubicBezTo>
                    <a:pt x="2682" y="1638"/>
                    <a:pt x="3516" y="1461"/>
                    <a:pt x="4367" y="1301"/>
                  </a:cubicBezTo>
                  <a:cubicBezTo>
                    <a:pt x="5539" y="1076"/>
                    <a:pt x="6727" y="932"/>
                    <a:pt x="7898" y="819"/>
                  </a:cubicBezTo>
                  <a:cubicBezTo>
                    <a:pt x="8604" y="740"/>
                    <a:pt x="9295" y="691"/>
                    <a:pt x="9985" y="643"/>
                  </a:cubicBezTo>
                  <a:cubicBezTo>
                    <a:pt x="10317" y="612"/>
                    <a:pt x="10322" y="129"/>
                    <a:pt x="10001" y="129"/>
                  </a:cubicBezTo>
                  <a:cubicBezTo>
                    <a:pt x="9996" y="129"/>
                    <a:pt x="9990" y="129"/>
                    <a:pt x="9985" y="130"/>
                  </a:cubicBezTo>
                  <a:cubicBezTo>
                    <a:pt x="7529" y="306"/>
                    <a:pt x="5009" y="530"/>
                    <a:pt x="2618" y="1157"/>
                  </a:cubicBezTo>
                  <a:cubicBezTo>
                    <a:pt x="1975" y="1333"/>
                    <a:pt x="1285" y="1525"/>
                    <a:pt x="707" y="1895"/>
                  </a:cubicBezTo>
                  <a:cubicBezTo>
                    <a:pt x="370" y="2120"/>
                    <a:pt x="0" y="2473"/>
                    <a:pt x="113" y="2906"/>
                  </a:cubicBezTo>
                  <a:cubicBezTo>
                    <a:pt x="193" y="3308"/>
                    <a:pt x="563" y="3548"/>
                    <a:pt x="884" y="3725"/>
                  </a:cubicBezTo>
                  <a:cubicBezTo>
                    <a:pt x="1445" y="4030"/>
                    <a:pt x="2055" y="4207"/>
                    <a:pt x="2650" y="4367"/>
                  </a:cubicBezTo>
                  <a:cubicBezTo>
                    <a:pt x="4655" y="4896"/>
                    <a:pt x="6759" y="5121"/>
                    <a:pt x="8813" y="5314"/>
                  </a:cubicBezTo>
                  <a:cubicBezTo>
                    <a:pt x="11686" y="5570"/>
                    <a:pt x="14560" y="5651"/>
                    <a:pt x="17433" y="5651"/>
                  </a:cubicBezTo>
                  <a:cubicBezTo>
                    <a:pt x="20225" y="5635"/>
                    <a:pt x="23018" y="5523"/>
                    <a:pt x="25811" y="5234"/>
                  </a:cubicBezTo>
                  <a:cubicBezTo>
                    <a:pt x="27754" y="5041"/>
                    <a:pt x="29745" y="4800"/>
                    <a:pt x="31622" y="4254"/>
                  </a:cubicBezTo>
                  <a:cubicBezTo>
                    <a:pt x="32168" y="4094"/>
                    <a:pt x="32746" y="3901"/>
                    <a:pt x="33212" y="3580"/>
                  </a:cubicBezTo>
                  <a:cubicBezTo>
                    <a:pt x="33533" y="3372"/>
                    <a:pt x="33837" y="3051"/>
                    <a:pt x="33758" y="2649"/>
                  </a:cubicBezTo>
                  <a:cubicBezTo>
                    <a:pt x="33693" y="2232"/>
                    <a:pt x="33291" y="1975"/>
                    <a:pt x="32955" y="1782"/>
                  </a:cubicBezTo>
                  <a:cubicBezTo>
                    <a:pt x="32328" y="1461"/>
                    <a:pt x="31622" y="1253"/>
                    <a:pt x="30948" y="1093"/>
                  </a:cubicBezTo>
                  <a:cubicBezTo>
                    <a:pt x="28669" y="530"/>
                    <a:pt x="26310" y="306"/>
                    <a:pt x="23966" y="130"/>
                  </a:cubicBezTo>
                  <a:cubicBezTo>
                    <a:pt x="23228" y="81"/>
                    <a:pt x="22489" y="33"/>
                    <a:pt x="21751" y="1"/>
                  </a:cubicBezTo>
                  <a:cubicBezTo>
                    <a:pt x="21746" y="1"/>
                    <a:pt x="21741" y="1"/>
                    <a:pt x="217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91"/>
            <p:cNvSpPr/>
            <p:nvPr/>
          </p:nvSpPr>
          <p:spPr>
            <a:xfrm>
              <a:off x="3224125" y="1645250"/>
              <a:ext cx="229125" cy="18500"/>
            </a:xfrm>
            <a:custGeom>
              <a:avLst/>
              <a:gdLst/>
              <a:ahLst/>
              <a:cxnLst/>
              <a:rect l="l" t="t" r="r" b="b"/>
              <a:pathLst>
                <a:path w="9165" h="740" extrusionOk="0">
                  <a:moveTo>
                    <a:pt x="9081" y="1"/>
                  </a:moveTo>
                  <a:cubicBezTo>
                    <a:pt x="9077" y="1"/>
                    <a:pt x="9073" y="1"/>
                    <a:pt x="9069" y="2"/>
                  </a:cubicBezTo>
                  <a:cubicBezTo>
                    <a:pt x="6083" y="226"/>
                    <a:pt x="3098" y="451"/>
                    <a:pt x="97" y="596"/>
                  </a:cubicBezTo>
                  <a:cubicBezTo>
                    <a:pt x="0" y="596"/>
                    <a:pt x="0" y="740"/>
                    <a:pt x="97" y="740"/>
                  </a:cubicBezTo>
                  <a:cubicBezTo>
                    <a:pt x="3098" y="612"/>
                    <a:pt x="6083" y="387"/>
                    <a:pt x="9069" y="147"/>
                  </a:cubicBezTo>
                  <a:cubicBezTo>
                    <a:pt x="9161" y="147"/>
                    <a:pt x="9165" y="1"/>
                    <a:pt x="90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91"/>
            <p:cNvSpPr/>
            <p:nvPr/>
          </p:nvSpPr>
          <p:spPr>
            <a:xfrm>
              <a:off x="3186400" y="1782525"/>
              <a:ext cx="19275" cy="6050"/>
            </a:xfrm>
            <a:custGeom>
              <a:avLst/>
              <a:gdLst/>
              <a:ahLst/>
              <a:cxnLst/>
              <a:rect l="l" t="t" r="r" b="b"/>
              <a:pathLst>
                <a:path w="771" h="242" extrusionOk="0">
                  <a:moveTo>
                    <a:pt x="112" y="0"/>
                  </a:moveTo>
                  <a:cubicBezTo>
                    <a:pt x="65" y="0"/>
                    <a:pt x="33" y="17"/>
                    <a:pt x="16" y="49"/>
                  </a:cubicBezTo>
                  <a:cubicBezTo>
                    <a:pt x="1" y="97"/>
                    <a:pt x="33" y="145"/>
                    <a:pt x="65" y="145"/>
                  </a:cubicBezTo>
                  <a:cubicBezTo>
                    <a:pt x="273" y="177"/>
                    <a:pt x="465" y="210"/>
                    <a:pt x="675" y="242"/>
                  </a:cubicBezTo>
                  <a:cubicBezTo>
                    <a:pt x="707" y="242"/>
                    <a:pt x="754" y="225"/>
                    <a:pt x="754" y="193"/>
                  </a:cubicBezTo>
                  <a:cubicBezTo>
                    <a:pt x="771" y="145"/>
                    <a:pt x="754" y="97"/>
                    <a:pt x="707" y="97"/>
                  </a:cubicBezTo>
                  <a:cubicBezTo>
                    <a:pt x="514" y="64"/>
                    <a:pt x="305" y="32"/>
                    <a:pt x="1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91"/>
            <p:cNvSpPr/>
            <p:nvPr/>
          </p:nvSpPr>
          <p:spPr>
            <a:xfrm>
              <a:off x="3207275" y="1758500"/>
              <a:ext cx="305675" cy="22050"/>
            </a:xfrm>
            <a:custGeom>
              <a:avLst/>
              <a:gdLst/>
              <a:ahLst/>
              <a:cxnLst/>
              <a:rect l="l" t="t" r="r" b="b"/>
              <a:pathLst>
                <a:path w="12227" h="882" extrusionOk="0">
                  <a:moveTo>
                    <a:pt x="11781" y="0"/>
                  </a:moveTo>
                  <a:cubicBezTo>
                    <a:pt x="11456" y="0"/>
                    <a:pt x="11137" y="68"/>
                    <a:pt x="10819" y="127"/>
                  </a:cubicBezTo>
                  <a:cubicBezTo>
                    <a:pt x="10321" y="240"/>
                    <a:pt x="9807" y="287"/>
                    <a:pt x="9310" y="319"/>
                  </a:cubicBezTo>
                  <a:cubicBezTo>
                    <a:pt x="8283" y="368"/>
                    <a:pt x="7271" y="400"/>
                    <a:pt x="6260" y="448"/>
                  </a:cubicBezTo>
                  <a:cubicBezTo>
                    <a:pt x="4206" y="544"/>
                    <a:pt x="2151" y="640"/>
                    <a:pt x="97" y="721"/>
                  </a:cubicBezTo>
                  <a:cubicBezTo>
                    <a:pt x="0" y="736"/>
                    <a:pt x="0" y="882"/>
                    <a:pt x="97" y="882"/>
                  </a:cubicBezTo>
                  <a:cubicBezTo>
                    <a:pt x="2119" y="785"/>
                    <a:pt x="4142" y="704"/>
                    <a:pt x="6164" y="608"/>
                  </a:cubicBezTo>
                  <a:cubicBezTo>
                    <a:pt x="7159" y="561"/>
                    <a:pt x="8154" y="528"/>
                    <a:pt x="9150" y="480"/>
                  </a:cubicBezTo>
                  <a:cubicBezTo>
                    <a:pt x="9614" y="448"/>
                    <a:pt x="10081" y="415"/>
                    <a:pt x="10530" y="336"/>
                  </a:cubicBezTo>
                  <a:cubicBezTo>
                    <a:pt x="10938" y="273"/>
                    <a:pt x="11327" y="155"/>
                    <a:pt x="11727" y="155"/>
                  </a:cubicBezTo>
                  <a:cubicBezTo>
                    <a:pt x="11846" y="155"/>
                    <a:pt x="11965" y="165"/>
                    <a:pt x="12086" y="191"/>
                  </a:cubicBezTo>
                  <a:cubicBezTo>
                    <a:pt x="12092" y="192"/>
                    <a:pt x="12097" y="192"/>
                    <a:pt x="12102" y="192"/>
                  </a:cubicBezTo>
                  <a:cubicBezTo>
                    <a:pt x="12188" y="192"/>
                    <a:pt x="12226" y="61"/>
                    <a:pt x="12135" y="30"/>
                  </a:cubicBezTo>
                  <a:cubicBezTo>
                    <a:pt x="12016" y="9"/>
                    <a:pt x="11898" y="0"/>
                    <a:pt x="117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91"/>
            <p:cNvSpPr/>
            <p:nvPr/>
          </p:nvSpPr>
          <p:spPr>
            <a:xfrm>
              <a:off x="3151425" y="1913900"/>
              <a:ext cx="34575" cy="10350"/>
            </a:xfrm>
            <a:custGeom>
              <a:avLst/>
              <a:gdLst/>
              <a:ahLst/>
              <a:cxnLst/>
              <a:rect l="l" t="t" r="r" b="b"/>
              <a:pathLst>
                <a:path w="1383" h="414" extrusionOk="0">
                  <a:moveTo>
                    <a:pt x="124" y="1"/>
                  </a:moveTo>
                  <a:cubicBezTo>
                    <a:pt x="48" y="1"/>
                    <a:pt x="0" y="111"/>
                    <a:pt x="83" y="139"/>
                  </a:cubicBezTo>
                  <a:cubicBezTo>
                    <a:pt x="426" y="318"/>
                    <a:pt x="812" y="414"/>
                    <a:pt x="1200" y="414"/>
                  </a:cubicBezTo>
                  <a:cubicBezTo>
                    <a:pt x="1229" y="414"/>
                    <a:pt x="1258" y="413"/>
                    <a:pt x="1287" y="412"/>
                  </a:cubicBezTo>
                  <a:cubicBezTo>
                    <a:pt x="1383" y="412"/>
                    <a:pt x="1383" y="267"/>
                    <a:pt x="1287" y="267"/>
                  </a:cubicBezTo>
                  <a:cubicBezTo>
                    <a:pt x="901" y="267"/>
                    <a:pt x="516" y="187"/>
                    <a:pt x="163" y="10"/>
                  </a:cubicBezTo>
                  <a:cubicBezTo>
                    <a:pt x="149" y="3"/>
                    <a:pt x="136" y="1"/>
                    <a:pt x="1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91"/>
            <p:cNvSpPr/>
            <p:nvPr/>
          </p:nvSpPr>
          <p:spPr>
            <a:xfrm>
              <a:off x="3190425" y="1865925"/>
              <a:ext cx="366375" cy="60375"/>
            </a:xfrm>
            <a:custGeom>
              <a:avLst/>
              <a:gdLst/>
              <a:ahLst/>
              <a:cxnLst/>
              <a:rect l="l" t="t" r="r" b="b"/>
              <a:pathLst>
                <a:path w="14655" h="2415" extrusionOk="0">
                  <a:moveTo>
                    <a:pt x="14545" y="0"/>
                  </a:moveTo>
                  <a:cubicBezTo>
                    <a:pt x="14529" y="0"/>
                    <a:pt x="14511" y="6"/>
                    <a:pt x="14494" y="20"/>
                  </a:cubicBezTo>
                  <a:cubicBezTo>
                    <a:pt x="13646" y="677"/>
                    <a:pt x="12635" y="812"/>
                    <a:pt x="11596" y="812"/>
                  </a:cubicBezTo>
                  <a:cubicBezTo>
                    <a:pt x="10871" y="812"/>
                    <a:pt x="10133" y="747"/>
                    <a:pt x="9427" y="747"/>
                  </a:cubicBezTo>
                  <a:cubicBezTo>
                    <a:pt x="9268" y="747"/>
                    <a:pt x="9111" y="750"/>
                    <a:pt x="8957" y="758"/>
                  </a:cubicBezTo>
                  <a:cubicBezTo>
                    <a:pt x="8491" y="773"/>
                    <a:pt x="8009" y="838"/>
                    <a:pt x="7560" y="983"/>
                  </a:cubicBezTo>
                  <a:cubicBezTo>
                    <a:pt x="7127" y="1127"/>
                    <a:pt x="6725" y="1319"/>
                    <a:pt x="6340" y="1528"/>
                  </a:cubicBezTo>
                  <a:cubicBezTo>
                    <a:pt x="5890" y="1737"/>
                    <a:pt x="5458" y="1961"/>
                    <a:pt x="4976" y="2090"/>
                  </a:cubicBezTo>
                  <a:cubicBezTo>
                    <a:pt x="4478" y="2235"/>
                    <a:pt x="3964" y="2267"/>
                    <a:pt x="3450" y="2267"/>
                  </a:cubicBezTo>
                  <a:cubicBezTo>
                    <a:pt x="2367" y="2251"/>
                    <a:pt x="1299" y="2057"/>
                    <a:pt x="216" y="2057"/>
                  </a:cubicBezTo>
                  <a:cubicBezTo>
                    <a:pt x="176" y="2057"/>
                    <a:pt x="136" y="2057"/>
                    <a:pt x="96" y="2058"/>
                  </a:cubicBezTo>
                  <a:cubicBezTo>
                    <a:pt x="0" y="2058"/>
                    <a:pt x="0" y="2203"/>
                    <a:pt x="96" y="2203"/>
                  </a:cubicBezTo>
                  <a:cubicBezTo>
                    <a:pt x="1124" y="2203"/>
                    <a:pt x="2151" y="2379"/>
                    <a:pt x="3178" y="2411"/>
                  </a:cubicBezTo>
                  <a:cubicBezTo>
                    <a:pt x="3264" y="2414"/>
                    <a:pt x="3349" y="2415"/>
                    <a:pt x="3434" y="2415"/>
                  </a:cubicBezTo>
                  <a:cubicBezTo>
                    <a:pt x="4304" y="2415"/>
                    <a:pt x="5134" y="2262"/>
                    <a:pt x="5939" y="1882"/>
                  </a:cubicBezTo>
                  <a:cubicBezTo>
                    <a:pt x="6404" y="1657"/>
                    <a:pt x="6870" y="1400"/>
                    <a:pt x="7352" y="1223"/>
                  </a:cubicBezTo>
                  <a:cubicBezTo>
                    <a:pt x="7849" y="1030"/>
                    <a:pt x="8379" y="934"/>
                    <a:pt x="8908" y="902"/>
                  </a:cubicBezTo>
                  <a:cubicBezTo>
                    <a:pt x="9054" y="895"/>
                    <a:pt x="9199" y="892"/>
                    <a:pt x="9344" y="892"/>
                  </a:cubicBezTo>
                  <a:cubicBezTo>
                    <a:pt x="10104" y="892"/>
                    <a:pt x="10855" y="971"/>
                    <a:pt x="11605" y="971"/>
                  </a:cubicBezTo>
                  <a:cubicBezTo>
                    <a:pt x="11707" y="971"/>
                    <a:pt x="11809" y="969"/>
                    <a:pt x="11910" y="966"/>
                  </a:cubicBezTo>
                  <a:cubicBezTo>
                    <a:pt x="12873" y="919"/>
                    <a:pt x="13836" y="726"/>
                    <a:pt x="14590" y="131"/>
                  </a:cubicBezTo>
                  <a:cubicBezTo>
                    <a:pt x="14654" y="81"/>
                    <a:pt x="14608" y="0"/>
                    <a:pt x="145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91"/>
            <p:cNvSpPr/>
            <p:nvPr/>
          </p:nvSpPr>
          <p:spPr>
            <a:xfrm>
              <a:off x="3094950" y="2051775"/>
              <a:ext cx="81300" cy="35775"/>
            </a:xfrm>
            <a:custGeom>
              <a:avLst/>
              <a:gdLst/>
              <a:ahLst/>
              <a:cxnLst/>
              <a:rect l="l" t="t" r="r" b="b"/>
              <a:pathLst>
                <a:path w="3252" h="1431" extrusionOk="0">
                  <a:moveTo>
                    <a:pt x="115" y="0"/>
                  </a:moveTo>
                  <a:cubicBezTo>
                    <a:pt x="60" y="0"/>
                    <a:pt x="1" y="57"/>
                    <a:pt x="46" y="113"/>
                  </a:cubicBezTo>
                  <a:cubicBezTo>
                    <a:pt x="352" y="515"/>
                    <a:pt x="801" y="740"/>
                    <a:pt x="1283" y="884"/>
                  </a:cubicBezTo>
                  <a:cubicBezTo>
                    <a:pt x="1893" y="1093"/>
                    <a:pt x="2518" y="1253"/>
                    <a:pt x="3128" y="1429"/>
                  </a:cubicBezTo>
                  <a:cubicBezTo>
                    <a:pt x="3133" y="1430"/>
                    <a:pt x="3138" y="1431"/>
                    <a:pt x="3143" y="1431"/>
                  </a:cubicBezTo>
                  <a:cubicBezTo>
                    <a:pt x="3228" y="1431"/>
                    <a:pt x="3251" y="1300"/>
                    <a:pt x="3160" y="1286"/>
                  </a:cubicBezTo>
                  <a:cubicBezTo>
                    <a:pt x="2599" y="1108"/>
                    <a:pt x="2021" y="965"/>
                    <a:pt x="1459" y="787"/>
                  </a:cubicBezTo>
                  <a:cubicBezTo>
                    <a:pt x="977" y="644"/>
                    <a:pt x="480" y="451"/>
                    <a:pt x="175" y="34"/>
                  </a:cubicBezTo>
                  <a:cubicBezTo>
                    <a:pt x="161" y="10"/>
                    <a:pt x="138" y="0"/>
                    <a:pt x="1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91"/>
            <p:cNvSpPr/>
            <p:nvPr/>
          </p:nvSpPr>
          <p:spPr>
            <a:xfrm>
              <a:off x="3183425" y="2090450"/>
              <a:ext cx="182000" cy="24625"/>
            </a:xfrm>
            <a:custGeom>
              <a:avLst/>
              <a:gdLst/>
              <a:ahLst/>
              <a:cxnLst/>
              <a:rect l="l" t="t" r="r" b="b"/>
              <a:pathLst>
                <a:path w="7280" h="985" extrusionOk="0">
                  <a:moveTo>
                    <a:pt x="7170" y="0"/>
                  </a:moveTo>
                  <a:cubicBezTo>
                    <a:pt x="7158" y="0"/>
                    <a:pt x="7146" y="4"/>
                    <a:pt x="7133" y="11"/>
                  </a:cubicBezTo>
                  <a:cubicBezTo>
                    <a:pt x="5922" y="559"/>
                    <a:pt x="4608" y="835"/>
                    <a:pt x="3291" y="835"/>
                  </a:cubicBezTo>
                  <a:cubicBezTo>
                    <a:pt x="2218" y="835"/>
                    <a:pt x="1143" y="652"/>
                    <a:pt x="120" y="284"/>
                  </a:cubicBezTo>
                  <a:cubicBezTo>
                    <a:pt x="111" y="281"/>
                    <a:pt x="104" y="280"/>
                    <a:pt x="97" y="280"/>
                  </a:cubicBezTo>
                  <a:cubicBezTo>
                    <a:pt x="31" y="280"/>
                    <a:pt x="1" y="399"/>
                    <a:pt x="87" y="428"/>
                  </a:cubicBezTo>
                  <a:cubicBezTo>
                    <a:pt x="1118" y="800"/>
                    <a:pt x="2199" y="984"/>
                    <a:pt x="3279" y="984"/>
                  </a:cubicBezTo>
                  <a:cubicBezTo>
                    <a:pt x="4622" y="984"/>
                    <a:pt x="5962" y="700"/>
                    <a:pt x="7198" y="139"/>
                  </a:cubicBezTo>
                  <a:cubicBezTo>
                    <a:pt x="7279" y="99"/>
                    <a:pt x="7234" y="0"/>
                    <a:pt x="71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91"/>
            <p:cNvSpPr/>
            <p:nvPr/>
          </p:nvSpPr>
          <p:spPr>
            <a:xfrm>
              <a:off x="3393975" y="2030500"/>
              <a:ext cx="52925" cy="36200"/>
            </a:xfrm>
            <a:custGeom>
              <a:avLst/>
              <a:gdLst/>
              <a:ahLst/>
              <a:cxnLst/>
              <a:rect l="l" t="t" r="r" b="b"/>
              <a:pathLst>
                <a:path w="2117" h="1448" extrusionOk="0">
                  <a:moveTo>
                    <a:pt x="2011" y="0"/>
                  </a:moveTo>
                  <a:cubicBezTo>
                    <a:pt x="1989" y="0"/>
                    <a:pt x="1968" y="10"/>
                    <a:pt x="1954" y="33"/>
                  </a:cubicBezTo>
                  <a:cubicBezTo>
                    <a:pt x="1536" y="692"/>
                    <a:pt x="862" y="1157"/>
                    <a:pt x="92" y="1302"/>
                  </a:cubicBezTo>
                  <a:cubicBezTo>
                    <a:pt x="1" y="1316"/>
                    <a:pt x="39" y="1447"/>
                    <a:pt x="125" y="1447"/>
                  </a:cubicBezTo>
                  <a:cubicBezTo>
                    <a:pt x="130" y="1447"/>
                    <a:pt x="135" y="1447"/>
                    <a:pt x="141" y="1446"/>
                  </a:cubicBezTo>
                  <a:cubicBezTo>
                    <a:pt x="927" y="1302"/>
                    <a:pt x="1649" y="804"/>
                    <a:pt x="2082" y="114"/>
                  </a:cubicBezTo>
                  <a:cubicBezTo>
                    <a:pt x="2117" y="57"/>
                    <a:pt x="2063" y="0"/>
                    <a:pt x="20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91"/>
            <p:cNvSpPr/>
            <p:nvPr/>
          </p:nvSpPr>
          <p:spPr>
            <a:xfrm>
              <a:off x="3036825" y="2181050"/>
              <a:ext cx="93850" cy="45050"/>
            </a:xfrm>
            <a:custGeom>
              <a:avLst/>
              <a:gdLst/>
              <a:ahLst/>
              <a:cxnLst/>
              <a:rect l="l" t="t" r="r" b="b"/>
              <a:pathLst>
                <a:path w="3754" h="1802" extrusionOk="0">
                  <a:moveTo>
                    <a:pt x="353" y="1"/>
                  </a:moveTo>
                  <a:cubicBezTo>
                    <a:pt x="264" y="1"/>
                    <a:pt x="176" y="10"/>
                    <a:pt x="92" y="31"/>
                  </a:cubicBezTo>
                  <a:cubicBezTo>
                    <a:pt x="1" y="46"/>
                    <a:pt x="25" y="176"/>
                    <a:pt x="109" y="176"/>
                  </a:cubicBezTo>
                  <a:cubicBezTo>
                    <a:pt x="114" y="176"/>
                    <a:pt x="119" y="176"/>
                    <a:pt x="124" y="175"/>
                  </a:cubicBezTo>
                  <a:cubicBezTo>
                    <a:pt x="195" y="157"/>
                    <a:pt x="270" y="150"/>
                    <a:pt x="345" y="150"/>
                  </a:cubicBezTo>
                  <a:cubicBezTo>
                    <a:pt x="612" y="150"/>
                    <a:pt x="898" y="241"/>
                    <a:pt x="1136" y="303"/>
                  </a:cubicBezTo>
                  <a:cubicBezTo>
                    <a:pt x="1457" y="400"/>
                    <a:pt x="1761" y="513"/>
                    <a:pt x="2067" y="657"/>
                  </a:cubicBezTo>
                  <a:cubicBezTo>
                    <a:pt x="2628" y="945"/>
                    <a:pt x="3158" y="1315"/>
                    <a:pt x="3608" y="1780"/>
                  </a:cubicBezTo>
                  <a:cubicBezTo>
                    <a:pt x="3623" y="1795"/>
                    <a:pt x="3639" y="1801"/>
                    <a:pt x="3655" y="1801"/>
                  </a:cubicBezTo>
                  <a:cubicBezTo>
                    <a:pt x="3708" y="1801"/>
                    <a:pt x="3754" y="1730"/>
                    <a:pt x="3704" y="1668"/>
                  </a:cubicBezTo>
                  <a:cubicBezTo>
                    <a:pt x="3223" y="1187"/>
                    <a:pt x="2660" y="770"/>
                    <a:pt x="2035" y="481"/>
                  </a:cubicBezTo>
                  <a:cubicBezTo>
                    <a:pt x="1729" y="336"/>
                    <a:pt x="1425" y="224"/>
                    <a:pt x="1104" y="143"/>
                  </a:cubicBezTo>
                  <a:cubicBezTo>
                    <a:pt x="867" y="72"/>
                    <a:pt x="604" y="1"/>
                    <a:pt x="3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483"/>
        <p:cNvGrpSpPr/>
        <p:nvPr/>
      </p:nvGrpSpPr>
      <p:grpSpPr>
        <a:xfrm>
          <a:off x="0" y="0"/>
          <a:ext cx="0" cy="0"/>
          <a:chOff x="0" y="0"/>
          <a:chExt cx="0" cy="0"/>
        </a:xfrm>
      </p:grpSpPr>
      <p:grpSp>
        <p:nvGrpSpPr>
          <p:cNvPr id="1484" name="Google Shape;1484;p92"/>
          <p:cNvGrpSpPr/>
          <p:nvPr/>
        </p:nvGrpSpPr>
        <p:grpSpPr>
          <a:xfrm>
            <a:off x="5498213" y="2306593"/>
            <a:ext cx="2932692" cy="2297503"/>
            <a:chOff x="4674775" y="4083425"/>
            <a:chExt cx="3842625" cy="3010354"/>
          </a:xfrm>
        </p:grpSpPr>
        <p:sp>
          <p:nvSpPr>
            <p:cNvPr id="1485" name="Google Shape;1485;p92"/>
            <p:cNvSpPr/>
            <p:nvPr/>
          </p:nvSpPr>
          <p:spPr>
            <a:xfrm>
              <a:off x="6403697" y="5203286"/>
              <a:ext cx="259674" cy="266997"/>
            </a:xfrm>
            <a:custGeom>
              <a:avLst/>
              <a:gdLst/>
              <a:ahLst/>
              <a:cxnLst/>
              <a:rect l="l" t="t" r="r" b="b"/>
              <a:pathLst>
                <a:path w="1702" h="1750" extrusionOk="0">
                  <a:moveTo>
                    <a:pt x="1622" y="0"/>
                  </a:moveTo>
                  <a:lnTo>
                    <a:pt x="1" y="1059"/>
                  </a:lnTo>
                  <a:lnTo>
                    <a:pt x="899" y="1749"/>
                  </a:lnTo>
                  <a:lnTo>
                    <a:pt x="1654" y="1413"/>
                  </a:lnTo>
                  <a:cubicBezTo>
                    <a:pt x="1654" y="1348"/>
                    <a:pt x="1702" y="64"/>
                    <a:pt x="1702" y="64"/>
                  </a:cubicBezTo>
                  <a:lnTo>
                    <a:pt x="162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92"/>
            <p:cNvSpPr/>
            <p:nvPr/>
          </p:nvSpPr>
          <p:spPr>
            <a:xfrm>
              <a:off x="6259366" y="5183604"/>
              <a:ext cx="384476" cy="240145"/>
            </a:xfrm>
            <a:custGeom>
              <a:avLst/>
              <a:gdLst/>
              <a:ahLst/>
              <a:cxnLst/>
              <a:rect l="l" t="t" r="r" b="b"/>
              <a:pathLst>
                <a:path w="2520" h="1574" extrusionOk="0">
                  <a:moveTo>
                    <a:pt x="2376" y="1"/>
                  </a:moveTo>
                  <a:lnTo>
                    <a:pt x="1235" y="883"/>
                  </a:lnTo>
                  <a:cubicBezTo>
                    <a:pt x="1235" y="883"/>
                    <a:pt x="392" y="337"/>
                    <a:pt x="338" y="337"/>
                  </a:cubicBezTo>
                  <a:cubicBezTo>
                    <a:pt x="338" y="337"/>
                    <a:pt x="337" y="337"/>
                    <a:pt x="337" y="337"/>
                  </a:cubicBezTo>
                  <a:cubicBezTo>
                    <a:pt x="304" y="337"/>
                    <a:pt x="0" y="354"/>
                    <a:pt x="0" y="354"/>
                  </a:cubicBezTo>
                  <a:lnTo>
                    <a:pt x="2070" y="1574"/>
                  </a:lnTo>
                  <a:lnTo>
                    <a:pt x="2312" y="1574"/>
                  </a:lnTo>
                  <a:lnTo>
                    <a:pt x="2423" y="1557"/>
                  </a:lnTo>
                  <a:lnTo>
                    <a:pt x="2520" y="161"/>
                  </a:lnTo>
                  <a:lnTo>
                    <a:pt x="23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92"/>
            <p:cNvSpPr/>
            <p:nvPr/>
          </p:nvSpPr>
          <p:spPr>
            <a:xfrm>
              <a:off x="5742459" y="5230138"/>
              <a:ext cx="913742" cy="663832"/>
            </a:xfrm>
            <a:custGeom>
              <a:avLst/>
              <a:gdLst/>
              <a:ahLst/>
              <a:cxnLst/>
              <a:rect l="l" t="t" r="r" b="b"/>
              <a:pathLst>
                <a:path w="5989" h="4351" extrusionOk="0">
                  <a:moveTo>
                    <a:pt x="3339" y="0"/>
                  </a:moveTo>
                  <a:lnTo>
                    <a:pt x="3228" y="81"/>
                  </a:lnTo>
                  <a:lnTo>
                    <a:pt x="1" y="3002"/>
                  </a:lnTo>
                  <a:lnTo>
                    <a:pt x="2280" y="4351"/>
                  </a:lnTo>
                  <a:lnTo>
                    <a:pt x="5988" y="1237"/>
                  </a:lnTo>
                  <a:lnTo>
                    <a:pt x="5988" y="1237"/>
                  </a:lnTo>
                  <a:lnTo>
                    <a:pt x="5458" y="1269"/>
                  </a:lnTo>
                  <a:lnTo>
                    <a:pt x="33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92"/>
            <p:cNvSpPr/>
            <p:nvPr/>
          </p:nvSpPr>
          <p:spPr>
            <a:xfrm>
              <a:off x="6264248" y="5231511"/>
              <a:ext cx="352742" cy="187356"/>
            </a:xfrm>
            <a:custGeom>
              <a:avLst/>
              <a:gdLst/>
              <a:ahLst/>
              <a:cxnLst/>
              <a:rect l="l" t="t" r="r" b="b"/>
              <a:pathLst>
                <a:path w="2312" h="1228" extrusionOk="0">
                  <a:moveTo>
                    <a:pt x="195" y="22"/>
                  </a:moveTo>
                  <a:cubicBezTo>
                    <a:pt x="186" y="23"/>
                    <a:pt x="180" y="23"/>
                    <a:pt x="176" y="23"/>
                  </a:cubicBezTo>
                  <a:lnTo>
                    <a:pt x="193" y="23"/>
                  </a:lnTo>
                  <a:cubicBezTo>
                    <a:pt x="193" y="23"/>
                    <a:pt x="194" y="22"/>
                    <a:pt x="195" y="22"/>
                  </a:cubicBezTo>
                  <a:close/>
                  <a:moveTo>
                    <a:pt x="16" y="23"/>
                  </a:moveTo>
                  <a:cubicBezTo>
                    <a:pt x="0" y="23"/>
                    <a:pt x="0" y="40"/>
                    <a:pt x="16" y="40"/>
                  </a:cubicBezTo>
                  <a:cubicBezTo>
                    <a:pt x="64" y="40"/>
                    <a:pt x="112" y="23"/>
                    <a:pt x="176" y="23"/>
                  </a:cubicBezTo>
                  <a:close/>
                  <a:moveTo>
                    <a:pt x="277" y="1"/>
                  </a:moveTo>
                  <a:cubicBezTo>
                    <a:pt x="248" y="1"/>
                    <a:pt x="208" y="11"/>
                    <a:pt x="195" y="22"/>
                  </a:cubicBezTo>
                  <a:lnTo>
                    <a:pt x="195" y="22"/>
                  </a:lnTo>
                  <a:cubicBezTo>
                    <a:pt x="214" y="20"/>
                    <a:pt x="244" y="16"/>
                    <a:pt x="268" y="16"/>
                  </a:cubicBezTo>
                  <a:cubicBezTo>
                    <a:pt x="285" y="16"/>
                    <a:pt x="299" y="18"/>
                    <a:pt x="305" y="23"/>
                  </a:cubicBezTo>
                  <a:cubicBezTo>
                    <a:pt x="353" y="55"/>
                    <a:pt x="401" y="72"/>
                    <a:pt x="433" y="104"/>
                  </a:cubicBezTo>
                  <a:cubicBezTo>
                    <a:pt x="658" y="232"/>
                    <a:pt x="899" y="376"/>
                    <a:pt x="1124" y="505"/>
                  </a:cubicBezTo>
                  <a:cubicBezTo>
                    <a:pt x="1509" y="746"/>
                    <a:pt x="1910" y="986"/>
                    <a:pt x="2295" y="1228"/>
                  </a:cubicBezTo>
                  <a:cubicBezTo>
                    <a:pt x="2295" y="1228"/>
                    <a:pt x="2312" y="1211"/>
                    <a:pt x="2295" y="1211"/>
                  </a:cubicBezTo>
                  <a:cubicBezTo>
                    <a:pt x="1910" y="971"/>
                    <a:pt x="1509" y="729"/>
                    <a:pt x="1107" y="489"/>
                  </a:cubicBezTo>
                  <a:cubicBezTo>
                    <a:pt x="882" y="361"/>
                    <a:pt x="658" y="216"/>
                    <a:pt x="418" y="87"/>
                  </a:cubicBezTo>
                  <a:cubicBezTo>
                    <a:pt x="385" y="55"/>
                    <a:pt x="353" y="40"/>
                    <a:pt x="305" y="8"/>
                  </a:cubicBezTo>
                  <a:cubicBezTo>
                    <a:pt x="300" y="3"/>
                    <a:pt x="290" y="1"/>
                    <a:pt x="2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92"/>
            <p:cNvSpPr/>
            <p:nvPr/>
          </p:nvSpPr>
          <p:spPr>
            <a:xfrm>
              <a:off x="6599597" y="5186045"/>
              <a:ext cx="19834" cy="219853"/>
            </a:xfrm>
            <a:custGeom>
              <a:avLst/>
              <a:gdLst/>
              <a:ahLst/>
              <a:cxnLst/>
              <a:rect l="l" t="t" r="r" b="b"/>
              <a:pathLst>
                <a:path w="130" h="1441" extrusionOk="0">
                  <a:moveTo>
                    <a:pt x="114" y="0"/>
                  </a:moveTo>
                  <a:cubicBezTo>
                    <a:pt x="82" y="482"/>
                    <a:pt x="49" y="963"/>
                    <a:pt x="1" y="1429"/>
                  </a:cubicBezTo>
                  <a:cubicBezTo>
                    <a:pt x="1" y="1437"/>
                    <a:pt x="5" y="1441"/>
                    <a:pt x="9" y="1441"/>
                  </a:cubicBezTo>
                  <a:cubicBezTo>
                    <a:pt x="13" y="1441"/>
                    <a:pt x="17" y="1437"/>
                    <a:pt x="17" y="1429"/>
                  </a:cubicBezTo>
                  <a:cubicBezTo>
                    <a:pt x="49" y="963"/>
                    <a:pt x="97" y="482"/>
                    <a:pt x="1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92"/>
            <p:cNvSpPr/>
            <p:nvPr/>
          </p:nvSpPr>
          <p:spPr>
            <a:xfrm>
              <a:off x="6180945" y="5391709"/>
              <a:ext cx="200935" cy="117631"/>
            </a:xfrm>
            <a:custGeom>
              <a:avLst/>
              <a:gdLst/>
              <a:ahLst/>
              <a:cxnLst/>
              <a:rect l="l" t="t" r="r" b="b"/>
              <a:pathLst>
                <a:path w="1317" h="771" extrusionOk="0">
                  <a:moveTo>
                    <a:pt x="16" y="0"/>
                  </a:moveTo>
                  <a:cubicBezTo>
                    <a:pt x="16" y="0"/>
                    <a:pt x="0" y="17"/>
                    <a:pt x="16" y="17"/>
                  </a:cubicBezTo>
                  <a:cubicBezTo>
                    <a:pt x="450" y="274"/>
                    <a:pt x="867" y="514"/>
                    <a:pt x="1300" y="771"/>
                  </a:cubicBezTo>
                  <a:cubicBezTo>
                    <a:pt x="1317" y="771"/>
                    <a:pt x="1317" y="755"/>
                    <a:pt x="1317" y="755"/>
                  </a:cubicBezTo>
                  <a:cubicBezTo>
                    <a:pt x="883" y="514"/>
                    <a:pt x="450" y="257"/>
                    <a:pt x="16" y="0"/>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92"/>
            <p:cNvSpPr/>
            <p:nvPr/>
          </p:nvSpPr>
          <p:spPr>
            <a:xfrm>
              <a:off x="6146617" y="5416120"/>
              <a:ext cx="198494" cy="117784"/>
            </a:xfrm>
            <a:custGeom>
              <a:avLst/>
              <a:gdLst/>
              <a:ahLst/>
              <a:cxnLst/>
              <a:rect l="l" t="t" r="r" b="b"/>
              <a:pathLst>
                <a:path w="1301" h="772" extrusionOk="0">
                  <a:moveTo>
                    <a:pt x="1" y="1"/>
                  </a:moveTo>
                  <a:lnTo>
                    <a:pt x="1" y="18"/>
                  </a:lnTo>
                  <a:cubicBezTo>
                    <a:pt x="434" y="274"/>
                    <a:pt x="868" y="515"/>
                    <a:pt x="1300" y="771"/>
                  </a:cubicBezTo>
                  <a:lnTo>
                    <a:pt x="1300" y="756"/>
                  </a:lnTo>
                  <a:cubicBezTo>
                    <a:pt x="868" y="515"/>
                    <a:pt x="434" y="258"/>
                    <a:pt x="1" y="1"/>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92"/>
            <p:cNvSpPr/>
            <p:nvPr/>
          </p:nvSpPr>
          <p:spPr>
            <a:xfrm>
              <a:off x="6114730" y="5445566"/>
              <a:ext cx="198646" cy="115343"/>
            </a:xfrm>
            <a:custGeom>
              <a:avLst/>
              <a:gdLst/>
              <a:ahLst/>
              <a:cxnLst/>
              <a:rect l="l" t="t" r="r" b="b"/>
              <a:pathLst>
                <a:path w="1302" h="756" extrusionOk="0">
                  <a:moveTo>
                    <a:pt x="0" y="1"/>
                  </a:moveTo>
                  <a:lnTo>
                    <a:pt x="0" y="1"/>
                  </a:lnTo>
                  <a:cubicBezTo>
                    <a:pt x="434" y="257"/>
                    <a:pt x="867" y="499"/>
                    <a:pt x="1301" y="756"/>
                  </a:cubicBezTo>
                  <a:lnTo>
                    <a:pt x="1301" y="739"/>
                  </a:lnTo>
                  <a:cubicBezTo>
                    <a:pt x="867" y="499"/>
                    <a:pt x="434" y="242"/>
                    <a:pt x="0" y="1"/>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92"/>
            <p:cNvSpPr/>
            <p:nvPr/>
          </p:nvSpPr>
          <p:spPr>
            <a:xfrm>
              <a:off x="6082995" y="5472571"/>
              <a:ext cx="200172" cy="116258"/>
            </a:xfrm>
            <a:custGeom>
              <a:avLst/>
              <a:gdLst/>
              <a:ahLst/>
              <a:cxnLst/>
              <a:rect l="l" t="t" r="r" b="b"/>
              <a:pathLst>
                <a:path w="1312" h="762" extrusionOk="0">
                  <a:moveTo>
                    <a:pt x="16" y="1"/>
                  </a:moveTo>
                  <a:cubicBezTo>
                    <a:pt x="0" y="1"/>
                    <a:pt x="0" y="1"/>
                    <a:pt x="0" y="16"/>
                  </a:cubicBezTo>
                  <a:cubicBezTo>
                    <a:pt x="433" y="258"/>
                    <a:pt x="867" y="514"/>
                    <a:pt x="1300" y="755"/>
                  </a:cubicBezTo>
                  <a:cubicBezTo>
                    <a:pt x="867" y="498"/>
                    <a:pt x="450" y="258"/>
                    <a:pt x="16" y="1"/>
                  </a:cubicBezTo>
                  <a:close/>
                  <a:moveTo>
                    <a:pt x="1300" y="755"/>
                  </a:moveTo>
                  <a:cubicBezTo>
                    <a:pt x="1300" y="760"/>
                    <a:pt x="1302" y="762"/>
                    <a:pt x="1304" y="762"/>
                  </a:cubicBezTo>
                  <a:cubicBezTo>
                    <a:pt x="1307" y="762"/>
                    <a:pt x="1311" y="755"/>
                    <a:pt x="1300" y="755"/>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92"/>
            <p:cNvSpPr/>
            <p:nvPr/>
          </p:nvSpPr>
          <p:spPr>
            <a:xfrm>
              <a:off x="6051108" y="5499423"/>
              <a:ext cx="200935" cy="117784"/>
            </a:xfrm>
            <a:custGeom>
              <a:avLst/>
              <a:gdLst/>
              <a:ahLst/>
              <a:cxnLst/>
              <a:rect l="l" t="t" r="r" b="b"/>
              <a:pathLst>
                <a:path w="1317" h="772" extrusionOk="0">
                  <a:moveTo>
                    <a:pt x="17" y="1"/>
                  </a:moveTo>
                  <a:cubicBezTo>
                    <a:pt x="0" y="1"/>
                    <a:pt x="0" y="17"/>
                    <a:pt x="0" y="17"/>
                  </a:cubicBezTo>
                  <a:cubicBezTo>
                    <a:pt x="434" y="258"/>
                    <a:pt x="867" y="514"/>
                    <a:pt x="1301" y="771"/>
                  </a:cubicBezTo>
                  <a:cubicBezTo>
                    <a:pt x="1301" y="771"/>
                    <a:pt x="1316" y="756"/>
                    <a:pt x="1301" y="756"/>
                  </a:cubicBezTo>
                  <a:cubicBezTo>
                    <a:pt x="884" y="499"/>
                    <a:pt x="450" y="258"/>
                    <a:pt x="17" y="1"/>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92"/>
            <p:cNvSpPr/>
            <p:nvPr/>
          </p:nvSpPr>
          <p:spPr>
            <a:xfrm>
              <a:off x="6122205" y="5423596"/>
              <a:ext cx="453133" cy="379747"/>
            </a:xfrm>
            <a:custGeom>
              <a:avLst/>
              <a:gdLst/>
              <a:ahLst/>
              <a:cxnLst/>
              <a:rect l="l" t="t" r="r" b="b"/>
              <a:pathLst>
                <a:path w="2970" h="2489" extrusionOk="0">
                  <a:moveTo>
                    <a:pt x="2969" y="1"/>
                  </a:moveTo>
                  <a:cubicBezTo>
                    <a:pt x="2857" y="65"/>
                    <a:pt x="2777" y="145"/>
                    <a:pt x="2680" y="225"/>
                  </a:cubicBezTo>
                  <a:cubicBezTo>
                    <a:pt x="2456" y="418"/>
                    <a:pt x="2247" y="594"/>
                    <a:pt x="2023" y="787"/>
                  </a:cubicBezTo>
                  <a:cubicBezTo>
                    <a:pt x="1509" y="1204"/>
                    <a:pt x="995" y="1638"/>
                    <a:pt x="482" y="2071"/>
                  </a:cubicBezTo>
                  <a:cubicBezTo>
                    <a:pt x="321" y="2216"/>
                    <a:pt x="161" y="2344"/>
                    <a:pt x="0" y="2473"/>
                  </a:cubicBezTo>
                  <a:cubicBezTo>
                    <a:pt x="0" y="2473"/>
                    <a:pt x="0" y="2488"/>
                    <a:pt x="16" y="2488"/>
                  </a:cubicBezTo>
                  <a:cubicBezTo>
                    <a:pt x="835" y="1782"/>
                    <a:pt x="1653" y="1092"/>
                    <a:pt x="2488" y="401"/>
                  </a:cubicBezTo>
                  <a:cubicBezTo>
                    <a:pt x="2648" y="273"/>
                    <a:pt x="2793" y="129"/>
                    <a:pt x="2969" y="1"/>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92"/>
            <p:cNvSpPr/>
            <p:nvPr/>
          </p:nvSpPr>
          <p:spPr>
            <a:xfrm>
              <a:off x="4674775" y="4222111"/>
              <a:ext cx="952800" cy="1311339"/>
            </a:xfrm>
            <a:custGeom>
              <a:avLst/>
              <a:gdLst/>
              <a:ahLst/>
              <a:cxnLst/>
              <a:rect l="l" t="t" r="r" b="b"/>
              <a:pathLst>
                <a:path w="6245" h="8595" extrusionOk="0">
                  <a:moveTo>
                    <a:pt x="2980" y="0"/>
                  </a:moveTo>
                  <a:cubicBezTo>
                    <a:pt x="2718" y="0"/>
                    <a:pt x="2455" y="53"/>
                    <a:pt x="2215" y="154"/>
                  </a:cubicBezTo>
                  <a:lnTo>
                    <a:pt x="385" y="1471"/>
                  </a:lnTo>
                  <a:cubicBezTo>
                    <a:pt x="0" y="3236"/>
                    <a:pt x="1301" y="5291"/>
                    <a:pt x="1494" y="7089"/>
                  </a:cubicBezTo>
                  <a:cubicBezTo>
                    <a:pt x="1509" y="7202"/>
                    <a:pt x="1526" y="7313"/>
                    <a:pt x="1590" y="7394"/>
                  </a:cubicBezTo>
                  <a:cubicBezTo>
                    <a:pt x="1654" y="7490"/>
                    <a:pt x="1750" y="7538"/>
                    <a:pt x="1830" y="7587"/>
                  </a:cubicBezTo>
                  <a:cubicBezTo>
                    <a:pt x="2713" y="8020"/>
                    <a:pt x="3628" y="8405"/>
                    <a:pt x="4591" y="8550"/>
                  </a:cubicBezTo>
                  <a:cubicBezTo>
                    <a:pt x="4740" y="8578"/>
                    <a:pt x="4895" y="8595"/>
                    <a:pt x="5052" y="8595"/>
                  </a:cubicBezTo>
                  <a:cubicBezTo>
                    <a:pt x="5165" y="8595"/>
                    <a:pt x="5279" y="8586"/>
                    <a:pt x="5393" y="8565"/>
                  </a:cubicBezTo>
                  <a:cubicBezTo>
                    <a:pt x="5650" y="8501"/>
                    <a:pt x="5907" y="8373"/>
                    <a:pt x="6068" y="8148"/>
                  </a:cubicBezTo>
                  <a:cubicBezTo>
                    <a:pt x="6213" y="7923"/>
                    <a:pt x="6245" y="7619"/>
                    <a:pt x="6132" y="7362"/>
                  </a:cubicBezTo>
                  <a:cubicBezTo>
                    <a:pt x="6052" y="7169"/>
                    <a:pt x="5892" y="7009"/>
                    <a:pt x="5747" y="6848"/>
                  </a:cubicBezTo>
                  <a:cubicBezTo>
                    <a:pt x="5618" y="6671"/>
                    <a:pt x="5506" y="6463"/>
                    <a:pt x="5522" y="6254"/>
                  </a:cubicBezTo>
                  <a:cubicBezTo>
                    <a:pt x="5571" y="5933"/>
                    <a:pt x="5924" y="5693"/>
                    <a:pt x="5892" y="5372"/>
                  </a:cubicBezTo>
                  <a:cubicBezTo>
                    <a:pt x="5860" y="5019"/>
                    <a:pt x="5410" y="4858"/>
                    <a:pt x="5329" y="4505"/>
                  </a:cubicBezTo>
                  <a:cubicBezTo>
                    <a:pt x="5250" y="4152"/>
                    <a:pt x="5603" y="3846"/>
                    <a:pt x="5618" y="3478"/>
                  </a:cubicBezTo>
                  <a:cubicBezTo>
                    <a:pt x="5618" y="3076"/>
                    <a:pt x="5218" y="2803"/>
                    <a:pt x="5040" y="2434"/>
                  </a:cubicBezTo>
                  <a:cubicBezTo>
                    <a:pt x="4929" y="2177"/>
                    <a:pt x="4929" y="1872"/>
                    <a:pt x="4880" y="1584"/>
                  </a:cubicBezTo>
                  <a:cubicBezTo>
                    <a:pt x="4768" y="1021"/>
                    <a:pt x="4398" y="507"/>
                    <a:pt x="3885" y="235"/>
                  </a:cubicBezTo>
                  <a:cubicBezTo>
                    <a:pt x="3612" y="77"/>
                    <a:pt x="3297" y="0"/>
                    <a:pt x="29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92"/>
            <p:cNvSpPr/>
            <p:nvPr/>
          </p:nvSpPr>
          <p:spPr>
            <a:xfrm>
              <a:off x="4777607" y="4233401"/>
              <a:ext cx="631945" cy="767885"/>
            </a:xfrm>
            <a:custGeom>
              <a:avLst/>
              <a:gdLst/>
              <a:ahLst/>
              <a:cxnLst/>
              <a:rect l="l" t="t" r="r" b="b"/>
              <a:pathLst>
                <a:path w="4142" h="5033" extrusionOk="0">
                  <a:moveTo>
                    <a:pt x="1766" y="1"/>
                  </a:moveTo>
                  <a:cubicBezTo>
                    <a:pt x="1766" y="1"/>
                    <a:pt x="578" y="530"/>
                    <a:pt x="289" y="1477"/>
                  </a:cubicBezTo>
                  <a:cubicBezTo>
                    <a:pt x="0" y="2408"/>
                    <a:pt x="1092" y="3804"/>
                    <a:pt x="1092" y="3804"/>
                  </a:cubicBezTo>
                  <a:cubicBezTo>
                    <a:pt x="1092" y="3804"/>
                    <a:pt x="2039" y="4735"/>
                    <a:pt x="2472" y="4928"/>
                  </a:cubicBezTo>
                  <a:cubicBezTo>
                    <a:pt x="2636" y="4998"/>
                    <a:pt x="2807" y="5032"/>
                    <a:pt x="2969" y="5032"/>
                  </a:cubicBezTo>
                  <a:cubicBezTo>
                    <a:pt x="3251" y="5032"/>
                    <a:pt x="3508" y="4929"/>
                    <a:pt x="3660" y="4735"/>
                  </a:cubicBezTo>
                  <a:cubicBezTo>
                    <a:pt x="3901" y="4414"/>
                    <a:pt x="3788" y="3644"/>
                    <a:pt x="3788" y="3644"/>
                  </a:cubicBezTo>
                  <a:cubicBezTo>
                    <a:pt x="3788" y="3644"/>
                    <a:pt x="4142" y="3483"/>
                    <a:pt x="4142" y="3387"/>
                  </a:cubicBezTo>
                  <a:cubicBezTo>
                    <a:pt x="4142" y="3243"/>
                    <a:pt x="3821" y="2713"/>
                    <a:pt x="3821" y="2713"/>
                  </a:cubicBezTo>
                  <a:lnTo>
                    <a:pt x="3917" y="2231"/>
                  </a:lnTo>
                  <a:cubicBezTo>
                    <a:pt x="3901" y="658"/>
                    <a:pt x="3067" y="594"/>
                    <a:pt x="3067" y="594"/>
                  </a:cubicBezTo>
                  <a:lnTo>
                    <a:pt x="1766" y="1"/>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92"/>
            <p:cNvSpPr/>
            <p:nvPr/>
          </p:nvSpPr>
          <p:spPr>
            <a:xfrm>
              <a:off x="4897680" y="4777159"/>
              <a:ext cx="318566" cy="477544"/>
            </a:xfrm>
            <a:custGeom>
              <a:avLst/>
              <a:gdLst/>
              <a:ahLst/>
              <a:cxnLst/>
              <a:rect l="l" t="t" r="r" b="b"/>
              <a:pathLst>
                <a:path w="2088" h="3130" extrusionOk="0">
                  <a:moveTo>
                    <a:pt x="257" y="0"/>
                  </a:moveTo>
                  <a:lnTo>
                    <a:pt x="0" y="2600"/>
                  </a:lnTo>
                  <a:lnTo>
                    <a:pt x="2087" y="3130"/>
                  </a:lnTo>
                  <a:lnTo>
                    <a:pt x="2087" y="722"/>
                  </a:lnTo>
                  <a:lnTo>
                    <a:pt x="257"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92"/>
            <p:cNvSpPr/>
            <p:nvPr/>
          </p:nvSpPr>
          <p:spPr>
            <a:xfrm>
              <a:off x="5247827" y="4595601"/>
              <a:ext cx="49128" cy="64079"/>
            </a:xfrm>
            <a:custGeom>
              <a:avLst/>
              <a:gdLst/>
              <a:ahLst/>
              <a:cxnLst/>
              <a:rect l="l" t="t" r="r" b="b"/>
              <a:pathLst>
                <a:path w="322" h="420" extrusionOk="0">
                  <a:moveTo>
                    <a:pt x="175" y="0"/>
                  </a:moveTo>
                  <a:cubicBezTo>
                    <a:pt x="101" y="0"/>
                    <a:pt x="31" y="91"/>
                    <a:pt x="17" y="195"/>
                  </a:cubicBezTo>
                  <a:cubicBezTo>
                    <a:pt x="0" y="307"/>
                    <a:pt x="49" y="403"/>
                    <a:pt x="129" y="420"/>
                  </a:cubicBezTo>
                  <a:cubicBezTo>
                    <a:pt x="177" y="420"/>
                    <a:pt x="210" y="403"/>
                    <a:pt x="242" y="371"/>
                  </a:cubicBezTo>
                  <a:cubicBezTo>
                    <a:pt x="274" y="339"/>
                    <a:pt x="289" y="291"/>
                    <a:pt x="306" y="227"/>
                  </a:cubicBezTo>
                  <a:cubicBezTo>
                    <a:pt x="321" y="114"/>
                    <a:pt x="274" y="18"/>
                    <a:pt x="193" y="2"/>
                  </a:cubicBezTo>
                  <a:cubicBezTo>
                    <a:pt x="187" y="1"/>
                    <a:pt x="181" y="0"/>
                    <a:pt x="1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92"/>
            <p:cNvSpPr/>
            <p:nvPr/>
          </p:nvSpPr>
          <p:spPr>
            <a:xfrm>
              <a:off x="5218381" y="4538693"/>
              <a:ext cx="105578" cy="18156"/>
            </a:xfrm>
            <a:custGeom>
              <a:avLst/>
              <a:gdLst/>
              <a:ahLst/>
              <a:cxnLst/>
              <a:rect l="l" t="t" r="r" b="b"/>
              <a:pathLst>
                <a:path w="692" h="119" extrusionOk="0">
                  <a:moveTo>
                    <a:pt x="171" y="0"/>
                  </a:moveTo>
                  <a:cubicBezTo>
                    <a:pt x="122" y="0"/>
                    <a:pt x="71" y="2"/>
                    <a:pt x="17" y="5"/>
                  </a:cubicBezTo>
                  <a:cubicBezTo>
                    <a:pt x="1" y="5"/>
                    <a:pt x="1" y="38"/>
                    <a:pt x="17" y="38"/>
                  </a:cubicBezTo>
                  <a:cubicBezTo>
                    <a:pt x="67" y="34"/>
                    <a:pt x="116" y="32"/>
                    <a:pt x="165" y="32"/>
                  </a:cubicBezTo>
                  <a:cubicBezTo>
                    <a:pt x="335" y="32"/>
                    <a:pt x="497" y="56"/>
                    <a:pt x="659" y="118"/>
                  </a:cubicBezTo>
                  <a:cubicBezTo>
                    <a:pt x="675" y="118"/>
                    <a:pt x="691" y="86"/>
                    <a:pt x="675" y="86"/>
                  </a:cubicBezTo>
                  <a:cubicBezTo>
                    <a:pt x="500" y="23"/>
                    <a:pt x="345" y="0"/>
                    <a:pt x="1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92"/>
            <p:cNvSpPr/>
            <p:nvPr/>
          </p:nvSpPr>
          <p:spPr>
            <a:xfrm>
              <a:off x="5201294" y="4788907"/>
              <a:ext cx="120073" cy="63011"/>
            </a:xfrm>
            <a:custGeom>
              <a:avLst/>
              <a:gdLst/>
              <a:ahLst/>
              <a:cxnLst/>
              <a:rect l="l" t="t" r="r" b="b"/>
              <a:pathLst>
                <a:path w="787" h="413" extrusionOk="0">
                  <a:moveTo>
                    <a:pt x="153" y="0"/>
                  </a:moveTo>
                  <a:cubicBezTo>
                    <a:pt x="101" y="0"/>
                    <a:pt x="58" y="3"/>
                    <a:pt x="33" y="3"/>
                  </a:cubicBezTo>
                  <a:lnTo>
                    <a:pt x="1" y="3"/>
                  </a:lnTo>
                  <a:cubicBezTo>
                    <a:pt x="1" y="3"/>
                    <a:pt x="48" y="340"/>
                    <a:pt x="322" y="405"/>
                  </a:cubicBezTo>
                  <a:cubicBezTo>
                    <a:pt x="352" y="410"/>
                    <a:pt x="381" y="412"/>
                    <a:pt x="409" y="412"/>
                  </a:cubicBezTo>
                  <a:cubicBezTo>
                    <a:pt x="634" y="412"/>
                    <a:pt x="787" y="260"/>
                    <a:pt x="787" y="260"/>
                  </a:cubicBezTo>
                  <a:cubicBezTo>
                    <a:pt x="787" y="260"/>
                    <a:pt x="626" y="99"/>
                    <a:pt x="434" y="35"/>
                  </a:cubicBezTo>
                  <a:cubicBezTo>
                    <a:pt x="336" y="6"/>
                    <a:pt x="233" y="0"/>
                    <a:pt x="153"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92"/>
            <p:cNvSpPr/>
            <p:nvPr/>
          </p:nvSpPr>
          <p:spPr>
            <a:xfrm>
              <a:off x="5012717" y="4877397"/>
              <a:ext cx="203528" cy="193764"/>
            </a:xfrm>
            <a:custGeom>
              <a:avLst/>
              <a:gdLst/>
              <a:ahLst/>
              <a:cxnLst/>
              <a:rect l="l" t="t" r="r" b="b"/>
              <a:pathLst>
                <a:path w="1334" h="1270" extrusionOk="0">
                  <a:moveTo>
                    <a:pt x="0" y="1"/>
                  </a:moveTo>
                  <a:cubicBezTo>
                    <a:pt x="0" y="1"/>
                    <a:pt x="65" y="675"/>
                    <a:pt x="627" y="980"/>
                  </a:cubicBezTo>
                  <a:cubicBezTo>
                    <a:pt x="1122" y="1257"/>
                    <a:pt x="1300" y="1269"/>
                    <a:pt x="1329" y="1269"/>
                  </a:cubicBezTo>
                  <a:cubicBezTo>
                    <a:pt x="1332" y="1269"/>
                    <a:pt x="1333" y="1269"/>
                    <a:pt x="1333" y="1269"/>
                  </a:cubicBezTo>
                  <a:lnTo>
                    <a:pt x="1333" y="820"/>
                  </a:lnTo>
                  <a:cubicBezTo>
                    <a:pt x="1333" y="820"/>
                    <a:pt x="402" y="531"/>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92"/>
            <p:cNvSpPr/>
            <p:nvPr/>
          </p:nvSpPr>
          <p:spPr>
            <a:xfrm>
              <a:off x="4706662" y="4201361"/>
              <a:ext cx="582970" cy="712960"/>
            </a:xfrm>
            <a:custGeom>
              <a:avLst/>
              <a:gdLst/>
              <a:ahLst/>
              <a:cxnLst/>
              <a:rect l="l" t="t" r="r" b="b"/>
              <a:pathLst>
                <a:path w="3821" h="4673" extrusionOk="0">
                  <a:moveTo>
                    <a:pt x="2265" y="1"/>
                  </a:moveTo>
                  <a:cubicBezTo>
                    <a:pt x="2248" y="1"/>
                    <a:pt x="2232" y="1"/>
                    <a:pt x="2216" y="1"/>
                  </a:cubicBezTo>
                  <a:cubicBezTo>
                    <a:pt x="1606" y="1"/>
                    <a:pt x="1011" y="275"/>
                    <a:pt x="626" y="740"/>
                  </a:cubicBezTo>
                  <a:cubicBezTo>
                    <a:pt x="144" y="1318"/>
                    <a:pt x="0" y="2137"/>
                    <a:pt x="176" y="2859"/>
                  </a:cubicBezTo>
                  <a:cubicBezTo>
                    <a:pt x="354" y="3597"/>
                    <a:pt x="818" y="4224"/>
                    <a:pt x="1413" y="4673"/>
                  </a:cubicBezTo>
                  <a:lnTo>
                    <a:pt x="1606" y="3293"/>
                  </a:lnTo>
                  <a:cubicBezTo>
                    <a:pt x="2006" y="3228"/>
                    <a:pt x="2344" y="2923"/>
                    <a:pt x="2456" y="2538"/>
                  </a:cubicBezTo>
                  <a:cubicBezTo>
                    <a:pt x="2504" y="2377"/>
                    <a:pt x="2520" y="2201"/>
                    <a:pt x="2633" y="2088"/>
                  </a:cubicBezTo>
                  <a:cubicBezTo>
                    <a:pt x="2729" y="2008"/>
                    <a:pt x="2873" y="1976"/>
                    <a:pt x="3001" y="1928"/>
                  </a:cubicBezTo>
                  <a:cubicBezTo>
                    <a:pt x="3483" y="1752"/>
                    <a:pt x="3740" y="1221"/>
                    <a:pt x="3821" y="724"/>
                  </a:cubicBezTo>
                  <a:cubicBezTo>
                    <a:pt x="3430" y="271"/>
                    <a:pt x="2857" y="1"/>
                    <a:pt x="22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92"/>
            <p:cNvSpPr/>
            <p:nvPr/>
          </p:nvSpPr>
          <p:spPr>
            <a:xfrm>
              <a:off x="4846111" y="4563867"/>
              <a:ext cx="130142" cy="213445"/>
            </a:xfrm>
            <a:custGeom>
              <a:avLst/>
              <a:gdLst/>
              <a:ahLst/>
              <a:cxnLst/>
              <a:rect l="l" t="t" r="r" b="b"/>
              <a:pathLst>
                <a:path w="853" h="1399" extrusionOk="0">
                  <a:moveTo>
                    <a:pt x="418" y="1"/>
                  </a:moveTo>
                  <a:cubicBezTo>
                    <a:pt x="338" y="1"/>
                    <a:pt x="258" y="50"/>
                    <a:pt x="210" y="97"/>
                  </a:cubicBezTo>
                  <a:cubicBezTo>
                    <a:pt x="33" y="258"/>
                    <a:pt x="1" y="547"/>
                    <a:pt x="97" y="771"/>
                  </a:cubicBezTo>
                  <a:cubicBezTo>
                    <a:pt x="178" y="996"/>
                    <a:pt x="579" y="1221"/>
                    <a:pt x="756" y="1398"/>
                  </a:cubicBezTo>
                  <a:lnTo>
                    <a:pt x="852" y="226"/>
                  </a:lnTo>
                  <a:cubicBezTo>
                    <a:pt x="771" y="1"/>
                    <a:pt x="482" y="1"/>
                    <a:pt x="41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92"/>
            <p:cNvSpPr/>
            <p:nvPr/>
          </p:nvSpPr>
          <p:spPr>
            <a:xfrm>
              <a:off x="4835126" y="4707587"/>
              <a:ext cx="115801" cy="115801"/>
            </a:xfrm>
            <a:custGeom>
              <a:avLst/>
              <a:gdLst/>
              <a:ahLst/>
              <a:cxnLst/>
              <a:rect l="l" t="t" r="r" b="b"/>
              <a:pathLst>
                <a:path w="759" h="759" extrusionOk="0">
                  <a:moveTo>
                    <a:pt x="455" y="1"/>
                  </a:moveTo>
                  <a:cubicBezTo>
                    <a:pt x="198" y="1"/>
                    <a:pt x="1" y="254"/>
                    <a:pt x="89" y="520"/>
                  </a:cubicBezTo>
                  <a:cubicBezTo>
                    <a:pt x="145" y="676"/>
                    <a:pt x="289" y="759"/>
                    <a:pt x="438" y="759"/>
                  </a:cubicBezTo>
                  <a:cubicBezTo>
                    <a:pt x="550" y="759"/>
                    <a:pt x="665" y="713"/>
                    <a:pt x="747" y="617"/>
                  </a:cubicBezTo>
                  <a:cubicBezTo>
                    <a:pt x="759" y="605"/>
                    <a:pt x="746" y="594"/>
                    <a:pt x="732" y="594"/>
                  </a:cubicBezTo>
                  <a:cubicBezTo>
                    <a:pt x="726" y="594"/>
                    <a:pt x="720" y="595"/>
                    <a:pt x="715" y="600"/>
                  </a:cubicBezTo>
                  <a:cubicBezTo>
                    <a:pt x="640" y="688"/>
                    <a:pt x="543" y="731"/>
                    <a:pt x="447" y="731"/>
                  </a:cubicBezTo>
                  <a:cubicBezTo>
                    <a:pt x="315" y="731"/>
                    <a:pt x="186" y="652"/>
                    <a:pt x="122" y="504"/>
                  </a:cubicBezTo>
                  <a:cubicBezTo>
                    <a:pt x="15" y="262"/>
                    <a:pt x="222" y="36"/>
                    <a:pt x="460" y="36"/>
                  </a:cubicBezTo>
                  <a:cubicBezTo>
                    <a:pt x="476" y="36"/>
                    <a:pt x="491" y="37"/>
                    <a:pt x="507" y="39"/>
                  </a:cubicBezTo>
                  <a:cubicBezTo>
                    <a:pt x="539" y="39"/>
                    <a:pt x="539" y="7"/>
                    <a:pt x="522" y="7"/>
                  </a:cubicBezTo>
                  <a:cubicBezTo>
                    <a:pt x="499" y="3"/>
                    <a:pt x="477" y="1"/>
                    <a:pt x="455" y="1"/>
                  </a:cubicBezTo>
                  <a:close/>
                </a:path>
              </a:pathLst>
            </a:custGeom>
            <a:solidFill>
              <a:srgbClr val="E780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92"/>
            <p:cNvSpPr/>
            <p:nvPr/>
          </p:nvSpPr>
          <p:spPr>
            <a:xfrm>
              <a:off x="4723750" y="4083425"/>
              <a:ext cx="220464" cy="208868"/>
            </a:xfrm>
            <a:custGeom>
              <a:avLst/>
              <a:gdLst/>
              <a:ahLst/>
              <a:cxnLst/>
              <a:rect l="l" t="t" r="r" b="b"/>
              <a:pathLst>
                <a:path w="1445" h="1369" extrusionOk="0">
                  <a:moveTo>
                    <a:pt x="727" y="0"/>
                  </a:moveTo>
                  <a:cubicBezTo>
                    <a:pt x="677" y="0"/>
                    <a:pt x="627" y="7"/>
                    <a:pt x="578" y="21"/>
                  </a:cubicBezTo>
                  <a:cubicBezTo>
                    <a:pt x="225" y="117"/>
                    <a:pt x="0" y="518"/>
                    <a:pt x="113" y="871"/>
                  </a:cubicBezTo>
                  <a:cubicBezTo>
                    <a:pt x="204" y="1146"/>
                    <a:pt x="498" y="1335"/>
                    <a:pt x="787" y="1335"/>
                  </a:cubicBezTo>
                  <a:cubicBezTo>
                    <a:pt x="852" y="1335"/>
                    <a:pt x="918" y="1325"/>
                    <a:pt x="980" y="1305"/>
                  </a:cubicBezTo>
                  <a:lnTo>
                    <a:pt x="1044" y="1369"/>
                  </a:lnTo>
                  <a:cubicBezTo>
                    <a:pt x="1269" y="1160"/>
                    <a:pt x="1445" y="839"/>
                    <a:pt x="1381" y="534"/>
                  </a:cubicBezTo>
                  <a:cubicBezTo>
                    <a:pt x="1326" y="232"/>
                    <a:pt x="1024" y="0"/>
                    <a:pt x="7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92"/>
            <p:cNvSpPr/>
            <p:nvPr/>
          </p:nvSpPr>
          <p:spPr>
            <a:xfrm>
              <a:off x="4816818" y="4218754"/>
              <a:ext cx="122514" cy="78574"/>
            </a:xfrm>
            <a:custGeom>
              <a:avLst/>
              <a:gdLst/>
              <a:ahLst/>
              <a:cxnLst/>
              <a:rect l="l" t="t" r="r" b="b"/>
              <a:pathLst>
                <a:path w="803" h="515" extrusionOk="0">
                  <a:moveTo>
                    <a:pt x="803" y="0"/>
                  </a:moveTo>
                  <a:cubicBezTo>
                    <a:pt x="498" y="129"/>
                    <a:pt x="242" y="289"/>
                    <a:pt x="0" y="497"/>
                  </a:cubicBezTo>
                  <a:lnTo>
                    <a:pt x="0" y="514"/>
                  </a:lnTo>
                  <a:cubicBezTo>
                    <a:pt x="242" y="305"/>
                    <a:pt x="514" y="129"/>
                    <a:pt x="803" y="16"/>
                  </a:cubicBezTo>
                  <a:lnTo>
                    <a:pt x="8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92"/>
            <p:cNvSpPr/>
            <p:nvPr/>
          </p:nvSpPr>
          <p:spPr>
            <a:xfrm>
              <a:off x="4748161" y="4311822"/>
              <a:ext cx="539030" cy="149519"/>
            </a:xfrm>
            <a:custGeom>
              <a:avLst/>
              <a:gdLst/>
              <a:ahLst/>
              <a:cxnLst/>
              <a:rect l="l" t="t" r="r" b="b"/>
              <a:pathLst>
                <a:path w="3533" h="980" extrusionOk="0">
                  <a:moveTo>
                    <a:pt x="3517" y="0"/>
                  </a:moveTo>
                  <a:cubicBezTo>
                    <a:pt x="3452" y="144"/>
                    <a:pt x="3324" y="208"/>
                    <a:pt x="3211" y="273"/>
                  </a:cubicBezTo>
                  <a:cubicBezTo>
                    <a:pt x="3050" y="337"/>
                    <a:pt x="2907" y="401"/>
                    <a:pt x="2746" y="465"/>
                  </a:cubicBezTo>
                  <a:cubicBezTo>
                    <a:pt x="2441" y="594"/>
                    <a:pt x="2136" y="722"/>
                    <a:pt x="1815" y="835"/>
                  </a:cubicBezTo>
                  <a:cubicBezTo>
                    <a:pt x="2152" y="739"/>
                    <a:pt x="2473" y="594"/>
                    <a:pt x="2794" y="465"/>
                  </a:cubicBezTo>
                  <a:cubicBezTo>
                    <a:pt x="2954" y="386"/>
                    <a:pt x="3115" y="321"/>
                    <a:pt x="3260" y="257"/>
                  </a:cubicBezTo>
                  <a:cubicBezTo>
                    <a:pt x="3372" y="193"/>
                    <a:pt x="3485" y="129"/>
                    <a:pt x="3532" y="16"/>
                  </a:cubicBezTo>
                  <a:cubicBezTo>
                    <a:pt x="3532" y="0"/>
                    <a:pt x="3517" y="0"/>
                    <a:pt x="3517" y="0"/>
                  </a:cubicBezTo>
                  <a:close/>
                  <a:moveTo>
                    <a:pt x="17" y="722"/>
                  </a:moveTo>
                  <a:cubicBezTo>
                    <a:pt x="1" y="722"/>
                    <a:pt x="1" y="722"/>
                    <a:pt x="1" y="739"/>
                  </a:cubicBezTo>
                  <a:cubicBezTo>
                    <a:pt x="282" y="912"/>
                    <a:pt x="598" y="979"/>
                    <a:pt x="919" y="979"/>
                  </a:cubicBezTo>
                  <a:cubicBezTo>
                    <a:pt x="1221" y="979"/>
                    <a:pt x="1527" y="920"/>
                    <a:pt x="1815" y="835"/>
                  </a:cubicBezTo>
                  <a:lnTo>
                    <a:pt x="1815" y="835"/>
                  </a:lnTo>
                  <a:cubicBezTo>
                    <a:pt x="1536" y="917"/>
                    <a:pt x="1241" y="972"/>
                    <a:pt x="951" y="972"/>
                  </a:cubicBezTo>
                  <a:cubicBezTo>
                    <a:pt x="621" y="972"/>
                    <a:pt x="299" y="902"/>
                    <a:pt x="17" y="72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92"/>
            <p:cNvSpPr/>
            <p:nvPr/>
          </p:nvSpPr>
          <p:spPr>
            <a:xfrm>
              <a:off x="7699320" y="6677565"/>
              <a:ext cx="369830" cy="281644"/>
            </a:xfrm>
            <a:custGeom>
              <a:avLst/>
              <a:gdLst/>
              <a:ahLst/>
              <a:cxnLst/>
              <a:rect l="l" t="t" r="r" b="b"/>
              <a:pathLst>
                <a:path w="2424" h="1846" extrusionOk="0">
                  <a:moveTo>
                    <a:pt x="2231" y="0"/>
                  </a:moveTo>
                  <a:lnTo>
                    <a:pt x="0" y="48"/>
                  </a:lnTo>
                  <a:lnTo>
                    <a:pt x="33" y="1830"/>
                  </a:lnTo>
                  <a:lnTo>
                    <a:pt x="2424" y="1845"/>
                  </a:lnTo>
                  <a:lnTo>
                    <a:pt x="2231"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92"/>
            <p:cNvSpPr/>
            <p:nvPr/>
          </p:nvSpPr>
          <p:spPr>
            <a:xfrm>
              <a:off x="8044586" y="6275850"/>
              <a:ext cx="472814" cy="808316"/>
            </a:xfrm>
            <a:custGeom>
              <a:avLst/>
              <a:gdLst/>
              <a:ahLst/>
              <a:cxnLst/>
              <a:rect l="l" t="t" r="r" b="b"/>
              <a:pathLst>
                <a:path w="3099" h="5298" extrusionOk="0">
                  <a:moveTo>
                    <a:pt x="2681" y="1"/>
                  </a:moveTo>
                  <a:cubicBezTo>
                    <a:pt x="2312" y="129"/>
                    <a:pt x="2007" y="369"/>
                    <a:pt x="1815" y="707"/>
                  </a:cubicBezTo>
                  <a:cubicBezTo>
                    <a:pt x="1686" y="932"/>
                    <a:pt x="1509" y="1188"/>
                    <a:pt x="1252" y="1477"/>
                  </a:cubicBezTo>
                  <a:cubicBezTo>
                    <a:pt x="642" y="2135"/>
                    <a:pt x="0" y="2537"/>
                    <a:pt x="0" y="2537"/>
                  </a:cubicBezTo>
                  <a:lnTo>
                    <a:pt x="32" y="4607"/>
                  </a:lnTo>
                  <a:cubicBezTo>
                    <a:pt x="37" y="4606"/>
                    <a:pt x="42" y="4605"/>
                    <a:pt x="48" y="4605"/>
                  </a:cubicBezTo>
                  <a:cubicBezTo>
                    <a:pt x="222" y="4605"/>
                    <a:pt x="478" y="5105"/>
                    <a:pt x="1112" y="5105"/>
                  </a:cubicBezTo>
                  <a:cubicBezTo>
                    <a:pt x="1122" y="5105"/>
                    <a:pt x="1131" y="5105"/>
                    <a:pt x="1140" y="5105"/>
                  </a:cubicBezTo>
                  <a:lnTo>
                    <a:pt x="1413" y="5298"/>
                  </a:lnTo>
                  <a:cubicBezTo>
                    <a:pt x="1413" y="5298"/>
                    <a:pt x="1798" y="4928"/>
                    <a:pt x="1943" y="4511"/>
                  </a:cubicBezTo>
                  <a:cubicBezTo>
                    <a:pt x="2071" y="4078"/>
                    <a:pt x="1975" y="3596"/>
                    <a:pt x="2360" y="2986"/>
                  </a:cubicBezTo>
                  <a:cubicBezTo>
                    <a:pt x="2746" y="2392"/>
                    <a:pt x="3099" y="1477"/>
                    <a:pt x="3018" y="819"/>
                  </a:cubicBezTo>
                  <a:cubicBezTo>
                    <a:pt x="2921" y="161"/>
                    <a:pt x="2681" y="1"/>
                    <a:pt x="2681"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92"/>
            <p:cNvSpPr/>
            <p:nvPr/>
          </p:nvSpPr>
          <p:spPr>
            <a:xfrm>
              <a:off x="8218516" y="6295531"/>
              <a:ext cx="294002" cy="761629"/>
            </a:xfrm>
            <a:custGeom>
              <a:avLst/>
              <a:gdLst/>
              <a:ahLst/>
              <a:cxnLst/>
              <a:rect l="l" t="t" r="r" b="b"/>
              <a:pathLst>
                <a:path w="1927" h="4992" extrusionOk="0">
                  <a:moveTo>
                    <a:pt x="1396" y="0"/>
                  </a:moveTo>
                  <a:cubicBezTo>
                    <a:pt x="1381" y="0"/>
                    <a:pt x="1381" y="0"/>
                    <a:pt x="1381" y="16"/>
                  </a:cubicBezTo>
                  <a:cubicBezTo>
                    <a:pt x="1927" y="867"/>
                    <a:pt x="1285" y="1813"/>
                    <a:pt x="915" y="2584"/>
                  </a:cubicBezTo>
                  <a:cubicBezTo>
                    <a:pt x="818" y="2776"/>
                    <a:pt x="739" y="2969"/>
                    <a:pt x="675" y="3178"/>
                  </a:cubicBezTo>
                  <a:cubicBezTo>
                    <a:pt x="610" y="3403"/>
                    <a:pt x="578" y="3643"/>
                    <a:pt x="546" y="3885"/>
                  </a:cubicBezTo>
                  <a:cubicBezTo>
                    <a:pt x="482" y="4285"/>
                    <a:pt x="354" y="4735"/>
                    <a:pt x="0" y="4976"/>
                  </a:cubicBezTo>
                  <a:lnTo>
                    <a:pt x="0" y="4991"/>
                  </a:lnTo>
                  <a:cubicBezTo>
                    <a:pt x="321" y="4767"/>
                    <a:pt x="482" y="4366"/>
                    <a:pt x="529" y="3996"/>
                  </a:cubicBezTo>
                  <a:cubicBezTo>
                    <a:pt x="578" y="3756"/>
                    <a:pt x="594" y="3499"/>
                    <a:pt x="658" y="3258"/>
                  </a:cubicBezTo>
                  <a:cubicBezTo>
                    <a:pt x="722" y="3001"/>
                    <a:pt x="835" y="2761"/>
                    <a:pt x="963" y="2520"/>
                  </a:cubicBezTo>
                  <a:cubicBezTo>
                    <a:pt x="1332" y="1766"/>
                    <a:pt x="1910" y="835"/>
                    <a:pt x="139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92"/>
            <p:cNvSpPr/>
            <p:nvPr/>
          </p:nvSpPr>
          <p:spPr>
            <a:xfrm>
              <a:off x="8229043" y="6509891"/>
              <a:ext cx="77811" cy="55078"/>
            </a:xfrm>
            <a:custGeom>
              <a:avLst/>
              <a:gdLst/>
              <a:ahLst/>
              <a:cxnLst/>
              <a:rect l="l" t="t" r="r" b="b"/>
              <a:pathLst>
                <a:path w="510" h="361" extrusionOk="0">
                  <a:moveTo>
                    <a:pt x="8" y="0"/>
                  </a:moveTo>
                  <a:cubicBezTo>
                    <a:pt x="4" y="0"/>
                    <a:pt x="1" y="8"/>
                    <a:pt x="11" y="8"/>
                  </a:cubicBezTo>
                  <a:cubicBezTo>
                    <a:pt x="11" y="2"/>
                    <a:pt x="9" y="0"/>
                    <a:pt x="8" y="0"/>
                  </a:cubicBezTo>
                  <a:close/>
                  <a:moveTo>
                    <a:pt x="11" y="8"/>
                  </a:moveTo>
                  <a:cubicBezTo>
                    <a:pt x="140" y="168"/>
                    <a:pt x="300" y="297"/>
                    <a:pt x="509" y="361"/>
                  </a:cubicBezTo>
                  <a:lnTo>
                    <a:pt x="509" y="344"/>
                  </a:lnTo>
                  <a:cubicBezTo>
                    <a:pt x="317" y="280"/>
                    <a:pt x="140" y="168"/>
                    <a:pt x="11" y="8"/>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92"/>
            <p:cNvSpPr/>
            <p:nvPr/>
          </p:nvSpPr>
          <p:spPr>
            <a:xfrm>
              <a:off x="8184187" y="6547576"/>
              <a:ext cx="73691" cy="76132"/>
            </a:xfrm>
            <a:custGeom>
              <a:avLst/>
              <a:gdLst/>
              <a:ahLst/>
              <a:cxnLst/>
              <a:rect l="l" t="t" r="r" b="b"/>
              <a:pathLst>
                <a:path w="483" h="499" extrusionOk="0">
                  <a:moveTo>
                    <a:pt x="16" y="1"/>
                  </a:moveTo>
                  <a:cubicBezTo>
                    <a:pt x="16" y="1"/>
                    <a:pt x="1" y="1"/>
                    <a:pt x="16" y="17"/>
                  </a:cubicBezTo>
                  <a:cubicBezTo>
                    <a:pt x="112" y="210"/>
                    <a:pt x="273" y="371"/>
                    <a:pt x="466" y="499"/>
                  </a:cubicBezTo>
                  <a:cubicBezTo>
                    <a:pt x="466" y="499"/>
                    <a:pt x="482" y="499"/>
                    <a:pt x="466" y="482"/>
                  </a:cubicBezTo>
                  <a:cubicBezTo>
                    <a:pt x="273" y="371"/>
                    <a:pt x="129" y="210"/>
                    <a:pt x="16"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92"/>
            <p:cNvSpPr/>
            <p:nvPr/>
          </p:nvSpPr>
          <p:spPr>
            <a:xfrm>
              <a:off x="8149859" y="6594262"/>
              <a:ext cx="56451" cy="83456"/>
            </a:xfrm>
            <a:custGeom>
              <a:avLst/>
              <a:gdLst/>
              <a:ahLst/>
              <a:cxnLst/>
              <a:rect l="l" t="t" r="r" b="b"/>
              <a:pathLst>
                <a:path w="370" h="547" extrusionOk="0">
                  <a:moveTo>
                    <a:pt x="1" y="0"/>
                  </a:moveTo>
                  <a:cubicBezTo>
                    <a:pt x="48" y="225"/>
                    <a:pt x="177" y="418"/>
                    <a:pt x="369" y="546"/>
                  </a:cubicBezTo>
                  <a:cubicBezTo>
                    <a:pt x="194" y="418"/>
                    <a:pt x="65" y="225"/>
                    <a:pt x="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92"/>
            <p:cNvSpPr/>
            <p:nvPr/>
          </p:nvSpPr>
          <p:spPr>
            <a:xfrm>
              <a:off x="8083644" y="6870871"/>
              <a:ext cx="179117" cy="125107"/>
            </a:xfrm>
            <a:custGeom>
              <a:avLst/>
              <a:gdLst/>
              <a:ahLst/>
              <a:cxnLst/>
              <a:rect l="l" t="t" r="r" b="b"/>
              <a:pathLst>
                <a:path w="1174" h="820" extrusionOk="0">
                  <a:moveTo>
                    <a:pt x="1173" y="1"/>
                  </a:moveTo>
                  <a:cubicBezTo>
                    <a:pt x="707" y="129"/>
                    <a:pt x="290" y="435"/>
                    <a:pt x="1" y="803"/>
                  </a:cubicBezTo>
                  <a:lnTo>
                    <a:pt x="1" y="820"/>
                  </a:lnTo>
                  <a:cubicBezTo>
                    <a:pt x="307" y="435"/>
                    <a:pt x="724" y="146"/>
                    <a:pt x="1173"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92"/>
            <p:cNvSpPr/>
            <p:nvPr/>
          </p:nvSpPr>
          <p:spPr>
            <a:xfrm>
              <a:off x="8020632" y="6582514"/>
              <a:ext cx="131820" cy="138534"/>
            </a:xfrm>
            <a:custGeom>
              <a:avLst/>
              <a:gdLst/>
              <a:ahLst/>
              <a:cxnLst/>
              <a:rect l="l" t="t" r="r" b="b"/>
              <a:pathLst>
                <a:path w="864" h="908" extrusionOk="0">
                  <a:moveTo>
                    <a:pt x="831" y="189"/>
                  </a:moveTo>
                  <a:cubicBezTo>
                    <a:pt x="826" y="206"/>
                    <a:pt x="820" y="225"/>
                    <a:pt x="815" y="245"/>
                  </a:cubicBezTo>
                  <a:lnTo>
                    <a:pt x="815" y="245"/>
                  </a:lnTo>
                  <a:cubicBezTo>
                    <a:pt x="821" y="226"/>
                    <a:pt x="826" y="207"/>
                    <a:pt x="831" y="189"/>
                  </a:cubicBezTo>
                  <a:close/>
                  <a:moveTo>
                    <a:pt x="735" y="13"/>
                  </a:moveTo>
                  <a:cubicBezTo>
                    <a:pt x="774" y="13"/>
                    <a:pt x="800" y="29"/>
                    <a:pt x="816" y="54"/>
                  </a:cubicBezTo>
                  <a:lnTo>
                    <a:pt x="816" y="54"/>
                  </a:lnTo>
                  <a:cubicBezTo>
                    <a:pt x="709" y="114"/>
                    <a:pt x="602" y="159"/>
                    <a:pt x="495" y="206"/>
                  </a:cubicBezTo>
                  <a:cubicBezTo>
                    <a:pt x="397" y="234"/>
                    <a:pt x="263" y="273"/>
                    <a:pt x="146" y="273"/>
                  </a:cubicBezTo>
                  <a:cubicBezTo>
                    <a:pt x="128" y="273"/>
                    <a:pt x="110" y="272"/>
                    <a:pt x="93" y="270"/>
                  </a:cubicBezTo>
                  <a:cubicBezTo>
                    <a:pt x="61" y="206"/>
                    <a:pt x="61" y="174"/>
                    <a:pt x="125" y="157"/>
                  </a:cubicBezTo>
                  <a:cubicBezTo>
                    <a:pt x="157" y="142"/>
                    <a:pt x="206" y="125"/>
                    <a:pt x="253" y="109"/>
                  </a:cubicBezTo>
                  <a:cubicBezTo>
                    <a:pt x="318" y="77"/>
                    <a:pt x="382" y="61"/>
                    <a:pt x="431" y="45"/>
                  </a:cubicBezTo>
                  <a:cubicBezTo>
                    <a:pt x="510" y="29"/>
                    <a:pt x="591" y="29"/>
                    <a:pt x="655" y="29"/>
                  </a:cubicBezTo>
                  <a:cubicBezTo>
                    <a:pt x="687" y="13"/>
                    <a:pt x="703" y="13"/>
                    <a:pt x="735" y="13"/>
                  </a:cubicBezTo>
                  <a:close/>
                  <a:moveTo>
                    <a:pt x="705" y="1"/>
                  </a:moveTo>
                  <a:cubicBezTo>
                    <a:pt x="635" y="1"/>
                    <a:pt x="558" y="21"/>
                    <a:pt x="510" y="29"/>
                  </a:cubicBezTo>
                  <a:cubicBezTo>
                    <a:pt x="399" y="45"/>
                    <a:pt x="286" y="77"/>
                    <a:pt x="189" y="109"/>
                  </a:cubicBezTo>
                  <a:cubicBezTo>
                    <a:pt x="125" y="142"/>
                    <a:pt x="61" y="157"/>
                    <a:pt x="29" y="206"/>
                  </a:cubicBezTo>
                  <a:cubicBezTo>
                    <a:pt x="0" y="264"/>
                    <a:pt x="81" y="275"/>
                    <a:pt x="154" y="275"/>
                  </a:cubicBezTo>
                  <a:cubicBezTo>
                    <a:pt x="202" y="275"/>
                    <a:pt x="247" y="270"/>
                    <a:pt x="253" y="270"/>
                  </a:cubicBezTo>
                  <a:cubicBezTo>
                    <a:pt x="459" y="238"/>
                    <a:pt x="649" y="160"/>
                    <a:pt x="823" y="65"/>
                  </a:cubicBezTo>
                  <a:lnTo>
                    <a:pt x="823" y="65"/>
                  </a:lnTo>
                  <a:cubicBezTo>
                    <a:pt x="823" y="66"/>
                    <a:pt x="823" y="66"/>
                    <a:pt x="824" y="67"/>
                  </a:cubicBezTo>
                  <a:lnTo>
                    <a:pt x="824" y="67"/>
                  </a:lnTo>
                  <a:cubicBezTo>
                    <a:pt x="707" y="174"/>
                    <a:pt x="619" y="296"/>
                    <a:pt x="559" y="446"/>
                  </a:cubicBezTo>
                  <a:cubicBezTo>
                    <a:pt x="527" y="559"/>
                    <a:pt x="446" y="767"/>
                    <a:pt x="527" y="880"/>
                  </a:cubicBezTo>
                  <a:cubicBezTo>
                    <a:pt x="544" y="900"/>
                    <a:pt x="559" y="908"/>
                    <a:pt x="574" y="908"/>
                  </a:cubicBezTo>
                  <a:cubicBezTo>
                    <a:pt x="639" y="908"/>
                    <a:pt x="674" y="729"/>
                    <a:pt x="687" y="703"/>
                  </a:cubicBezTo>
                  <a:cubicBezTo>
                    <a:pt x="720" y="591"/>
                    <a:pt x="752" y="463"/>
                    <a:pt x="784" y="350"/>
                  </a:cubicBezTo>
                  <a:cubicBezTo>
                    <a:pt x="794" y="319"/>
                    <a:pt x="804" y="281"/>
                    <a:pt x="815" y="245"/>
                  </a:cubicBezTo>
                  <a:lnTo>
                    <a:pt x="815" y="245"/>
                  </a:lnTo>
                  <a:cubicBezTo>
                    <a:pt x="784" y="343"/>
                    <a:pt x="746" y="449"/>
                    <a:pt x="720" y="542"/>
                  </a:cubicBezTo>
                  <a:lnTo>
                    <a:pt x="671" y="735"/>
                  </a:lnTo>
                  <a:cubicBezTo>
                    <a:pt x="655" y="767"/>
                    <a:pt x="655" y="799"/>
                    <a:pt x="639" y="816"/>
                  </a:cubicBezTo>
                  <a:cubicBezTo>
                    <a:pt x="591" y="799"/>
                    <a:pt x="542" y="784"/>
                    <a:pt x="510" y="767"/>
                  </a:cubicBezTo>
                  <a:lnTo>
                    <a:pt x="510" y="671"/>
                  </a:lnTo>
                  <a:cubicBezTo>
                    <a:pt x="540" y="444"/>
                    <a:pt x="656" y="232"/>
                    <a:pt x="831" y="87"/>
                  </a:cubicBezTo>
                  <a:lnTo>
                    <a:pt x="831" y="87"/>
                  </a:lnTo>
                  <a:cubicBezTo>
                    <a:pt x="839" y="118"/>
                    <a:pt x="838" y="155"/>
                    <a:pt x="831" y="189"/>
                  </a:cubicBezTo>
                  <a:cubicBezTo>
                    <a:pt x="848" y="174"/>
                    <a:pt x="863" y="109"/>
                    <a:pt x="863" y="93"/>
                  </a:cubicBezTo>
                  <a:cubicBezTo>
                    <a:pt x="860" y="84"/>
                    <a:pt x="857" y="76"/>
                    <a:pt x="853" y="69"/>
                  </a:cubicBezTo>
                  <a:lnTo>
                    <a:pt x="853" y="69"/>
                  </a:lnTo>
                  <a:cubicBezTo>
                    <a:pt x="856" y="66"/>
                    <a:pt x="860" y="63"/>
                    <a:pt x="863" y="61"/>
                  </a:cubicBezTo>
                  <a:cubicBezTo>
                    <a:pt x="863" y="45"/>
                    <a:pt x="848" y="45"/>
                    <a:pt x="848" y="45"/>
                  </a:cubicBezTo>
                  <a:cubicBezTo>
                    <a:pt x="846" y="47"/>
                    <a:pt x="843" y="49"/>
                    <a:pt x="841" y="51"/>
                  </a:cubicBezTo>
                  <a:lnTo>
                    <a:pt x="841" y="51"/>
                  </a:lnTo>
                  <a:cubicBezTo>
                    <a:pt x="810" y="13"/>
                    <a:pt x="759" y="1"/>
                    <a:pt x="70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92"/>
            <p:cNvSpPr/>
            <p:nvPr/>
          </p:nvSpPr>
          <p:spPr>
            <a:xfrm>
              <a:off x="5546559" y="6577022"/>
              <a:ext cx="2356139" cy="514466"/>
            </a:xfrm>
            <a:custGeom>
              <a:avLst/>
              <a:gdLst/>
              <a:ahLst/>
              <a:cxnLst/>
              <a:rect l="l" t="t" r="r" b="b"/>
              <a:pathLst>
                <a:path w="15443" h="3372" extrusionOk="0">
                  <a:moveTo>
                    <a:pt x="2939" y="0"/>
                  </a:moveTo>
                  <a:lnTo>
                    <a:pt x="0" y="3371"/>
                  </a:lnTo>
                  <a:lnTo>
                    <a:pt x="15442" y="3003"/>
                  </a:lnTo>
                  <a:lnTo>
                    <a:pt x="15395" y="354"/>
                  </a:lnTo>
                  <a:lnTo>
                    <a:pt x="293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92"/>
            <p:cNvSpPr/>
            <p:nvPr/>
          </p:nvSpPr>
          <p:spPr>
            <a:xfrm>
              <a:off x="4682098" y="5115100"/>
              <a:ext cx="1033662" cy="1555604"/>
            </a:xfrm>
            <a:custGeom>
              <a:avLst/>
              <a:gdLst/>
              <a:ahLst/>
              <a:cxnLst/>
              <a:rect l="l" t="t" r="r" b="b"/>
              <a:pathLst>
                <a:path w="6775" h="10196" extrusionOk="0">
                  <a:moveTo>
                    <a:pt x="1429" y="0"/>
                  </a:moveTo>
                  <a:cubicBezTo>
                    <a:pt x="1429" y="0"/>
                    <a:pt x="1204" y="161"/>
                    <a:pt x="643" y="771"/>
                  </a:cubicBezTo>
                  <a:cubicBezTo>
                    <a:pt x="81" y="1381"/>
                    <a:pt x="1" y="2744"/>
                    <a:pt x="145" y="3917"/>
                  </a:cubicBezTo>
                  <a:cubicBezTo>
                    <a:pt x="290" y="5105"/>
                    <a:pt x="1012" y="8090"/>
                    <a:pt x="1606" y="9631"/>
                  </a:cubicBezTo>
                  <a:cubicBezTo>
                    <a:pt x="1765" y="10044"/>
                    <a:pt x="1980" y="10195"/>
                    <a:pt x="2208" y="10195"/>
                  </a:cubicBezTo>
                  <a:cubicBezTo>
                    <a:pt x="2833" y="10195"/>
                    <a:pt x="3564" y="9069"/>
                    <a:pt x="3564" y="9069"/>
                  </a:cubicBezTo>
                  <a:lnTo>
                    <a:pt x="6775" y="7352"/>
                  </a:lnTo>
                  <a:lnTo>
                    <a:pt x="5474" y="5169"/>
                  </a:lnTo>
                  <a:lnTo>
                    <a:pt x="5442" y="4414"/>
                  </a:lnTo>
                  <a:cubicBezTo>
                    <a:pt x="5426" y="3917"/>
                    <a:pt x="5298" y="3435"/>
                    <a:pt x="5073" y="2986"/>
                  </a:cubicBezTo>
                  <a:cubicBezTo>
                    <a:pt x="4592" y="2023"/>
                    <a:pt x="3596" y="369"/>
                    <a:pt x="3532" y="289"/>
                  </a:cubicBezTo>
                  <a:lnTo>
                    <a:pt x="142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92"/>
            <p:cNvSpPr/>
            <p:nvPr/>
          </p:nvSpPr>
          <p:spPr>
            <a:xfrm>
              <a:off x="4733514" y="5582726"/>
              <a:ext cx="729895" cy="292782"/>
            </a:xfrm>
            <a:custGeom>
              <a:avLst/>
              <a:gdLst/>
              <a:ahLst/>
              <a:cxnLst/>
              <a:rect l="l" t="t" r="r" b="b"/>
              <a:pathLst>
                <a:path w="4784" h="1919" extrusionOk="0">
                  <a:moveTo>
                    <a:pt x="4784" y="0"/>
                  </a:moveTo>
                  <a:lnTo>
                    <a:pt x="4784" y="0"/>
                  </a:lnTo>
                  <a:cubicBezTo>
                    <a:pt x="3211" y="675"/>
                    <a:pt x="1573" y="1237"/>
                    <a:pt x="0" y="1911"/>
                  </a:cubicBezTo>
                  <a:cubicBezTo>
                    <a:pt x="0" y="1911"/>
                    <a:pt x="0" y="1918"/>
                    <a:pt x="5" y="1918"/>
                  </a:cubicBezTo>
                  <a:cubicBezTo>
                    <a:pt x="8" y="1918"/>
                    <a:pt x="12" y="1916"/>
                    <a:pt x="17" y="1911"/>
                  </a:cubicBezTo>
                  <a:cubicBezTo>
                    <a:pt x="1590" y="1237"/>
                    <a:pt x="3211" y="691"/>
                    <a:pt x="4784"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92"/>
            <p:cNvSpPr/>
            <p:nvPr/>
          </p:nvSpPr>
          <p:spPr>
            <a:xfrm>
              <a:off x="4802018" y="5876575"/>
              <a:ext cx="698313" cy="291714"/>
            </a:xfrm>
            <a:custGeom>
              <a:avLst/>
              <a:gdLst/>
              <a:ahLst/>
              <a:cxnLst/>
              <a:rect l="l" t="t" r="r" b="b"/>
              <a:pathLst>
                <a:path w="4577" h="1912" extrusionOk="0">
                  <a:moveTo>
                    <a:pt x="4576" y="1"/>
                  </a:moveTo>
                  <a:cubicBezTo>
                    <a:pt x="3051" y="643"/>
                    <a:pt x="1526" y="1269"/>
                    <a:pt x="1" y="1911"/>
                  </a:cubicBezTo>
                  <a:cubicBezTo>
                    <a:pt x="1526" y="1285"/>
                    <a:pt x="3051" y="643"/>
                    <a:pt x="4576" y="17"/>
                  </a:cubicBezTo>
                  <a:lnTo>
                    <a:pt x="4576" y="1"/>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92"/>
            <p:cNvSpPr/>
            <p:nvPr/>
          </p:nvSpPr>
          <p:spPr>
            <a:xfrm>
              <a:off x="4907749" y="6108176"/>
              <a:ext cx="717384" cy="391800"/>
            </a:xfrm>
            <a:custGeom>
              <a:avLst/>
              <a:gdLst/>
              <a:ahLst/>
              <a:cxnLst/>
              <a:rect l="l" t="t" r="r" b="b"/>
              <a:pathLst>
                <a:path w="4702" h="2568" extrusionOk="0">
                  <a:moveTo>
                    <a:pt x="4697" y="1"/>
                  </a:moveTo>
                  <a:cubicBezTo>
                    <a:pt x="4694" y="1"/>
                    <a:pt x="4691" y="3"/>
                    <a:pt x="4686" y="8"/>
                  </a:cubicBezTo>
                  <a:lnTo>
                    <a:pt x="14" y="2560"/>
                  </a:lnTo>
                  <a:cubicBezTo>
                    <a:pt x="1572" y="1710"/>
                    <a:pt x="3128" y="858"/>
                    <a:pt x="4701" y="8"/>
                  </a:cubicBezTo>
                  <a:cubicBezTo>
                    <a:pt x="4701" y="8"/>
                    <a:pt x="4701" y="1"/>
                    <a:pt x="4697" y="1"/>
                  </a:cubicBezTo>
                  <a:close/>
                  <a:moveTo>
                    <a:pt x="14" y="2560"/>
                  </a:moveTo>
                  <a:cubicBezTo>
                    <a:pt x="4" y="2560"/>
                    <a:pt x="0" y="2567"/>
                    <a:pt x="4" y="2567"/>
                  </a:cubicBezTo>
                  <a:cubicBezTo>
                    <a:pt x="6" y="2567"/>
                    <a:pt x="9" y="2565"/>
                    <a:pt x="14" y="256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92"/>
            <p:cNvSpPr/>
            <p:nvPr/>
          </p:nvSpPr>
          <p:spPr>
            <a:xfrm>
              <a:off x="4699186" y="5320764"/>
              <a:ext cx="590446" cy="183694"/>
            </a:xfrm>
            <a:custGeom>
              <a:avLst/>
              <a:gdLst/>
              <a:ahLst/>
              <a:cxnLst/>
              <a:rect l="l" t="t" r="r" b="b"/>
              <a:pathLst>
                <a:path w="3870" h="1204" extrusionOk="0">
                  <a:moveTo>
                    <a:pt x="3853" y="1"/>
                  </a:moveTo>
                  <a:cubicBezTo>
                    <a:pt x="2569" y="386"/>
                    <a:pt x="1285" y="786"/>
                    <a:pt x="1" y="1188"/>
                  </a:cubicBezTo>
                  <a:lnTo>
                    <a:pt x="1" y="1204"/>
                  </a:lnTo>
                  <a:cubicBezTo>
                    <a:pt x="1285" y="803"/>
                    <a:pt x="2569" y="401"/>
                    <a:pt x="3870"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92"/>
            <p:cNvSpPr/>
            <p:nvPr/>
          </p:nvSpPr>
          <p:spPr>
            <a:xfrm>
              <a:off x="4736108" y="5188791"/>
              <a:ext cx="629351" cy="1052886"/>
            </a:xfrm>
            <a:custGeom>
              <a:avLst/>
              <a:gdLst/>
              <a:ahLst/>
              <a:cxnLst/>
              <a:rect l="l" t="t" r="r" b="b"/>
              <a:pathLst>
                <a:path w="4125" h="6901" extrusionOk="0">
                  <a:moveTo>
                    <a:pt x="1494" y="1"/>
                  </a:moveTo>
                  <a:cubicBezTo>
                    <a:pt x="906" y="1"/>
                    <a:pt x="323" y="344"/>
                    <a:pt x="144" y="1009"/>
                  </a:cubicBezTo>
                  <a:cubicBezTo>
                    <a:pt x="112" y="1090"/>
                    <a:pt x="96" y="1170"/>
                    <a:pt x="96" y="1251"/>
                  </a:cubicBezTo>
                  <a:cubicBezTo>
                    <a:pt x="0" y="2278"/>
                    <a:pt x="1156" y="6901"/>
                    <a:pt x="1156" y="6901"/>
                  </a:cubicBezTo>
                  <a:lnTo>
                    <a:pt x="4125" y="5408"/>
                  </a:lnTo>
                  <a:cubicBezTo>
                    <a:pt x="4125" y="5408"/>
                    <a:pt x="3242" y="1829"/>
                    <a:pt x="2808" y="849"/>
                  </a:cubicBezTo>
                  <a:cubicBezTo>
                    <a:pt x="2808" y="849"/>
                    <a:pt x="2793" y="833"/>
                    <a:pt x="2793" y="817"/>
                  </a:cubicBezTo>
                  <a:cubicBezTo>
                    <a:pt x="2537" y="268"/>
                    <a:pt x="2014" y="1"/>
                    <a:pt x="1494"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92"/>
            <p:cNvSpPr/>
            <p:nvPr/>
          </p:nvSpPr>
          <p:spPr>
            <a:xfrm>
              <a:off x="4785083" y="5538786"/>
              <a:ext cx="443063" cy="156689"/>
            </a:xfrm>
            <a:custGeom>
              <a:avLst/>
              <a:gdLst/>
              <a:ahLst/>
              <a:cxnLst/>
              <a:rect l="l" t="t" r="r" b="b"/>
              <a:pathLst>
                <a:path w="2904" h="1027" extrusionOk="0">
                  <a:moveTo>
                    <a:pt x="2904" y="0"/>
                  </a:moveTo>
                  <a:cubicBezTo>
                    <a:pt x="1958" y="402"/>
                    <a:pt x="995" y="738"/>
                    <a:pt x="0" y="1027"/>
                  </a:cubicBezTo>
                  <a:cubicBezTo>
                    <a:pt x="995" y="755"/>
                    <a:pt x="1958" y="402"/>
                    <a:pt x="2904"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92"/>
            <p:cNvSpPr/>
            <p:nvPr/>
          </p:nvSpPr>
          <p:spPr>
            <a:xfrm>
              <a:off x="4858469" y="5817836"/>
              <a:ext cx="455727" cy="188729"/>
            </a:xfrm>
            <a:custGeom>
              <a:avLst/>
              <a:gdLst/>
              <a:ahLst/>
              <a:cxnLst/>
              <a:rect l="l" t="t" r="r" b="b"/>
              <a:pathLst>
                <a:path w="2987" h="1237" extrusionOk="0">
                  <a:moveTo>
                    <a:pt x="2970" y="0"/>
                  </a:moveTo>
                  <a:cubicBezTo>
                    <a:pt x="1991" y="434"/>
                    <a:pt x="996" y="835"/>
                    <a:pt x="1" y="1237"/>
                  </a:cubicBezTo>
                  <a:cubicBezTo>
                    <a:pt x="1011" y="852"/>
                    <a:pt x="1991" y="434"/>
                    <a:pt x="2970" y="17"/>
                  </a:cubicBezTo>
                  <a:cubicBezTo>
                    <a:pt x="2986" y="0"/>
                    <a:pt x="2986" y="0"/>
                    <a:pt x="2970"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92"/>
            <p:cNvSpPr/>
            <p:nvPr/>
          </p:nvSpPr>
          <p:spPr>
            <a:xfrm>
              <a:off x="4740990" y="5313288"/>
              <a:ext cx="627063" cy="928388"/>
            </a:xfrm>
            <a:custGeom>
              <a:avLst/>
              <a:gdLst/>
              <a:ahLst/>
              <a:cxnLst/>
              <a:rect l="l" t="t" r="r" b="b"/>
              <a:pathLst>
                <a:path w="4110" h="6085" extrusionOk="0">
                  <a:moveTo>
                    <a:pt x="2761" y="1"/>
                  </a:moveTo>
                  <a:cubicBezTo>
                    <a:pt x="2761" y="1"/>
                    <a:pt x="2744" y="1"/>
                    <a:pt x="2761" y="17"/>
                  </a:cubicBezTo>
                  <a:cubicBezTo>
                    <a:pt x="2834" y="135"/>
                    <a:pt x="2881" y="305"/>
                    <a:pt x="2937" y="443"/>
                  </a:cubicBezTo>
                  <a:lnTo>
                    <a:pt x="2937" y="443"/>
                  </a:lnTo>
                  <a:cubicBezTo>
                    <a:pt x="2893" y="295"/>
                    <a:pt x="2846" y="129"/>
                    <a:pt x="2761" y="1"/>
                  </a:cubicBezTo>
                  <a:close/>
                  <a:moveTo>
                    <a:pt x="2937" y="443"/>
                  </a:moveTo>
                  <a:cubicBezTo>
                    <a:pt x="2943" y="462"/>
                    <a:pt x="2948" y="481"/>
                    <a:pt x="2954" y="499"/>
                  </a:cubicBezTo>
                  <a:cubicBezTo>
                    <a:pt x="2971" y="545"/>
                    <a:pt x="2987" y="592"/>
                    <a:pt x="3004" y="639"/>
                  </a:cubicBezTo>
                  <a:lnTo>
                    <a:pt x="3004" y="639"/>
                  </a:lnTo>
                  <a:cubicBezTo>
                    <a:pt x="2988" y="586"/>
                    <a:pt x="2971" y="534"/>
                    <a:pt x="2954" y="482"/>
                  </a:cubicBezTo>
                  <a:cubicBezTo>
                    <a:pt x="2948" y="470"/>
                    <a:pt x="2942" y="457"/>
                    <a:pt x="2937" y="443"/>
                  </a:cubicBezTo>
                  <a:close/>
                  <a:moveTo>
                    <a:pt x="217" y="86"/>
                  </a:moveTo>
                  <a:cubicBezTo>
                    <a:pt x="212" y="86"/>
                    <a:pt x="208" y="89"/>
                    <a:pt x="208" y="97"/>
                  </a:cubicBezTo>
                  <a:cubicBezTo>
                    <a:pt x="0" y="643"/>
                    <a:pt x="64" y="1253"/>
                    <a:pt x="129" y="1831"/>
                  </a:cubicBezTo>
                  <a:cubicBezTo>
                    <a:pt x="161" y="2055"/>
                    <a:pt x="176" y="2265"/>
                    <a:pt x="240" y="2473"/>
                  </a:cubicBezTo>
                  <a:cubicBezTo>
                    <a:pt x="369" y="3035"/>
                    <a:pt x="514" y="3596"/>
                    <a:pt x="658" y="4159"/>
                  </a:cubicBezTo>
                  <a:cubicBezTo>
                    <a:pt x="803" y="4801"/>
                    <a:pt x="963" y="5443"/>
                    <a:pt x="1124" y="6085"/>
                  </a:cubicBezTo>
                  <a:cubicBezTo>
                    <a:pt x="2070" y="5619"/>
                    <a:pt x="3001" y="5137"/>
                    <a:pt x="3932" y="4672"/>
                  </a:cubicBezTo>
                  <a:cubicBezTo>
                    <a:pt x="3996" y="4640"/>
                    <a:pt x="4045" y="4624"/>
                    <a:pt x="4109" y="4592"/>
                  </a:cubicBezTo>
                  <a:lnTo>
                    <a:pt x="4109" y="4576"/>
                  </a:lnTo>
                  <a:cubicBezTo>
                    <a:pt x="3836" y="3532"/>
                    <a:pt x="3547" y="2473"/>
                    <a:pt x="3243" y="1413"/>
                  </a:cubicBezTo>
                  <a:cubicBezTo>
                    <a:pt x="3174" y="1155"/>
                    <a:pt x="3094" y="897"/>
                    <a:pt x="3004" y="639"/>
                  </a:cubicBezTo>
                  <a:lnTo>
                    <a:pt x="3004" y="639"/>
                  </a:lnTo>
                  <a:cubicBezTo>
                    <a:pt x="3078" y="880"/>
                    <a:pt x="3144" y="1128"/>
                    <a:pt x="3210" y="1366"/>
                  </a:cubicBezTo>
                  <a:cubicBezTo>
                    <a:pt x="3419" y="2055"/>
                    <a:pt x="3611" y="2762"/>
                    <a:pt x="3804" y="3453"/>
                  </a:cubicBezTo>
                  <a:cubicBezTo>
                    <a:pt x="3900" y="3837"/>
                    <a:pt x="3996" y="4205"/>
                    <a:pt x="4092" y="4589"/>
                  </a:cubicBezTo>
                  <a:lnTo>
                    <a:pt x="4092" y="4589"/>
                  </a:lnTo>
                  <a:cubicBezTo>
                    <a:pt x="4091" y="4588"/>
                    <a:pt x="4089" y="4587"/>
                    <a:pt x="4087" y="4587"/>
                  </a:cubicBezTo>
                  <a:cubicBezTo>
                    <a:pt x="4071" y="4587"/>
                    <a:pt x="4026" y="4611"/>
                    <a:pt x="4013" y="4624"/>
                  </a:cubicBezTo>
                  <a:cubicBezTo>
                    <a:pt x="3932" y="4656"/>
                    <a:pt x="3853" y="4705"/>
                    <a:pt x="3772" y="4737"/>
                  </a:cubicBezTo>
                  <a:cubicBezTo>
                    <a:pt x="3499" y="4880"/>
                    <a:pt x="3243" y="5009"/>
                    <a:pt x="2969" y="5154"/>
                  </a:cubicBezTo>
                  <a:cubicBezTo>
                    <a:pt x="2423" y="5426"/>
                    <a:pt x="1862" y="5700"/>
                    <a:pt x="1316" y="5972"/>
                  </a:cubicBezTo>
                  <a:cubicBezTo>
                    <a:pt x="1252" y="6004"/>
                    <a:pt x="1203" y="6036"/>
                    <a:pt x="1139" y="6068"/>
                  </a:cubicBezTo>
                  <a:cubicBezTo>
                    <a:pt x="1133" y="6068"/>
                    <a:pt x="1132" y="6071"/>
                    <a:pt x="1132" y="6071"/>
                  </a:cubicBezTo>
                  <a:cubicBezTo>
                    <a:pt x="1131" y="6071"/>
                    <a:pt x="1133" y="6065"/>
                    <a:pt x="1124" y="6036"/>
                  </a:cubicBezTo>
                  <a:cubicBezTo>
                    <a:pt x="1075" y="5876"/>
                    <a:pt x="1043" y="5700"/>
                    <a:pt x="995" y="5539"/>
                  </a:cubicBezTo>
                  <a:cubicBezTo>
                    <a:pt x="739" y="4463"/>
                    <a:pt x="465" y="3388"/>
                    <a:pt x="208" y="2297"/>
                  </a:cubicBezTo>
                  <a:cubicBezTo>
                    <a:pt x="176" y="2200"/>
                    <a:pt x="176" y="2087"/>
                    <a:pt x="161" y="1976"/>
                  </a:cubicBezTo>
                  <a:cubicBezTo>
                    <a:pt x="129" y="1766"/>
                    <a:pt x="112" y="1574"/>
                    <a:pt x="96" y="1366"/>
                  </a:cubicBezTo>
                  <a:cubicBezTo>
                    <a:pt x="64" y="932"/>
                    <a:pt x="64" y="499"/>
                    <a:pt x="225" y="97"/>
                  </a:cubicBezTo>
                  <a:cubicBezTo>
                    <a:pt x="225" y="89"/>
                    <a:pt x="221" y="86"/>
                    <a:pt x="217" y="86"/>
                  </a:cubicBezTo>
                  <a:close/>
                </a:path>
              </a:pathLst>
            </a:custGeom>
            <a:solidFill>
              <a:schemeClr val="accen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92"/>
            <p:cNvSpPr/>
            <p:nvPr/>
          </p:nvSpPr>
          <p:spPr>
            <a:xfrm>
              <a:off x="4760519" y="5266907"/>
              <a:ext cx="357777" cy="115190"/>
            </a:xfrm>
            <a:custGeom>
              <a:avLst/>
              <a:gdLst/>
              <a:ahLst/>
              <a:cxnLst/>
              <a:rect l="l" t="t" r="r" b="b"/>
              <a:pathLst>
                <a:path w="2345" h="755" extrusionOk="0">
                  <a:moveTo>
                    <a:pt x="2327" y="0"/>
                  </a:moveTo>
                  <a:cubicBezTo>
                    <a:pt x="1525" y="129"/>
                    <a:pt x="739" y="386"/>
                    <a:pt x="1" y="739"/>
                  </a:cubicBezTo>
                  <a:lnTo>
                    <a:pt x="1" y="754"/>
                  </a:lnTo>
                  <a:cubicBezTo>
                    <a:pt x="739" y="386"/>
                    <a:pt x="1525" y="144"/>
                    <a:pt x="2327" y="16"/>
                  </a:cubicBezTo>
                  <a:cubicBezTo>
                    <a:pt x="2344" y="16"/>
                    <a:pt x="2344" y="0"/>
                    <a:pt x="2327"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92"/>
            <p:cNvSpPr/>
            <p:nvPr/>
          </p:nvSpPr>
          <p:spPr>
            <a:xfrm>
              <a:off x="7018553" y="6359153"/>
              <a:ext cx="416364" cy="460609"/>
            </a:xfrm>
            <a:custGeom>
              <a:avLst/>
              <a:gdLst/>
              <a:ahLst/>
              <a:cxnLst/>
              <a:rect l="l" t="t" r="r" b="b"/>
              <a:pathLst>
                <a:path w="2729" h="3019" extrusionOk="0">
                  <a:moveTo>
                    <a:pt x="1477" y="0"/>
                  </a:moveTo>
                  <a:lnTo>
                    <a:pt x="0" y="1011"/>
                  </a:lnTo>
                  <a:lnTo>
                    <a:pt x="1284" y="3018"/>
                  </a:lnTo>
                  <a:lnTo>
                    <a:pt x="2729" y="1846"/>
                  </a:lnTo>
                  <a:lnTo>
                    <a:pt x="1477"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92"/>
            <p:cNvSpPr/>
            <p:nvPr/>
          </p:nvSpPr>
          <p:spPr>
            <a:xfrm>
              <a:off x="7160596" y="6638355"/>
              <a:ext cx="837609" cy="417737"/>
            </a:xfrm>
            <a:custGeom>
              <a:avLst/>
              <a:gdLst/>
              <a:ahLst/>
              <a:cxnLst/>
              <a:rect l="l" t="t" r="r" b="b"/>
              <a:pathLst>
                <a:path w="5490" h="2738" extrusionOk="0">
                  <a:moveTo>
                    <a:pt x="1910" y="0"/>
                  </a:moveTo>
                  <a:lnTo>
                    <a:pt x="176" y="1139"/>
                  </a:lnTo>
                  <a:cubicBezTo>
                    <a:pt x="304" y="1284"/>
                    <a:pt x="0" y="1781"/>
                    <a:pt x="369" y="2344"/>
                  </a:cubicBezTo>
                  <a:lnTo>
                    <a:pt x="353" y="2680"/>
                  </a:lnTo>
                  <a:cubicBezTo>
                    <a:pt x="353" y="2680"/>
                    <a:pt x="582" y="2737"/>
                    <a:pt x="862" y="2737"/>
                  </a:cubicBezTo>
                  <a:cubicBezTo>
                    <a:pt x="1002" y="2737"/>
                    <a:pt x="1155" y="2723"/>
                    <a:pt x="1300" y="2680"/>
                  </a:cubicBezTo>
                  <a:cubicBezTo>
                    <a:pt x="1734" y="2569"/>
                    <a:pt x="2087" y="2215"/>
                    <a:pt x="2793" y="2215"/>
                  </a:cubicBezTo>
                  <a:cubicBezTo>
                    <a:pt x="3515" y="2199"/>
                    <a:pt x="4478" y="2006"/>
                    <a:pt x="4976" y="1573"/>
                  </a:cubicBezTo>
                  <a:cubicBezTo>
                    <a:pt x="5490" y="1139"/>
                    <a:pt x="5473" y="850"/>
                    <a:pt x="5473" y="850"/>
                  </a:cubicBezTo>
                  <a:cubicBezTo>
                    <a:pt x="5203" y="626"/>
                    <a:pt x="4848" y="512"/>
                    <a:pt x="4488" y="512"/>
                  </a:cubicBezTo>
                  <a:cubicBezTo>
                    <a:pt x="4463" y="512"/>
                    <a:pt x="4438" y="513"/>
                    <a:pt x="4414" y="514"/>
                  </a:cubicBezTo>
                  <a:cubicBezTo>
                    <a:pt x="4357" y="518"/>
                    <a:pt x="4296" y="519"/>
                    <a:pt x="4230" y="519"/>
                  </a:cubicBezTo>
                  <a:cubicBezTo>
                    <a:pt x="4014" y="519"/>
                    <a:pt x="3750" y="499"/>
                    <a:pt x="3467" y="450"/>
                  </a:cubicBezTo>
                  <a:cubicBezTo>
                    <a:pt x="2584" y="305"/>
                    <a:pt x="1910" y="0"/>
                    <a:pt x="1910"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92"/>
            <p:cNvSpPr/>
            <p:nvPr/>
          </p:nvSpPr>
          <p:spPr>
            <a:xfrm>
              <a:off x="7214453" y="6759648"/>
              <a:ext cx="753543" cy="249605"/>
            </a:xfrm>
            <a:custGeom>
              <a:avLst/>
              <a:gdLst/>
              <a:ahLst/>
              <a:cxnLst/>
              <a:rect l="l" t="t" r="r" b="b"/>
              <a:pathLst>
                <a:path w="4939" h="1636" extrusionOk="0">
                  <a:moveTo>
                    <a:pt x="4931" y="0"/>
                  </a:moveTo>
                  <a:cubicBezTo>
                    <a:pt x="4929" y="0"/>
                    <a:pt x="4927" y="2"/>
                    <a:pt x="4927" y="8"/>
                  </a:cubicBezTo>
                  <a:cubicBezTo>
                    <a:pt x="4939" y="8"/>
                    <a:pt x="4935" y="0"/>
                    <a:pt x="4931" y="0"/>
                  </a:cubicBezTo>
                  <a:close/>
                  <a:moveTo>
                    <a:pt x="4927" y="8"/>
                  </a:moveTo>
                  <a:cubicBezTo>
                    <a:pt x="4510" y="907"/>
                    <a:pt x="3386" y="907"/>
                    <a:pt x="2552" y="1003"/>
                  </a:cubicBezTo>
                  <a:cubicBezTo>
                    <a:pt x="2327" y="1035"/>
                    <a:pt x="2102" y="1067"/>
                    <a:pt x="1894" y="1132"/>
                  </a:cubicBezTo>
                  <a:cubicBezTo>
                    <a:pt x="1685" y="1196"/>
                    <a:pt x="1477" y="1292"/>
                    <a:pt x="1284" y="1388"/>
                  </a:cubicBezTo>
                  <a:cubicBezTo>
                    <a:pt x="1017" y="1510"/>
                    <a:pt x="711" y="1625"/>
                    <a:pt x="409" y="1625"/>
                  </a:cubicBezTo>
                  <a:cubicBezTo>
                    <a:pt x="276" y="1625"/>
                    <a:pt x="143" y="1603"/>
                    <a:pt x="16" y="1549"/>
                  </a:cubicBezTo>
                  <a:cubicBezTo>
                    <a:pt x="0" y="1549"/>
                    <a:pt x="0" y="1564"/>
                    <a:pt x="0" y="1564"/>
                  </a:cubicBezTo>
                  <a:cubicBezTo>
                    <a:pt x="133" y="1614"/>
                    <a:pt x="269" y="1636"/>
                    <a:pt x="405" y="1636"/>
                  </a:cubicBezTo>
                  <a:cubicBezTo>
                    <a:pt x="665" y="1636"/>
                    <a:pt x="924" y="1558"/>
                    <a:pt x="1156" y="1453"/>
                  </a:cubicBezTo>
                  <a:cubicBezTo>
                    <a:pt x="1381" y="1356"/>
                    <a:pt x="1605" y="1228"/>
                    <a:pt x="1862" y="1147"/>
                  </a:cubicBezTo>
                  <a:cubicBezTo>
                    <a:pt x="2119" y="1067"/>
                    <a:pt x="2391" y="1035"/>
                    <a:pt x="2665" y="1003"/>
                  </a:cubicBezTo>
                  <a:cubicBezTo>
                    <a:pt x="3483" y="922"/>
                    <a:pt x="4542" y="875"/>
                    <a:pt x="4927" y="8"/>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92"/>
            <p:cNvSpPr/>
            <p:nvPr/>
          </p:nvSpPr>
          <p:spPr>
            <a:xfrm>
              <a:off x="7667433" y="6708232"/>
              <a:ext cx="12511" cy="95356"/>
            </a:xfrm>
            <a:custGeom>
              <a:avLst/>
              <a:gdLst/>
              <a:ahLst/>
              <a:cxnLst/>
              <a:rect l="l" t="t" r="r" b="b"/>
              <a:pathLst>
                <a:path w="82" h="625" extrusionOk="0">
                  <a:moveTo>
                    <a:pt x="76" y="0"/>
                  </a:moveTo>
                  <a:cubicBezTo>
                    <a:pt x="74" y="0"/>
                    <a:pt x="70" y="2"/>
                    <a:pt x="64" y="7"/>
                  </a:cubicBezTo>
                  <a:cubicBezTo>
                    <a:pt x="0" y="200"/>
                    <a:pt x="0" y="409"/>
                    <a:pt x="49" y="617"/>
                  </a:cubicBezTo>
                  <a:cubicBezTo>
                    <a:pt x="49" y="623"/>
                    <a:pt x="51" y="625"/>
                    <a:pt x="53" y="625"/>
                  </a:cubicBezTo>
                  <a:cubicBezTo>
                    <a:pt x="58" y="625"/>
                    <a:pt x="64" y="617"/>
                    <a:pt x="64" y="617"/>
                  </a:cubicBezTo>
                  <a:cubicBezTo>
                    <a:pt x="0" y="409"/>
                    <a:pt x="17" y="200"/>
                    <a:pt x="81" y="7"/>
                  </a:cubicBezTo>
                  <a:cubicBezTo>
                    <a:pt x="81" y="7"/>
                    <a:pt x="81" y="0"/>
                    <a:pt x="7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92"/>
            <p:cNvSpPr/>
            <p:nvPr/>
          </p:nvSpPr>
          <p:spPr>
            <a:xfrm>
              <a:off x="7596488" y="6692212"/>
              <a:ext cx="27005" cy="100391"/>
            </a:xfrm>
            <a:custGeom>
              <a:avLst/>
              <a:gdLst/>
              <a:ahLst/>
              <a:cxnLst/>
              <a:rect l="l" t="t" r="r" b="b"/>
              <a:pathLst>
                <a:path w="177" h="658" extrusionOk="0">
                  <a:moveTo>
                    <a:pt x="161" y="0"/>
                  </a:moveTo>
                  <a:cubicBezTo>
                    <a:pt x="65" y="208"/>
                    <a:pt x="0" y="433"/>
                    <a:pt x="0" y="658"/>
                  </a:cubicBezTo>
                  <a:lnTo>
                    <a:pt x="16" y="658"/>
                  </a:lnTo>
                  <a:cubicBezTo>
                    <a:pt x="16" y="433"/>
                    <a:pt x="65" y="208"/>
                    <a:pt x="176" y="16"/>
                  </a:cubicBezTo>
                  <a:cubicBezTo>
                    <a:pt x="176" y="0"/>
                    <a:pt x="176" y="0"/>
                    <a:pt x="16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92"/>
            <p:cNvSpPr/>
            <p:nvPr/>
          </p:nvSpPr>
          <p:spPr>
            <a:xfrm>
              <a:off x="7525391" y="6687330"/>
              <a:ext cx="41804" cy="94899"/>
            </a:xfrm>
            <a:custGeom>
              <a:avLst/>
              <a:gdLst/>
              <a:ahLst/>
              <a:cxnLst/>
              <a:rect l="l" t="t" r="r" b="b"/>
              <a:pathLst>
                <a:path w="274" h="622" extrusionOk="0">
                  <a:moveTo>
                    <a:pt x="257" y="0"/>
                  </a:moveTo>
                  <a:cubicBezTo>
                    <a:pt x="96" y="161"/>
                    <a:pt x="0" y="386"/>
                    <a:pt x="0" y="610"/>
                  </a:cubicBezTo>
                  <a:cubicBezTo>
                    <a:pt x="0" y="618"/>
                    <a:pt x="4" y="622"/>
                    <a:pt x="9" y="622"/>
                  </a:cubicBezTo>
                  <a:cubicBezTo>
                    <a:pt x="13" y="622"/>
                    <a:pt x="17" y="618"/>
                    <a:pt x="17" y="610"/>
                  </a:cubicBezTo>
                  <a:cubicBezTo>
                    <a:pt x="17" y="386"/>
                    <a:pt x="96" y="176"/>
                    <a:pt x="257" y="16"/>
                  </a:cubicBezTo>
                  <a:cubicBezTo>
                    <a:pt x="274" y="0"/>
                    <a:pt x="257" y="0"/>
                    <a:pt x="257"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92"/>
            <p:cNvSpPr/>
            <p:nvPr/>
          </p:nvSpPr>
          <p:spPr>
            <a:xfrm>
              <a:off x="7192331" y="6848901"/>
              <a:ext cx="203528" cy="85744"/>
            </a:xfrm>
            <a:custGeom>
              <a:avLst/>
              <a:gdLst/>
              <a:ahLst/>
              <a:cxnLst/>
              <a:rect l="l" t="t" r="r" b="b"/>
              <a:pathLst>
                <a:path w="1334" h="562" extrusionOk="0">
                  <a:moveTo>
                    <a:pt x="17" y="1"/>
                  </a:moveTo>
                  <a:cubicBezTo>
                    <a:pt x="0" y="1"/>
                    <a:pt x="0" y="16"/>
                    <a:pt x="17" y="16"/>
                  </a:cubicBezTo>
                  <a:cubicBezTo>
                    <a:pt x="482" y="48"/>
                    <a:pt x="948" y="258"/>
                    <a:pt x="1316" y="562"/>
                  </a:cubicBezTo>
                  <a:lnTo>
                    <a:pt x="1333" y="547"/>
                  </a:lnTo>
                  <a:cubicBezTo>
                    <a:pt x="963" y="241"/>
                    <a:pt x="482" y="48"/>
                    <a:pt x="17"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92"/>
            <p:cNvSpPr/>
            <p:nvPr/>
          </p:nvSpPr>
          <p:spPr>
            <a:xfrm>
              <a:off x="7437205" y="6593957"/>
              <a:ext cx="135940" cy="131668"/>
            </a:xfrm>
            <a:custGeom>
              <a:avLst/>
              <a:gdLst/>
              <a:ahLst/>
              <a:cxnLst/>
              <a:rect l="l" t="t" r="r" b="b"/>
              <a:pathLst>
                <a:path w="891" h="863" extrusionOk="0">
                  <a:moveTo>
                    <a:pt x="338" y="34"/>
                  </a:moveTo>
                  <a:cubicBezTo>
                    <a:pt x="370" y="34"/>
                    <a:pt x="402" y="67"/>
                    <a:pt x="434" y="82"/>
                  </a:cubicBezTo>
                  <a:cubicBezTo>
                    <a:pt x="482" y="131"/>
                    <a:pt x="546" y="163"/>
                    <a:pt x="595" y="210"/>
                  </a:cubicBezTo>
                  <a:cubicBezTo>
                    <a:pt x="691" y="307"/>
                    <a:pt x="803" y="420"/>
                    <a:pt x="852" y="548"/>
                  </a:cubicBezTo>
                  <a:cubicBezTo>
                    <a:pt x="856" y="559"/>
                    <a:pt x="857" y="570"/>
                    <a:pt x="854" y="580"/>
                  </a:cubicBezTo>
                  <a:lnTo>
                    <a:pt x="854" y="580"/>
                  </a:lnTo>
                  <a:cubicBezTo>
                    <a:pt x="853" y="580"/>
                    <a:pt x="853" y="580"/>
                    <a:pt x="852" y="580"/>
                  </a:cubicBezTo>
                  <a:cubicBezTo>
                    <a:pt x="642" y="484"/>
                    <a:pt x="466" y="339"/>
                    <a:pt x="306" y="146"/>
                  </a:cubicBezTo>
                  <a:cubicBezTo>
                    <a:pt x="257" y="99"/>
                    <a:pt x="274" y="67"/>
                    <a:pt x="338" y="34"/>
                  </a:cubicBezTo>
                  <a:close/>
                  <a:moveTo>
                    <a:pt x="668" y="690"/>
                  </a:moveTo>
                  <a:cubicBezTo>
                    <a:pt x="665" y="691"/>
                    <a:pt x="662" y="691"/>
                    <a:pt x="659" y="692"/>
                  </a:cubicBezTo>
                  <a:cubicBezTo>
                    <a:pt x="641" y="697"/>
                    <a:pt x="623" y="702"/>
                    <a:pt x="605" y="707"/>
                  </a:cubicBezTo>
                  <a:lnTo>
                    <a:pt x="605" y="707"/>
                  </a:lnTo>
                  <a:cubicBezTo>
                    <a:pt x="626" y="702"/>
                    <a:pt x="647" y="696"/>
                    <a:pt x="668" y="690"/>
                  </a:cubicBezTo>
                  <a:close/>
                  <a:moveTo>
                    <a:pt x="292" y="0"/>
                  </a:moveTo>
                  <a:cubicBezTo>
                    <a:pt x="286" y="0"/>
                    <a:pt x="280" y="1"/>
                    <a:pt x="274" y="2"/>
                  </a:cubicBezTo>
                  <a:cubicBezTo>
                    <a:pt x="178" y="34"/>
                    <a:pt x="353" y="210"/>
                    <a:pt x="370" y="243"/>
                  </a:cubicBezTo>
                  <a:cubicBezTo>
                    <a:pt x="495" y="384"/>
                    <a:pt x="666" y="494"/>
                    <a:pt x="838" y="588"/>
                  </a:cubicBezTo>
                  <a:lnTo>
                    <a:pt x="838" y="588"/>
                  </a:lnTo>
                  <a:cubicBezTo>
                    <a:pt x="751" y="567"/>
                    <a:pt x="664" y="558"/>
                    <a:pt x="574" y="558"/>
                  </a:cubicBezTo>
                  <a:cubicBezTo>
                    <a:pt x="492" y="558"/>
                    <a:pt x="408" y="566"/>
                    <a:pt x="321" y="580"/>
                  </a:cubicBezTo>
                  <a:cubicBezTo>
                    <a:pt x="225" y="612"/>
                    <a:pt x="0" y="660"/>
                    <a:pt x="0" y="805"/>
                  </a:cubicBezTo>
                  <a:cubicBezTo>
                    <a:pt x="0" y="848"/>
                    <a:pt x="29" y="862"/>
                    <a:pt x="69" y="862"/>
                  </a:cubicBezTo>
                  <a:cubicBezTo>
                    <a:pt x="148" y="862"/>
                    <a:pt x="273" y="805"/>
                    <a:pt x="306" y="805"/>
                  </a:cubicBezTo>
                  <a:cubicBezTo>
                    <a:pt x="400" y="764"/>
                    <a:pt x="506" y="734"/>
                    <a:pt x="605" y="707"/>
                  </a:cubicBezTo>
                  <a:lnTo>
                    <a:pt x="605" y="707"/>
                  </a:lnTo>
                  <a:cubicBezTo>
                    <a:pt x="538" y="724"/>
                    <a:pt x="477" y="735"/>
                    <a:pt x="450" y="741"/>
                  </a:cubicBezTo>
                  <a:cubicBezTo>
                    <a:pt x="386" y="756"/>
                    <a:pt x="321" y="773"/>
                    <a:pt x="257" y="805"/>
                  </a:cubicBezTo>
                  <a:cubicBezTo>
                    <a:pt x="242" y="805"/>
                    <a:pt x="210" y="820"/>
                    <a:pt x="178" y="820"/>
                  </a:cubicBezTo>
                  <a:cubicBezTo>
                    <a:pt x="178" y="820"/>
                    <a:pt x="161" y="837"/>
                    <a:pt x="145" y="837"/>
                  </a:cubicBezTo>
                  <a:cubicBezTo>
                    <a:pt x="129" y="843"/>
                    <a:pt x="116" y="847"/>
                    <a:pt x="105" y="847"/>
                  </a:cubicBezTo>
                  <a:cubicBezTo>
                    <a:pt x="60" y="847"/>
                    <a:pt x="52" y="795"/>
                    <a:pt x="65" y="692"/>
                  </a:cubicBezTo>
                  <a:cubicBezTo>
                    <a:pt x="199" y="606"/>
                    <a:pt x="369" y="571"/>
                    <a:pt x="538" y="571"/>
                  </a:cubicBezTo>
                  <a:cubicBezTo>
                    <a:pt x="641" y="571"/>
                    <a:pt x="744" y="584"/>
                    <a:pt x="839" y="606"/>
                  </a:cubicBezTo>
                  <a:lnTo>
                    <a:pt x="839" y="606"/>
                  </a:lnTo>
                  <a:cubicBezTo>
                    <a:pt x="809" y="640"/>
                    <a:pt x="740" y="668"/>
                    <a:pt x="668" y="690"/>
                  </a:cubicBezTo>
                  <a:lnTo>
                    <a:pt x="668" y="690"/>
                  </a:lnTo>
                  <a:cubicBezTo>
                    <a:pt x="731" y="675"/>
                    <a:pt x="805" y="658"/>
                    <a:pt x="852" y="612"/>
                  </a:cubicBezTo>
                  <a:cubicBezTo>
                    <a:pt x="853" y="611"/>
                    <a:pt x="853" y="610"/>
                    <a:pt x="854" y="609"/>
                  </a:cubicBezTo>
                  <a:lnTo>
                    <a:pt x="854" y="609"/>
                  </a:lnTo>
                  <a:cubicBezTo>
                    <a:pt x="858" y="610"/>
                    <a:pt x="863" y="611"/>
                    <a:pt x="867" y="612"/>
                  </a:cubicBezTo>
                  <a:lnTo>
                    <a:pt x="867" y="596"/>
                  </a:lnTo>
                  <a:cubicBezTo>
                    <a:pt x="865" y="595"/>
                    <a:pt x="863" y="595"/>
                    <a:pt x="861" y="594"/>
                  </a:cubicBezTo>
                  <a:lnTo>
                    <a:pt x="861" y="594"/>
                  </a:lnTo>
                  <a:cubicBezTo>
                    <a:pt x="890" y="506"/>
                    <a:pt x="720" y="336"/>
                    <a:pt x="674" y="291"/>
                  </a:cubicBezTo>
                  <a:cubicBezTo>
                    <a:pt x="610" y="210"/>
                    <a:pt x="546" y="146"/>
                    <a:pt x="466" y="99"/>
                  </a:cubicBezTo>
                  <a:cubicBezTo>
                    <a:pt x="422" y="70"/>
                    <a:pt x="352" y="0"/>
                    <a:pt x="292"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92"/>
            <p:cNvSpPr/>
            <p:nvPr/>
          </p:nvSpPr>
          <p:spPr>
            <a:xfrm>
              <a:off x="5064133" y="5533141"/>
              <a:ext cx="2341492" cy="1560639"/>
            </a:xfrm>
            <a:custGeom>
              <a:avLst/>
              <a:gdLst/>
              <a:ahLst/>
              <a:cxnLst/>
              <a:rect l="l" t="t" r="r" b="b"/>
              <a:pathLst>
                <a:path w="15347" h="10229" extrusionOk="0">
                  <a:moveTo>
                    <a:pt x="10394" y="1"/>
                  </a:moveTo>
                  <a:cubicBezTo>
                    <a:pt x="10101" y="1"/>
                    <a:pt x="9812" y="80"/>
                    <a:pt x="9551" y="229"/>
                  </a:cubicBezTo>
                  <a:cubicBezTo>
                    <a:pt x="8845" y="631"/>
                    <a:pt x="4046" y="4804"/>
                    <a:pt x="4046" y="4804"/>
                  </a:cubicBezTo>
                  <a:lnTo>
                    <a:pt x="1" y="6634"/>
                  </a:lnTo>
                  <a:cubicBezTo>
                    <a:pt x="1" y="6634"/>
                    <a:pt x="378" y="10228"/>
                    <a:pt x="3155" y="10228"/>
                  </a:cubicBezTo>
                  <a:cubicBezTo>
                    <a:pt x="3301" y="10228"/>
                    <a:pt x="3453" y="10219"/>
                    <a:pt x="3612" y="10198"/>
                  </a:cubicBezTo>
                  <a:cubicBezTo>
                    <a:pt x="6341" y="9860"/>
                    <a:pt x="10000" y="3247"/>
                    <a:pt x="10000" y="3247"/>
                  </a:cubicBezTo>
                  <a:lnTo>
                    <a:pt x="10964" y="4740"/>
                  </a:lnTo>
                  <a:lnTo>
                    <a:pt x="12939" y="7790"/>
                  </a:lnTo>
                  <a:lnTo>
                    <a:pt x="15346" y="6072"/>
                  </a:lnTo>
                  <a:cubicBezTo>
                    <a:pt x="15346" y="6072"/>
                    <a:pt x="12296" y="1481"/>
                    <a:pt x="11927" y="903"/>
                  </a:cubicBezTo>
                  <a:cubicBezTo>
                    <a:pt x="11517" y="284"/>
                    <a:pt x="10949" y="1"/>
                    <a:pt x="1039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92"/>
            <p:cNvSpPr/>
            <p:nvPr/>
          </p:nvSpPr>
          <p:spPr>
            <a:xfrm>
              <a:off x="5590652" y="5852774"/>
              <a:ext cx="1001927" cy="1228951"/>
            </a:xfrm>
            <a:custGeom>
              <a:avLst/>
              <a:gdLst/>
              <a:ahLst/>
              <a:cxnLst/>
              <a:rect l="l" t="t" r="r" b="b"/>
              <a:pathLst>
                <a:path w="6567" h="8055" extrusionOk="0">
                  <a:moveTo>
                    <a:pt x="6510" y="0"/>
                  </a:moveTo>
                  <a:cubicBezTo>
                    <a:pt x="6506" y="0"/>
                    <a:pt x="6502" y="4"/>
                    <a:pt x="6502" y="13"/>
                  </a:cubicBezTo>
                  <a:cubicBezTo>
                    <a:pt x="6517" y="270"/>
                    <a:pt x="6534" y="526"/>
                    <a:pt x="6534" y="783"/>
                  </a:cubicBezTo>
                  <a:cubicBezTo>
                    <a:pt x="6534" y="912"/>
                    <a:pt x="6549" y="1023"/>
                    <a:pt x="6549" y="1136"/>
                  </a:cubicBezTo>
                  <a:cubicBezTo>
                    <a:pt x="6549" y="1169"/>
                    <a:pt x="6485" y="1233"/>
                    <a:pt x="6470" y="1280"/>
                  </a:cubicBezTo>
                  <a:cubicBezTo>
                    <a:pt x="6181" y="1762"/>
                    <a:pt x="5892" y="2275"/>
                    <a:pt x="5571" y="2742"/>
                  </a:cubicBezTo>
                  <a:cubicBezTo>
                    <a:pt x="4976" y="3608"/>
                    <a:pt x="4415" y="4491"/>
                    <a:pt x="3773" y="5310"/>
                  </a:cubicBezTo>
                  <a:cubicBezTo>
                    <a:pt x="3163" y="6112"/>
                    <a:pt x="2489" y="6915"/>
                    <a:pt x="1654" y="7476"/>
                  </a:cubicBezTo>
                  <a:cubicBezTo>
                    <a:pt x="1187" y="7804"/>
                    <a:pt x="645" y="8039"/>
                    <a:pt x="71" y="8039"/>
                  </a:cubicBezTo>
                  <a:cubicBezTo>
                    <a:pt x="53" y="8039"/>
                    <a:pt x="35" y="8039"/>
                    <a:pt x="17" y="8039"/>
                  </a:cubicBezTo>
                  <a:cubicBezTo>
                    <a:pt x="0" y="8039"/>
                    <a:pt x="0" y="8054"/>
                    <a:pt x="17" y="8054"/>
                  </a:cubicBezTo>
                  <a:cubicBezTo>
                    <a:pt x="31" y="8054"/>
                    <a:pt x="46" y="8054"/>
                    <a:pt x="60" y="8054"/>
                  </a:cubicBezTo>
                  <a:cubicBezTo>
                    <a:pt x="861" y="8054"/>
                    <a:pt x="1584" y="7596"/>
                    <a:pt x="2183" y="7091"/>
                  </a:cubicBezTo>
                  <a:cubicBezTo>
                    <a:pt x="2954" y="6417"/>
                    <a:pt x="3596" y="5599"/>
                    <a:pt x="4191" y="4779"/>
                  </a:cubicBezTo>
                  <a:cubicBezTo>
                    <a:pt x="4495" y="4347"/>
                    <a:pt x="4800" y="3913"/>
                    <a:pt x="5089" y="3463"/>
                  </a:cubicBezTo>
                  <a:cubicBezTo>
                    <a:pt x="5314" y="3142"/>
                    <a:pt x="5554" y="2806"/>
                    <a:pt x="5764" y="2468"/>
                  </a:cubicBezTo>
                  <a:cubicBezTo>
                    <a:pt x="6036" y="2019"/>
                    <a:pt x="6293" y="1586"/>
                    <a:pt x="6549" y="1152"/>
                  </a:cubicBezTo>
                  <a:cubicBezTo>
                    <a:pt x="6566" y="1120"/>
                    <a:pt x="6549" y="1040"/>
                    <a:pt x="6549" y="1008"/>
                  </a:cubicBezTo>
                  <a:cubicBezTo>
                    <a:pt x="6549" y="863"/>
                    <a:pt x="6549" y="734"/>
                    <a:pt x="6534" y="606"/>
                  </a:cubicBezTo>
                  <a:cubicBezTo>
                    <a:pt x="6534" y="398"/>
                    <a:pt x="6534" y="205"/>
                    <a:pt x="6517" y="13"/>
                  </a:cubicBezTo>
                  <a:cubicBezTo>
                    <a:pt x="6517" y="4"/>
                    <a:pt x="6514" y="0"/>
                    <a:pt x="6510"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92"/>
            <p:cNvSpPr/>
            <p:nvPr/>
          </p:nvSpPr>
          <p:spPr>
            <a:xfrm>
              <a:off x="6589832" y="6028382"/>
              <a:ext cx="818080" cy="695719"/>
            </a:xfrm>
            <a:custGeom>
              <a:avLst/>
              <a:gdLst/>
              <a:ahLst/>
              <a:cxnLst/>
              <a:rect l="l" t="t" r="r" b="b"/>
              <a:pathLst>
                <a:path w="5362" h="4560" extrusionOk="0">
                  <a:moveTo>
                    <a:pt x="0" y="1"/>
                  </a:moveTo>
                  <a:lnTo>
                    <a:pt x="1590" y="2457"/>
                  </a:lnTo>
                  <a:cubicBezTo>
                    <a:pt x="2040" y="3164"/>
                    <a:pt x="2489" y="3853"/>
                    <a:pt x="2939" y="4559"/>
                  </a:cubicBezTo>
                  <a:lnTo>
                    <a:pt x="2954" y="4559"/>
                  </a:lnTo>
                  <a:cubicBezTo>
                    <a:pt x="3741" y="3982"/>
                    <a:pt x="4544" y="3420"/>
                    <a:pt x="5346" y="2843"/>
                  </a:cubicBezTo>
                  <a:lnTo>
                    <a:pt x="5362" y="2826"/>
                  </a:lnTo>
                  <a:lnTo>
                    <a:pt x="5346" y="2826"/>
                  </a:lnTo>
                  <a:cubicBezTo>
                    <a:pt x="4544" y="3404"/>
                    <a:pt x="3757" y="3966"/>
                    <a:pt x="2954" y="4544"/>
                  </a:cubicBezTo>
                  <a:cubicBezTo>
                    <a:pt x="2939" y="4544"/>
                    <a:pt x="2954" y="4544"/>
                    <a:pt x="2939" y="4512"/>
                  </a:cubicBezTo>
                  <a:cubicBezTo>
                    <a:pt x="2906" y="4480"/>
                    <a:pt x="2874" y="4431"/>
                    <a:pt x="2842" y="4384"/>
                  </a:cubicBezTo>
                  <a:cubicBezTo>
                    <a:pt x="2729" y="4206"/>
                    <a:pt x="2618" y="4046"/>
                    <a:pt x="2505" y="3870"/>
                  </a:cubicBezTo>
                  <a:cubicBezTo>
                    <a:pt x="2151" y="3307"/>
                    <a:pt x="1798" y="2762"/>
                    <a:pt x="1445" y="2216"/>
                  </a:cubicBezTo>
                  <a:lnTo>
                    <a:pt x="0" y="1"/>
                  </a:ln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92"/>
            <p:cNvSpPr/>
            <p:nvPr/>
          </p:nvSpPr>
          <p:spPr>
            <a:xfrm>
              <a:off x="7116503" y="6503483"/>
              <a:ext cx="227787" cy="198646"/>
            </a:xfrm>
            <a:custGeom>
              <a:avLst/>
              <a:gdLst/>
              <a:ahLst/>
              <a:cxnLst/>
              <a:rect l="l" t="t" r="r" b="b"/>
              <a:pathLst>
                <a:path w="1493" h="1302" extrusionOk="0">
                  <a:moveTo>
                    <a:pt x="1492" y="1"/>
                  </a:moveTo>
                  <a:lnTo>
                    <a:pt x="0" y="1077"/>
                  </a:lnTo>
                  <a:lnTo>
                    <a:pt x="144" y="1302"/>
                  </a:lnTo>
                  <a:lnTo>
                    <a:pt x="14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92"/>
            <p:cNvSpPr/>
            <p:nvPr/>
          </p:nvSpPr>
          <p:spPr>
            <a:xfrm>
              <a:off x="5020193" y="5876575"/>
              <a:ext cx="986975" cy="548947"/>
            </a:xfrm>
            <a:custGeom>
              <a:avLst/>
              <a:gdLst/>
              <a:ahLst/>
              <a:cxnLst/>
              <a:rect l="l" t="t" r="r" b="b"/>
              <a:pathLst>
                <a:path w="6469" h="3598" extrusionOk="0">
                  <a:moveTo>
                    <a:pt x="5890" y="1"/>
                  </a:moveTo>
                  <a:lnTo>
                    <a:pt x="1910" y="1477"/>
                  </a:lnTo>
                  <a:lnTo>
                    <a:pt x="1830" y="1156"/>
                  </a:lnTo>
                  <a:lnTo>
                    <a:pt x="0" y="2055"/>
                  </a:lnTo>
                  <a:cubicBezTo>
                    <a:pt x="0" y="2055"/>
                    <a:pt x="225" y="2618"/>
                    <a:pt x="593" y="3131"/>
                  </a:cubicBezTo>
                  <a:cubicBezTo>
                    <a:pt x="838" y="3478"/>
                    <a:pt x="1129" y="3598"/>
                    <a:pt x="1435" y="3598"/>
                  </a:cubicBezTo>
                  <a:cubicBezTo>
                    <a:pt x="1611" y="3598"/>
                    <a:pt x="1793" y="3558"/>
                    <a:pt x="1974" y="3500"/>
                  </a:cubicBezTo>
                  <a:cubicBezTo>
                    <a:pt x="2472" y="3339"/>
                    <a:pt x="6468" y="884"/>
                    <a:pt x="6468" y="884"/>
                  </a:cubicBezTo>
                  <a:lnTo>
                    <a:pt x="5890" y="1"/>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92"/>
            <p:cNvSpPr/>
            <p:nvPr/>
          </p:nvSpPr>
          <p:spPr>
            <a:xfrm>
              <a:off x="5918830" y="5654586"/>
              <a:ext cx="489902" cy="357014"/>
            </a:xfrm>
            <a:custGeom>
              <a:avLst/>
              <a:gdLst/>
              <a:ahLst/>
              <a:cxnLst/>
              <a:rect l="l" t="t" r="r" b="b"/>
              <a:pathLst>
                <a:path w="3211" h="2340" extrusionOk="0">
                  <a:moveTo>
                    <a:pt x="3060" y="0"/>
                  </a:moveTo>
                  <a:cubicBezTo>
                    <a:pt x="2982" y="0"/>
                    <a:pt x="2878" y="30"/>
                    <a:pt x="2761" y="139"/>
                  </a:cubicBezTo>
                  <a:cubicBezTo>
                    <a:pt x="2569" y="332"/>
                    <a:pt x="2344" y="606"/>
                    <a:pt x="2344" y="606"/>
                  </a:cubicBezTo>
                  <a:lnTo>
                    <a:pt x="1734" y="910"/>
                  </a:lnTo>
                  <a:cubicBezTo>
                    <a:pt x="1605" y="980"/>
                    <a:pt x="1462" y="1019"/>
                    <a:pt x="1319" y="1019"/>
                  </a:cubicBezTo>
                  <a:cubicBezTo>
                    <a:pt x="1232" y="1019"/>
                    <a:pt x="1145" y="1005"/>
                    <a:pt x="1060" y="974"/>
                  </a:cubicBezTo>
                  <a:lnTo>
                    <a:pt x="1605" y="107"/>
                  </a:lnTo>
                  <a:cubicBezTo>
                    <a:pt x="1605" y="107"/>
                    <a:pt x="1565" y="92"/>
                    <a:pt x="1495" y="92"/>
                  </a:cubicBezTo>
                  <a:cubicBezTo>
                    <a:pt x="1360" y="92"/>
                    <a:pt x="1116" y="148"/>
                    <a:pt x="852" y="477"/>
                  </a:cubicBezTo>
                  <a:cubicBezTo>
                    <a:pt x="659" y="702"/>
                    <a:pt x="0" y="1456"/>
                    <a:pt x="0" y="1456"/>
                  </a:cubicBezTo>
                  <a:lnTo>
                    <a:pt x="578" y="2339"/>
                  </a:lnTo>
                  <a:lnTo>
                    <a:pt x="2665" y="1055"/>
                  </a:lnTo>
                  <a:lnTo>
                    <a:pt x="3211" y="43"/>
                  </a:lnTo>
                  <a:cubicBezTo>
                    <a:pt x="3211" y="43"/>
                    <a:pt x="3153" y="0"/>
                    <a:pt x="3060" y="0"/>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92"/>
            <p:cNvSpPr/>
            <p:nvPr/>
          </p:nvSpPr>
          <p:spPr>
            <a:xfrm>
              <a:off x="5020193" y="6052945"/>
              <a:ext cx="291409" cy="137313"/>
            </a:xfrm>
            <a:custGeom>
              <a:avLst/>
              <a:gdLst/>
              <a:ahLst/>
              <a:cxnLst/>
              <a:rect l="l" t="t" r="r" b="b"/>
              <a:pathLst>
                <a:path w="1910" h="900" extrusionOk="0">
                  <a:moveTo>
                    <a:pt x="1830" y="0"/>
                  </a:moveTo>
                  <a:lnTo>
                    <a:pt x="0" y="899"/>
                  </a:lnTo>
                  <a:lnTo>
                    <a:pt x="1910" y="321"/>
                  </a:lnTo>
                  <a:lnTo>
                    <a:pt x="18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43" name="Google Shape;1543;p92"/>
          <p:cNvSpPr txBox="1">
            <a:spLocks noGrp="1"/>
          </p:cNvSpPr>
          <p:nvPr>
            <p:ph type="title"/>
          </p:nvPr>
        </p:nvSpPr>
        <p:spPr>
          <a:xfrm>
            <a:off x="713100" y="531225"/>
            <a:ext cx="4864500" cy="1964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sz="6000"/>
              <a:t>Gratitude is the best attitude!</a:t>
            </a:r>
            <a:endParaRPr sz="6000"/>
          </a:p>
        </p:txBody>
      </p:sp>
      <p:sp>
        <p:nvSpPr>
          <p:cNvPr id="1544" name="Google Shape;1544;p92"/>
          <p:cNvSpPr txBox="1">
            <a:spLocks noGrp="1"/>
          </p:cNvSpPr>
          <p:nvPr>
            <p:ph type="subTitle" idx="1"/>
          </p:nvPr>
        </p:nvSpPr>
        <p:spPr>
          <a:xfrm>
            <a:off x="713100" y="2557475"/>
            <a:ext cx="4520400" cy="1908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Gratitude is one of the best medicines. It heals your mind, body and spirit and attracts more things to be grateful for. It is not happy people who are grateful, it is grateful people who are happy. </a:t>
            </a:r>
            <a:endParaRPr/>
          </a:p>
        </p:txBody>
      </p:sp>
      <p:grpSp>
        <p:nvGrpSpPr>
          <p:cNvPr id="1545" name="Google Shape;1545;p92"/>
          <p:cNvGrpSpPr/>
          <p:nvPr/>
        </p:nvGrpSpPr>
        <p:grpSpPr>
          <a:xfrm>
            <a:off x="7280935" y="2495616"/>
            <a:ext cx="355704" cy="470530"/>
            <a:chOff x="286275" y="729525"/>
            <a:chExt cx="240000" cy="317475"/>
          </a:xfrm>
        </p:grpSpPr>
        <p:sp>
          <p:nvSpPr>
            <p:cNvPr id="1546" name="Google Shape;1546;p9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9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8" name="Google Shape;1548;p92"/>
          <p:cNvGrpSpPr/>
          <p:nvPr/>
        </p:nvGrpSpPr>
        <p:grpSpPr>
          <a:xfrm rot="5400000">
            <a:off x="5362310" y="1422916"/>
            <a:ext cx="355704" cy="470530"/>
            <a:chOff x="286275" y="729525"/>
            <a:chExt cx="240000" cy="317475"/>
          </a:xfrm>
        </p:grpSpPr>
        <p:sp>
          <p:nvSpPr>
            <p:cNvPr id="1549" name="Google Shape;1549;p9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9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1" name="Google Shape;1551;p92"/>
          <p:cNvGrpSpPr/>
          <p:nvPr/>
        </p:nvGrpSpPr>
        <p:grpSpPr>
          <a:xfrm rot="10800000">
            <a:off x="5096610" y="3722391"/>
            <a:ext cx="355704" cy="470530"/>
            <a:chOff x="286275" y="729525"/>
            <a:chExt cx="240000" cy="317475"/>
          </a:xfrm>
        </p:grpSpPr>
        <p:sp>
          <p:nvSpPr>
            <p:cNvPr id="1552" name="Google Shape;1552;p9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9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58"/>
        <p:cNvGrpSpPr/>
        <p:nvPr/>
      </p:nvGrpSpPr>
      <p:grpSpPr>
        <a:xfrm>
          <a:off x="0" y="0"/>
          <a:ext cx="0" cy="0"/>
          <a:chOff x="0" y="0"/>
          <a:chExt cx="0" cy="0"/>
        </a:xfrm>
      </p:grpSpPr>
      <p:grpSp>
        <p:nvGrpSpPr>
          <p:cNvPr id="1560" name="Google Shape;1560;p93"/>
          <p:cNvGrpSpPr/>
          <p:nvPr/>
        </p:nvGrpSpPr>
        <p:grpSpPr>
          <a:xfrm>
            <a:off x="3284176" y="1275400"/>
            <a:ext cx="2423316" cy="3262311"/>
            <a:chOff x="2399554" y="2783601"/>
            <a:chExt cx="1478623" cy="1990549"/>
          </a:xfrm>
        </p:grpSpPr>
        <p:sp>
          <p:nvSpPr>
            <p:cNvPr id="1561" name="Google Shape;1561;p93"/>
            <p:cNvSpPr/>
            <p:nvPr/>
          </p:nvSpPr>
          <p:spPr>
            <a:xfrm>
              <a:off x="2518375" y="3008250"/>
              <a:ext cx="1256450" cy="1765900"/>
            </a:xfrm>
            <a:custGeom>
              <a:avLst/>
              <a:gdLst/>
              <a:ahLst/>
              <a:cxnLst/>
              <a:rect l="l" t="t" r="r" b="b"/>
              <a:pathLst>
                <a:path w="50258" h="70636" extrusionOk="0">
                  <a:moveTo>
                    <a:pt x="34428" y="1"/>
                  </a:moveTo>
                  <a:cubicBezTo>
                    <a:pt x="32983" y="1"/>
                    <a:pt x="31533" y="138"/>
                    <a:pt x="30115" y="386"/>
                  </a:cubicBezTo>
                  <a:cubicBezTo>
                    <a:pt x="25830" y="1137"/>
                    <a:pt x="21777" y="2854"/>
                    <a:pt x="17842" y="4688"/>
                  </a:cubicBezTo>
                  <a:cubicBezTo>
                    <a:pt x="14441" y="6289"/>
                    <a:pt x="10939" y="8123"/>
                    <a:pt x="8871" y="11258"/>
                  </a:cubicBezTo>
                  <a:cubicBezTo>
                    <a:pt x="7088" y="13959"/>
                    <a:pt x="6587" y="17345"/>
                    <a:pt x="6587" y="20596"/>
                  </a:cubicBezTo>
                  <a:cubicBezTo>
                    <a:pt x="6587" y="23848"/>
                    <a:pt x="7037" y="27099"/>
                    <a:pt x="6904" y="30351"/>
                  </a:cubicBezTo>
                  <a:cubicBezTo>
                    <a:pt x="6737" y="34153"/>
                    <a:pt x="5787" y="37921"/>
                    <a:pt x="4120" y="41339"/>
                  </a:cubicBezTo>
                  <a:cubicBezTo>
                    <a:pt x="3035" y="43590"/>
                    <a:pt x="1618" y="45707"/>
                    <a:pt x="834" y="48093"/>
                  </a:cubicBezTo>
                  <a:cubicBezTo>
                    <a:pt x="51" y="50476"/>
                    <a:pt x="0" y="53295"/>
                    <a:pt x="1501" y="55312"/>
                  </a:cubicBezTo>
                  <a:cubicBezTo>
                    <a:pt x="3502" y="57997"/>
                    <a:pt x="7421" y="58364"/>
                    <a:pt x="9989" y="60514"/>
                  </a:cubicBezTo>
                  <a:cubicBezTo>
                    <a:pt x="12324" y="62482"/>
                    <a:pt x="13257" y="65701"/>
                    <a:pt x="15441" y="67835"/>
                  </a:cubicBezTo>
                  <a:cubicBezTo>
                    <a:pt x="17417" y="69781"/>
                    <a:pt x="20239" y="70635"/>
                    <a:pt x="23030" y="70635"/>
                  </a:cubicBezTo>
                  <a:cubicBezTo>
                    <a:pt x="23420" y="70635"/>
                    <a:pt x="23810" y="70619"/>
                    <a:pt x="24196" y="70586"/>
                  </a:cubicBezTo>
                  <a:cubicBezTo>
                    <a:pt x="27331" y="70336"/>
                    <a:pt x="30315" y="69136"/>
                    <a:pt x="33183" y="67802"/>
                  </a:cubicBezTo>
                  <a:cubicBezTo>
                    <a:pt x="37452" y="65834"/>
                    <a:pt x="41687" y="63449"/>
                    <a:pt x="44672" y="59798"/>
                  </a:cubicBezTo>
                  <a:cubicBezTo>
                    <a:pt x="49757" y="53562"/>
                    <a:pt x="50258" y="44807"/>
                    <a:pt x="49708" y="36770"/>
                  </a:cubicBezTo>
                  <a:cubicBezTo>
                    <a:pt x="49141" y="28750"/>
                    <a:pt x="47774" y="20513"/>
                    <a:pt x="49908" y="12758"/>
                  </a:cubicBezTo>
                  <a:lnTo>
                    <a:pt x="50042" y="12091"/>
                  </a:lnTo>
                  <a:cubicBezTo>
                    <a:pt x="49757" y="7756"/>
                    <a:pt x="46723" y="3872"/>
                    <a:pt x="42838" y="1887"/>
                  </a:cubicBezTo>
                  <a:cubicBezTo>
                    <a:pt x="40250" y="560"/>
                    <a:pt x="37349" y="1"/>
                    <a:pt x="3442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93"/>
            <p:cNvSpPr/>
            <p:nvPr/>
          </p:nvSpPr>
          <p:spPr>
            <a:xfrm>
              <a:off x="2780600" y="3200075"/>
              <a:ext cx="972150" cy="1305650"/>
            </a:xfrm>
            <a:custGeom>
              <a:avLst/>
              <a:gdLst/>
              <a:ahLst/>
              <a:cxnLst/>
              <a:rect l="l" t="t" r="r" b="b"/>
              <a:pathLst>
                <a:path w="38886" h="52226" extrusionOk="0">
                  <a:moveTo>
                    <a:pt x="12322" y="0"/>
                  </a:moveTo>
                  <a:lnTo>
                    <a:pt x="10655" y="6519"/>
                  </a:lnTo>
                  <a:lnTo>
                    <a:pt x="4669" y="12089"/>
                  </a:lnTo>
                  <a:lnTo>
                    <a:pt x="4269" y="23528"/>
                  </a:lnTo>
                  <a:lnTo>
                    <a:pt x="3685" y="30397"/>
                  </a:lnTo>
                  <a:lnTo>
                    <a:pt x="0" y="37952"/>
                  </a:lnTo>
                  <a:lnTo>
                    <a:pt x="3351" y="36400"/>
                  </a:lnTo>
                  <a:lnTo>
                    <a:pt x="5003" y="31949"/>
                  </a:lnTo>
                  <a:cubicBezTo>
                    <a:pt x="5003" y="31949"/>
                    <a:pt x="7153" y="34333"/>
                    <a:pt x="6953" y="34717"/>
                  </a:cubicBezTo>
                  <a:cubicBezTo>
                    <a:pt x="6770" y="35117"/>
                    <a:pt x="6670" y="39586"/>
                    <a:pt x="6670" y="39586"/>
                  </a:cubicBezTo>
                  <a:cubicBezTo>
                    <a:pt x="7953" y="38401"/>
                    <a:pt x="9421" y="36284"/>
                    <a:pt x="9105" y="34566"/>
                  </a:cubicBezTo>
                  <a:cubicBezTo>
                    <a:pt x="8787" y="32849"/>
                    <a:pt x="8004" y="31249"/>
                    <a:pt x="7553" y="29564"/>
                  </a:cubicBezTo>
                  <a:cubicBezTo>
                    <a:pt x="7387" y="28930"/>
                    <a:pt x="7453" y="27980"/>
                    <a:pt x="8120" y="27947"/>
                  </a:cubicBezTo>
                  <a:lnTo>
                    <a:pt x="8154" y="27947"/>
                  </a:lnTo>
                  <a:cubicBezTo>
                    <a:pt x="8504" y="27947"/>
                    <a:pt x="8787" y="28263"/>
                    <a:pt x="9087" y="28481"/>
                  </a:cubicBezTo>
                  <a:cubicBezTo>
                    <a:pt x="9238" y="28597"/>
                    <a:pt x="9438" y="28663"/>
                    <a:pt x="9638" y="28663"/>
                  </a:cubicBezTo>
                  <a:cubicBezTo>
                    <a:pt x="9821" y="28663"/>
                    <a:pt x="10005" y="28581"/>
                    <a:pt x="10054" y="28397"/>
                  </a:cubicBezTo>
                  <a:cubicBezTo>
                    <a:pt x="8087" y="25746"/>
                    <a:pt x="6837" y="22460"/>
                    <a:pt x="7137" y="19176"/>
                  </a:cubicBezTo>
                  <a:cubicBezTo>
                    <a:pt x="7437" y="15875"/>
                    <a:pt x="9472" y="12673"/>
                    <a:pt x="12556" y="11488"/>
                  </a:cubicBezTo>
                  <a:cubicBezTo>
                    <a:pt x="13674" y="11055"/>
                    <a:pt x="14857" y="10906"/>
                    <a:pt x="16057" y="10906"/>
                  </a:cubicBezTo>
                  <a:cubicBezTo>
                    <a:pt x="17542" y="10906"/>
                    <a:pt x="19059" y="11139"/>
                    <a:pt x="20526" y="11372"/>
                  </a:cubicBezTo>
                  <a:cubicBezTo>
                    <a:pt x="21110" y="11472"/>
                    <a:pt x="21711" y="11589"/>
                    <a:pt x="22160" y="11973"/>
                  </a:cubicBezTo>
                  <a:cubicBezTo>
                    <a:pt x="22911" y="12622"/>
                    <a:pt x="22878" y="13774"/>
                    <a:pt x="22727" y="14757"/>
                  </a:cubicBezTo>
                  <a:cubicBezTo>
                    <a:pt x="21744" y="21044"/>
                    <a:pt x="18258" y="26613"/>
                    <a:pt x="14623" y="31831"/>
                  </a:cubicBezTo>
                  <a:cubicBezTo>
                    <a:pt x="10988" y="37051"/>
                    <a:pt x="7086" y="42220"/>
                    <a:pt x="5069" y="48239"/>
                  </a:cubicBezTo>
                  <a:cubicBezTo>
                    <a:pt x="4769" y="49106"/>
                    <a:pt x="4518" y="50040"/>
                    <a:pt x="4785" y="50907"/>
                  </a:cubicBezTo>
                  <a:cubicBezTo>
                    <a:pt x="5003" y="51625"/>
                    <a:pt x="5703" y="52225"/>
                    <a:pt x="6403" y="52225"/>
                  </a:cubicBezTo>
                  <a:cubicBezTo>
                    <a:pt x="6570" y="52225"/>
                    <a:pt x="6720" y="52208"/>
                    <a:pt x="6870" y="52141"/>
                  </a:cubicBezTo>
                  <a:cubicBezTo>
                    <a:pt x="7286" y="51958"/>
                    <a:pt x="7571" y="51592"/>
                    <a:pt x="7837" y="51225"/>
                  </a:cubicBezTo>
                  <a:cubicBezTo>
                    <a:pt x="10088" y="48157"/>
                    <a:pt x="12322" y="45088"/>
                    <a:pt x="14574" y="42020"/>
                  </a:cubicBezTo>
                  <a:cubicBezTo>
                    <a:pt x="17225" y="38385"/>
                    <a:pt x="19876" y="34766"/>
                    <a:pt x="22527" y="31131"/>
                  </a:cubicBezTo>
                  <a:cubicBezTo>
                    <a:pt x="22927" y="30598"/>
                    <a:pt x="23445" y="29997"/>
                    <a:pt x="24095" y="29997"/>
                  </a:cubicBezTo>
                  <a:cubicBezTo>
                    <a:pt x="24145" y="29997"/>
                    <a:pt x="24195" y="29997"/>
                    <a:pt x="24245" y="30015"/>
                  </a:cubicBezTo>
                  <a:cubicBezTo>
                    <a:pt x="24661" y="30081"/>
                    <a:pt x="24979" y="30381"/>
                    <a:pt x="25279" y="30664"/>
                  </a:cubicBezTo>
                  <a:cubicBezTo>
                    <a:pt x="26329" y="31698"/>
                    <a:pt x="27363" y="32716"/>
                    <a:pt x="28397" y="33732"/>
                  </a:cubicBezTo>
                  <a:cubicBezTo>
                    <a:pt x="29381" y="34700"/>
                    <a:pt x="30382" y="35700"/>
                    <a:pt x="30898" y="36985"/>
                  </a:cubicBezTo>
                  <a:cubicBezTo>
                    <a:pt x="32065" y="39853"/>
                    <a:pt x="30431" y="43137"/>
                    <a:pt x="30931" y="46205"/>
                  </a:cubicBezTo>
                  <a:cubicBezTo>
                    <a:pt x="34517" y="43304"/>
                    <a:pt x="36084" y="38168"/>
                    <a:pt x="34784" y="33766"/>
                  </a:cubicBezTo>
                  <a:cubicBezTo>
                    <a:pt x="33816" y="30531"/>
                    <a:pt x="31515" y="27880"/>
                    <a:pt x="30281" y="24745"/>
                  </a:cubicBezTo>
                  <a:cubicBezTo>
                    <a:pt x="29464" y="22711"/>
                    <a:pt x="29114" y="20526"/>
                    <a:pt x="28781" y="18358"/>
                  </a:cubicBezTo>
                  <a:cubicBezTo>
                    <a:pt x="28497" y="16558"/>
                    <a:pt x="28247" y="14557"/>
                    <a:pt x="29248" y="13040"/>
                  </a:cubicBezTo>
                  <a:cubicBezTo>
                    <a:pt x="30231" y="11555"/>
                    <a:pt x="32082" y="11006"/>
                    <a:pt x="33632" y="10139"/>
                  </a:cubicBezTo>
                  <a:cubicBezTo>
                    <a:pt x="36234" y="8671"/>
                    <a:pt x="38201" y="6086"/>
                    <a:pt x="38886" y="3169"/>
                  </a:cubicBezTo>
                  <a:lnTo>
                    <a:pt x="38886" y="3169"/>
                  </a:lnTo>
                  <a:cubicBezTo>
                    <a:pt x="36118" y="4885"/>
                    <a:pt x="33350" y="6603"/>
                    <a:pt x="30598" y="8320"/>
                  </a:cubicBezTo>
                  <a:cubicBezTo>
                    <a:pt x="29648" y="8905"/>
                    <a:pt x="28663" y="9505"/>
                    <a:pt x="27563" y="9605"/>
                  </a:cubicBezTo>
                  <a:cubicBezTo>
                    <a:pt x="27480" y="9621"/>
                    <a:pt x="27380" y="9621"/>
                    <a:pt x="27296" y="9621"/>
                  </a:cubicBezTo>
                  <a:cubicBezTo>
                    <a:pt x="26262" y="9621"/>
                    <a:pt x="25195" y="9087"/>
                    <a:pt x="24895" y="8104"/>
                  </a:cubicBezTo>
                  <a:cubicBezTo>
                    <a:pt x="24428" y="6537"/>
                    <a:pt x="26113" y="4785"/>
                    <a:pt x="25346" y="3335"/>
                  </a:cubicBezTo>
                  <a:lnTo>
                    <a:pt x="25346" y="3335"/>
                  </a:lnTo>
                  <a:lnTo>
                    <a:pt x="17942" y="10205"/>
                  </a:lnTo>
                  <a:lnTo>
                    <a:pt x="14023" y="8020"/>
                  </a:lnTo>
                  <a:cubicBezTo>
                    <a:pt x="14023" y="8020"/>
                    <a:pt x="13774" y="6870"/>
                    <a:pt x="13340" y="4485"/>
                  </a:cubicBezTo>
                  <a:cubicBezTo>
                    <a:pt x="12906" y="2101"/>
                    <a:pt x="12322" y="0"/>
                    <a:pt x="123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93"/>
            <p:cNvSpPr/>
            <p:nvPr/>
          </p:nvSpPr>
          <p:spPr>
            <a:xfrm>
              <a:off x="3011100" y="2921125"/>
              <a:ext cx="114250" cy="161425"/>
            </a:xfrm>
            <a:custGeom>
              <a:avLst/>
              <a:gdLst/>
              <a:ahLst/>
              <a:cxnLst/>
              <a:rect l="l" t="t" r="r" b="b"/>
              <a:pathLst>
                <a:path w="4570" h="6457" extrusionOk="0">
                  <a:moveTo>
                    <a:pt x="2081" y="0"/>
                  </a:moveTo>
                  <a:cubicBezTo>
                    <a:pt x="2072" y="0"/>
                    <a:pt x="2062" y="1"/>
                    <a:pt x="2052" y="2"/>
                  </a:cubicBezTo>
                  <a:cubicBezTo>
                    <a:pt x="1952" y="20"/>
                    <a:pt x="1868" y="102"/>
                    <a:pt x="1819" y="186"/>
                  </a:cubicBezTo>
                  <a:cubicBezTo>
                    <a:pt x="1686" y="403"/>
                    <a:pt x="1635" y="687"/>
                    <a:pt x="1619" y="954"/>
                  </a:cubicBezTo>
                  <a:cubicBezTo>
                    <a:pt x="1552" y="2154"/>
                    <a:pt x="1935" y="3371"/>
                    <a:pt x="2686" y="4304"/>
                  </a:cubicBezTo>
                  <a:cubicBezTo>
                    <a:pt x="2168" y="3737"/>
                    <a:pt x="1585" y="3204"/>
                    <a:pt x="952" y="2737"/>
                  </a:cubicBezTo>
                  <a:cubicBezTo>
                    <a:pt x="852" y="2670"/>
                    <a:pt x="752" y="2588"/>
                    <a:pt x="634" y="2570"/>
                  </a:cubicBezTo>
                  <a:cubicBezTo>
                    <a:pt x="620" y="2569"/>
                    <a:pt x="605" y="2568"/>
                    <a:pt x="591" y="2568"/>
                  </a:cubicBezTo>
                  <a:cubicBezTo>
                    <a:pt x="297" y="2568"/>
                    <a:pt x="83" y="2885"/>
                    <a:pt x="51" y="3188"/>
                  </a:cubicBezTo>
                  <a:cubicBezTo>
                    <a:pt x="1" y="3704"/>
                    <a:pt x="285" y="4204"/>
                    <a:pt x="601" y="4605"/>
                  </a:cubicBezTo>
                  <a:cubicBezTo>
                    <a:pt x="1168" y="5305"/>
                    <a:pt x="1902" y="5838"/>
                    <a:pt x="2619" y="6372"/>
                  </a:cubicBezTo>
                  <a:lnTo>
                    <a:pt x="4503" y="6456"/>
                  </a:lnTo>
                  <a:cubicBezTo>
                    <a:pt x="4570" y="6423"/>
                    <a:pt x="4570" y="6339"/>
                    <a:pt x="4570" y="6272"/>
                  </a:cubicBezTo>
                  <a:cubicBezTo>
                    <a:pt x="4369" y="4755"/>
                    <a:pt x="3869" y="3304"/>
                    <a:pt x="3302" y="1870"/>
                  </a:cubicBezTo>
                  <a:cubicBezTo>
                    <a:pt x="3069" y="1254"/>
                    <a:pt x="2802" y="620"/>
                    <a:pt x="2335" y="153"/>
                  </a:cubicBezTo>
                  <a:cubicBezTo>
                    <a:pt x="2259" y="76"/>
                    <a:pt x="2183" y="0"/>
                    <a:pt x="20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93"/>
            <p:cNvSpPr/>
            <p:nvPr/>
          </p:nvSpPr>
          <p:spPr>
            <a:xfrm>
              <a:off x="3111975" y="2979775"/>
              <a:ext cx="53825" cy="102775"/>
            </a:xfrm>
            <a:custGeom>
              <a:avLst/>
              <a:gdLst/>
              <a:ahLst/>
              <a:cxnLst/>
              <a:rect l="l" t="t" r="r" b="b"/>
              <a:pathLst>
                <a:path w="2153" h="4111" extrusionOk="0">
                  <a:moveTo>
                    <a:pt x="1509" y="0"/>
                  </a:moveTo>
                  <a:cubicBezTo>
                    <a:pt x="1381" y="0"/>
                    <a:pt x="1254" y="35"/>
                    <a:pt x="1152" y="91"/>
                  </a:cubicBezTo>
                  <a:cubicBezTo>
                    <a:pt x="968" y="208"/>
                    <a:pt x="835" y="375"/>
                    <a:pt x="735" y="558"/>
                  </a:cubicBezTo>
                  <a:cubicBezTo>
                    <a:pt x="168" y="1558"/>
                    <a:pt x="1" y="2976"/>
                    <a:pt x="485" y="4110"/>
                  </a:cubicBezTo>
                  <a:cubicBezTo>
                    <a:pt x="1535" y="3310"/>
                    <a:pt x="2153" y="2092"/>
                    <a:pt x="2135" y="809"/>
                  </a:cubicBezTo>
                  <a:cubicBezTo>
                    <a:pt x="2119" y="542"/>
                    <a:pt x="2069" y="224"/>
                    <a:pt x="1802" y="75"/>
                  </a:cubicBezTo>
                  <a:cubicBezTo>
                    <a:pt x="1713" y="23"/>
                    <a:pt x="1611" y="0"/>
                    <a:pt x="150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93"/>
            <p:cNvSpPr/>
            <p:nvPr/>
          </p:nvSpPr>
          <p:spPr>
            <a:xfrm>
              <a:off x="3633075" y="3714375"/>
              <a:ext cx="133850" cy="140325"/>
            </a:xfrm>
            <a:custGeom>
              <a:avLst/>
              <a:gdLst/>
              <a:ahLst/>
              <a:cxnLst/>
              <a:rect l="l" t="t" r="r" b="b"/>
              <a:pathLst>
                <a:path w="5354" h="5613" extrusionOk="0">
                  <a:moveTo>
                    <a:pt x="1804" y="0"/>
                  </a:moveTo>
                  <a:cubicBezTo>
                    <a:pt x="1792" y="0"/>
                    <a:pt x="1780" y="2"/>
                    <a:pt x="1768" y="5"/>
                  </a:cubicBezTo>
                  <a:cubicBezTo>
                    <a:pt x="1685" y="5"/>
                    <a:pt x="1618" y="72"/>
                    <a:pt x="1568" y="154"/>
                  </a:cubicBezTo>
                  <a:cubicBezTo>
                    <a:pt x="1434" y="354"/>
                    <a:pt x="1401" y="588"/>
                    <a:pt x="1385" y="821"/>
                  </a:cubicBezTo>
                  <a:cubicBezTo>
                    <a:pt x="1334" y="1872"/>
                    <a:pt x="1668" y="2922"/>
                    <a:pt x="2319" y="3740"/>
                  </a:cubicBezTo>
                  <a:cubicBezTo>
                    <a:pt x="1868" y="3240"/>
                    <a:pt x="1534" y="2906"/>
                    <a:pt x="985" y="2506"/>
                  </a:cubicBezTo>
                  <a:cubicBezTo>
                    <a:pt x="901" y="2439"/>
                    <a:pt x="767" y="2339"/>
                    <a:pt x="585" y="2306"/>
                  </a:cubicBezTo>
                  <a:cubicBezTo>
                    <a:pt x="555" y="2299"/>
                    <a:pt x="525" y="2295"/>
                    <a:pt x="496" y="2295"/>
                  </a:cubicBezTo>
                  <a:cubicBezTo>
                    <a:pt x="262" y="2295"/>
                    <a:pt x="49" y="2520"/>
                    <a:pt x="34" y="2773"/>
                  </a:cubicBezTo>
                  <a:cubicBezTo>
                    <a:pt x="0" y="3106"/>
                    <a:pt x="251" y="3607"/>
                    <a:pt x="518" y="4007"/>
                  </a:cubicBezTo>
                  <a:cubicBezTo>
                    <a:pt x="651" y="4207"/>
                    <a:pt x="1067" y="4623"/>
                    <a:pt x="1252" y="4756"/>
                  </a:cubicBezTo>
                  <a:lnTo>
                    <a:pt x="1835" y="5207"/>
                  </a:lnTo>
                  <a:cubicBezTo>
                    <a:pt x="2183" y="5464"/>
                    <a:pt x="2601" y="5612"/>
                    <a:pt x="3036" y="5612"/>
                  </a:cubicBezTo>
                  <a:cubicBezTo>
                    <a:pt x="3080" y="5612"/>
                    <a:pt x="3124" y="5611"/>
                    <a:pt x="3168" y="5607"/>
                  </a:cubicBezTo>
                  <a:cubicBezTo>
                    <a:pt x="3753" y="5590"/>
                    <a:pt x="4320" y="5307"/>
                    <a:pt x="4669" y="4840"/>
                  </a:cubicBezTo>
                  <a:cubicBezTo>
                    <a:pt x="5120" y="4223"/>
                    <a:pt x="5354" y="3489"/>
                    <a:pt x="5354" y="2739"/>
                  </a:cubicBezTo>
                  <a:cubicBezTo>
                    <a:pt x="5336" y="2506"/>
                    <a:pt x="5287" y="2239"/>
                    <a:pt x="5069" y="2106"/>
                  </a:cubicBezTo>
                  <a:cubicBezTo>
                    <a:pt x="4985" y="2060"/>
                    <a:pt x="4890" y="2038"/>
                    <a:pt x="4796" y="2038"/>
                  </a:cubicBezTo>
                  <a:cubicBezTo>
                    <a:pt x="4686" y="2038"/>
                    <a:pt x="4576" y="2068"/>
                    <a:pt x="4486" y="2122"/>
                  </a:cubicBezTo>
                  <a:cubicBezTo>
                    <a:pt x="4336" y="2206"/>
                    <a:pt x="4220" y="2355"/>
                    <a:pt x="4136" y="2522"/>
                  </a:cubicBezTo>
                  <a:cubicBezTo>
                    <a:pt x="3886" y="2956"/>
                    <a:pt x="3719" y="3489"/>
                    <a:pt x="3669" y="4040"/>
                  </a:cubicBezTo>
                  <a:cubicBezTo>
                    <a:pt x="3402" y="2989"/>
                    <a:pt x="3002" y="1972"/>
                    <a:pt x="2602" y="972"/>
                  </a:cubicBezTo>
                  <a:cubicBezTo>
                    <a:pt x="2468" y="621"/>
                    <a:pt x="2252" y="288"/>
                    <a:pt x="1952" y="54"/>
                  </a:cubicBezTo>
                  <a:cubicBezTo>
                    <a:pt x="1898" y="27"/>
                    <a:pt x="1854" y="0"/>
                    <a:pt x="180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93"/>
            <p:cNvSpPr/>
            <p:nvPr/>
          </p:nvSpPr>
          <p:spPr>
            <a:xfrm>
              <a:off x="3095750" y="4427200"/>
              <a:ext cx="134250" cy="140650"/>
            </a:xfrm>
            <a:custGeom>
              <a:avLst/>
              <a:gdLst/>
              <a:ahLst/>
              <a:cxnLst/>
              <a:rect l="l" t="t" r="r" b="b"/>
              <a:pathLst>
                <a:path w="5370" h="5626" extrusionOk="0">
                  <a:moveTo>
                    <a:pt x="1804" y="1"/>
                  </a:moveTo>
                  <a:cubicBezTo>
                    <a:pt x="1792" y="1"/>
                    <a:pt x="1780" y="2"/>
                    <a:pt x="1768" y="5"/>
                  </a:cubicBezTo>
                  <a:cubicBezTo>
                    <a:pt x="1684" y="5"/>
                    <a:pt x="1617" y="88"/>
                    <a:pt x="1568" y="155"/>
                  </a:cubicBezTo>
                  <a:cubicBezTo>
                    <a:pt x="1450" y="355"/>
                    <a:pt x="1417" y="606"/>
                    <a:pt x="1401" y="839"/>
                  </a:cubicBezTo>
                  <a:cubicBezTo>
                    <a:pt x="1334" y="1873"/>
                    <a:pt x="1668" y="2940"/>
                    <a:pt x="2317" y="3740"/>
                  </a:cubicBezTo>
                  <a:cubicBezTo>
                    <a:pt x="1868" y="3240"/>
                    <a:pt x="1534" y="2907"/>
                    <a:pt x="983" y="2507"/>
                  </a:cubicBezTo>
                  <a:cubicBezTo>
                    <a:pt x="901" y="2440"/>
                    <a:pt x="767" y="2340"/>
                    <a:pt x="601" y="2306"/>
                  </a:cubicBezTo>
                  <a:cubicBezTo>
                    <a:pt x="571" y="2299"/>
                    <a:pt x="541" y="2296"/>
                    <a:pt x="512" y="2296"/>
                  </a:cubicBezTo>
                  <a:cubicBezTo>
                    <a:pt x="266" y="2296"/>
                    <a:pt x="64" y="2535"/>
                    <a:pt x="34" y="2773"/>
                  </a:cubicBezTo>
                  <a:cubicBezTo>
                    <a:pt x="0" y="3107"/>
                    <a:pt x="267" y="3607"/>
                    <a:pt x="517" y="4007"/>
                  </a:cubicBezTo>
                  <a:cubicBezTo>
                    <a:pt x="650" y="4207"/>
                    <a:pt x="1068" y="4624"/>
                    <a:pt x="1250" y="4757"/>
                  </a:cubicBezTo>
                  <a:lnTo>
                    <a:pt x="1835" y="5208"/>
                  </a:lnTo>
                  <a:cubicBezTo>
                    <a:pt x="2195" y="5491"/>
                    <a:pt x="2646" y="5626"/>
                    <a:pt x="3088" y="5626"/>
                  </a:cubicBezTo>
                  <a:cubicBezTo>
                    <a:pt x="3115" y="5626"/>
                    <a:pt x="3142" y="5625"/>
                    <a:pt x="3169" y="5624"/>
                  </a:cubicBezTo>
                  <a:cubicBezTo>
                    <a:pt x="3769" y="5591"/>
                    <a:pt x="4318" y="5308"/>
                    <a:pt x="4669" y="4841"/>
                  </a:cubicBezTo>
                  <a:cubicBezTo>
                    <a:pt x="5119" y="4223"/>
                    <a:pt x="5370" y="3490"/>
                    <a:pt x="5352" y="2740"/>
                  </a:cubicBezTo>
                  <a:cubicBezTo>
                    <a:pt x="5336" y="2507"/>
                    <a:pt x="5286" y="2240"/>
                    <a:pt x="5069" y="2106"/>
                  </a:cubicBezTo>
                  <a:cubicBezTo>
                    <a:pt x="4985" y="2060"/>
                    <a:pt x="4890" y="2039"/>
                    <a:pt x="4797" y="2039"/>
                  </a:cubicBezTo>
                  <a:cubicBezTo>
                    <a:pt x="4688" y="2039"/>
                    <a:pt x="4583" y="2068"/>
                    <a:pt x="4502" y="2122"/>
                  </a:cubicBezTo>
                  <a:cubicBezTo>
                    <a:pt x="4336" y="2222"/>
                    <a:pt x="4218" y="2373"/>
                    <a:pt x="4136" y="2523"/>
                  </a:cubicBezTo>
                  <a:cubicBezTo>
                    <a:pt x="3885" y="2956"/>
                    <a:pt x="3718" y="3507"/>
                    <a:pt x="3685" y="4041"/>
                  </a:cubicBezTo>
                  <a:cubicBezTo>
                    <a:pt x="3402" y="2989"/>
                    <a:pt x="3002" y="1973"/>
                    <a:pt x="2602" y="973"/>
                  </a:cubicBezTo>
                  <a:cubicBezTo>
                    <a:pt x="2468" y="622"/>
                    <a:pt x="2251" y="288"/>
                    <a:pt x="1951" y="72"/>
                  </a:cubicBezTo>
                  <a:cubicBezTo>
                    <a:pt x="1910" y="31"/>
                    <a:pt x="1858" y="1"/>
                    <a:pt x="18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93"/>
            <p:cNvSpPr/>
            <p:nvPr/>
          </p:nvSpPr>
          <p:spPr>
            <a:xfrm>
              <a:off x="3618477" y="2783601"/>
              <a:ext cx="259700" cy="293225"/>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93"/>
            <p:cNvSpPr/>
            <p:nvPr/>
          </p:nvSpPr>
          <p:spPr>
            <a:xfrm>
              <a:off x="2399554" y="3694120"/>
              <a:ext cx="219300" cy="218875"/>
            </a:xfrm>
            <a:custGeom>
              <a:avLst/>
              <a:gdLst/>
              <a:ahLst/>
              <a:cxnLst/>
              <a:rect l="l" t="t" r="r" b="b"/>
              <a:pathLst>
                <a:path w="8772" h="8755" extrusionOk="0">
                  <a:moveTo>
                    <a:pt x="4385" y="1"/>
                  </a:moveTo>
                  <a:cubicBezTo>
                    <a:pt x="1968" y="1"/>
                    <a:pt x="0" y="1951"/>
                    <a:pt x="0" y="4370"/>
                  </a:cubicBezTo>
                  <a:cubicBezTo>
                    <a:pt x="0" y="6787"/>
                    <a:pt x="1968" y="8754"/>
                    <a:pt x="4385" y="8754"/>
                  </a:cubicBezTo>
                  <a:cubicBezTo>
                    <a:pt x="6804" y="8754"/>
                    <a:pt x="8771" y="6787"/>
                    <a:pt x="8771" y="4370"/>
                  </a:cubicBezTo>
                  <a:cubicBezTo>
                    <a:pt x="8771" y="1951"/>
                    <a:pt x="6804" y="1"/>
                    <a:pt x="43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93"/>
            <p:cNvSpPr/>
            <p:nvPr/>
          </p:nvSpPr>
          <p:spPr>
            <a:xfrm>
              <a:off x="3389625" y="3255925"/>
              <a:ext cx="347275" cy="248475"/>
            </a:xfrm>
            <a:custGeom>
              <a:avLst/>
              <a:gdLst/>
              <a:ahLst/>
              <a:cxnLst/>
              <a:rect l="l" t="t" r="r" b="b"/>
              <a:pathLst>
                <a:path w="13891" h="9939" extrusionOk="0">
                  <a:moveTo>
                    <a:pt x="12357" y="1"/>
                  </a:moveTo>
                  <a:lnTo>
                    <a:pt x="6270" y="4519"/>
                  </a:lnTo>
                  <a:lnTo>
                    <a:pt x="0" y="6737"/>
                  </a:lnTo>
                  <a:lnTo>
                    <a:pt x="1234" y="9939"/>
                  </a:lnTo>
                  <a:cubicBezTo>
                    <a:pt x="1234" y="9939"/>
                    <a:pt x="7788" y="6953"/>
                    <a:pt x="8522" y="6404"/>
                  </a:cubicBezTo>
                  <a:cubicBezTo>
                    <a:pt x="9255" y="5853"/>
                    <a:pt x="13891" y="1284"/>
                    <a:pt x="13891" y="1284"/>
                  </a:cubicBezTo>
                  <a:lnTo>
                    <a:pt x="12357" y="1"/>
                  </a:lnTo>
                  <a:close/>
                </a:path>
              </a:pathLst>
            </a:custGeom>
            <a:solidFill>
              <a:srgbClr val="A3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93"/>
            <p:cNvSpPr/>
            <p:nvPr/>
          </p:nvSpPr>
          <p:spPr>
            <a:xfrm>
              <a:off x="3697275" y="3166700"/>
              <a:ext cx="148850" cy="127175"/>
            </a:xfrm>
            <a:custGeom>
              <a:avLst/>
              <a:gdLst/>
              <a:ahLst/>
              <a:cxnLst/>
              <a:rect l="l" t="t" r="r" b="b"/>
              <a:pathLst>
                <a:path w="5954" h="5087" extrusionOk="0">
                  <a:moveTo>
                    <a:pt x="4300" y="0"/>
                  </a:moveTo>
                  <a:cubicBezTo>
                    <a:pt x="4097" y="0"/>
                    <a:pt x="3513" y="417"/>
                    <a:pt x="3319" y="551"/>
                  </a:cubicBezTo>
                  <a:cubicBezTo>
                    <a:pt x="3123" y="715"/>
                    <a:pt x="1976" y="1619"/>
                    <a:pt x="1651" y="1619"/>
                  </a:cubicBezTo>
                  <a:cubicBezTo>
                    <a:pt x="1645" y="1619"/>
                    <a:pt x="1640" y="1619"/>
                    <a:pt x="1634" y="1618"/>
                  </a:cubicBezTo>
                  <a:cubicBezTo>
                    <a:pt x="1334" y="1569"/>
                    <a:pt x="1618" y="1002"/>
                    <a:pt x="1701" y="568"/>
                  </a:cubicBezTo>
                  <a:cubicBezTo>
                    <a:pt x="1785" y="135"/>
                    <a:pt x="1385" y="84"/>
                    <a:pt x="1385" y="84"/>
                  </a:cubicBezTo>
                  <a:cubicBezTo>
                    <a:pt x="1385" y="84"/>
                    <a:pt x="618" y="1685"/>
                    <a:pt x="518" y="2252"/>
                  </a:cubicBezTo>
                  <a:cubicBezTo>
                    <a:pt x="400" y="2836"/>
                    <a:pt x="67" y="3536"/>
                    <a:pt x="0" y="3636"/>
                  </a:cubicBezTo>
                  <a:lnTo>
                    <a:pt x="1318" y="5086"/>
                  </a:lnTo>
                  <a:cubicBezTo>
                    <a:pt x="1318" y="5086"/>
                    <a:pt x="2252" y="4570"/>
                    <a:pt x="2768" y="4303"/>
                  </a:cubicBezTo>
                  <a:cubicBezTo>
                    <a:pt x="3235" y="4070"/>
                    <a:pt x="5169" y="3103"/>
                    <a:pt x="5436" y="3003"/>
                  </a:cubicBezTo>
                  <a:cubicBezTo>
                    <a:pt x="5954" y="2819"/>
                    <a:pt x="5870" y="2685"/>
                    <a:pt x="5854" y="2569"/>
                  </a:cubicBezTo>
                  <a:cubicBezTo>
                    <a:pt x="5849" y="2552"/>
                    <a:pt x="5807" y="2545"/>
                    <a:pt x="5738" y="2545"/>
                  </a:cubicBezTo>
                  <a:cubicBezTo>
                    <a:pt x="5328" y="2545"/>
                    <a:pt x="3969" y="2803"/>
                    <a:pt x="3969" y="2803"/>
                  </a:cubicBezTo>
                  <a:cubicBezTo>
                    <a:pt x="3969" y="2803"/>
                    <a:pt x="5087" y="2285"/>
                    <a:pt x="5503" y="2002"/>
                  </a:cubicBezTo>
                  <a:cubicBezTo>
                    <a:pt x="5896" y="1745"/>
                    <a:pt x="5740" y="1528"/>
                    <a:pt x="5572" y="1528"/>
                  </a:cubicBezTo>
                  <a:cubicBezTo>
                    <a:pt x="5554" y="1528"/>
                    <a:pt x="5537" y="1531"/>
                    <a:pt x="5520" y="1535"/>
                  </a:cubicBezTo>
                  <a:cubicBezTo>
                    <a:pt x="5420" y="1569"/>
                    <a:pt x="3719" y="2285"/>
                    <a:pt x="3553" y="2352"/>
                  </a:cubicBezTo>
                  <a:cubicBezTo>
                    <a:pt x="3547" y="2355"/>
                    <a:pt x="3543" y="2357"/>
                    <a:pt x="3541" y="2357"/>
                  </a:cubicBezTo>
                  <a:cubicBezTo>
                    <a:pt x="3503" y="2357"/>
                    <a:pt x="4694" y="1426"/>
                    <a:pt x="4887" y="1202"/>
                  </a:cubicBezTo>
                  <a:cubicBezTo>
                    <a:pt x="5087" y="951"/>
                    <a:pt x="5169" y="768"/>
                    <a:pt x="5003" y="568"/>
                  </a:cubicBezTo>
                  <a:cubicBezTo>
                    <a:pt x="4994" y="558"/>
                    <a:pt x="4979" y="554"/>
                    <a:pt x="4961" y="554"/>
                  </a:cubicBezTo>
                  <a:cubicBezTo>
                    <a:pt x="4646" y="554"/>
                    <a:pt x="3045" y="1937"/>
                    <a:pt x="2844" y="1937"/>
                  </a:cubicBezTo>
                  <a:cubicBezTo>
                    <a:pt x="2840" y="1937"/>
                    <a:pt x="2837" y="1936"/>
                    <a:pt x="2835" y="1936"/>
                  </a:cubicBezTo>
                  <a:cubicBezTo>
                    <a:pt x="2652" y="1902"/>
                    <a:pt x="4153" y="818"/>
                    <a:pt x="4369" y="518"/>
                  </a:cubicBezTo>
                  <a:cubicBezTo>
                    <a:pt x="4586" y="201"/>
                    <a:pt x="4486" y="151"/>
                    <a:pt x="4353" y="17"/>
                  </a:cubicBezTo>
                  <a:cubicBezTo>
                    <a:pt x="4341" y="6"/>
                    <a:pt x="4323" y="0"/>
                    <a:pt x="4300" y="0"/>
                  </a:cubicBezTo>
                  <a:close/>
                </a:path>
              </a:pathLst>
            </a:custGeom>
            <a:solidFill>
              <a:srgbClr val="A3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93"/>
            <p:cNvSpPr/>
            <p:nvPr/>
          </p:nvSpPr>
          <p:spPr>
            <a:xfrm>
              <a:off x="3735350" y="3208700"/>
              <a:ext cx="12400" cy="52150"/>
            </a:xfrm>
            <a:custGeom>
              <a:avLst/>
              <a:gdLst/>
              <a:ahLst/>
              <a:cxnLst/>
              <a:rect l="l" t="t" r="r" b="b"/>
              <a:pathLst>
                <a:path w="496" h="2086" extrusionOk="0">
                  <a:moveTo>
                    <a:pt x="53" y="1"/>
                  </a:moveTo>
                  <a:cubicBezTo>
                    <a:pt x="29" y="1"/>
                    <a:pt x="0" y="32"/>
                    <a:pt x="11" y="56"/>
                  </a:cubicBezTo>
                  <a:cubicBezTo>
                    <a:pt x="411" y="672"/>
                    <a:pt x="411" y="1406"/>
                    <a:pt x="45" y="2023"/>
                  </a:cubicBezTo>
                  <a:cubicBezTo>
                    <a:pt x="21" y="2059"/>
                    <a:pt x="48" y="2086"/>
                    <a:pt x="78" y="2086"/>
                  </a:cubicBezTo>
                  <a:cubicBezTo>
                    <a:pt x="90" y="2086"/>
                    <a:pt x="102" y="2082"/>
                    <a:pt x="111" y="2073"/>
                  </a:cubicBezTo>
                  <a:cubicBezTo>
                    <a:pt x="495" y="1439"/>
                    <a:pt x="495" y="656"/>
                    <a:pt x="78" y="22"/>
                  </a:cubicBezTo>
                  <a:cubicBezTo>
                    <a:pt x="73" y="7"/>
                    <a:pt x="64" y="1"/>
                    <a:pt x="53"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93"/>
            <p:cNvSpPr/>
            <p:nvPr/>
          </p:nvSpPr>
          <p:spPr>
            <a:xfrm>
              <a:off x="2804775" y="3221750"/>
              <a:ext cx="341850" cy="260150"/>
            </a:xfrm>
            <a:custGeom>
              <a:avLst/>
              <a:gdLst/>
              <a:ahLst/>
              <a:cxnLst/>
              <a:rect l="l" t="t" r="r" b="b"/>
              <a:pathLst>
                <a:path w="13674" h="10406" extrusionOk="0">
                  <a:moveTo>
                    <a:pt x="1601" y="0"/>
                  </a:moveTo>
                  <a:lnTo>
                    <a:pt x="0" y="1217"/>
                  </a:lnTo>
                  <a:cubicBezTo>
                    <a:pt x="0" y="1217"/>
                    <a:pt x="4452" y="5986"/>
                    <a:pt x="5170" y="6553"/>
                  </a:cubicBezTo>
                  <a:cubicBezTo>
                    <a:pt x="5886" y="7137"/>
                    <a:pt x="12306" y="10405"/>
                    <a:pt x="12306" y="10405"/>
                  </a:cubicBezTo>
                  <a:lnTo>
                    <a:pt x="13674" y="7253"/>
                  </a:lnTo>
                  <a:lnTo>
                    <a:pt x="7504" y="4769"/>
                  </a:lnTo>
                  <a:lnTo>
                    <a:pt x="1601" y="0"/>
                  </a:lnTo>
                  <a:close/>
                </a:path>
              </a:pathLst>
            </a:custGeom>
            <a:solidFill>
              <a:srgbClr val="A3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93"/>
            <p:cNvSpPr/>
            <p:nvPr/>
          </p:nvSpPr>
          <p:spPr>
            <a:xfrm>
              <a:off x="2698050" y="3128450"/>
              <a:ext cx="148000" cy="130000"/>
            </a:xfrm>
            <a:custGeom>
              <a:avLst/>
              <a:gdLst/>
              <a:ahLst/>
              <a:cxnLst/>
              <a:rect l="l" t="t" r="r" b="b"/>
              <a:pathLst>
                <a:path w="5920" h="5200" extrusionOk="0">
                  <a:moveTo>
                    <a:pt x="1760" y="1"/>
                  </a:moveTo>
                  <a:cubicBezTo>
                    <a:pt x="1742" y="1"/>
                    <a:pt x="1728" y="5"/>
                    <a:pt x="1718" y="13"/>
                  </a:cubicBezTo>
                  <a:cubicBezTo>
                    <a:pt x="1584" y="131"/>
                    <a:pt x="1468" y="197"/>
                    <a:pt x="1684" y="514"/>
                  </a:cubicBezTo>
                  <a:cubicBezTo>
                    <a:pt x="1884" y="831"/>
                    <a:pt x="3336" y="1965"/>
                    <a:pt x="3169" y="1998"/>
                  </a:cubicBezTo>
                  <a:cubicBezTo>
                    <a:pt x="3167" y="1999"/>
                    <a:pt x="3165" y="1999"/>
                    <a:pt x="3163" y="1999"/>
                  </a:cubicBezTo>
                  <a:cubicBezTo>
                    <a:pt x="2961" y="1999"/>
                    <a:pt x="1394" y="533"/>
                    <a:pt x="1089" y="533"/>
                  </a:cubicBezTo>
                  <a:cubicBezTo>
                    <a:pt x="1072" y="533"/>
                    <a:pt x="1059" y="537"/>
                    <a:pt x="1051" y="547"/>
                  </a:cubicBezTo>
                  <a:cubicBezTo>
                    <a:pt x="868" y="731"/>
                    <a:pt x="951" y="914"/>
                    <a:pt x="1135" y="1165"/>
                  </a:cubicBezTo>
                  <a:cubicBezTo>
                    <a:pt x="1327" y="1404"/>
                    <a:pt x="2476" y="2386"/>
                    <a:pt x="2429" y="2386"/>
                  </a:cubicBezTo>
                  <a:cubicBezTo>
                    <a:pt x="2427" y="2386"/>
                    <a:pt x="2424" y="2384"/>
                    <a:pt x="2418" y="2381"/>
                  </a:cubicBezTo>
                  <a:cubicBezTo>
                    <a:pt x="2268" y="2314"/>
                    <a:pt x="584" y="1531"/>
                    <a:pt x="484" y="1498"/>
                  </a:cubicBezTo>
                  <a:cubicBezTo>
                    <a:pt x="461" y="1490"/>
                    <a:pt x="438" y="1486"/>
                    <a:pt x="415" y="1486"/>
                  </a:cubicBezTo>
                  <a:cubicBezTo>
                    <a:pt x="253" y="1486"/>
                    <a:pt x="119" y="1684"/>
                    <a:pt x="484" y="1948"/>
                  </a:cubicBezTo>
                  <a:cubicBezTo>
                    <a:pt x="884" y="2248"/>
                    <a:pt x="1984" y="2815"/>
                    <a:pt x="1984" y="2815"/>
                  </a:cubicBezTo>
                  <a:cubicBezTo>
                    <a:pt x="1984" y="2815"/>
                    <a:pt x="561" y="2478"/>
                    <a:pt x="199" y="2478"/>
                  </a:cubicBezTo>
                  <a:cubicBezTo>
                    <a:pt x="150" y="2478"/>
                    <a:pt x="121" y="2485"/>
                    <a:pt x="117" y="2499"/>
                  </a:cubicBezTo>
                  <a:cubicBezTo>
                    <a:pt x="83" y="2615"/>
                    <a:pt x="1" y="2748"/>
                    <a:pt x="517" y="2965"/>
                  </a:cubicBezTo>
                  <a:cubicBezTo>
                    <a:pt x="768" y="3065"/>
                    <a:pt x="2669" y="4115"/>
                    <a:pt x="3118" y="4366"/>
                  </a:cubicBezTo>
                  <a:cubicBezTo>
                    <a:pt x="3636" y="4649"/>
                    <a:pt x="4552" y="5200"/>
                    <a:pt x="4552" y="5200"/>
                  </a:cubicBezTo>
                  <a:lnTo>
                    <a:pt x="5920" y="3815"/>
                  </a:lnTo>
                  <a:cubicBezTo>
                    <a:pt x="5853" y="3699"/>
                    <a:pt x="5553" y="2981"/>
                    <a:pt x="5470" y="2414"/>
                  </a:cubicBezTo>
                  <a:cubicBezTo>
                    <a:pt x="5386" y="1832"/>
                    <a:pt x="4670" y="197"/>
                    <a:pt x="4670" y="197"/>
                  </a:cubicBezTo>
                  <a:cubicBezTo>
                    <a:pt x="4670" y="197"/>
                    <a:pt x="4285" y="231"/>
                    <a:pt x="4336" y="664"/>
                  </a:cubicBezTo>
                  <a:cubicBezTo>
                    <a:pt x="4403" y="1114"/>
                    <a:pt x="4670" y="1681"/>
                    <a:pt x="4369" y="1714"/>
                  </a:cubicBezTo>
                  <a:cubicBezTo>
                    <a:pt x="4364" y="1715"/>
                    <a:pt x="4359" y="1715"/>
                    <a:pt x="4354" y="1715"/>
                  </a:cubicBezTo>
                  <a:cubicBezTo>
                    <a:pt x="4031" y="1715"/>
                    <a:pt x="2915" y="762"/>
                    <a:pt x="2718" y="598"/>
                  </a:cubicBezTo>
                  <a:cubicBezTo>
                    <a:pt x="2535" y="445"/>
                    <a:pt x="1950" y="1"/>
                    <a:pt x="1760" y="1"/>
                  </a:cubicBezTo>
                  <a:close/>
                </a:path>
              </a:pathLst>
            </a:custGeom>
            <a:solidFill>
              <a:srgbClr val="A3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93"/>
            <p:cNvSpPr/>
            <p:nvPr/>
          </p:nvSpPr>
          <p:spPr>
            <a:xfrm>
              <a:off x="2792275" y="3170125"/>
              <a:ext cx="17275" cy="63850"/>
            </a:xfrm>
            <a:custGeom>
              <a:avLst/>
              <a:gdLst/>
              <a:ahLst/>
              <a:cxnLst/>
              <a:rect l="l" t="t" r="r" b="b"/>
              <a:pathLst>
                <a:path w="691" h="2554" extrusionOk="0">
                  <a:moveTo>
                    <a:pt x="489" y="0"/>
                  </a:moveTo>
                  <a:cubicBezTo>
                    <a:pt x="480" y="0"/>
                    <a:pt x="472" y="4"/>
                    <a:pt x="467" y="14"/>
                  </a:cubicBezTo>
                  <a:cubicBezTo>
                    <a:pt x="0" y="814"/>
                    <a:pt x="50" y="1781"/>
                    <a:pt x="600" y="2532"/>
                  </a:cubicBezTo>
                  <a:cubicBezTo>
                    <a:pt x="611" y="2547"/>
                    <a:pt x="624" y="2553"/>
                    <a:pt x="636" y="2553"/>
                  </a:cubicBezTo>
                  <a:cubicBezTo>
                    <a:pt x="665" y="2553"/>
                    <a:pt x="690" y="2522"/>
                    <a:pt x="667" y="2499"/>
                  </a:cubicBezTo>
                  <a:cubicBezTo>
                    <a:pt x="134" y="1765"/>
                    <a:pt x="83" y="832"/>
                    <a:pt x="534" y="64"/>
                  </a:cubicBezTo>
                  <a:cubicBezTo>
                    <a:pt x="545" y="28"/>
                    <a:pt x="514" y="0"/>
                    <a:pt x="489" y="0"/>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93"/>
            <p:cNvSpPr/>
            <p:nvPr/>
          </p:nvSpPr>
          <p:spPr>
            <a:xfrm>
              <a:off x="3236650" y="3351800"/>
              <a:ext cx="108800" cy="105475"/>
            </a:xfrm>
            <a:custGeom>
              <a:avLst/>
              <a:gdLst/>
              <a:ahLst/>
              <a:cxnLst/>
              <a:rect l="l" t="t" r="r" b="b"/>
              <a:pathLst>
                <a:path w="4352" h="4219" extrusionOk="0">
                  <a:moveTo>
                    <a:pt x="4352" y="1"/>
                  </a:moveTo>
                  <a:lnTo>
                    <a:pt x="0" y="101"/>
                  </a:lnTo>
                  <a:lnTo>
                    <a:pt x="301" y="4203"/>
                  </a:lnTo>
                  <a:lnTo>
                    <a:pt x="4352" y="4219"/>
                  </a:lnTo>
                  <a:lnTo>
                    <a:pt x="4352" y="1"/>
                  </a:lnTo>
                  <a:close/>
                </a:path>
              </a:pathLst>
            </a:custGeom>
            <a:solidFill>
              <a:srgbClr val="A3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93"/>
            <p:cNvSpPr/>
            <p:nvPr/>
          </p:nvSpPr>
          <p:spPr>
            <a:xfrm>
              <a:off x="3236650" y="3355975"/>
              <a:ext cx="108800" cy="50775"/>
            </a:xfrm>
            <a:custGeom>
              <a:avLst/>
              <a:gdLst/>
              <a:ahLst/>
              <a:cxnLst/>
              <a:rect l="l" t="t" r="r" b="b"/>
              <a:pathLst>
                <a:path w="4352" h="2031" extrusionOk="0">
                  <a:moveTo>
                    <a:pt x="0" y="1"/>
                  </a:moveTo>
                  <a:lnTo>
                    <a:pt x="200" y="1951"/>
                  </a:lnTo>
                  <a:cubicBezTo>
                    <a:pt x="200" y="1951"/>
                    <a:pt x="546" y="2030"/>
                    <a:pt x="1066" y="2030"/>
                  </a:cubicBezTo>
                  <a:cubicBezTo>
                    <a:pt x="1438" y="2030"/>
                    <a:pt x="1898" y="1990"/>
                    <a:pt x="2384" y="1851"/>
                  </a:cubicBezTo>
                  <a:cubicBezTo>
                    <a:pt x="4018" y="1401"/>
                    <a:pt x="4352" y="450"/>
                    <a:pt x="4352" y="450"/>
                  </a:cubicBezTo>
                  <a:lnTo>
                    <a:pt x="4352" y="450"/>
                  </a:lnTo>
                  <a:cubicBezTo>
                    <a:pt x="4352" y="450"/>
                    <a:pt x="3102" y="1151"/>
                    <a:pt x="2451" y="1217"/>
                  </a:cubicBezTo>
                  <a:cubicBezTo>
                    <a:pt x="2403" y="1222"/>
                    <a:pt x="2355" y="1225"/>
                    <a:pt x="2307" y="1225"/>
                  </a:cubicBezTo>
                  <a:cubicBezTo>
                    <a:pt x="1208" y="1225"/>
                    <a:pt x="1" y="1"/>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93"/>
            <p:cNvSpPr/>
            <p:nvPr/>
          </p:nvSpPr>
          <p:spPr>
            <a:xfrm>
              <a:off x="3191625" y="3264400"/>
              <a:ext cx="36275" cy="67000"/>
            </a:xfrm>
            <a:custGeom>
              <a:avLst/>
              <a:gdLst/>
              <a:ahLst/>
              <a:cxnLst/>
              <a:rect l="l" t="t" r="r" b="b"/>
              <a:pathLst>
                <a:path w="1451" h="2680" extrusionOk="0">
                  <a:moveTo>
                    <a:pt x="1000" y="1"/>
                  </a:moveTo>
                  <a:cubicBezTo>
                    <a:pt x="898" y="1"/>
                    <a:pt x="781" y="35"/>
                    <a:pt x="701" y="45"/>
                  </a:cubicBezTo>
                  <a:cubicBezTo>
                    <a:pt x="550" y="78"/>
                    <a:pt x="417" y="162"/>
                    <a:pt x="317" y="278"/>
                  </a:cubicBezTo>
                  <a:cubicBezTo>
                    <a:pt x="1" y="645"/>
                    <a:pt x="34" y="1212"/>
                    <a:pt x="267" y="1629"/>
                  </a:cubicBezTo>
                  <a:cubicBezTo>
                    <a:pt x="501" y="2063"/>
                    <a:pt x="1068" y="2379"/>
                    <a:pt x="1451" y="2679"/>
                  </a:cubicBezTo>
                  <a:lnTo>
                    <a:pt x="1168" y="62"/>
                  </a:lnTo>
                  <a:cubicBezTo>
                    <a:pt x="1128" y="15"/>
                    <a:pt x="1067" y="1"/>
                    <a:pt x="1000" y="1"/>
                  </a:cubicBezTo>
                  <a:close/>
                </a:path>
              </a:pathLst>
            </a:custGeom>
            <a:solidFill>
              <a:srgbClr val="A3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93"/>
            <p:cNvSpPr/>
            <p:nvPr/>
          </p:nvSpPr>
          <p:spPr>
            <a:xfrm>
              <a:off x="3370450" y="3263575"/>
              <a:ext cx="36300" cy="65750"/>
            </a:xfrm>
            <a:custGeom>
              <a:avLst/>
              <a:gdLst/>
              <a:ahLst/>
              <a:cxnLst/>
              <a:rect l="l" t="t" r="r" b="b"/>
              <a:pathLst>
                <a:path w="1452" h="2630" extrusionOk="0">
                  <a:moveTo>
                    <a:pt x="643" y="1"/>
                  </a:moveTo>
                  <a:cubicBezTo>
                    <a:pt x="453" y="1"/>
                    <a:pt x="167" y="49"/>
                    <a:pt x="100" y="128"/>
                  </a:cubicBezTo>
                  <a:lnTo>
                    <a:pt x="0" y="2629"/>
                  </a:lnTo>
                  <a:cubicBezTo>
                    <a:pt x="384" y="2345"/>
                    <a:pt x="951" y="2012"/>
                    <a:pt x="1185" y="1596"/>
                  </a:cubicBezTo>
                  <a:cubicBezTo>
                    <a:pt x="1418" y="1178"/>
                    <a:pt x="1452" y="611"/>
                    <a:pt x="1134" y="244"/>
                  </a:cubicBezTo>
                  <a:cubicBezTo>
                    <a:pt x="1034" y="128"/>
                    <a:pt x="918" y="44"/>
                    <a:pt x="767" y="11"/>
                  </a:cubicBezTo>
                  <a:cubicBezTo>
                    <a:pt x="736" y="4"/>
                    <a:pt x="693" y="1"/>
                    <a:pt x="643" y="1"/>
                  </a:cubicBezTo>
                  <a:close/>
                </a:path>
              </a:pathLst>
            </a:custGeom>
            <a:solidFill>
              <a:srgbClr val="A3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93"/>
            <p:cNvSpPr/>
            <p:nvPr/>
          </p:nvSpPr>
          <p:spPr>
            <a:xfrm>
              <a:off x="3213700" y="3167125"/>
              <a:ext cx="164700" cy="223350"/>
            </a:xfrm>
            <a:custGeom>
              <a:avLst/>
              <a:gdLst/>
              <a:ahLst/>
              <a:cxnLst/>
              <a:rect l="l" t="t" r="r" b="b"/>
              <a:pathLst>
                <a:path w="6588" h="8934" extrusionOk="0">
                  <a:moveTo>
                    <a:pt x="3269" y="0"/>
                  </a:moveTo>
                  <a:cubicBezTo>
                    <a:pt x="3269" y="0"/>
                    <a:pt x="1" y="200"/>
                    <a:pt x="267" y="4987"/>
                  </a:cubicBezTo>
                  <a:cubicBezTo>
                    <a:pt x="457" y="8370"/>
                    <a:pt x="2047" y="8933"/>
                    <a:pt x="3081" y="8933"/>
                  </a:cubicBezTo>
                  <a:cubicBezTo>
                    <a:pt x="3504" y="8933"/>
                    <a:pt x="3834" y="8839"/>
                    <a:pt x="3936" y="8805"/>
                  </a:cubicBezTo>
                  <a:cubicBezTo>
                    <a:pt x="4020" y="8771"/>
                    <a:pt x="6370" y="8055"/>
                    <a:pt x="6470" y="5236"/>
                  </a:cubicBezTo>
                  <a:cubicBezTo>
                    <a:pt x="6588" y="1952"/>
                    <a:pt x="6154" y="134"/>
                    <a:pt x="3269" y="0"/>
                  </a:cubicBezTo>
                  <a:close/>
                </a:path>
              </a:pathLst>
            </a:custGeom>
            <a:solidFill>
              <a:srgbClr val="A3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93"/>
            <p:cNvSpPr/>
            <p:nvPr/>
          </p:nvSpPr>
          <p:spPr>
            <a:xfrm>
              <a:off x="3243325" y="3261325"/>
              <a:ext cx="13750" cy="20875"/>
            </a:xfrm>
            <a:custGeom>
              <a:avLst/>
              <a:gdLst/>
              <a:ahLst/>
              <a:cxnLst/>
              <a:rect l="l" t="t" r="r" b="b"/>
              <a:pathLst>
                <a:path w="550" h="835" extrusionOk="0">
                  <a:moveTo>
                    <a:pt x="283" y="1"/>
                  </a:moveTo>
                  <a:cubicBezTo>
                    <a:pt x="116" y="1"/>
                    <a:pt x="0" y="185"/>
                    <a:pt x="0" y="418"/>
                  </a:cubicBezTo>
                  <a:cubicBezTo>
                    <a:pt x="0" y="534"/>
                    <a:pt x="34" y="634"/>
                    <a:pt x="83" y="701"/>
                  </a:cubicBezTo>
                  <a:cubicBezTo>
                    <a:pt x="134" y="785"/>
                    <a:pt x="200" y="835"/>
                    <a:pt x="267" y="835"/>
                  </a:cubicBezTo>
                  <a:cubicBezTo>
                    <a:pt x="434" y="835"/>
                    <a:pt x="550" y="652"/>
                    <a:pt x="550" y="418"/>
                  </a:cubicBezTo>
                  <a:cubicBezTo>
                    <a:pt x="550" y="201"/>
                    <a:pt x="434" y="1"/>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93"/>
            <p:cNvSpPr/>
            <p:nvPr/>
          </p:nvSpPr>
          <p:spPr>
            <a:xfrm>
              <a:off x="3315425" y="3260500"/>
              <a:ext cx="14200" cy="20475"/>
            </a:xfrm>
            <a:custGeom>
              <a:avLst/>
              <a:gdLst/>
              <a:ahLst/>
              <a:cxnLst/>
              <a:rect l="l" t="t" r="r" b="b"/>
              <a:pathLst>
                <a:path w="568" h="819" extrusionOk="0">
                  <a:moveTo>
                    <a:pt x="284" y="1"/>
                  </a:moveTo>
                  <a:cubicBezTo>
                    <a:pt x="134" y="1"/>
                    <a:pt x="18" y="185"/>
                    <a:pt x="18" y="401"/>
                  </a:cubicBezTo>
                  <a:cubicBezTo>
                    <a:pt x="0" y="634"/>
                    <a:pt x="134" y="818"/>
                    <a:pt x="284" y="818"/>
                  </a:cubicBezTo>
                  <a:cubicBezTo>
                    <a:pt x="434" y="818"/>
                    <a:pt x="567" y="634"/>
                    <a:pt x="567" y="401"/>
                  </a:cubicBezTo>
                  <a:cubicBezTo>
                    <a:pt x="567" y="185"/>
                    <a:pt x="451" y="1"/>
                    <a:pt x="2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93"/>
            <p:cNvSpPr/>
            <p:nvPr/>
          </p:nvSpPr>
          <p:spPr>
            <a:xfrm>
              <a:off x="3236800" y="3230825"/>
              <a:ext cx="46425" cy="8050"/>
            </a:xfrm>
            <a:custGeom>
              <a:avLst/>
              <a:gdLst/>
              <a:ahLst/>
              <a:cxnLst/>
              <a:rect l="l" t="t" r="r" b="b"/>
              <a:pathLst>
                <a:path w="1857" h="322" extrusionOk="0">
                  <a:moveTo>
                    <a:pt x="822" y="1"/>
                  </a:moveTo>
                  <a:cubicBezTo>
                    <a:pt x="595" y="1"/>
                    <a:pt x="368" y="18"/>
                    <a:pt x="144" y="54"/>
                  </a:cubicBezTo>
                  <a:cubicBezTo>
                    <a:pt x="0" y="86"/>
                    <a:pt x="40" y="288"/>
                    <a:pt x="178" y="288"/>
                  </a:cubicBezTo>
                  <a:cubicBezTo>
                    <a:pt x="183" y="288"/>
                    <a:pt x="189" y="288"/>
                    <a:pt x="194" y="287"/>
                  </a:cubicBezTo>
                  <a:cubicBezTo>
                    <a:pt x="403" y="251"/>
                    <a:pt x="613" y="234"/>
                    <a:pt x="822" y="234"/>
                  </a:cubicBezTo>
                  <a:cubicBezTo>
                    <a:pt x="1096" y="234"/>
                    <a:pt x="1371" y="264"/>
                    <a:pt x="1644" y="320"/>
                  </a:cubicBezTo>
                  <a:cubicBezTo>
                    <a:pt x="1650" y="321"/>
                    <a:pt x="1656" y="321"/>
                    <a:pt x="1661" y="321"/>
                  </a:cubicBezTo>
                  <a:cubicBezTo>
                    <a:pt x="1800" y="321"/>
                    <a:pt x="1856" y="119"/>
                    <a:pt x="1711" y="87"/>
                  </a:cubicBezTo>
                  <a:cubicBezTo>
                    <a:pt x="1418" y="30"/>
                    <a:pt x="1120" y="1"/>
                    <a:pt x="8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93"/>
            <p:cNvSpPr/>
            <p:nvPr/>
          </p:nvSpPr>
          <p:spPr>
            <a:xfrm>
              <a:off x="3312650" y="3232250"/>
              <a:ext cx="41325" cy="7525"/>
            </a:xfrm>
            <a:custGeom>
              <a:avLst/>
              <a:gdLst/>
              <a:ahLst/>
              <a:cxnLst/>
              <a:rect l="l" t="t" r="r" b="b"/>
              <a:pathLst>
                <a:path w="1653" h="301" extrusionOk="0">
                  <a:moveTo>
                    <a:pt x="759" y="1"/>
                  </a:moveTo>
                  <a:cubicBezTo>
                    <a:pt x="553" y="1"/>
                    <a:pt x="347" y="17"/>
                    <a:pt x="145" y="47"/>
                  </a:cubicBezTo>
                  <a:cubicBezTo>
                    <a:pt x="0" y="63"/>
                    <a:pt x="58" y="282"/>
                    <a:pt x="182" y="282"/>
                  </a:cubicBezTo>
                  <a:cubicBezTo>
                    <a:pt x="186" y="282"/>
                    <a:pt x="191" y="281"/>
                    <a:pt x="195" y="281"/>
                  </a:cubicBezTo>
                  <a:cubicBezTo>
                    <a:pt x="386" y="251"/>
                    <a:pt x="574" y="238"/>
                    <a:pt x="760" y="238"/>
                  </a:cubicBezTo>
                  <a:cubicBezTo>
                    <a:pt x="996" y="238"/>
                    <a:pt x="1229" y="259"/>
                    <a:pt x="1463" y="297"/>
                  </a:cubicBezTo>
                  <a:cubicBezTo>
                    <a:pt x="1471" y="299"/>
                    <a:pt x="1480" y="300"/>
                    <a:pt x="1488" y="300"/>
                  </a:cubicBezTo>
                  <a:cubicBezTo>
                    <a:pt x="1604" y="300"/>
                    <a:pt x="1653" y="96"/>
                    <a:pt x="1512" y="81"/>
                  </a:cubicBezTo>
                  <a:cubicBezTo>
                    <a:pt x="1264" y="26"/>
                    <a:pt x="1012" y="1"/>
                    <a:pt x="7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93"/>
            <p:cNvSpPr/>
            <p:nvPr/>
          </p:nvSpPr>
          <p:spPr>
            <a:xfrm>
              <a:off x="3283900" y="3301725"/>
              <a:ext cx="27675" cy="5225"/>
            </a:xfrm>
            <a:custGeom>
              <a:avLst/>
              <a:gdLst/>
              <a:ahLst/>
              <a:cxnLst/>
              <a:rect l="l" t="t" r="r" b="b"/>
              <a:pathLst>
                <a:path w="1107" h="209" extrusionOk="0">
                  <a:moveTo>
                    <a:pt x="1044" y="0"/>
                  </a:moveTo>
                  <a:cubicBezTo>
                    <a:pt x="1039" y="0"/>
                    <a:pt x="1034" y="1"/>
                    <a:pt x="1028" y="3"/>
                  </a:cubicBezTo>
                  <a:cubicBezTo>
                    <a:pt x="871" y="90"/>
                    <a:pt x="700" y="136"/>
                    <a:pt x="530" y="136"/>
                  </a:cubicBezTo>
                  <a:cubicBezTo>
                    <a:pt x="375" y="136"/>
                    <a:pt x="221" y="98"/>
                    <a:pt x="78" y="19"/>
                  </a:cubicBezTo>
                  <a:cubicBezTo>
                    <a:pt x="68" y="13"/>
                    <a:pt x="59" y="10"/>
                    <a:pt x="51" y="10"/>
                  </a:cubicBezTo>
                  <a:cubicBezTo>
                    <a:pt x="17" y="10"/>
                    <a:pt x="0" y="59"/>
                    <a:pt x="27" y="86"/>
                  </a:cubicBezTo>
                  <a:cubicBezTo>
                    <a:pt x="190" y="167"/>
                    <a:pt x="365" y="209"/>
                    <a:pt x="539" y="209"/>
                  </a:cubicBezTo>
                  <a:cubicBezTo>
                    <a:pt x="720" y="209"/>
                    <a:pt x="899" y="163"/>
                    <a:pt x="1061" y="70"/>
                  </a:cubicBezTo>
                  <a:cubicBezTo>
                    <a:pt x="1106" y="54"/>
                    <a:pt x="1085" y="0"/>
                    <a:pt x="10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93"/>
            <p:cNvSpPr/>
            <p:nvPr/>
          </p:nvSpPr>
          <p:spPr>
            <a:xfrm>
              <a:off x="3167850" y="3109850"/>
              <a:ext cx="238900" cy="168625"/>
            </a:xfrm>
            <a:custGeom>
              <a:avLst/>
              <a:gdLst/>
              <a:ahLst/>
              <a:cxnLst/>
              <a:rect l="l" t="t" r="r" b="b"/>
              <a:pathLst>
                <a:path w="9556" h="6745" extrusionOk="0">
                  <a:moveTo>
                    <a:pt x="6074" y="0"/>
                  </a:moveTo>
                  <a:cubicBezTo>
                    <a:pt x="5868" y="0"/>
                    <a:pt x="5662" y="35"/>
                    <a:pt x="5470" y="108"/>
                  </a:cubicBezTo>
                  <a:cubicBezTo>
                    <a:pt x="5303" y="174"/>
                    <a:pt x="5154" y="257"/>
                    <a:pt x="4987" y="274"/>
                  </a:cubicBezTo>
                  <a:cubicBezTo>
                    <a:pt x="4820" y="274"/>
                    <a:pt x="4653" y="190"/>
                    <a:pt x="4487" y="124"/>
                  </a:cubicBezTo>
                  <a:cubicBezTo>
                    <a:pt x="4318" y="68"/>
                    <a:pt x="4140" y="40"/>
                    <a:pt x="3962" y="40"/>
                  </a:cubicBezTo>
                  <a:cubicBezTo>
                    <a:pt x="3610" y="40"/>
                    <a:pt x="3256" y="147"/>
                    <a:pt x="2968" y="357"/>
                  </a:cubicBezTo>
                  <a:cubicBezTo>
                    <a:pt x="2552" y="657"/>
                    <a:pt x="2285" y="1191"/>
                    <a:pt x="2285" y="1708"/>
                  </a:cubicBezTo>
                  <a:cubicBezTo>
                    <a:pt x="1635" y="1842"/>
                    <a:pt x="1152" y="2509"/>
                    <a:pt x="1234" y="3176"/>
                  </a:cubicBezTo>
                  <a:cubicBezTo>
                    <a:pt x="934" y="3325"/>
                    <a:pt x="634" y="3476"/>
                    <a:pt x="401" y="3709"/>
                  </a:cubicBezTo>
                  <a:cubicBezTo>
                    <a:pt x="167" y="3943"/>
                    <a:pt x="0" y="4259"/>
                    <a:pt x="18" y="4592"/>
                  </a:cubicBezTo>
                  <a:cubicBezTo>
                    <a:pt x="51" y="4926"/>
                    <a:pt x="318" y="5243"/>
                    <a:pt x="651" y="5243"/>
                  </a:cubicBezTo>
                  <a:lnTo>
                    <a:pt x="585" y="5277"/>
                  </a:lnTo>
                  <a:cubicBezTo>
                    <a:pt x="634" y="5760"/>
                    <a:pt x="1601" y="6693"/>
                    <a:pt x="2085" y="6744"/>
                  </a:cubicBezTo>
                  <a:cubicBezTo>
                    <a:pt x="2085" y="6744"/>
                    <a:pt x="2519" y="5993"/>
                    <a:pt x="2686" y="5526"/>
                  </a:cubicBezTo>
                  <a:cubicBezTo>
                    <a:pt x="2735" y="5377"/>
                    <a:pt x="2768" y="5210"/>
                    <a:pt x="2852" y="5059"/>
                  </a:cubicBezTo>
                  <a:cubicBezTo>
                    <a:pt x="2935" y="4926"/>
                    <a:pt x="3069" y="4843"/>
                    <a:pt x="3153" y="4710"/>
                  </a:cubicBezTo>
                  <a:cubicBezTo>
                    <a:pt x="3453" y="4359"/>
                    <a:pt x="3402" y="3825"/>
                    <a:pt x="3335" y="3359"/>
                  </a:cubicBezTo>
                  <a:cubicBezTo>
                    <a:pt x="4002" y="3309"/>
                    <a:pt x="4653" y="3058"/>
                    <a:pt x="5187" y="2676"/>
                  </a:cubicBezTo>
                  <a:cubicBezTo>
                    <a:pt x="5332" y="2892"/>
                    <a:pt x="5602" y="2946"/>
                    <a:pt x="5867" y="2946"/>
                  </a:cubicBezTo>
                  <a:cubicBezTo>
                    <a:pt x="5907" y="2946"/>
                    <a:pt x="5947" y="2944"/>
                    <a:pt x="5987" y="2942"/>
                  </a:cubicBezTo>
                  <a:cubicBezTo>
                    <a:pt x="6096" y="2936"/>
                    <a:pt x="6210" y="2927"/>
                    <a:pt x="6324" y="2927"/>
                  </a:cubicBezTo>
                  <a:cubicBezTo>
                    <a:pt x="6504" y="2927"/>
                    <a:pt x="6684" y="2950"/>
                    <a:pt x="6837" y="3042"/>
                  </a:cubicBezTo>
                  <a:cubicBezTo>
                    <a:pt x="6988" y="3125"/>
                    <a:pt x="7104" y="3276"/>
                    <a:pt x="7255" y="3343"/>
                  </a:cubicBezTo>
                  <a:cubicBezTo>
                    <a:pt x="7388" y="3376"/>
                    <a:pt x="7537" y="3376"/>
                    <a:pt x="7621" y="3476"/>
                  </a:cubicBezTo>
                  <a:cubicBezTo>
                    <a:pt x="7688" y="3559"/>
                    <a:pt x="7671" y="3709"/>
                    <a:pt x="7671" y="3825"/>
                  </a:cubicBezTo>
                  <a:cubicBezTo>
                    <a:pt x="7688" y="4176"/>
                    <a:pt x="7971" y="4459"/>
                    <a:pt x="8088" y="4810"/>
                  </a:cubicBezTo>
                  <a:cubicBezTo>
                    <a:pt x="8204" y="5243"/>
                    <a:pt x="8022" y="5744"/>
                    <a:pt x="8171" y="6177"/>
                  </a:cubicBezTo>
                  <a:cubicBezTo>
                    <a:pt x="8388" y="6211"/>
                    <a:pt x="8605" y="6260"/>
                    <a:pt x="8822" y="6311"/>
                  </a:cubicBezTo>
                  <a:cubicBezTo>
                    <a:pt x="8838" y="5810"/>
                    <a:pt x="8871" y="5326"/>
                    <a:pt x="8889" y="4826"/>
                  </a:cubicBezTo>
                  <a:cubicBezTo>
                    <a:pt x="9438" y="4392"/>
                    <a:pt x="9556" y="3492"/>
                    <a:pt x="9138" y="2942"/>
                  </a:cubicBezTo>
                  <a:cubicBezTo>
                    <a:pt x="9438" y="2291"/>
                    <a:pt x="9138" y="1442"/>
                    <a:pt x="8522" y="1124"/>
                  </a:cubicBezTo>
                  <a:cubicBezTo>
                    <a:pt x="8255" y="991"/>
                    <a:pt x="7955" y="941"/>
                    <a:pt x="7688" y="791"/>
                  </a:cubicBezTo>
                  <a:cubicBezTo>
                    <a:pt x="7471" y="657"/>
                    <a:pt x="7304" y="475"/>
                    <a:pt x="7104" y="324"/>
                  </a:cubicBezTo>
                  <a:cubicBezTo>
                    <a:pt x="6806" y="111"/>
                    <a:pt x="6439" y="0"/>
                    <a:pt x="60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93"/>
            <p:cNvSpPr/>
            <p:nvPr/>
          </p:nvSpPr>
          <p:spPr>
            <a:xfrm>
              <a:off x="3245825" y="3295950"/>
              <a:ext cx="2525" cy="2100"/>
            </a:xfrm>
            <a:custGeom>
              <a:avLst/>
              <a:gdLst/>
              <a:ahLst/>
              <a:cxnLst/>
              <a:rect l="l" t="t" r="r" b="b"/>
              <a:pathLst>
                <a:path w="101" h="84" extrusionOk="0">
                  <a:moveTo>
                    <a:pt x="50" y="1"/>
                  </a:moveTo>
                  <a:cubicBezTo>
                    <a:pt x="0" y="1"/>
                    <a:pt x="0" y="83"/>
                    <a:pt x="50" y="83"/>
                  </a:cubicBezTo>
                  <a:cubicBezTo>
                    <a:pt x="100" y="83"/>
                    <a:pt x="100" y="1"/>
                    <a:pt x="50"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93"/>
            <p:cNvSpPr/>
            <p:nvPr/>
          </p:nvSpPr>
          <p:spPr>
            <a:xfrm>
              <a:off x="3257050" y="3295950"/>
              <a:ext cx="2525" cy="2100"/>
            </a:xfrm>
            <a:custGeom>
              <a:avLst/>
              <a:gdLst/>
              <a:ahLst/>
              <a:cxnLst/>
              <a:rect l="l" t="t" r="r" b="b"/>
              <a:pathLst>
                <a:path w="101" h="84" extrusionOk="0">
                  <a:moveTo>
                    <a:pt x="51" y="1"/>
                  </a:moveTo>
                  <a:cubicBezTo>
                    <a:pt x="1" y="1"/>
                    <a:pt x="1" y="83"/>
                    <a:pt x="51" y="83"/>
                  </a:cubicBezTo>
                  <a:cubicBezTo>
                    <a:pt x="101" y="83"/>
                    <a:pt x="101" y="1"/>
                    <a:pt x="51"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93"/>
            <p:cNvSpPr/>
            <p:nvPr/>
          </p:nvSpPr>
          <p:spPr>
            <a:xfrm>
              <a:off x="3250825" y="3305125"/>
              <a:ext cx="2525" cy="2100"/>
            </a:xfrm>
            <a:custGeom>
              <a:avLst/>
              <a:gdLst/>
              <a:ahLst/>
              <a:cxnLst/>
              <a:rect l="l" t="t" r="r" b="b"/>
              <a:pathLst>
                <a:path w="101" h="84" extrusionOk="0">
                  <a:moveTo>
                    <a:pt x="50" y="0"/>
                  </a:moveTo>
                  <a:cubicBezTo>
                    <a:pt x="0" y="0"/>
                    <a:pt x="0" y="83"/>
                    <a:pt x="50" y="83"/>
                  </a:cubicBezTo>
                  <a:cubicBezTo>
                    <a:pt x="100" y="83"/>
                    <a:pt x="100" y="0"/>
                    <a:pt x="50" y="0"/>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93"/>
            <p:cNvSpPr/>
            <p:nvPr/>
          </p:nvSpPr>
          <p:spPr>
            <a:xfrm>
              <a:off x="3336250" y="3290125"/>
              <a:ext cx="2525" cy="2075"/>
            </a:xfrm>
            <a:custGeom>
              <a:avLst/>
              <a:gdLst/>
              <a:ahLst/>
              <a:cxnLst/>
              <a:rect l="l" t="t" r="r" b="b"/>
              <a:pathLst>
                <a:path w="101" h="83" extrusionOk="0">
                  <a:moveTo>
                    <a:pt x="52" y="0"/>
                  </a:moveTo>
                  <a:cubicBezTo>
                    <a:pt x="1" y="0"/>
                    <a:pt x="1" y="83"/>
                    <a:pt x="52" y="83"/>
                  </a:cubicBezTo>
                  <a:cubicBezTo>
                    <a:pt x="101" y="83"/>
                    <a:pt x="101" y="0"/>
                    <a:pt x="52" y="0"/>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93"/>
            <p:cNvSpPr/>
            <p:nvPr/>
          </p:nvSpPr>
          <p:spPr>
            <a:xfrm>
              <a:off x="3349200" y="3288450"/>
              <a:ext cx="2525" cy="2100"/>
            </a:xfrm>
            <a:custGeom>
              <a:avLst/>
              <a:gdLst/>
              <a:ahLst/>
              <a:cxnLst/>
              <a:rect l="l" t="t" r="r" b="b"/>
              <a:pathLst>
                <a:path w="101" h="84" extrusionOk="0">
                  <a:moveTo>
                    <a:pt x="50" y="0"/>
                  </a:moveTo>
                  <a:cubicBezTo>
                    <a:pt x="1" y="0"/>
                    <a:pt x="1" y="83"/>
                    <a:pt x="50" y="83"/>
                  </a:cubicBezTo>
                  <a:cubicBezTo>
                    <a:pt x="101" y="83"/>
                    <a:pt x="101" y="0"/>
                    <a:pt x="50" y="0"/>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93"/>
            <p:cNvSpPr/>
            <p:nvPr/>
          </p:nvSpPr>
          <p:spPr>
            <a:xfrm>
              <a:off x="3344200" y="3299675"/>
              <a:ext cx="2525" cy="2125"/>
            </a:xfrm>
            <a:custGeom>
              <a:avLst/>
              <a:gdLst/>
              <a:ahLst/>
              <a:cxnLst/>
              <a:rect l="l" t="t" r="r" b="b"/>
              <a:pathLst>
                <a:path w="101" h="85" extrusionOk="0">
                  <a:moveTo>
                    <a:pt x="50" y="1"/>
                  </a:moveTo>
                  <a:cubicBezTo>
                    <a:pt x="0" y="1"/>
                    <a:pt x="0" y="85"/>
                    <a:pt x="50" y="85"/>
                  </a:cubicBezTo>
                  <a:cubicBezTo>
                    <a:pt x="100" y="85"/>
                    <a:pt x="100" y="1"/>
                    <a:pt x="50"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93"/>
            <p:cNvSpPr/>
            <p:nvPr/>
          </p:nvSpPr>
          <p:spPr>
            <a:xfrm>
              <a:off x="3275825" y="3309300"/>
              <a:ext cx="50450" cy="32675"/>
            </a:xfrm>
            <a:custGeom>
              <a:avLst/>
              <a:gdLst/>
              <a:ahLst/>
              <a:cxnLst/>
              <a:rect l="l" t="t" r="r" b="b"/>
              <a:pathLst>
                <a:path w="2018" h="1307" extrusionOk="0">
                  <a:moveTo>
                    <a:pt x="2018" y="0"/>
                  </a:moveTo>
                  <a:lnTo>
                    <a:pt x="2018" y="0"/>
                  </a:lnTo>
                  <a:cubicBezTo>
                    <a:pt x="1438" y="386"/>
                    <a:pt x="765" y="601"/>
                    <a:pt x="75" y="601"/>
                  </a:cubicBezTo>
                  <a:cubicBezTo>
                    <a:pt x="50" y="601"/>
                    <a:pt x="26" y="601"/>
                    <a:pt x="1" y="600"/>
                  </a:cubicBezTo>
                  <a:lnTo>
                    <a:pt x="1" y="600"/>
                  </a:lnTo>
                  <a:cubicBezTo>
                    <a:pt x="67" y="934"/>
                    <a:pt x="334" y="1267"/>
                    <a:pt x="668" y="1301"/>
                  </a:cubicBezTo>
                  <a:cubicBezTo>
                    <a:pt x="711" y="1305"/>
                    <a:pt x="755" y="1307"/>
                    <a:pt x="799" y="1307"/>
                  </a:cubicBezTo>
                  <a:cubicBezTo>
                    <a:pt x="1107" y="1307"/>
                    <a:pt x="1413" y="1205"/>
                    <a:pt x="1618" y="1001"/>
                  </a:cubicBezTo>
                  <a:cubicBezTo>
                    <a:pt x="1851" y="750"/>
                    <a:pt x="1951" y="350"/>
                    <a:pt x="20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93"/>
            <p:cNvSpPr/>
            <p:nvPr/>
          </p:nvSpPr>
          <p:spPr>
            <a:xfrm>
              <a:off x="2868975" y="3813275"/>
              <a:ext cx="459400" cy="626425"/>
            </a:xfrm>
            <a:custGeom>
              <a:avLst/>
              <a:gdLst/>
              <a:ahLst/>
              <a:cxnLst/>
              <a:rect l="l" t="t" r="r" b="b"/>
              <a:pathLst>
                <a:path w="18376" h="25057" extrusionOk="0">
                  <a:moveTo>
                    <a:pt x="12806" y="0"/>
                  </a:moveTo>
                  <a:cubicBezTo>
                    <a:pt x="12740" y="300"/>
                    <a:pt x="5069" y="12406"/>
                    <a:pt x="5069" y="12406"/>
                  </a:cubicBezTo>
                  <a:lnTo>
                    <a:pt x="3669" y="15441"/>
                  </a:lnTo>
                  <a:lnTo>
                    <a:pt x="0" y="23162"/>
                  </a:lnTo>
                  <a:cubicBezTo>
                    <a:pt x="0" y="23162"/>
                    <a:pt x="2109" y="25057"/>
                    <a:pt x="2333" y="25057"/>
                  </a:cubicBezTo>
                  <a:cubicBezTo>
                    <a:pt x="2342" y="25057"/>
                    <a:pt x="2349" y="25053"/>
                    <a:pt x="2351" y="25045"/>
                  </a:cubicBezTo>
                  <a:cubicBezTo>
                    <a:pt x="2417" y="24863"/>
                    <a:pt x="5403" y="21461"/>
                    <a:pt x="6270" y="20227"/>
                  </a:cubicBezTo>
                  <a:cubicBezTo>
                    <a:pt x="7137" y="18993"/>
                    <a:pt x="8871" y="15141"/>
                    <a:pt x="8871" y="15141"/>
                  </a:cubicBezTo>
                  <a:lnTo>
                    <a:pt x="18376" y="3752"/>
                  </a:lnTo>
                  <a:lnTo>
                    <a:pt x="12806" y="0"/>
                  </a:lnTo>
                  <a:close/>
                </a:path>
              </a:pathLst>
            </a:custGeom>
            <a:solidFill>
              <a:srgbClr val="A3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93"/>
            <p:cNvSpPr/>
            <p:nvPr/>
          </p:nvSpPr>
          <p:spPr>
            <a:xfrm>
              <a:off x="3315850" y="3772850"/>
              <a:ext cx="306000" cy="652000"/>
            </a:xfrm>
            <a:custGeom>
              <a:avLst/>
              <a:gdLst/>
              <a:ahLst/>
              <a:cxnLst/>
              <a:rect l="l" t="t" r="r" b="b"/>
              <a:pathLst>
                <a:path w="12240" h="26080" extrusionOk="0">
                  <a:moveTo>
                    <a:pt x="5570" y="0"/>
                  </a:moveTo>
                  <a:lnTo>
                    <a:pt x="1" y="2568"/>
                  </a:lnTo>
                  <a:lnTo>
                    <a:pt x="7620" y="15107"/>
                  </a:lnTo>
                  <a:cubicBezTo>
                    <a:pt x="7604" y="15223"/>
                    <a:pt x="7071" y="17709"/>
                    <a:pt x="7053" y="17942"/>
                  </a:cubicBezTo>
                  <a:cubicBezTo>
                    <a:pt x="6887" y="19892"/>
                    <a:pt x="6620" y="25295"/>
                    <a:pt x="6620" y="25295"/>
                  </a:cubicBezTo>
                  <a:lnTo>
                    <a:pt x="9605" y="26079"/>
                  </a:lnTo>
                  <a:lnTo>
                    <a:pt x="12073" y="16524"/>
                  </a:lnTo>
                  <a:cubicBezTo>
                    <a:pt x="12240" y="15841"/>
                    <a:pt x="12240" y="14907"/>
                    <a:pt x="12056" y="14240"/>
                  </a:cubicBezTo>
                  <a:lnTo>
                    <a:pt x="11773" y="13223"/>
                  </a:lnTo>
                  <a:cubicBezTo>
                    <a:pt x="11773" y="13223"/>
                    <a:pt x="5586" y="300"/>
                    <a:pt x="5570" y="0"/>
                  </a:cubicBezTo>
                  <a:close/>
                </a:path>
              </a:pathLst>
            </a:custGeom>
            <a:solidFill>
              <a:srgbClr val="A351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93"/>
            <p:cNvSpPr/>
            <p:nvPr/>
          </p:nvSpPr>
          <p:spPr>
            <a:xfrm>
              <a:off x="3019875" y="3376000"/>
              <a:ext cx="524850" cy="397700"/>
            </a:xfrm>
            <a:custGeom>
              <a:avLst/>
              <a:gdLst/>
              <a:ahLst/>
              <a:cxnLst/>
              <a:rect l="l" t="t" r="r" b="b"/>
              <a:pathLst>
                <a:path w="20994" h="15908" extrusionOk="0">
                  <a:moveTo>
                    <a:pt x="2751" y="0"/>
                  </a:moveTo>
                  <a:lnTo>
                    <a:pt x="1" y="4051"/>
                  </a:lnTo>
                  <a:lnTo>
                    <a:pt x="5136" y="6403"/>
                  </a:lnTo>
                  <a:lnTo>
                    <a:pt x="5819" y="15908"/>
                  </a:lnTo>
                  <a:lnTo>
                    <a:pt x="17758" y="15074"/>
                  </a:lnTo>
                  <a:lnTo>
                    <a:pt x="17009" y="5970"/>
                  </a:lnTo>
                  <a:lnTo>
                    <a:pt x="20993" y="3935"/>
                  </a:lnTo>
                  <a:lnTo>
                    <a:pt x="19593" y="167"/>
                  </a:lnTo>
                  <a:lnTo>
                    <a:pt x="14407" y="1501"/>
                  </a:lnTo>
                  <a:lnTo>
                    <a:pt x="13156" y="1950"/>
                  </a:lnTo>
                  <a:lnTo>
                    <a:pt x="8871" y="1817"/>
                  </a:lnTo>
                  <a:lnTo>
                    <a:pt x="6220" y="1617"/>
                  </a:lnTo>
                  <a:lnTo>
                    <a:pt x="275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93"/>
            <p:cNvSpPr/>
            <p:nvPr/>
          </p:nvSpPr>
          <p:spPr>
            <a:xfrm>
              <a:off x="3147850" y="3543575"/>
              <a:ext cx="299325" cy="49200"/>
            </a:xfrm>
            <a:custGeom>
              <a:avLst/>
              <a:gdLst/>
              <a:ahLst/>
              <a:cxnLst/>
              <a:rect l="l" t="t" r="r" b="b"/>
              <a:pathLst>
                <a:path w="11973" h="1968" extrusionOk="0">
                  <a:moveTo>
                    <a:pt x="11939" y="0"/>
                  </a:moveTo>
                  <a:lnTo>
                    <a:pt x="0" y="934"/>
                  </a:lnTo>
                  <a:lnTo>
                    <a:pt x="100" y="1968"/>
                  </a:lnTo>
                  <a:lnTo>
                    <a:pt x="11972" y="1034"/>
                  </a:lnTo>
                  <a:lnTo>
                    <a:pt x="1193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93"/>
            <p:cNvSpPr/>
            <p:nvPr/>
          </p:nvSpPr>
          <p:spPr>
            <a:xfrm>
              <a:off x="3153675" y="3584825"/>
              <a:ext cx="296825" cy="49200"/>
            </a:xfrm>
            <a:custGeom>
              <a:avLst/>
              <a:gdLst/>
              <a:ahLst/>
              <a:cxnLst/>
              <a:rect l="l" t="t" r="r" b="b"/>
              <a:pathLst>
                <a:path w="11873" h="1968" extrusionOk="0">
                  <a:moveTo>
                    <a:pt x="11790" y="0"/>
                  </a:moveTo>
                  <a:lnTo>
                    <a:pt x="0" y="918"/>
                  </a:lnTo>
                  <a:lnTo>
                    <a:pt x="100" y="1968"/>
                  </a:lnTo>
                  <a:lnTo>
                    <a:pt x="11873" y="1034"/>
                  </a:lnTo>
                  <a:lnTo>
                    <a:pt x="1179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93"/>
            <p:cNvSpPr/>
            <p:nvPr/>
          </p:nvSpPr>
          <p:spPr>
            <a:xfrm>
              <a:off x="3155350" y="3631500"/>
              <a:ext cx="299750" cy="49225"/>
            </a:xfrm>
            <a:custGeom>
              <a:avLst/>
              <a:gdLst/>
              <a:ahLst/>
              <a:cxnLst/>
              <a:rect l="l" t="t" r="r" b="b"/>
              <a:pathLst>
                <a:path w="11990" h="1969" extrusionOk="0">
                  <a:moveTo>
                    <a:pt x="11890" y="1"/>
                  </a:moveTo>
                  <a:lnTo>
                    <a:pt x="0" y="919"/>
                  </a:lnTo>
                  <a:lnTo>
                    <a:pt x="100" y="1969"/>
                  </a:lnTo>
                  <a:lnTo>
                    <a:pt x="11990" y="1019"/>
                  </a:lnTo>
                  <a:lnTo>
                    <a:pt x="118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93"/>
            <p:cNvSpPr/>
            <p:nvPr/>
          </p:nvSpPr>
          <p:spPr>
            <a:xfrm>
              <a:off x="3437575" y="3465500"/>
              <a:ext cx="27325" cy="288275"/>
            </a:xfrm>
            <a:custGeom>
              <a:avLst/>
              <a:gdLst/>
              <a:ahLst/>
              <a:cxnLst/>
              <a:rect l="l" t="t" r="r" b="b"/>
              <a:pathLst>
                <a:path w="1093" h="11531" extrusionOk="0">
                  <a:moveTo>
                    <a:pt x="42" y="1"/>
                  </a:moveTo>
                  <a:cubicBezTo>
                    <a:pt x="21" y="1"/>
                    <a:pt x="1" y="13"/>
                    <a:pt x="1" y="38"/>
                  </a:cubicBezTo>
                  <a:cubicBezTo>
                    <a:pt x="501" y="3840"/>
                    <a:pt x="517" y="7692"/>
                    <a:pt x="1001" y="11494"/>
                  </a:cubicBezTo>
                  <a:cubicBezTo>
                    <a:pt x="1009" y="11519"/>
                    <a:pt x="1034" y="11531"/>
                    <a:pt x="1055" y="11531"/>
                  </a:cubicBezTo>
                  <a:cubicBezTo>
                    <a:pt x="1076" y="11531"/>
                    <a:pt x="1092" y="11519"/>
                    <a:pt x="1084" y="11494"/>
                  </a:cubicBezTo>
                  <a:cubicBezTo>
                    <a:pt x="601" y="7692"/>
                    <a:pt x="567" y="3840"/>
                    <a:pt x="83" y="38"/>
                  </a:cubicBezTo>
                  <a:cubicBezTo>
                    <a:pt x="83" y="13"/>
                    <a:pt x="63" y="1"/>
                    <a:pt x="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93"/>
            <p:cNvSpPr/>
            <p:nvPr/>
          </p:nvSpPr>
          <p:spPr>
            <a:xfrm>
              <a:off x="3137825" y="3473850"/>
              <a:ext cx="30475" cy="297450"/>
            </a:xfrm>
            <a:custGeom>
              <a:avLst/>
              <a:gdLst/>
              <a:ahLst/>
              <a:cxnLst/>
              <a:rect l="l" t="t" r="r" b="b"/>
              <a:pathLst>
                <a:path w="1219" h="11898" extrusionOk="0">
                  <a:moveTo>
                    <a:pt x="36" y="0"/>
                  </a:moveTo>
                  <a:cubicBezTo>
                    <a:pt x="17" y="0"/>
                    <a:pt x="1" y="13"/>
                    <a:pt x="1" y="37"/>
                  </a:cubicBezTo>
                  <a:cubicBezTo>
                    <a:pt x="385" y="3972"/>
                    <a:pt x="752" y="7925"/>
                    <a:pt x="1135" y="11860"/>
                  </a:cubicBezTo>
                  <a:cubicBezTo>
                    <a:pt x="1143" y="11885"/>
                    <a:pt x="1164" y="11897"/>
                    <a:pt x="1183" y="11897"/>
                  </a:cubicBezTo>
                  <a:cubicBezTo>
                    <a:pt x="1202" y="11897"/>
                    <a:pt x="1219" y="11885"/>
                    <a:pt x="1219" y="11860"/>
                  </a:cubicBezTo>
                  <a:cubicBezTo>
                    <a:pt x="835" y="7925"/>
                    <a:pt x="452" y="3972"/>
                    <a:pt x="85" y="37"/>
                  </a:cubicBezTo>
                  <a:cubicBezTo>
                    <a:pt x="76" y="13"/>
                    <a:pt x="55" y="0"/>
                    <a:pt x="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93"/>
            <p:cNvSpPr/>
            <p:nvPr/>
          </p:nvSpPr>
          <p:spPr>
            <a:xfrm>
              <a:off x="2846450" y="4304325"/>
              <a:ext cx="141775" cy="160100"/>
            </a:xfrm>
            <a:custGeom>
              <a:avLst/>
              <a:gdLst/>
              <a:ahLst/>
              <a:cxnLst/>
              <a:rect l="l" t="t" r="r" b="b"/>
              <a:pathLst>
                <a:path w="5671" h="6404" extrusionOk="0">
                  <a:moveTo>
                    <a:pt x="2502" y="1"/>
                  </a:moveTo>
                  <a:cubicBezTo>
                    <a:pt x="2502" y="1"/>
                    <a:pt x="1" y="4636"/>
                    <a:pt x="17" y="5020"/>
                  </a:cubicBezTo>
                  <a:lnTo>
                    <a:pt x="2635" y="6404"/>
                  </a:lnTo>
                  <a:lnTo>
                    <a:pt x="5670" y="2635"/>
                  </a:lnTo>
                  <a:lnTo>
                    <a:pt x="250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93"/>
            <p:cNvSpPr/>
            <p:nvPr/>
          </p:nvSpPr>
          <p:spPr>
            <a:xfrm>
              <a:off x="2683875" y="4423550"/>
              <a:ext cx="263900" cy="124000"/>
            </a:xfrm>
            <a:custGeom>
              <a:avLst/>
              <a:gdLst/>
              <a:ahLst/>
              <a:cxnLst/>
              <a:rect l="l" t="t" r="r" b="b"/>
              <a:pathLst>
                <a:path w="10556" h="4960" extrusionOk="0">
                  <a:moveTo>
                    <a:pt x="6537" y="1"/>
                  </a:moveTo>
                  <a:cubicBezTo>
                    <a:pt x="6537" y="1"/>
                    <a:pt x="5337" y="768"/>
                    <a:pt x="3703" y="1252"/>
                  </a:cubicBezTo>
                  <a:cubicBezTo>
                    <a:pt x="3002" y="1452"/>
                    <a:pt x="2402" y="1552"/>
                    <a:pt x="1918" y="1585"/>
                  </a:cubicBezTo>
                  <a:cubicBezTo>
                    <a:pt x="1201" y="1635"/>
                    <a:pt x="517" y="1952"/>
                    <a:pt x="1" y="2468"/>
                  </a:cubicBezTo>
                  <a:cubicBezTo>
                    <a:pt x="1" y="2468"/>
                    <a:pt x="67" y="3035"/>
                    <a:pt x="1117" y="3736"/>
                  </a:cubicBezTo>
                  <a:cubicBezTo>
                    <a:pt x="1930" y="4257"/>
                    <a:pt x="3187" y="4458"/>
                    <a:pt x="4338" y="4458"/>
                  </a:cubicBezTo>
                  <a:cubicBezTo>
                    <a:pt x="4698" y="4458"/>
                    <a:pt x="5048" y="4439"/>
                    <a:pt x="5370" y="4403"/>
                  </a:cubicBezTo>
                  <a:cubicBezTo>
                    <a:pt x="5525" y="4386"/>
                    <a:pt x="5673" y="4378"/>
                    <a:pt x="5813" y="4378"/>
                  </a:cubicBezTo>
                  <a:cubicBezTo>
                    <a:pt x="6894" y="4378"/>
                    <a:pt x="7567" y="4834"/>
                    <a:pt x="8305" y="4936"/>
                  </a:cubicBezTo>
                  <a:cubicBezTo>
                    <a:pt x="8422" y="4953"/>
                    <a:pt x="8541" y="4959"/>
                    <a:pt x="8659" y="4959"/>
                  </a:cubicBezTo>
                  <a:cubicBezTo>
                    <a:pt x="9394" y="4959"/>
                    <a:pt x="10088" y="4687"/>
                    <a:pt x="10088" y="4687"/>
                  </a:cubicBezTo>
                  <a:lnTo>
                    <a:pt x="10006" y="4069"/>
                  </a:lnTo>
                  <a:cubicBezTo>
                    <a:pt x="10555" y="2935"/>
                    <a:pt x="9472" y="1319"/>
                    <a:pt x="9688" y="1034"/>
                  </a:cubicBezTo>
                  <a:lnTo>
                    <a:pt x="653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93"/>
            <p:cNvSpPr/>
            <p:nvPr/>
          </p:nvSpPr>
          <p:spPr>
            <a:xfrm>
              <a:off x="2692050" y="4476400"/>
              <a:ext cx="243500" cy="56350"/>
            </a:xfrm>
            <a:custGeom>
              <a:avLst/>
              <a:gdLst/>
              <a:ahLst/>
              <a:cxnLst/>
              <a:rect l="l" t="t" r="r" b="b"/>
              <a:pathLst>
                <a:path w="9740" h="2254" extrusionOk="0">
                  <a:moveTo>
                    <a:pt x="54" y="0"/>
                  </a:moveTo>
                  <a:cubicBezTo>
                    <a:pt x="25" y="0"/>
                    <a:pt x="0" y="31"/>
                    <a:pt x="23" y="54"/>
                  </a:cubicBezTo>
                  <a:cubicBezTo>
                    <a:pt x="896" y="1413"/>
                    <a:pt x="2196" y="1619"/>
                    <a:pt x="3631" y="1619"/>
                  </a:cubicBezTo>
                  <a:cubicBezTo>
                    <a:pt x="3871" y="1619"/>
                    <a:pt x="4113" y="1613"/>
                    <a:pt x="4359" y="1606"/>
                  </a:cubicBezTo>
                  <a:cubicBezTo>
                    <a:pt x="4466" y="1601"/>
                    <a:pt x="4572" y="1599"/>
                    <a:pt x="4677" y="1599"/>
                  </a:cubicBezTo>
                  <a:cubicBezTo>
                    <a:pt x="5711" y="1599"/>
                    <a:pt x="6629" y="1819"/>
                    <a:pt x="7644" y="2122"/>
                  </a:cubicBezTo>
                  <a:cubicBezTo>
                    <a:pt x="7936" y="2207"/>
                    <a:pt x="8237" y="2253"/>
                    <a:pt x="8535" y="2253"/>
                  </a:cubicBezTo>
                  <a:cubicBezTo>
                    <a:pt x="8936" y="2253"/>
                    <a:pt x="9331" y="2171"/>
                    <a:pt x="9695" y="1989"/>
                  </a:cubicBezTo>
                  <a:cubicBezTo>
                    <a:pt x="9740" y="1974"/>
                    <a:pt x="9704" y="1919"/>
                    <a:pt x="9672" y="1919"/>
                  </a:cubicBezTo>
                  <a:cubicBezTo>
                    <a:pt x="9668" y="1919"/>
                    <a:pt x="9665" y="1920"/>
                    <a:pt x="9661" y="1922"/>
                  </a:cubicBezTo>
                  <a:cubicBezTo>
                    <a:pt x="9303" y="2098"/>
                    <a:pt x="8948" y="2167"/>
                    <a:pt x="8594" y="2167"/>
                  </a:cubicBezTo>
                  <a:cubicBezTo>
                    <a:pt x="8106" y="2167"/>
                    <a:pt x="7619" y="2036"/>
                    <a:pt x="7127" y="1873"/>
                  </a:cubicBezTo>
                  <a:cubicBezTo>
                    <a:pt x="6393" y="1639"/>
                    <a:pt x="5710" y="1522"/>
                    <a:pt x="4926" y="1506"/>
                  </a:cubicBezTo>
                  <a:cubicBezTo>
                    <a:pt x="4872" y="1505"/>
                    <a:pt x="4819" y="1505"/>
                    <a:pt x="4765" y="1505"/>
                  </a:cubicBezTo>
                  <a:cubicBezTo>
                    <a:pt x="4364" y="1505"/>
                    <a:pt x="3965" y="1517"/>
                    <a:pt x="3574" y="1517"/>
                  </a:cubicBezTo>
                  <a:cubicBezTo>
                    <a:pt x="2215" y="1517"/>
                    <a:pt x="958" y="1367"/>
                    <a:pt x="90" y="21"/>
                  </a:cubicBezTo>
                  <a:cubicBezTo>
                    <a:pt x="80" y="6"/>
                    <a:pt x="67" y="0"/>
                    <a:pt x="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93"/>
            <p:cNvSpPr/>
            <p:nvPr/>
          </p:nvSpPr>
          <p:spPr>
            <a:xfrm>
              <a:off x="2779500" y="4452825"/>
              <a:ext cx="7350" cy="30700"/>
            </a:xfrm>
            <a:custGeom>
              <a:avLst/>
              <a:gdLst/>
              <a:ahLst/>
              <a:cxnLst/>
              <a:rect l="l" t="t" r="r" b="b"/>
              <a:pathLst>
                <a:path w="294" h="1228" extrusionOk="0">
                  <a:moveTo>
                    <a:pt x="50" y="0"/>
                  </a:moveTo>
                  <a:cubicBezTo>
                    <a:pt x="25" y="0"/>
                    <a:pt x="1" y="18"/>
                    <a:pt x="11" y="48"/>
                  </a:cubicBezTo>
                  <a:cubicBezTo>
                    <a:pt x="178" y="414"/>
                    <a:pt x="211" y="797"/>
                    <a:pt x="144" y="1181"/>
                  </a:cubicBezTo>
                  <a:cubicBezTo>
                    <a:pt x="134" y="1210"/>
                    <a:pt x="158" y="1228"/>
                    <a:pt x="184" y="1228"/>
                  </a:cubicBezTo>
                  <a:cubicBezTo>
                    <a:pt x="202" y="1228"/>
                    <a:pt x="220" y="1219"/>
                    <a:pt x="227" y="1197"/>
                  </a:cubicBezTo>
                  <a:cubicBezTo>
                    <a:pt x="294" y="797"/>
                    <a:pt x="244" y="414"/>
                    <a:pt x="94" y="30"/>
                  </a:cubicBezTo>
                  <a:cubicBezTo>
                    <a:pt x="87" y="10"/>
                    <a:pt x="68" y="0"/>
                    <a:pt x="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93"/>
            <p:cNvSpPr/>
            <p:nvPr/>
          </p:nvSpPr>
          <p:spPr>
            <a:xfrm>
              <a:off x="2795025" y="4446800"/>
              <a:ext cx="13725" cy="31500"/>
            </a:xfrm>
            <a:custGeom>
              <a:avLst/>
              <a:gdLst/>
              <a:ahLst/>
              <a:cxnLst/>
              <a:rect l="l" t="t" r="r" b="b"/>
              <a:pathLst>
                <a:path w="549" h="1260" extrusionOk="0">
                  <a:moveTo>
                    <a:pt x="54" y="0"/>
                  </a:moveTo>
                  <a:cubicBezTo>
                    <a:pt x="26" y="0"/>
                    <a:pt x="0" y="32"/>
                    <a:pt x="24" y="55"/>
                  </a:cubicBezTo>
                  <a:cubicBezTo>
                    <a:pt x="273" y="405"/>
                    <a:pt x="424" y="789"/>
                    <a:pt x="473" y="1222"/>
                  </a:cubicBezTo>
                  <a:cubicBezTo>
                    <a:pt x="473" y="1247"/>
                    <a:pt x="494" y="1259"/>
                    <a:pt x="513" y="1259"/>
                  </a:cubicBezTo>
                  <a:cubicBezTo>
                    <a:pt x="532" y="1259"/>
                    <a:pt x="549" y="1247"/>
                    <a:pt x="540" y="1222"/>
                  </a:cubicBezTo>
                  <a:cubicBezTo>
                    <a:pt x="490" y="771"/>
                    <a:pt x="340" y="371"/>
                    <a:pt x="90" y="22"/>
                  </a:cubicBezTo>
                  <a:cubicBezTo>
                    <a:pt x="80" y="6"/>
                    <a:pt x="67" y="0"/>
                    <a:pt x="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93"/>
            <p:cNvSpPr/>
            <p:nvPr/>
          </p:nvSpPr>
          <p:spPr>
            <a:xfrm>
              <a:off x="2812575" y="4442875"/>
              <a:ext cx="18075" cy="29000"/>
            </a:xfrm>
            <a:custGeom>
              <a:avLst/>
              <a:gdLst/>
              <a:ahLst/>
              <a:cxnLst/>
              <a:rect l="l" t="t" r="r" b="b"/>
              <a:pathLst>
                <a:path w="723" h="1160" extrusionOk="0">
                  <a:moveTo>
                    <a:pt x="62" y="1"/>
                  </a:moveTo>
                  <a:cubicBezTo>
                    <a:pt x="30" y="1"/>
                    <a:pt x="0" y="36"/>
                    <a:pt x="38" y="61"/>
                  </a:cubicBezTo>
                  <a:cubicBezTo>
                    <a:pt x="371" y="328"/>
                    <a:pt x="589" y="695"/>
                    <a:pt x="638" y="1129"/>
                  </a:cubicBezTo>
                  <a:cubicBezTo>
                    <a:pt x="645" y="1150"/>
                    <a:pt x="661" y="1159"/>
                    <a:pt x="677" y="1159"/>
                  </a:cubicBezTo>
                  <a:cubicBezTo>
                    <a:pt x="700" y="1159"/>
                    <a:pt x="722" y="1141"/>
                    <a:pt x="722" y="1113"/>
                  </a:cubicBezTo>
                  <a:cubicBezTo>
                    <a:pt x="656" y="662"/>
                    <a:pt x="438" y="279"/>
                    <a:pt x="89" y="12"/>
                  </a:cubicBezTo>
                  <a:cubicBezTo>
                    <a:pt x="81" y="4"/>
                    <a:pt x="71" y="1"/>
                    <a:pt x="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93"/>
            <p:cNvSpPr/>
            <p:nvPr/>
          </p:nvSpPr>
          <p:spPr>
            <a:xfrm>
              <a:off x="2873325" y="4486850"/>
              <a:ext cx="61400" cy="35375"/>
            </a:xfrm>
            <a:custGeom>
              <a:avLst/>
              <a:gdLst/>
              <a:ahLst/>
              <a:cxnLst/>
              <a:rect l="l" t="t" r="r" b="b"/>
              <a:pathLst>
                <a:path w="2456" h="1415" extrusionOk="0">
                  <a:moveTo>
                    <a:pt x="2409" y="1"/>
                  </a:moveTo>
                  <a:cubicBezTo>
                    <a:pt x="2404" y="1"/>
                    <a:pt x="2399" y="1"/>
                    <a:pt x="2394" y="3"/>
                  </a:cubicBezTo>
                  <a:cubicBezTo>
                    <a:pt x="1494" y="203"/>
                    <a:pt x="660" y="670"/>
                    <a:pt x="26" y="1337"/>
                  </a:cubicBezTo>
                  <a:cubicBezTo>
                    <a:pt x="1" y="1376"/>
                    <a:pt x="24" y="1415"/>
                    <a:pt x="60" y="1415"/>
                  </a:cubicBezTo>
                  <a:cubicBezTo>
                    <a:pt x="70" y="1415"/>
                    <a:pt x="82" y="1411"/>
                    <a:pt x="93" y="1404"/>
                  </a:cubicBezTo>
                  <a:cubicBezTo>
                    <a:pt x="709" y="737"/>
                    <a:pt x="1527" y="270"/>
                    <a:pt x="2410" y="70"/>
                  </a:cubicBezTo>
                  <a:cubicBezTo>
                    <a:pt x="2456" y="56"/>
                    <a:pt x="2446" y="1"/>
                    <a:pt x="240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93"/>
            <p:cNvSpPr/>
            <p:nvPr/>
          </p:nvSpPr>
          <p:spPr>
            <a:xfrm>
              <a:off x="2810075" y="4410550"/>
              <a:ext cx="46425" cy="41050"/>
            </a:xfrm>
            <a:custGeom>
              <a:avLst/>
              <a:gdLst/>
              <a:ahLst/>
              <a:cxnLst/>
              <a:rect l="l" t="t" r="r" b="b"/>
              <a:pathLst>
                <a:path w="1857" h="1642" extrusionOk="0">
                  <a:moveTo>
                    <a:pt x="889" y="187"/>
                  </a:moveTo>
                  <a:lnTo>
                    <a:pt x="1038" y="238"/>
                  </a:lnTo>
                  <a:lnTo>
                    <a:pt x="938" y="438"/>
                  </a:lnTo>
                  <a:cubicBezTo>
                    <a:pt x="856" y="554"/>
                    <a:pt x="756" y="654"/>
                    <a:pt x="672" y="754"/>
                  </a:cubicBezTo>
                  <a:cubicBezTo>
                    <a:pt x="526" y="929"/>
                    <a:pt x="355" y="1066"/>
                    <a:pt x="181" y="1186"/>
                  </a:cubicBezTo>
                  <a:lnTo>
                    <a:pt x="181" y="1186"/>
                  </a:lnTo>
                  <a:cubicBezTo>
                    <a:pt x="209" y="893"/>
                    <a:pt x="784" y="279"/>
                    <a:pt x="889" y="187"/>
                  </a:cubicBezTo>
                  <a:close/>
                  <a:moveTo>
                    <a:pt x="895" y="1197"/>
                  </a:moveTo>
                  <a:cubicBezTo>
                    <a:pt x="1081" y="1197"/>
                    <a:pt x="1268" y="1223"/>
                    <a:pt x="1456" y="1272"/>
                  </a:cubicBezTo>
                  <a:cubicBezTo>
                    <a:pt x="1733" y="1348"/>
                    <a:pt x="1583" y="1525"/>
                    <a:pt x="1414" y="1525"/>
                  </a:cubicBezTo>
                  <a:cubicBezTo>
                    <a:pt x="1400" y="1525"/>
                    <a:pt x="1386" y="1524"/>
                    <a:pt x="1372" y="1521"/>
                  </a:cubicBezTo>
                  <a:cubicBezTo>
                    <a:pt x="1238" y="1505"/>
                    <a:pt x="1122" y="1472"/>
                    <a:pt x="1005" y="1454"/>
                  </a:cubicBezTo>
                  <a:cubicBezTo>
                    <a:pt x="772" y="1421"/>
                    <a:pt x="538" y="1388"/>
                    <a:pt x="305" y="1338"/>
                  </a:cubicBezTo>
                  <a:cubicBezTo>
                    <a:pt x="274" y="1334"/>
                    <a:pt x="249" y="1325"/>
                    <a:pt x="230" y="1312"/>
                  </a:cubicBezTo>
                  <a:lnTo>
                    <a:pt x="230" y="1312"/>
                  </a:lnTo>
                  <a:cubicBezTo>
                    <a:pt x="449" y="1234"/>
                    <a:pt x="671" y="1197"/>
                    <a:pt x="895" y="1197"/>
                  </a:cubicBezTo>
                  <a:close/>
                  <a:moveTo>
                    <a:pt x="1038" y="1"/>
                  </a:moveTo>
                  <a:cubicBezTo>
                    <a:pt x="807" y="1"/>
                    <a:pt x="499" y="460"/>
                    <a:pt x="389" y="587"/>
                  </a:cubicBezTo>
                  <a:cubicBezTo>
                    <a:pt x="277" y="731"/>
                    <a:pt x="0" y="1070"/>
                    <a:pt x="74" y="1288"/>
                  </a:cubicBezTo>
                  <a:lnTo>
                    <a:pt x="74" y="1288"/>
                  </a:lnTo>
                  <a:cubicBezTo>
                    <a:pt x="64" y="1314"/>
                    <a:pt x="78" y="1357"/>
                    <a:pt x="109" y="1357"/>
                  </a:cubicBezTo>
                  <a:cubicBezTo>
                    <a:pt x="111" y="1357"/>
                    <a:pt x="112" y="1357"/>
                    <a:pt x="114" y="1356"/>
                  </a:cubicBezTo>
                  <a:lnTo>
                    <a:pt x="114" y="1356"/>
                  </a:lnTo>
                  <a:cubicBezTo>
                    <a:pt x="181" y="1421"/>
                    <a:pt x="316" y="1423"/>
                    <a:pt x="389" y="1438"/>
                  </a:cubicBezTo>
                  <a:cubicBezTo>
                    <a:pt x="672" y="1488"/>
                    <a:pt x="956" y="1521"/>
                    <a:pt x="1222" y="1572"/>
                  </a:cubicBezTo>
                  <a:cubicBezTo>
                    <a:pt x="1321" y="1590"/>
                    <a:pt x="1472" y="1641"/>
                    <a:pt x="1596" y="1641"/>
                  </a:cubicBezTo>
                  <a:cubicBezTo>
                    <a:pt x="1703" y="1641"/>
                    <a:pt x="1790" y="1603"/>
                    <a:pt x="1805" y="1472"/>
                  </a:cubicBezTo>
                  <a:cubicBezTo>
                    <a:pt x="1856" y="1254"/>
                    <a:pt x="1405" y="1172"/>
                    <a:pt x="1272" y="1154"/>
                  </a:cubicBezTo>
                  <a:cubicBezTo>
                    <a:pt x="1141" y="1122"/>
                    <a:pt x="1011" y="1107"/>
                    <a:pt x="881" y="1107"/>
                  </a:cubicBezTo>
                  <a:cubicBezTo>
                    <a:pt x="680" y="1107"/>
                    <a:pt x="482" y="1142"/>
                    <a:pt x="287" y="1202"/>
                  </a:cubicBezTo>
                  <a:lnTo>
                    <a:pt x="287" y="1202"/>
                  </a:lnTo>
                  <a:cubicBezTo>
                    <a:pt x="561" y="1001"/>
                    <a:pt x="807" y="754"/>
                    <a:pt x="1005" y="471"/>
                  </a:cubicBezTo>
                  <a:cubicBezTo>
                    <a:pt x="1038" y="405"/>
                    <a:pt x="1289" y="71"/>
                    <a:pt x="1072" y="4"/>
                  </a:cubicBezTo>
                  <a:cubicBezTo>
                    <a:pt x="1061" y="2"/>
                    <a:pt x="1049" y="1"/>
                    <a:pt x="103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93"/>
            <p:cNvSpPr/>
            <p:nvPr/>
          </p:nvSpPr>
          <p:spPr>
            <a:xfrm>
              <a:off x="3472150" y="4330175"/>
              <a:ext cx="110925" cy="139700"/>
            </a:xfrm>
            <a:custGeom>
              <a:avLst/>
              <a:gdLst/>
              <a:ahLst/>
              <a:cxnLst/>
              <a:rect l="l" t="t" r="r" b="b"/>
              <a:pathLst>
                <a:path w="4437" h="5588" extrusionOk="0">
                  <a:moveTo>
                    <a:pt x="518" y="1"/>
                  </a:moveTo>
                  <a:lnTo>
                    <a:pt x="1" y="4803"/>
                  </a:lnTo>
                  <a:lnTo>
                    <a:pt x="2853" y="5587"/>
                  </a:lnTo>
                  <a:cubicBezTo>
                    <a:pt x="3120" y="5303"/>
                    <a:pt x="4436" y="201"/>
                    <a:pt x="4436" y="201"/>
                  </a:cubicBezTo>
                  <a:lnTo>
                    <a:pt x="51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93"/>
            <p:cNvSpPr/>
            <p:nvPr/>
          </p:nvSpPr>
          <p:spPr>
            <a:xfrm>
              <a:off x="3402550" y="4430225"/>
              <a:ext cx="222650" cy="196425"/>
            </a:xfrm>
            <a:custGeom>
              <a:avLst/>
              <a:gdLst/>
              <a:ahLst/>
              <a:cxnLst/>
              <a:rect l="l" t="t" r="r" b="b"/>
              <a:pathLst>
                <a:path w="8906" h="7857" extrusionOk="0">
                  <a:moveTo>
                    <a:pt x="2785" y="0"/>
                  </a:moveTo>
                  <a:cubicBezTo>
                    <a:pt x="2752" y="351"/>
                    <a:pt x="851" y="785"/>
                    <a:pt x="484" y="2019"/>
                  </a:cubicBezTo>
                  <a:lnTo>
                    <a:pt x="1" y="2419"/>
                  </a:lnTo>
                  <a:cubicBezTo>
                    <a:pt x="1" y="2419"/>
                    <a:pt x="450" y="3302"/>
                    <a:pt x="1151" y="3786"/>
                  </a:cubicBezTo>
                  <a:cubicBezTo>
                    <a:pt x="1851" y="4286"/>
                    <a:pt x="2769" y="4369"/>
                    <a:pt x="3652" y="5403"/>
                  </a:cubicBezTo>
                  <a:cubicBezTo>
                    <a:pt x="4536" y="6421"/>
                    <a:pt x="5986" y="7571"/>
                    <a:pt x="7238" y="7788"/>
                  </a:cubicBezTo>
                  <a:cubicBezTo>
                    <a:pt x="7522" y="7837"/>
                    <a:pt x="7763" y="7856"/>
                    <a:pt x="7966" y="7856"/>
                  </a:cubicBezTo>
                  <a:cubicBezTo>
                    <a:pt x="8656" y="7856"/>
                    <a:pt x="8905" y="7637"/>
                    <a:pt x="8905" y="7637"/>
                  </a:cubicBezTo>
                  <a:cubicBezTo>
                    <a:pt x="8888" y="6904"/>
                    <a:pt x="8605" y="6203"/>
                    <a:pt x="8105" y="5670"/>
                  </a:cubicBezTo>
                  <a:cubicBezTo>
                    <a:pt x="7787" y="5320"/>
                    <a:pt x="7387" y="4853"/>
                    <a:pt x="7020" y="4220"/>
                  </a:cubicBezTo>
                  <a:cubicBezTo>
                    <a:pt x="6153" y="2752"/>
                    <a:pt x="5786" y="1385"/>
                    <a:pt x="5786" y="1385"/>
                  </a:cubicBezTo>
                  <a:lnTo>
                    <a:pt x="278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93"/>
            <p:cNvSpPr/>
            <p:nvPr/>
          </p:nvSpPr>
          <p:spPr>
            <a:xfrm>
              <a:off x="3413575" y="4479500"/>
              <a:ext cx="209125" cy="135650"/>
            </a:xfrm>
            <a:custGeom>
              <a:avLst/>
              <a:gdLst/>
              <a:ahLst/>
              <a:cxnLst/>
              <a:rect l="l" t="t" r="r" b="b"/>
              <a:pathLst>
                <a:path w="8365" h="5426" extrusionOk="0">
                  <a:moveTo>
                    <a:pt x="39" y="1"/>
                  </a:moveTo>
                  <a:cubicBezTo>
                    <a:pt x="19" y="1"/>
                    <a:pt x="0" y="18"/>
                    <a:pt x="9" y="48"/>
                  </a:cubicBezTo>
                  <a:cubicBezTo>
                    <a:pt x="227" y="648"/>
                    <a:pt x="643" y="1064"/>
                    <a:pt x="1177" y="1398"/>
                  </a:cubicBezTo>
                  <a:cubicBezTo>
                    <a:pt x="1644" y="1698"/>
                    <a:pt x="2194" y="1882"/>
                    <a:pt x="2677" y="2149"/>
                  </a:cubicBezTo>
                  <a:cubicBezTo>
                    <a:pt x="3178" y="2432"/>
                    <a:pt x="3611" y="2832"/>
                    <a:pt x="4029" y="3232"/>
                  </a:cubicBezTo>
                  <a:cubicBezTo>
                    <a:pt x="5081" y="4226"/>
                    <a:pt x="6185" y="5425"/>
                    <a:pt x="7666" y="5425"/>
                  </a:cubicBezTo>
                  <a:cubicBezTo>
                    <a:pt x="7874" y="5425"/>
                    <a:pt x="8089" y="5402"/>
                    <a:pt x="8313" y="5350"/>
                  </a:cubicBezTo>
                  <a:cubicBezTo>
                    <a:pt x="8364" y="5333"/>
                    <a:pt x="8347" y="5266"/>
                    <a:pt x="8297" y="5266"/>
                  </a:cubicBezTo>
                  <a:cubicBezTo>
                    <a:pt x="8072" y="5321"/>
                    <a:pt x="7855" y="5346"/>
                    <a:pt x="7646" y="5346"/>
                  </a:cubicBezTo>
                  <a:cubicBezTo>
                    <a:pt x="6114" y="5346"/>
                    <a:pt x="4967" y="4011"/>
                    <a:pt x="3911" y="2998"/>
                  </a:cubicBezTo>
                  <a:cubicBezTo>
                    <a:pt x="3395" y="2516"/>
                    <a:pt x="2844" y="2131"/>
                    <a:pt x="2228" y="1831"/>
                  </a:cubicBezTo>
                  <a:cubicBezTo>
                    <a:pt x="1343" y="1398"/>
                    <a:pt x="460" y="1031"/>
                    <a:pt x="76" y="30"/>
                  </a:cubicBezTo>
                  <a:cubicBezTo>
                    <a:pt x="69" y="10"/>
                    <a:pt x="54" y="1"/>
                    <a:pt x="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93"/>
            <p:cNvSpPr/>
            <p:nvPr/>
          </p:nvSpPr>
          <p:spPr>
            <a:xfrm>
              <a:off x="3551600" y="4532325"/>
              <a:ext cx="25525" cy="19975"/>
            </a:xfrm>
            <a:custGeom>
              <a:avLst/>
              <a:gdLst/>
              <a:ahLst/>
              <a:cxnLst/>
              <a:rect l="l" t="t" r="r" b="b"/>
              <a:pathLst>
                <a:path w="1021" h="799" extrusionOk="0">
                  <a:moveTo>
                    <a:pt x="971" y="0"/>
                  </a:moveTo>
                  <a:cubicBezTo>
                    <a:pt x="967" y="0"/>
                    <a:pt x="963" y="1"/>
                    <a:pt x="958" y="2"/>
                  </a:cubicBezTo>
                  <a:cubicBezTo>
                    <a:pt x="575" y="152"/>
                    <a:pt x="258" y="403"/>
                    <a:pt x="24" y="736"/>
                  </a:cubicBezTo>
                  <a:cubicBezTo>
                    <a:pt x="0" y="772"/>
                    <a:pt x="28" y="799"/>
                    <a:pt x="58" y="799"/>
                  </a:cubicBezTo>
                  <a:cubicBezTo>
                    <a:pt x="70" y="799"/>
                    <a:pt x="82" y="795"/>
                    <a:pt x="91" y="785"/>
                  </a:cubicBezTo>
                  <a:cubicBezTo>
                    <a:pt x="309" y="469"/>
                    <a:pt x="625" y="218"/>
                    <a:pt x="976" y="85"/>
                  </a:cubicBezTo>
                  <a:cubicBezTo>
                    <a:pt x="1020" y="71"/>
                    <a:pt x="1011" y="0"/>
                    <a:pt x="97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93"/>
            <p:cNvSpPr/>
            <p:nvPr/>
          </p:nvSpPr>
          <p:spPr>
            <a:xfrm>
              <a:off x="3538650" y="4516050"/>
              <a:ext cx="30975" cy="15775"/>
            </a:xfrm>
            <a:custGeom>
              <a:avLst/>
              <a:gdLst/>
              <a:ahLst/>
              <a:cxnLst/>
              <a:rect l="l" t="t" r="r" b="b"/>
              <a:pathLst>
                <a:path w="1239" h="631" extrusionOk="0">
                  <a:moveTo>
                    <a:pt x="1189" y="0"/>
                  </a:moveTo>
                  <a:cubicBezTo>
                    <a:pt x="1185" y="0"/>
                    <a:pt x="1181" y="1"/>
                    <a:pt x="1176" y="2"/>
                  </a:cubicBezTo>
                  <a:cubicBezTo>
                    <a:pt x="743" y="86"/>
                    <a:pt x="360" y="287"/>
                    <a:pt x="26" y="569"/>
                  </a:cubicBezTo>
                  <a:cubicBezTo>
                    <a:pt x="0" y="595"/>
                    <a:pt x="24" y="631"/>
                    <a:pt x="51" y="631"/>
                  </a:cubicBezTo>
                  <a:cubicBezTo>
                    <a:pt x="59" y="631"/>
                    <a:pt x="68" y="628"/>
                    <a:pt x="76" y="620"/>
                  </a:cubicBezTo>
                  <a:cubicBezTo>
                    <a:pt x="409" y="336"/>
                    <a:pt x="776" y="169"/>
                    <a:pt x="1193" y="69"/>
                  </a:cubicBezTo>
                  <a:cubicBezTo>
                    <a:pt x="1238" y="69"/>
                    <a:pt x="1229" y="0"/>
                    <a:pt x="11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93"/>
            <p:cNvSpPr/>
            <p:nvPr/>
          </p:nvSpPr>
          <p:spPr>
            <a:xfrm>
              <a:off x="3526975" y="4500975"/>
              <a:ext cx="32350" cy="11250"/>
            </a:xfrm>
            <a:custGeom>
              <a:avLst/>
              <a:gdLst/>
              <a:ahLst/>
              <a:cxnLst/>
              <a:rect l="l" t="t" r="r" b="b"/>
              <a:pathLst>
                <a:path w="1294" h="450" extrusionOk="0">
                  <a:moveTo>
                    <a:pt x="1108" y="0"/>
                  </a:moveTo>
                  <a:cubicBezTo>
                    <a:pt x="710" y="0"/>
                    <a:pt x="341" y="134"/>
                    <a:pt x="26" y="389"/>
                  </a:cubicBezTo>
                  <a:cubicBezTo>
                    <a:pt x="1" y="415"/>
                    <a:pt x="24" y="450"/>
                    <a:pt x="51" y="450"/>
                  </a:cubicBezTo>
                  <a:cubicBezTo>
                    <a:pt x="59" y="450"/>
                    <a:pt x="68" y="446"/>
                    <a:pt x="76" y="439"/>
                  </a:cubicBezTo>
                  <a:cubicBezTo>
                    <a:pt x="372" y="202"/>
                    <a:pt x="721" y="84"/>
                    <a:pt x="1099" y="84"/>
                  </a:cubicBezTo>
                  <a:cubicBezTo>
                    <a:pt x="1147" y="84"/>
                    <a:pt x="1194" y="85"/>
                    <a:pt x="1243" y="89"/>
                  </a:cubicBezTo>
                  <a:cubicBezTo>
                    <a:pt x="1294" y="89"/>
                    <a:pt x="1294" y="5"/>
                    <a:pt x="1243" y="5"/>
                  </a:cubicBezTo>
                  <a:cubicBezTo>
                    <a:pt x="1198" y="2"/>
                    <a:pt x="1153" y="0"/>
                    <a:pt x="110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93"/>
            <p:cNvSpPr/>
            <p:nvPr/>
          </p:nvSpPr>
          <p:spPr>
            <a:xfrm>
              <a:off x="3441425" y="4451575"/>
              <a:ext cx="22850" cy="66325"/>
            </a:xfrm>
            <a:custGeom>
              <a:avLst/>
              <a:gdLst/>
              <a:ahLst/>
              <a:cxnLst/>
              <a:rect l="l" t="t" r="r" b="b"/>
              <a:pathLst>
                <a:path w="914" h="2653" extrusionOk="0">
                  <a:moveTo>
                    <a:pt x="57" y="0"/>
                  </a:moveTo>
                  <a:cubicBezTo>
                    <a:pt x="32" y="0"/>
                    <a:pt x="1" y="28"/>
                    <a:pt x="13" y="64"/>
                  </a:cubicBezTo>
                  <a:cubicBezTo>
                    <a:pt x="530" y="814"/>
                    <a:pt x="814" y="1698"/>
                    <a:pt x="830" y="2615"/>
                  </a:cubicBezTo>
                  <a:cubicBezTo>
                    <a:pt x="830" y="2640"/>
                    <a:pt x="851" y="2653"/>
                    <a:pt x="872" y="2653"/>
                  </a:cubicBezTo>
                  <a:cubicBezTo>
                    <a:pt x="893" y="2653"/>
                    <a:pt x="914" y="2640"/>
                    <a:pt x="914" y="2615"/>
                  </a:cubicBezTo>
                  <a:cubicBezTo>
                    <a:pt x="896" y="1681"/>
                    <a:pt x="614" y="781"/>
                    <a:pt x="80" y="14"/>
                  </a:cubicBezTo>
                  <a:cubicBezTo>
                    <a:pt x="75" y="4"/>
                    <a:pt x="66" y="0"/>
                    <a:pt x="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93"/>
            <p:cNvSpPr/>
            <p:nvPr/>
          </p:nvSpPr>
          <p:spPr>
            <a:xfrm>
              <a:off x="3520525" y="4461500"/>
              <a:ext cx="47975" cy="42050"/>
            </a:xfrm>
            <a:custGeom>
              <a:avLst/>
              <a:gdLst/>
              <a:ahLst/>
              <a:cxnLst/>
              <a:rect l="l" t="t" r="r" b="b"/>
              <a:pathLst>
                <a:path w="1919" h="1682" extrusionOk="0">
                  <a:moveTo>
                    <a:pt x="1689" y="181"/>
                  </a:moveTo>
                  <a:cubicBezTo>
                    <a:pt x="1703" y="181"/>
                    <a:pt x="1718" y="181"/>
                    <a:pt x="1734" y="183"/>
                  </a:cubicBezTo>
                  <a:cubicBezTo>
                    <a:pt x="1801" y="468"/>
                    <a:pt x="1768" y="817"/>
                    <a:pt x="1734" y="1101"/>
                  </a:cubicBezTo>
                  <a:cubicBezTo>
                    <a:pt x="1701" y="1217"/>
                    <a:pt x="1685" y="1317"/>
                    <a:pt x="1652" y="1435"/>
                  </a:cubicBezTo>
                  <a:cubicBezTo>
                    <a:pt x="1636" y="1486"/>
                    <a:pt x="1614" y="1520"/>
                    <a:pt x="1588" y="1540"/>
                  </a:cubicBezTo>
                  <a:lnTo>
                    <a:pt x="1588" y="1540"/>
                  </a:lnTo>
                  <a:cubicBezTo>
                    <a:pt x="1546" y="1330"/>
                    <a:pt x="1518" y="1130"/>
                    <a:pt x="1518" y="917"/>
                  </a:cubicBezTo>
                  <a:cubicBezTo>
                    <a:pt x="1501" y="801"/>
                    <a:pt x="1518" y="684"/>
                    <a:pt x="1534" y="568"/>
                  </a:cubicBezTo>
                  <a:cubicBezTo>
                    <a:pt x="1534" y="484"/>
                    <a:pt x="1552" y="417"/>
                    <a:pt x="1568" y="334"/>
                  </a:cubicBezTo>
                  <a:cubicBezTo>
                    <a:pt x="1554" y="231"/>
                    <a:pt x="1590" y="181"/>
                    <a:pt x="1689" y="181"/>
                  </a:cubicBezTo>
                  <a:close/>
                  <a:moveTo>
                    <a:pt x="498" y="706"/>
                  </a:moveTo>
                  <a:cubicBezTo>
                    <a:pt x="555" y="706"/>
                    <a:pt x="613" y="715"/>
                    <a:pt x="651" y="734"/>
                  </a:cubicBezTo>
                  <a:cubicBezTo>
                    <a:pt x="1015" y="916"/>
                    <a:pt x="1282" y="1209"/>
                    <a:pt x="1466" y="1562"/>
                  </a:cubicBezTo>
                  <a:lnTo>
                    <a:pt x="1466" y="1562"/>
                  </a:lnTo>
                  <a:cubicBezTo>
                    <a:pt x="1360" y="1539"/>
                    <a:pt x="1242" y="1440"/>
                    <a:pt x="1185" y="1401"/>
                  </a:cubicBezTo>
                  <a:cubicBezTo>
                    <a:pt x="1018" y="1301"/>
                    <a:pt x="851" y="1184"/>
                    <a:pt x="684" y="1068"/>
                  </a:cubicBezTo>
                  <a:cubicBezTo>
                    <a:pt x="584" y="1001"/>
                    <a:pt x="484" y="934"/>
                    <a:pt x="384" y="884"/>
                  </a:cubicBezTo>
                  <a:cubicBezTo>
                    <a:pt x="218" y="765"/>
                    <a:pt x="357" y="706"/>
                    <a:pt x="498" y="706"/>
                  </a:cubicBezTo>
                  <a:close/>
                  <a:moveTo>
                    <a:pt x="1674" y="0"/>
                  </a:moveTo>
                  <a:cubicBezTo>
                    <a:pt x="1571" y="0"/>
                    <a:pt x="1498" y="289"/>
                    <a:pt x="1485" y="317"/>
                  </a:cubicBezTo>
                  <a:cubicBezTo>
                    <a:pt x="1412" y="692"/>
                    <a:pt x="1427" y="1081"/>
                    <a:pt x="1498" y="1449"/>
                  </a:cubicBezTo>
                  <a:lnTo>
                    <a:pt x="1498" y="1449"/>
                  </a:lnTo>
                  <a:cubicBezTo>
                    <a:pt x="1374" y="1230"/>
                    <a:pt x="1214" y="1028"/>
                    <a:pt x="1001" y="868"/>
                  </a:cubicBezTo>
                  <a:cubicBezTo>
                    <a:pt x="839" y="746"/>
                    <a:pt x="589" y="547"/>
                    <a:pt x="358" y="547"/>
                  </a:cubicBezTo>
                  <a:cubicBezTo>
                    <a:pt x="304" y="547"/>
                    <a:pt x="251" y="558"/>
                    <a:pt x="200" y="584"/>
                  </a:cubicBezTo>
                  <a:cubicBezTo>
                    <a:pt x="0" y="701"/>
                    <a:pt x="267" y="901"/>
                    <a:pt x="351" y="950"/>
                  </a:cubicBezTo>
                  <a:cubicBezTo>
                    <a:pt x="551" y="1084"/>
                    <a:pt x="751" y="1201"/>
                    <a:pt x="951" y="1335"/>
                  </a:cubicBezTo>
                  <a:cubicBezTo>
                    <a:pt x="1085" y="1435"/>
                    <a:pt x="1301" y="1635"/>
                    <a:pt x="1451" y="1651"/>
                  </a:cubicBezTo>
                  <a:cubicBezTo>
                    <a:pt x="1467" y="1653"/>
                    <a:pt x="1482" y="1655"/>
                    <a:pt x="1496" y="1655"/>
                  </a:cubicBezTo>
                  <a:cubicBezTo>
                    <a:pt x="1501" y="1655"/>
                    <a:pt x="1507" y="1654"/>
                    <a:pt x="1512" y="1654"/>
                  </a:cubicBezTo>
                  <a:lnTo>
                    <a:pt x="1512" y="1654"/>
                  </a:lnTo>
                  <a:cubicBezTo>
                    <a:pt x="1514" y="1659"/>
                    <a:pt x="1516" y="1663"/>
                    <a:pt x="1518" y="1668"/>
                  </a:cubicBezTo>
                  <a:cubicBezTo>
                    <a:pt x="1523" y="1677"/>
                    <a:pt x="1531" y="1682"/>
                    <a:pt x="1541" y="1682"/>
                  </a:cubicBezTo>
                  <a:cubicBezTo>
                    <a:pt x="1559" y="1682"/>
                    <a:pt x="1582" y="1666"/>
                    <a:pt x="1586" y="1642"/>
                  </a:cubicBezTo>
                  <a:lnTo>
                    <a:pt x="1586" y="1642"/>
                  </a:lnTo>
                  <a:cubicBezTo>
                    <a:pt x="1592" y="1639"/>
                    <a:pt x="1597" y="1634"/>
                    <a:pt x="1600" y="1628"/>
                  </a:cubicBezTo>
                  <a:lnTo>
                    <a:pt x="1600" y="1628"/>
                  </a:lnTo>
                  <a:cubicBezTo>
                    <a:pt x="1775" y="1529"/>
                    <a:pt x="1791" y="1177"/>
                    <a:pt x="1818" y="1001"/>
                  </a:cubicBezTo>
                  <a:cubicBezTo>
                    <a:pt x="1852" y="750"/>
                    <a:pt x="1918" y="250"/>
                    <a:pt x="1734" y="34"/>
                  </a:cubicBezTo>
                  <a:cubicBezTo>
                    <a:pt x="1713" y="10"/>
                    <a:pt x="1693" y="0"/>
                    <a:pt x="16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93"/>
            <p:cNvSpPr/>
            <p:nvPr/>
          </p:nvSpPr>
          <p:spPr>
            <a:xfrm>
              <a:off x="3019450" y="3753675"/>
              <a:ext cx="583625" cy="396450"/>
            </a:xfrm>
            <a:custGeom>
              <a:avLst/>
              <a:gdLst/>
              <a:ahLst/>
              <a:cxnLst/>
              <a:rect l="l" t="t" r="r" b="b"/>
              <a:pathLst>
                <a:path w="23345" h="15858" extrusionOk="0">
                  <a:moveTo>
                    <a:pt x="17442" y="0"/>
                  </a:moveTo>
                  <a:lnTo>
                    <a:pt x="6888" y="667"/>
                  </a:lnTo>
                  <a:lnTo>
                    <a:pt x="6203" y="2702"/>
                  </a:lnTo>
                  <a:lnTo>
                    <a:pt x="0" y="12089"/>
                  </a:lnTo>
                  <a:lnTo>
                    <a:pt x="5220" y="15857"/>
                  </a:lnTo>
                  <a:lnTo>
                    <a:pt x="12490" y="6870"/>
                  </a:lnTo>
                  <a:lnTo>
                    <a:pt x="17826" y="15223"/>
                  </a:lnTo>
                  <a:lnTo>
                    <a:pt x="23345" y="12622"/>
                  </a:lnTo>
                  <a:lnTo>
                    <a:pt x="174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93"/>
            <p:cNvSpPr/>
            <p:nvPr/>
          </p:nvSpPr>
          <p:spPr>
            <a:xfrm>
              <a:off x="3060300" y="3922925"/>
              <a:ext cx="127575" cy="77950"/>
            </a:xfrm>
            <a:custGeom>
              <a:avLst/>
              <a:gdLst/>
              <a:ahLst/>
              <a:cxnLst/>
              <a:rect l="l" t="t" r="r" b="b"/>
              <a:pathLst>
                <a:path w="5103" h="3118" extrusionOk="0">
                  <a:moveTo>
                    <a:pt x="1852" y="0"/>
                  </a:moveTo>
                  <a:lnTo>
                    <a:pt x="0" y="917"/>
                  </a:lnTo>
                  <a:cubicBezTo>
                    <a:pt x="18" y="983"/>
                    <a:pt x="3486" y="3118"/>
                    <a:pt x="3486" y="3118"/>
                  </a:cubicBezTo>
                  <a:lnTo>
                    <a:pt x="5103" y="2068"/>
                  </a:lnTo>
                  <a:lnTo>
                    <a:pt x="185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93"/>
            <p:cNvSpPr/>
            <p:nvPr/>
          </p:nvSpPr>
          <p:spPr>
            <a:xfrm>
              <a:off x="3058900" y="3922475"/>
              <a:ext cx="129825" cy="79550"/>
            </a:xfrm>
            <a:custGeom>
              <a:avLst/>
              <a:gdLst/>
              <a:ahLst/>
              <a:cxnLst/>
              <a:rect l="l" t="t" r="r" b="b"/>
              <a:pathLst>
                <a:path w="5193" h="3182" extrusionOk="0">
                  <a:moveTo>
                    <a:pt x="1874" y="107"/>
                  </a:moveTo>
                  <a:cubicBezTo>
                    <a:pt x="1971" y="107"/>
                    <a:pt x="2068" y="166"/>
                    <a:pt x="2275" y="301"/>
                  </a:cubicBezTo>
                  <a:cubicBezTo>
                    <a:pt x="3224" y="901"/>
                    <a:pt x="4174" y="1518"/>
                    <a:pt x="5124" y="2118"/>
                  </a:cubicBezTo>
                  <a:lnTo>
                    <a:pt x="5124" y="2118"/>
                  </a:lnTo>
                  <a:cubicBezTo>
                    <a:pt x="5115" y="2113"/>
                    <a:pt x="5103" y="2110"/>
                    <a:pt x="5090" y="2110"/>
                  </a:cubicBezTo>
                  <a:cubicBezTo>
                    <a:pt x="4863" y="2110"/>
                    <a:pt x="4011" y="2795"/>
                    <a:pt x="3791" y="2935"/>
                  </a:cubicBezTo>
                  <a:cubicBezTo>
                    <a:pt x="3674" y="3014"/>
                    <a:pt x="3590" y="3047"/>
                    <a:pt x="3515" y="3047"/>
                  </a:cubicBezTo>
                  <a:cubicBezTo>
                    <a:pt x="3368" y="3047"/>
                    <a:pt x="3257" y="2918"/>
                    <a:pt x="2991" y="2753"/>
                  </a:cubicBezTo>
                  <a:cubicBezTo>
                    <a:pt x="2408" y="2386"/>
                    <a:pt x="1808" y="2019"/>
                    <a:pt x="1224" y="1652"/>
                  </a:cubicBezTo>
                  <a:cubicBezTo>
                    <a:pt x="906" y="1445"/>
                    <a:pt x="394" y="1240"/>
                    <a:pt x="115" y="947"/>
                  </a:cubicBezTo>
                  <a:lnTo>
                    <a:pt x="115" y="947"/>
                  </a:lnTo>
                  <a:cubicBezTo>
                    <a:pt x="536" y="737"/>
                    <a:pt x="971" y="511"/>
                    <a:pt x="1408" y="301"/>
                  </a:cubicBezTo>
                  <a:cubicBezTo>
                    <a:pt x="1661" y="179"/>
                    <a:pt x="1767" y="107"/>
                    <a:pt x="1874" y="107"/>
                  </a:cubicBezTo>
                  <a:close/>
                  <a:moveTo>
                    <a:pt x="1919" y="1"/>
                  </a:moveTo>
                  <a:cubicBezTo>
                    <a:pt x="1865" y="1"/>
                    <a:pt x="1800" y="26"/>
                    <a:pt x="1690" y="85"/>
                  </a:cubicBezTo>
                  <a:cubicBezTo>
                    <a:pt x="1148" y="348"/>
                    <a:pt x="604" y="612"/>
                    <a:pt x="44" y="891"/>
                  </a:cubicBezTo>
                  <a:lnTo>
                    <a:pt x="44" y="891"/>
                  </a:lnTo>
                  <a:cubicBezTo>
                    <a:pt x="37" y="892"/>
                    <a:pt x="30" y="895"/>
                    <a:pt x="24" y="900"/>
                  </a:cubicBezTo>
                  <a:lnTo>
                    <a:pt x="24" y="900"/>
                  </a:lnTo>
                  <a:cubicBezTo>
                    <a:pt x="24" y="901"/>
                    <a:pt x="23" y="901"/>
                    <a:pt x="23" y="901"/>
                  </a:cubicBezTo>
                  <a:cubicBezTo>
                    <a:pt x="0" y="913"/>
                    <a:pt x="9" y="948"/>
                    <a:pt x="33" y="964"/>
                  </a:cubicBezTo>
                  <a:lnTo>
                    <a:pt x="33" y="964"/>
                  </a:lnTo>
                  <a:cubicBezTo>
                    <a:pt x="421" y="1424"/>
                    <a:pt x="1212" y="1738"/>
                    <a:pt x="1708" y="2052"/>
                  </a:cubicBezTo>
                  <a:cubicBezTo>
                    <a:pt x="2308" y="2435"/>
                    <a:pt x="2924" y="2802"/>
                    <a:pt x="3525" y="3169"/>
                  </a:cubicBezTo>
                  <a:cubicBezTo>
                    <a:pt x="3525" y="3178"/>
                    <a:pt x="3529" y="3182"/>
                    <a:pt x="3535" y="3182"/>
                  </a:cubicBezTo>
                  <a:cubicBezTo>
                    <a:pt x="3542" y="3182"/>
                    <a:pt x="3550" y="3178"/>
                    <a:pt x="3558" y="3169"/>
                  </a:cubicBezTo>
                  <a:cubicBezTo>
                    <a:pt x="4092" y="2819"/>
                    <a:pt x="4643" y="2469"/>
                    <a:pt x="5176" y="2119"/>
                  </a:cubicBezTo>
                  <a:cubicBezTo>
                    <a:pt x="5192" y="2102"/>
                    <a:pt x="5192" y="2068"/>
                    <a:pt x="5176" y="2052"/>
                  </a:cubicBezTo>
                  <a:cubicBezTo>
                    <a:pt x="4192" y="1435"/>
                    <a:pt x="3209" y="801"/>
                    <a:pt x="2224" y="168"/>
                  </a:cubicBezTo>
                  <a:cubicBezTo>
                    <a:pt x="2061" y="65"/>
                    <a:pt x="2004" y="1"/>
                    <a:pt x="19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93"/>
            <p:cNvSpPr/>
            <p:nvPr/>
          </p:nvSpPr>
          <p:spPr>
            <a:xfrm>
              <a:off x="3443400" y="3908300"/>
              <a:ext cx="130500" cy="67575"/>
            </a:xfrm>
            <a:custGeom>
              <a:avLst/>
              <a:gdLst/>
              <a:ahLst/>
              <a:cxnLst/>
              <a:rect l="l" t="t" r="r" b="b"/>
              <a:pathLst>
                <a:path w="5220" h="2703" extrusionOk="0">
                  <a:moveTo>
                    <a:pt x="3603" y="1"/>
                  </a:moveTo>
                  <a:lnTo>
                    <a:pt x="1" y="1335"/>
                  </a:lnTo>
                  <a:lnTo>
                    <a:pt x="1335" y="2702"/>
                  </a:lnTo>
                  <a:cubicBezTo>
                    <a:pt x="1335" y="2702"/>
                    <a:pt x="5186" y="1368"/>
                    <a:pt x="5219" y="1301"/>
                  </a:cubicBezTo>
                  <a:lnTo>
                    <a:pt x="36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93"/>
            <p:cNvSpPr/>
            <p:nvPr/>
          </p:nvSpPr>
          <p:spPr>
            <a:xfrm>
              <a:off x="3442150" y="3907775"/>
              <a:ext cx="132850" cy="69125"/>
            </a:xfrm>
            <a:custGeom>
              <a:avLst/>
              <a:gdLst/>
              <a:ahLst/>
              <a:cxnLst/>
              <a:rect l="l" t="t" r="r" b="b"/>
              <a:pathLst>
                <a:path w="5314" h="2765" extrusionOk="0">
                  <a:moveTo>
                    <a:pt x="3587" y="107"/>
                  </a:moveTo>
                  <a:cubicBezTo>
                    <a:pt x="3691" y="107"/>
                    <a:pt x="3783" y="169"/>
                    <a:pt x="3986" y="322"/>
                  </a:cubicBezTo>
                  <a:cubicBezTo>
                    <a:pt x="4392" y="664"/>
                    <a:pt x="4798" y="989"/>
                    <a:pt x="5219" y="1314"/>
                  </a:cubicBezTo>
                  <a:lnTo>
                    <a:pt x="5219" y="1314"/>
                  </a:lnTo>
                  <a:cubicBezTo>
                    <a:pt x="4881" y="1547"/>
                    <a:pt x="4324" y="1644"/>
                    <a:pt x="3969" y="1773"/>
                  </a:cubicBezTo>
                  <a:lnTo>
                    <a:pt x="2019" y="2474"/>
                  </a:lnTo>
                  <a:cubicBezTo>
                    <a:pt x="1763" y="2558"/>
                    <a:pt x="1626" y="2643"/>
                    <a:pt x="1500" y="2643"/>
                  </a:cubicBezTo>
                  <a:cubicBezTo>
                    <a:pt x="1404" y="2643"/>
                    <a:pt x="1315" y="2594"/>
                    <a:pt x="1185" y="2456"/>
                  </a:cubicBezTo>
                  <a:cubicBezTo>
                    <a:pt x="1007" y="2280"/>
                    <a:pt x="285" y="1386"/>
                    <a:pt x="86" y="1386"/>
                  </a:cubicBezTo>
                  <a:cubicBezTo>
                    <a:pt x="80" y="1386"/>
                    <a:pt x="74" y="1387"/>
                    <a:pt x="69" y="1389"/>
                  </a:cubicBezTo>
                  <a:lnTo>
                    <a:pt x="69" y="1389"/>
                  </a:lnTo>
                  <a:cubicBezTo>
                    <a:pt x="1086" y="1006"/>
                    <a:pt x="2102" y="639"/>
                    <a:pt x="3135" y="255"/>
                  </a:cubicBezTo>
                  <a:cubicBezTo>
                    <a:pt x="3373" y="165"/>
                    <a:pt x="3486" y="107"/>
                    <a:pt x="3587" y="107"/>
                  </a:cubicBezTo>
                  <a:close/>
                  <a:moveTo>
                    <a:pt x="3638" y="0"/>
                  </a:moveTo>
                  <a:cubicBezTo>
                    <a:pt x="3582" y="0"/>
                    <a:pt x="3512" y="26"/>
                    <a:pt x="3386" y="73"/>
                  </a:cubicBezTo>
                  <a:cubicBezTo>
                    <a:pt x="2268" y="489"/>
                    <a:pt x="1152" y="906"/>
                    <a:pt x="34" y="1306"/>
                  </a:cubicBezTo>
                  <a:cubicBezTo>
                    <a:pt x="0" y="1322"/>
                    <a:pt x="0" y="1356"/>
                    <a:pt x="18" y="1373"/>
                  </a:cubicBezTo>
                  <a:cubicBezTo>
                    <a:pt x="467" y="1840"/>
                    <a:pt x="918" y="2290"/>
                    <a:pt x="1368" y="2756"/>
                  </a:cubicBezTo>
                  <a:cubicBezTo>
                    <a:pt x="1368" y="2756"/>
                    <a:pt x="1375" y="2764"/>
                    <a:pt x="1385" y="2764"/>
                  </a:cubicBezTo>
                  <a:cubicBezTo>
                    <a:pt x="1390" y="2764"/>
                    <a:pt x="1396" y="2762"/>
                    <a:pt x="1401" y="2756"/>
                  </a:cubicBezTo>
                  <a:lnTo>
                    <a:pt x="3402" y="2056"/>
                  </a:lnTo>
                  <a:cubicBezTo>
                    <a:pt x="3965" y="1857"/>
                    <a:pt x="4810" y="1708"/>
                    <a:pt x="5294" y="1346"/>
                  </a:cubicBezTo>
                  <a:lnTo>
                    <a:pt x="5294" y="1346"/>
                  </a:lnTo>
                  <a:cubicBezTo>
                    <a:pt x="5298" y="1345"/>
                    <a:pt x="5301" y="1342"/>
                    <a:pt x="5304" y="1339"/>
                  </a:cubicBezTo>
                  <a:lnTo>
                    <a:pt x="5304" y="1339"/>
                  </a:lnTo>
                  <a:cubicBezTo>
                    <a:pt x="5311" y="1331"/>
                    <a:pt x="5314" y="1323"/>
                    <a:pt x="5314" y="1314"/>
                  </a:cubicBezTo>
                  <a:lnTo>
                    <a:pt x="5314" y="1314"/>
                  </a:lnTo>
                  <a:cubicBezTo>
                    <a:pt x="5314" y="1306"/>
                    <a:pt x="5311" y="1298"/>
                    <a:pt x="5304" y="1290"/>
                  </a:cubicBezTo>
                  <a:lnTo>
                    <a:pt x="5304" y="1290"/>
                  </a:lnTo>
                  <a:cubicBezTo>
                    <a:pt x="5301" y="1288"/>
                    <a:pt x="5299" y="1286"/>
                    <a:pt x="5297" y="1284"/>
                  </a:cubicBezTo>
                  <a:lnTo>
                    <a:pt x="5297" y="1284"/>
                  </a:lnTo>
                  <a:cubicBezTo>
                    <a:pt x="4849" y="919"/>
                    <a:pt x="4384" y="554"/>
                    <a:pt x="3936" y="189"/>
                  </a:cubicBezTo>
                  <a:cubicBezTo>
                    <a:pt x="3775" y="58"/>
                    <a:pt x="3723" y="0"/>
                    <a:pt x="36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93"/>
            <p:cNvSpPr/>
            <p:nvPr/>
          </p:nvSpPr>
          <p:spPr>
            <a:xfrm>
              <a:off x="3323900" y="3773475"/>
              <a:ext cx="19750" cy="110875"/>
            </a:xfrm>
            <a:custGeom>
              <a:avLst/>
              <a:gdLst/>
              <a:ahLst/>
              <a:cxnLst/>
              <a:rect l="l" t="t" r="r" b="b"/>
              <a:pathLst>
                <a:path w="790" h="4435" extrusionOk="0">
                  <a:moveTo>
                    <a:pt x="56" y="0"/>
                  </a:moveTo>
                  <a:cubicBezTo>
                    <a:pt x="33" y="0"/>
                    <a:pt x="1" y="26"/>
                    <a:pt x="12" y="58"/>
                  </a:cubicBezTo>
                  <a:lnTo>
                    <a:pt x="712" y="4411"/>
                  </a:lnTo>
                  <a:cubicBezTo>
                    <a:pt x="712" y="4428"/>
                    <a:pt x="722" y="4435"/>
                    <a:pt x="735" y="4435"/>
                  </a:cubicBezTo>
                  <a:cubicBezTo>
                    <a:pt x="758" y="4435"/>
                    <a:pt x="790" y="4410"/>
                    <a:pt x="779" y="4377"/>
                  </a:cubicBezTo>
                  <a:lnTo>
                    <a:pt x="79" y="25"/>
                  </a:lnTo>
                  <a:cubicBezTo>
                    <a:pt x="79" y="7"/>
                    <a:pt x="69" y="0"/>
                    <a:pt x="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93"/>
            <p:cNvSpPr/>
            <p:nvPr/>
          </p:nvSpPr>
          <p:spPr>
            <a:xfrm>
              <a:off x="3349700" y="3868225"/>
              <a:ext cx="30675" cy="14750"/>
            </a:xfrm>
            <a:custGeom>
              <a:avLst/>
              <a:gdLst/>
              <a:ahLst/>
              <a:cxnLst/>
              <a:rect l="l" t="t" r="r" b="b"/>
              <a:pathLst>
                <a:path w="1227" h="590" extrusionOk="0">
                  <a:moveTo>
                    <a:pt x="1163" y="1"/>
                  </a:moveTo>
                  <a:cubicBezTo>
                    <a:pt x="1158" y="1"/>
                    <a:pt x="1153" y="1"/>
                    <a:pt x="1148" y="3"/>
                  </a:cubicBezTo>
                  <a:cubicBezTo>
                    <a:pt x="781" y="170"/>
                    <a:pt x="414" y="354"/>
                    <a:pt x="30" y="521"/>
                  </a:cubicBezTo>
                  <a:cubicBezTo>
                    <a:pt x="0" y="535"/>
                    <a:pt x="24" y="590"/>
                    <a:pt x="65" y="590"/>
                  </a:cubicBezTo>
                  <a:cubicBezTo>
                    <a:pt x="70" y="590"/>
                    <a:pt x="75" y="589"/>
                    <a:pt x="81" y="587"/>
                  </a:cubicBezTo>
                  <a:cubicBezTo>
                    <a:pt x="447" y="421"/>
                    <a:pt x="814" y="237"/>
                    <a:pt x="1197" y="70"/>
                  </a:cubicBezTo>
                  <a:cubicBezTo>
                    <a:pt x="1227" y="55"/>
                    <a:pt x="1203" y="1"/>
                    <a:pt x="11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93"/>
            <p:cNvSpPr/>
            <p:nvPr/>
          </p:nvSpPr>
          <p:spPr>
            <a:xfrm>
              <a:off x="3359375" y="3762500"/>
              <a:ext cx="20100" cy="107000"/>
            </a:xfrm>
            <a:custGeom>
              <a:avLst/>
              <a:gdLst/>
              <a:ahLst/>
              <a:cxnLst/>
              <a:rect l="l" t="t" r="r" b="b"/>
              <a:pathLst>
                <a:path w="804" h="4280" extrusionOk="0">
                  <a:moveTo>
                    <a:pt x="46" y="0"/>
                  </a:moveTo>
                  <a:cubicBezTo>
                    <a:pt x="24" y="0"/>
                    <a:pt x="0" y="18"/>
                    <a:pt x="10" y="47"/>
                  </a:cubicBezTo>
                  <a:cubicBezTo>
                    <a:pt x="243" y="1448"/>
                    <a:pt x="494" y="2849"/>
                    <a:pt x="727" y="4249"/>
                  </a:cubicBezTo>
                  <a:cubicBezTo>
                    <a:pt x="727" y="4270"/>
                    <a:pt x="742" y="4279"/>
                    <a:pt x="758" y="4279"/>
                  </a:cubicBezTo>
                  <a:cubicBezTo>
                    <a:pt x="779" y="4279"/>
                    <a:pt x="803" y="4262"/>
                    <a:pt x="794" y="4232"/>
                  </a:cubicBezTo>
                  <a:cubicBezTo>
                    <a:pt x="561" y="2831"/>
                    <a:pt x="327" y="1431"/>
                    <a:pt x="76" y="30"/>
                  </a:cubicBezTo>
                  <a:cubicBezTo>
                    <a:pt x="76" y="9"/>
                    <a:pt x="62" y="0"/>
                    <a:pt x="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93"/>
            <p:cNvSpPr/>
            <p:nvPr/>
          </p:nvSpPr>
          <p:spPr>
            <a:xfrm>
              <a:off x="3176300" y="3784175"/>
              <a:ext cx="63950" cy="38775"/>
            </a:xfrm>
            <a:custGeom>
              <a:avLst/>
              <a:gdLst/>
              <a:ahLst/>
              <a:cxnLst/>
              <a:rect l="l" t="t" r="r" b="b"/>
              <a:pathLst>
                <a:path w="2558" h="1551" extrusionOk="0">
                  <a:moveTo>
                    <a:pt x="2508" y="0"/>
                  </a:moveTo>
                  <a:cubicBezTo>
                    <a:pt x="2490" y="0"/>
                    <a:pt x="2471" y="9"/>
                    <a:pt x="2464" y="30"/>
                  </a:cubicBezTo>
                  <a:cubicBezTo>
                    <a:pt x="2114" y="1064"/>
                    <a:pt x="996" y="1297"/>
                    <a:pt x="47" y="1482"/>
                  </a:cubicBezTo>
                  <a:cubicBezTo>
                    <a:pt x="0" y="1482"/>
                    <a:pt x="11" y="1550"/>
                    <a:pt x="50" y="1550"/>
                  </a:cubicBezTo>
                  <a:cubicBezTo>
                    <a:pt x="54" y="1550"/>
                    <a:pt x="58" y="1550"/>
                    <a:pt x="63" y="1548"/>
                  </a:cubicBezTo>
                  <a:cubicBezTo>
                    <a:pt x="1063" y="1381"/>
                    <a:pt x="2181" y="1115"/>
                    <a:pt x="2548" y="47"/>
                  </a:cubicBezTo>
                  <a:cubicBezTo>
                    <a:pt x="2557" y="18"/>
                    <a:pt x="2533" y="0"/>
                    <a:pt x="25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93"/>
            <p:cNvSpPr/>
            <p:nvPr/>
          </p:nvSpPr>
          <p:spPr>
            <a:xfrm>
              <a:off x="3403150" y="3773400"/>
              <a:ext cx="72375" cy="34475"/>
            </a:xfrm>
            <a:custGeom>
              <a:avLst/>
              <a:gdLst/>
              <a:ahLst/>
              <a:cxnLst/>
              <a:rect l="l" t="t" r="r" b="b"/>
              <a:pathLst>
                <a:path w="2895" h="1379" extrusionOk="0">
                  <a:moveTo>
                    <a:pt x="59" y="1"/>
                  </a:moveTo>
                  <a:cubicBezTo>
                    <a:pt x="24" y="1"/>
                    <a:pt x="1" y="35"/>
                    <a:pt x="26" y="61"/>
                  </a:cubicBezTo>
                  <a:cubicBezTo>
                    <a:pt x="844" y="745"/>
                    <a:pt x="1778" y="1195"/>
                    <a:pt x="2828" y="1379"/>
                  </a:cubicBezTo>
                  <a:cubicBezTo>
                    <a:pt x="2878" y="1379"/>
                    <a:pt x="2894" y="1312"/>
                    <a:pt x="2845" y="1295"/>
                  </a:cubicBezTo>
                  <a:cubicBezTo>
                    <a:pt x="1811" y="1112"/>
                    <a:pt x="893" y="679"/>
                    <a:pt x="93" y="12"/>
                  </a:cubicBezTo>
                  <a:cubicBezTo>
                    <a:pt x="81" y="4"/>
                    <a:pt x="70" y="1"/>
                    <a:pt x="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93"/>
            <p:cNvSpPr/>
            <p:nvPr/>
          </p:nvSpPr>
          <p:spPr>
            <a:xfrm>
              <a:off x="2683450" y="3740325"/>
              <a:ext cx="170950" cy="408550"/>
            </a:xfrm>
            <a:custGeom>
              <a:avLst/>
              <a:gdLst/>
              <a:ahLst/>
              <a:cxnLst/>
              <a:rect l="l" t="t" r="r" b="b"/>
              <a:pathLst>
                <a:path w="6838" h="16342" extrusionOk="0">
                  <a:moveTo>
                    <a:pt x="2868" y="1"/>
                  </a:moveTo>
                  <a:cubicBezTo>
                    <a:pt x="2886" y="50"/>
                    <a:pt x="0" y="3818"/>
                    <a:pt x="301" y="5419"/>
                  </a:cubicBezTo>
                  <a:cubicBezTo>
                    <a:pt x="585" y="7004"/>
                    <a:pt x="3886" y="10355"/>
                    <a:pt x="4002" y="10388"/>
                  </a:cubicBezTo>
                  <a:cubicBezTo>
                    <a:pt x="4120" y="10439"/>
                    <a:pt x="4920" y="12540"/>
                    <a:pt x="4920" y="12540"/>
                  </a:cubicBezTo>
                  <a:cubicBezTo>
                    <a:pt x="4920" y="12540"/>
                    <a:pt x="2969" y="14074"/>
                    <a:pt x="3069" y="15057"/>
                  </a:cubicBezTo>
                  <a:cubicBezTo>
                    <a:pt x="3169" y="16042"/>
                    <a:pt x="3886" y="16342"/>
                    <a:pt x="3886" y="16342"/>
                  </a:cubicBezTo>
                  <a:lnTo>
                    <a:pt x="4969" y="14924"/>
                  </a:lnTo>
                  <a:lnTo>
                    <a:pt x="6570" y="12556"/>
                  </a:lnTo>
                  <a:lnTo>
                    <a:pt x="6837" y="10588"/>
                  </a:lnTo>
                  <a:lnTo>
                    <a:pt x="5803" y="2068"/>
                  </a:lnTo>
                  <a:lnTo>
                    <a:pt x="286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93"/>
            <p:cNvSpPr/>
            <p:nvPr/>
          </p:nvSpPr>
          <p:spPr>
            <a:xfrm>
              <a:off x="2658875" y="3308700"/>
              <a:ext cx="194675" cy="154425"/>
            </a:xfrm>
            <a:custGeom>
              <a:avLst/>
              <a:gdLst/>
              <a:ahLst/>
              <a:cxnLst/>
              <a:rect l="l" t="t" r="r" b="b"/>
              <a:pathLst>
                <a:path w="7787" h="6177" extrusionOk="0">
                  <a:moveTo>
                    <a:pt x="4405" y="1"/>
                  </a:moveTo>
                  <a:cubicBezTo>
                    <a:pt x="2890" y="1"/>
                    <a:pt x="783" y="540"/>
                    <a:pt x="783" y="540"/>
                  </a:cubicBezTo>
                  <a:lnTo>
                    <a:pt x="0" y="2341"/>
                  </a:lnTo>
                  <a:cubicBezTo>
                    <a:pt x="0" y="2341"/>
                    <a:pt x="131" y="2638"/>
                    <a:pt x="576" y="2638"/>
                  </a:cubicBezTo>
                  <a:cubicBezTo>
                    <a:pt x="746" y="2638"/>
                    <a:pt x="962" y="2595"/>
                    <a:pt x="1234" y="2475"/>
                  </a:cubicBezTo>
                  <a:cubicBezTo>
                    <a:pt x="2217" y="2058"/>
                    <a:pt x="2417" y="1258"/>
                    <a:pt x="2417" y="1258"/>
                  </a:cubicBezTo>
                  <a:lnTo>
                    <a:pt x="4236" y="1674"/>
                  </a:lnTo>
                  <a:cubicBezTo>
                    <a:pt x="4236" y="1674"/>
                    <a:pt x="4685" y="4709"/>
                    <a:pt x="5603" y="6176"/>
                  </a:cubicBezTo>
                  <a:lnTo>
                    <a:pt x="7787" y="3793"/>
                  </a:lnTo>
                  <a:cubicBezTo>
                    <a:pt x="7787" y="3793"/>
                    <a:pt x="6704" y="574"/>
                    <a:pt x="5403" y="124"/>
                  </a:cubicBezTo>
                  <a:cubicBezTo>
                    <a:pt x="5139" y="36"/>
                    <a:pt x="4791" y="1"/>
                    <a:pt x="44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93"/>
            <p:cNvSpPr/>
            <p:nvPr/>
          </p:nvSpPr>
          <p:spPr>
            <a:xfrm>
              <a:off x="2713475" y="3309300"/>
              <a:ext cx="375200" cy="908500"/>
            </a:xfrm>
            <a:custGeom>
              <a:avLst/>
              <a:gdLst/>
              <a:ahLst/>
              <a:cxnLst/>
              <a:rect l="l" t="t" r="r" b="b"/>
              <a:pathLst>
                <a:path w="15008" h="36340" extrusionOk="0">
                  <a:moveTo>
                    <a:pt x="9405" y="0"/>
                  </a:moveTo>
                  <a:cubicBezTo>
                    <a:pt x="9405" y="0"/>
                    <a:pt x="6054" y="1234"/>
                    <a:pt x="3435" y="3418"/>
                  </a:cubicBezTo>
                  <a:cubicBezTo>
                    <a:pt x="800" y="5603"/>
                    <a:pt x="0" y="9754"/>
                    <a:pt x="384" y="11872"/>
                  </a:cubicBezTo>
                  <a:cubicBezTo>
                    <a:pt x="767" y="13989"/>
                    <a:pt x="2419" y="20010"/>
                    <a:pt x="2419" y="20010"/>
                  </a:cubicBezTo>
                  <a:cubicBezTo>
                    <a:pt x="2419" y="20010"/>
                    <a:pt x="2519" y="21193"/>
                    <a:pt x="2719" y="23411"/>
                  </a:cubicBezTo>
                  <a:cubicBezTo>
                    <a:pt x="2919" y="25612"/>
                    <a:pt x="3535" y="25612"/>
                    <a:pt x="5636" y="27829"/>
                  </a:cubicBezTo>
                  <a:cubicBezTo>
                    <a:pt x="7737" y="30030"/>
                    <a:pt x="8204" y="32349"/>
                    <a:pt x="8204" y="32349"/>
                  </a:cubicBezTo>
                  <a:cubicBezTo>
                    <a:pt x="8204" y="32349"/>
                    <a:pt x="7388" y="34416"/>
                    <a:pt x="8421" y="35784"/>
                  </a:cubicBezTo>
                  <a:cubicBezTo>
                    <a:pt x="8733" y="36196"/>
                    <a:pt x="9016" y="36340"/>
                    <a:pt x="9259" y="36340"/>
                  </a:cubicBezTo>
                  <a:cubicBezTo>
                    <a:pt x="9822" y="36340"/>
                    <a:pt x="10172" y="35566"/>
                    <a:pt x="10172" y="35566"/>
                  </a:cubicBezTo>
                  <a:lnTo>
                    <a:pt x="9571" y="33665"/>
                  </a:lnTo>
                  <a:cubicBezTo>
                    <a:pt x="9571" y="33665"/>
                    <a:pt x="9755" y="31215"/>
                    <a:pt x="9889" y="30048"/>
                  </a:cubicBezTo>
                  <a:cubicBezTo>
                    <a:pt x="10005" y="28863"/>
                    <a:pt x="7554" y="25462"/>
                    <a:pt x="7554" y="25462"/>
                  </a:cubicBezTo>
                  <a:lnTo>
                    <a:pt x="8071" y="24045"/>
                  </a:lnTo>
                  <a:cubicBezTo>
                    <a:pt x="8071" y="24045"/>
                    <a:pt x="9104" y="20743"/>
                    <a:pt x="9022" y="20326"/>
                  </a:cubicBezTo>
                  <a:cubicBezTo>
                    <a:pt x="8938" y="19926"/>
                    <a:pt x="8404" y="17591"/>
                    <a:pt x="8121" y="15957"/>
                  </a:cubicBezTo>
                  <a:cubicBezTo>
                    <a:pt x="7821" y="14323"/>
                    <a:pt x="8637" y="9738"/>
                    <a:pt x="9338" y="7386"/>
                  </a:cubicBezTo>
                  <a:cubicBezTo>
                    <a:pt x="10022" y="5036"/>
                    <a:pt x="14640" y="2201"/>
                    <a:pt x="15007" y="2017"/>
                  </a:cubicBezTo>
                  <a:lnTo>
                    <a:pt x="940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93"/>
            <p:cNvSpPr/>
            <p:nvPr/>
          </p:nvSpPr>
          <p:spPr>
            <a:xfrm>
              <a:off x="2898975" y="3317200"/>
              <a:ext cx="108825" cy="120900"/>
            </a:xfrm>
            <a:custGeom>
              <a:avLst/>
              <a:gdLst/>
              <a:ahLst/>
              <a:cxnLst/>
              <a:rect l="l" t="t" r="r" b="b"/>
              <a:pathLst>
                <a:path w="4353" h="4836" extrusionOk="0">
                  <a:moveTo>
                    <a:pt x="1217" y="0"/>
                  </a:moveTo>
                  <a:cubicBezTo>
                    <a:pt x="1217" y="0"/>
                    <a:pt x="517" y="300"/>
                    <a:pt x="1" y="567"/>
                  </a:cubicBezTo>
                  <a:lnTo>
                    <a:pt x="3452" y="4836"/>
                  </a:lnTo>
                  <a:lnTo>
                    <a:pt x="4352" y="4002"/>
                  </a:lnTo>
                  <a:lnTo>
                    <a:pt x="121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93"/>
            <p:cNvSpPr/>
            <p:nvPr/>
          </p:nvSpPr>
          <p:spPr>
            <a:xfrm>
              <a:off x="2947350" y="3186725"/>
              <a:ext cx="160925" cy="197300"/>
            </a:xfrm>
            <a:custGeom>
              <a:avLst/>
              <a:gdLst/>
              <a:ahLst/>
              <a:cxnLst/>
              <a:rect l="l" t="t" r="r" b="b"/>
              <a:pathLst>
                <a:path w="6437" h="7892" extrusionOk="0">
                  <a:moveTo>
                    <a:pt x="5619" y="1"/>
                  </a:moveTo>
                  <a:lnTo>
                    <a:pt x="5103" y="17"/>
                  </a:lnTo>
                  <a:cubicBezTo>
                    <a:pt x="2902" y="1051"/>
                    <a:pt x="3051" y="2869"/>
                    <a:pt x="3051" y="2869"/>
                  </a:cubicBezTo>
                  <a:lnTo>
                    <a:pt x="2902" y="2985"/>
                  </a:lnTo>
                  <a:lnTo>
                    <a:pt x="1350" y="584"/>
                  </a:lnTo>
                  <a:cubicBezTo>
                    <a:pt x="1350" y="584"/>
                    <a:pt x="1001" y="650"/>
                    <a:pt x="667" y="1151"/>
                  </a:cubicBezTo>
                  <a:cubicBezTo>
                    <a:pt x="334" y="1651"/>
                    <a:pt x="550" y="3469"/>
                    <a:pt x="550" y="3469"/>
                  </a:cubicBezTo>
                  <a:lnTo>
                    <a:pt x="0" y="4986"/>
                  </a:lnTo>
                  <a:cubicBezTo>
                    <a:pt x="0" y="4986"/>
                    <a:pt x="3941" y="7892"/>
                    <a:pt x="5070" y="7892"/>
                  </a:cubicBezTo>
                  <a:cubicBezTo>
                    <a:pt x="5198" y="7892"/>
                    <a:pt x="5290" y="7854"/>
                    <a:pt x="5336" y="7771"/>
                  </a:cubicBezTo>
                  <a:cubicBezTo>
                    <a:pt x="6437" y="5753"/>
                    <a:pt x="6052" y="4352"/>
                    <a:pt x="6052" y="4352"/>
                  </a:cubicBezTo>
                  <a:lnTo>
                    <a:pt x="5419" y="3352"/>
                  </a:lnTo>
                  <a:lnTo>
                    <a:pt x="6003" y="450"/>
                  </a:lnTo>
                  <a:cubicBezTo>
                    <a:pt x="6052" y="217"/>
                    <a:pt x="5870" y="1"/>
                    <a:pt x="561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93"/>
            <p:cNvSpPr/>
            <p:nvPr/>
          </p:nvSpPr>
          <p:spPr>
            <a:xfrm>
              <a:off x="2936075" y="3300825"/>
              <a:ext cx="159250" cy="87675"/>
            </a:xfrm>
            <a:custGeom>
              <a:avLst/>
              <a:gdLst/>
              <a:ahLst/>
              <a:cxnLst/>
              <a:rect l="l" t="t" r="r" b="b"/>
              <a:pathLst>
                <a:path w="6370" h="3507" extrusionOk="0">
                  <a:moveTo>
                    <a:pt x="2095" y="1"/>
                  </a:moveTo>
                  <a:cubicBezTo>
                    <a:pt x="1884" y="1"/>
                    <a:pt x="1709" y="33"/>
                    <a:pt x="1585" y="106"/>
                  </a:cubicBezTo>
                  <a:cubicBezTo>
                    <a:pt x="651" y="655"/>
                    <a:pt x="0" y="2590"/>
                    <a:pt x="0" y="2590"/>
                  </a:cubicBezTo>
                  <a:cubicBezTo>
                    <a:pt x="0" y="2590"/>
                    <a:pt x="1449" y="3506"/>
                    <a:pt x="3634" y="3506"/>
                  </a:cubicBezTo>
                  <a:cubicBezTo>
                    <a:pt x="4291" y="3506"/>
                    <a:pt x="5016" y="3423"/>
                    <a:pt x="5787" y="3207"/>
                  </a:cubicBezTo>
                  <a:lnTo>
                    <a:pt x="6370" y="1356"/>
                  </a:lnTo>
                  <a:cubicBezTo>
                    <a:pt x="6370" y="1356"/>
                    <a:pt x="3473" y="1"/>
                    <a:pt x="209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93"/>
            <p:cNvSpPr/>
            <p:nvPr/>
          </p:nvSpPr>
          <p:spPr>
            <a:xfrm>
              <a:off x="2935225" y="3300275"/>
              <a:ext cx="161550" cy="89125"/>
            </a:xfrm>
            <a:custGeom>
              <a:avLst/>
              <a:gdLst/>
              <a:ahLst/>
              <a:cxnLst/>
              <a:rect l="l" t="t" r="r" b="b"/>
              <a:pathLst>
                <a:path w="6462" h="3565" extrusionOk="0">
                  <a:moveTo>
                    <a:pt x="2218" y="0"/>
                  </a:moveTo>
                  <a:cubicBezTo>
                    <a:pt x="1696" y="0"/>
                    <a:pt x="1366" y="201"/>
                    <a:pt x="968" y="695"/>
                  </a:cubicBezTo>
                  <a:cubicBezTo>
                    <a:pt x="535" y="1244"/>
                    <a:pt x="234" y="1945"/>
                    <a:pt x="1" y="2612"/>
                  </a:cubicBezTo>
                  <a:cubicBezTo>
                    <a:pt x="1" y="2629"/>
                    <a:pt x="1" y="2645"/>
                    <a:pt x="18" y="2645"/>
                  </a:cubicBezTo>
                  <a:cubicBezTo>
                    <a:pt x="1052" y="3290"/>
                    <a:pt x="2299" y="3564"/>
                    <a:pt x="3540" y="3564"/>
                  </a:cubicBezTo>
                  <a:cubicBezTo>
                    <a:pt x="4321" y="3564"/>
                    <a:pt x="5100" y="3456"/>
                    <a:pt x="5821" y="3262"/>
                  </a:cubicBezTo>
                  <a:cubicBezTo>
                    <a:pt x="5865" y="3247"/>
                    <a:pt x="5857" y="3193"/>
                    <a:pt x="5820" y="3193"/>
                  </a:cubicBezTo>
                  <a:cubicBezTo>
                    <a:pt x="5815" y="3193"/>
                    <a:pt x="5809" y="3194"/>
                    <a:pt x="5804" y="3196"/>
                  </a:cubicBezTo>
                  <a:cubicBezTo>
                    <a:pt x="5083" y="3379"/>
                    <a:pt x="4359" y="3476"/>
                    <a:pt x="3638" y="3476"/>
                  </a:cubicBezTo>
                  <a:cubicBezTo>
                    <a:pt x="2726" y="3476"/>
                    <a:pt x="1820" y="3321"/>
                    <a:pt x="935" y="2996"/>
                  </a:cubicBezTo>
                  <a:cubicBezTo>
                    <a:pt x="635" y="2878"/>
                    <a:pt x="334" y="2745"/>
                    <a:pt x="68" y="2595"/>
                  </a:cubicBezTo>
                  <a:cubicBezTo>
                    <a:pt x="52" y="2578"/>
                    <a:pt x="552" y="1511"/>
                    <a:pt x="635" y="1362"/>
                  </a:cubicBezTo>
                  <a:cubicBezTo>
                    <a:pt x="968" y="744"/>
                    <a:pt x="1419" y="61"/>
                    <a:pt x="2186" y="61"/>
                  </a:cubicBezTo>
                  <a:cubicBezTo>
                    <a:pt x="2786" y="61"/>
                    <a:pt x="3387" y="277"/>
                    <a:pt x="3953" y="444"/>
                  </a:cubicBezTo>
                  <a:cubicBezTo>
                    <a:pt x="4770" y="711"/>
                    <a:pt x="5588" y="1044"/>
                    <a:pt x="6388" y="1411"/>
                  </a:cubicBezTo>
                  <a:cubicBezTo>
                    <a:pt x="6394" y="1417"/>
                    <a:pt x="6401" y="1420"/>
                    <a:pt x="6408" y="1420"/>
                  </a:cubicBezTo>
                  <a:cubicBezTo>
                    <a:pt x="6437" y="1420"/>
                    <a:pt x="6461" y="1371"/>
                    <a:pt x="6421" y="1344"/>
                  </a:cubicBezTo>
                  <a:cubicBezTo>
                    <a:pt x="5221" y="795"/>
                    <a:pt x="3903" y="194"/>
                    <a:pt x="2586" y="28"/>
                  </a:cubicBezTo>
                  <a:cubicBezTo>
                    <a:pt x="2453" y="10"/>
                    <a:pt x="2331" y="0"/>
                    <a:pt x="22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93"/>
            <p:cNvSpPr/>
            <p:nvPr/>
          </p:nvSpPr>
          <p:spPr>
            <a:xfrm>
              <a:off x="2612175" y="3435575"/>
              <a:ext cx="255550" cy="193900"/>
            </a:xfrm>
            <a:custGeom>
              <a:avLst/>
              <a:gdLst/>
              <a:ahLst/>
              <a:cxnLst/>
              <a:rect l="l" t="t" r="r" b="b"/>
              <a:pathLst>
                <a:path w="10222" h="7756" extrusionOk="0">
                  <a:moveTo>
                    <a:pt x="8954" y="1"/>
                  </a:moveTo>
                  <a:cubicBezTo>
                    <a:pt x="8905" y="152"/>
                    <a:pt x="7371" y="1835"/>
                    <a:pt x="5719" y="1868"/>
                  </a:cubicBezTo>
                  <a:cubicBezTo>
                    <a:pt x="4052" y="1886"/>
                    <a:pt x="1084" y="3469"/>
                    <a:pt x="901" y="3520"/>
                  </a:cubicBezTo>
                  <a:cubicBezTo>
                    <a:pt x="717" y="3569"/>
                    <a:pt x="1" y="6004"/>
                    <a:pt x="1" y="6004"/>
                  </a:cubicBezTo>
                  <a:lnTo>
                    <a:pt x="1317" y="7755"/>
                  </a:lnTo>
                  <a:cubicBezTo>
                    <a:pt x="1317" y="7755"/>
                    <a:pt x="2451" y="6555"/>
                    <a:pt x="2218" y="5937"/>
                  </a:cubicBezTo>
                  <a:cubicBezTo>
                    <a:pt x="1984" y="5321"/>
                    <a:pt x="1751" y="5154"/>
                    <a:pt x="1751" y="5154"/>
                  </a:cubicBezTo>
                  <a:lnTo>
                    <a:pt x="2318" y="4187"/>
                  </a:lnTo>
                  <a:lnTo>
                    <a:pt x="3969" y="4336"/>
                  </a:lnTo>
                  <a:cubicBezTo>
                    <a:pt x="3969" y="4336"/>
                    <a:pt x="5886" y="6104"/>
                    <a:pt x="7304" y="6204"/>
                  </a:cubicBezTo>
                  <a:cubicBezTo>
                    <a:pt x="7485" y="6215"/>
                    <a:pt x="7667" y="6219"/>
                    <a:pt x="7848" y="6219"/>
                  </a:cubicBezTo>
                  <a:cubicBezTo>
                    <a:pt x="9071" y="6219"/>
                    <a:pt x="10222" y="6004"/>
                    <a:pt x="10222" y="6004"/>
                  </a:cubicBezTo>
                  <a:lnTo>
                    <a:pt x="895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93"/>
            <p:cNvSpPr/>
            <p:nvPr/>
          </p:nvSpPr>
          <p:spPr>
            <a:xfrm>
              <a:off x="2610525" y="3434850"/>
              <a:ext cx="258775" cy="195750"/>
            </a:xfrm>
            <a:custGeom>
              <a:avLst/>
              <a:gdLst/>
              <a:ahLst/>
              <a:cxnLst/>
              <a:rect l="l" t="t" r="r" b="b"/>
              <a:pathLst>
                <a:path w="10351" h="7830" extrusionOk="0">
                  <a:moveTo>
                    <a:pt x="9010" y="0"/>
                  </a:moveTo>
                  <a:cubicBezTo>
                    <a:pt x="9001" y="0"/>
                    <a:pt x="8992" y="5"/>
                    <a:pt x="8987" y="14"/>
                  </a:cubicBezTo>
                  <a:cubicBezTo>
                    <a:pt x="8671" y="597"/>
                    <a:pt x="7920" y="1048"/>
                    <a:pt x="7386" y="1364"/>
                  </a:cubicBezTo>
                  <a:cubicBezTo>
                    <a:pt x="6553" y="1864"/>
                    <a:pt x="5669" y="1797"/>
                    <a:pt x="4769" y="1997"/>
                  </a:cubicBezTo>
                  <a:cubicBezTo>
                    <a:pt x="3682" y="2250"/>
                    <a:pt x="2721" y="2744"/>
                    <a:pt x="1728" y="3188"/>
                  </a:cubicBezTo>
                  <a:lnTo>
                    <a:pt x="1728" y="3188"/>
                  </a:lnTo>
                  <a:cubicBezTo>
                    <a:pt x="1943" y="3109"/>
                    <a:pt x="2145" y="3044"/>
                    <a:pt x="2250" y="2998"/>
                  </a:cubicBezTo>
                  <a:cubicBezTo>
                    <a:pt x="3184" y="2582"/>
                    <a:pt x="4135" y="2198"/>
                    <a:pt x="5136" y="1997"/>
                  </a:cubicBezTo>
                  <a:cubicBezTo>
                    <a:pt x="5569" y="1915"/>
                    <a:pt x="6003" y="1931"/>
                    <a:pt x="6436" y="1848"/>
                  </a:cubicBezTo>
                  <a:cubicBezTo>
                    <a:pt x="6919" y="1731"/>
                    <a:pt x="7370" y="1481"/>
                    <a:pt x="7786" y="1214"/>
                  </a:cubicBezTo>
                  <a:cubicBezTo>
                    <a:pt x="8220" y="930"/>
                    <a:pt x="8787" y="530"/>
                    <a:pt x="9054" y="63"/>
                  </a:cubicBezTo>
                  <a:cubicBezTo>
                    <a:pt x="9066" y="28"/>
                    <a:pt x="9035" y="0"/>
                    <a:pt x="9010" y="0"/>
                  </a:cubicBezTo>
                  <a:close/>
                  <a:moveTo>
                    <a:pt x="1728" y="3188"/>
                  </a:moveTo>
                  <a:cubicBezTo>
                    <a:pt x="1551" y="3252"/>
                    <a:pt x="1366" y="3326"/>
                    <a:pt x="1218" y="3408"/>
                  </a:cubicBezTo>
                  <a:lnTo>
                    <a:pt x="1218" y="3408"/>
                  </a:lnTo>
                  <a:cubicBezTo>
                    <a:pt x="1389" y="3337"/>
                    <a:pt x="1559" y="3263"/>
                    <a:pt x="1728" y="3188"/>
                  </a:cubicBezTo>
                  <a:close/>
                  <a:moveTo>
                    <a:pt x="1218" y="3408"/>
                  </a:moveTo>
                  <a:cubicBezTo>
                    <a:pt x="1129" y="3445"/>
                    <a:pt x="1040" y="3481"/>
                    <a:pt x="950" y="3515"/>
                  </a:cubicBezTo>
                  <a:cubicBezTo>
                    <a:pt x="750" y="3582"/>
                    <a:pt x="634" y="4132"/>
                    <a:pt x="583" y="4299"/>
                  </a:cubicBezTo>
                  <a:cubicBezTo>
                    <a:pt x="383" y="4832"/>
                    <a:pt x="216" y="5383"/>
                    <a:pt x="67" y="5933"/>
                  </a:cubicBezTo>
                  <a:cubicBezTo>
                    <a:pt x="0" y="6150"/>
                    <a:pt x="250" y="6333"/>
                    <a:pt x="383" y="6517"/>
                  </a:cubicBezTo>
                  <a:cubicBezTo>
                    <a:pt x="700" y="6950"/>
                    <a:pt x="1017" y="7384"/>
                    <a:pt x="1350" y="7818"/>
                  </a:cubicBezTo>
                  <a:cubicBezTo>
                    <a:pt x="1359" y="7826"/>
                    <a:pt x="1367" y="7830"/>
                    <a:pt x="1377" y="7830"/>
                  </a:cubicBezTo>
                  <a:cubicBezTo>
                    <a:pt x="1388" y="7830"/>
                    <a:pt x="1400" y="7826"/>
                    <a:pt x="1417" y="7818"/>
                  </a:cubicBezTo>
                  <a:cubicBezTo>
                    <a:pt x="2101" y="7067"/>
                    <a:pt x="2617" y="6333"/>
                    <a:pt x="2034" y="5383"/>
                  </a:cubicBezTo>
                  <a:cubicBezTo>
                    <a:pt x="1968" y="5250"/>
                    <a:pt x="1850" y="5216"/>
                    <a:pt x="1901" y="5116"/>
                  </a:cubicBezTo>
                  <a:cubicBezTo>
                    <a:pt x="2034" y="4883"/>
                    <a:pt x="2184" y="4649"/>
                    <a:pt x="2317" y="4416"/>
                  </a:cubicBezTo>
                  <a:cubicBezTo>
                    <a:pt x="2384" y="4289"/>
                    <a:pt x="2533" y="4250"/>
                    <a:pt x="2709" y="4250"/>
                  </a:cubicBezTo>
                  <a:cubicBezTo>
                    <a:pt x="2974" y="4250"/>
                    <a:pt x="3301" y="4339"/>
                    <a:pt x="3502" y="4349"/>
                  </a:cubicBezTo>
                  <a:cubicBezTo>
                    <a:pt x="3985" y="4399"/>
                    <a:pt x="4035" y="4432"/>
                    <a:pt x="4402" y="4732"/>
                  </a:cubicBezTo>
                  <a:cubicBezTo>
                    <a:pt x="4918" y="5166"/>
                    <a:pt x="5485" y="5550"/>
                    <a:pt x="6086" y="5866"/>
                  </a:cubicBezTo>
                  <a:cubicBezTo>
                    <a:pt x="6720" y="6200"/>
                    <a:pt x="7433" y="6312"/>
                    <a:pt x="8159" y="6312"/>
                  </a:cubicBezTo>
                  <a:cubicBezTo>
                    <a:pt x="8884" y="6312"/>
                    <a:pt x="9622" y="6200"/>
                    <a:pt x="10305" y="6083"/>
                  </a:cubicBezTo>
                  <a:cubicBezTo>
                    <a:pt x="10350" y="6068"/>
                    <a:pt x="10326" y="5997"/>
                    <a:pt x="10284" y="5997"/>
                  </a:cubicBezTo>
                  <a:cubicBezTo>
                    <a:pt x="10280" y="5997"/>
                    <a:pt x="10276" y="5998"/>
                    <a:pt x="10272" y="5999"/>
                  </a:cubicBezTo>
                  <a:cubicBezTo>
                    <a:pt x="9494" y="6135"/>
                    <a:pt x="8702" y="6202"/>
                    <a:pt x="7922" y="6202"/>
                  </a:cubicBezTo>
                  <a:cubicBezTo>
                    <a:pt x="7832" y="6202"/>
                    <a:pt x="7743" y="6201"/>
                    <a:pt x="7653" y="6199"/>
                  </a:cubicBezTo>
                  <a:cubicBezTo>
                    <a:pt x="6570" y="6183"/>
                    <a:pt x="5652" y="5566"/>
                    <a:pt x="4818" y="4950"/>
                  </a:cubicBezTo>
                  <a:cubicBezTo>
                    <a:pt x="4602" y="4799"/>
                    <a:pt x="4251" y="4332"/>
                    <a:pt x="3951" y="4316"/>
                  </a:cubicBezTo>
                  <a:cubicBezTo>
                    <a:pt x="3435" y="4265"/>
                    <a:pt x="2901" y="4232"/>
                    <a:pt x="2384" y="4182"/>
                  </a:cubicBezTo>
                  <a:cubicBezTo>
                    <a:pt x="2368" y="4182"/>
                    <a:pt x="2351" y="4182"/>
                    <a:pt x="2351" y="4198"/>
                  </a:cubicBezTo>
                  <a:cubicBezTo>
                    <a:pt x="2168" y="4516"/>
                    <a:pt x="1984" y="4849"/>
                    <a:pt x="1784" y="5166"/>
                  </a:cubicBezTo>
                  <a:cubicBezTo>
                    <a:pt x="1784" y="5183"/>
                    <a:pt x="1784" y="5199"/>
                    <a:pt x="1801" y="5216"/>
                  </a:cubicBezTo>
                  <a:cubicBezTo>
                    <a:pt x="2717" y="5966"/>
                    <a:pt x="2034" y="6966"/>
                    <a:pt x="1450" y="7651"/>
                  </a:cubicBezTo>
                  <a:cubicBezTo>
                    <a:pt x="1408" y="7706"/>
                    <a:pt x="1387" y="7731"/>
                    <a:pt x="1371" y="7731"/>
                  </a:cubicBezTo>
                  <a:cubicBezTo>
                    <a:pt x="1344" y="7731"/>
                    <a:pt x="1329" y="7654"/>
                    <a:pt x="1234" y="7517"/>
                  </a:cubicBezTo>
                  <a:cubicBezTo>
                    <a:pt x="1001" y="7217"/>
                    <a:pt x="767" y="6900"/>
                    <a:pt x="534" y="6584"/>
                  </a:cubicBezTo>
                  <a:cubicBezTo>
                    <a:pt x="183" y="6117"/>
                    <a:pt x="83" y="6117"/>
                    <a:pt x="250" y="5583"/>
                  </a:cubicBezTo>
                  <a:cubicBezTo>
                    <a:pt x="450" y="4932"/>
                    <a:pt x="616" y="4216"/>
                    <a:pt x="950" y="3632"/>
                  </a:cubicBezTo>
                  <a:cubicBezTo>
                    <a:pt x="992" y="3553"/>
                    <a:pt x="1091" y="3478"/>
                    <a:pt x="1218" y="340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93"/>
            <p:cNvSpPr/>
            <p:nvPr/>
          </p:nvSpPr>
          <p:spPr>
            <a:xfrm>
              <a:off x="2919000" y="3781175"/>
              <a:ext cx="162175" cy="123725"/>
            </a:xfrm>
            <a:custGeom>
              <a:avLst/>
              <a:gdLst/>
              <a:ahLst/>
              <a:cxnLst/>
              <a:rect l="l" t="t" r="r" b="b"/>
              <a:pathLst>
                <a:path w="6487" h="4949" extrusionOk="0">
                  <a:moveTo>
                    <a:pt x="483" y="1"/>
                  </a:moveTo>
                  <a:lnTo>
                    <a:pt x="0" y="1368"/>
                  </a:lnTo>
                  <a:lnTo>
                    <a:pt x="734" y="2051"/>
                  </a:lnTo>
                  <a:cubicBezTo>
                    <a:pt x="734" y="2051"/>
                    <a:pt x="1150" y="3385"/>
                    <a:pt x="1951" y="4136"/>
                  </a:cubicBezTo>
                  <a:cubicBezTo>
                    <a:pt x="2768" y="4886"/>
                    <a:pt x="2935" y="4852"/>
                    <a:pt x="4185" y="4936"/>
                  </a:cubicBezTo>
                  <a:cubicBezTo>
                    <a:pt x="4312" y="4945"/>
                    <a:pt x="4436" y="4949"/>
                    <a:pt x="4558" y="4949"/>
                  </a:cubicBezTo>
                  <a:cubicBezTo>
                    <a:pt x="5638" y="4949"/>
                    <a:pt x="6486" y="4652"/>
                    <a:pt x="6486" y="4652"/>
                  </a:cubicBezTo>
                  <a:cubicBezTo>
                    <a:pt x="6486" y="4652"/>
                    <a:pt x="4518" y="4236"/>
                    <a:pt x="3885" y="4052"/>
                  </a:cubicBezTo>
                  <a:cubicBezTo>
                    <a:pt x="3251" y="3852"/>
                    <a:pt x="1984" y="1618"/>
                    <a:pt x="1984" y="1618"/>
                  </a:cubicBezTo>
                  <a:lnTo>
                    <a:pt x="48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93"/>
            <p:cNvSpPr/>
            <p:nvPr/>
          </p:nvSpPr>
          <p:spPr>
            <a:xfrm>
              <a:off x="3074900" y="3185525"/>
              <a:ext cx="24600" cy="26650"/>
            </a:xfrm>
            <a:custGeom>
              <a:avLst/>
              <a:gdLst/>
              <a:ahLst/>
              <a:cxnLst/>
              <a:rect l="l" t="t" r="r" b="b"/>
              <a:pathLst>
                <a:path w="984" h="1066" extrusionOk="0">
                  <a:moveTo>
                    <a:pt x="348" y="0"/>
                  </a:moveTo>
                  <a:cubicBezTo>
                    <a:pt x="219" y="0"/>
                    <a:pt x="95" y="18"/>
                    <a:pt x="1" y="65"/>
                  </a:cubicBezTo>
                  <a:lnTo>
                    <a:pt x="784" y="1065"/>
                  </a:lnTo>
                  <a:lnTo>
                    <a:pt x="950" y="332"/>
                  </a:lnTo>
                  <a:cubicBezTo>
                    <a:pt x="984" y="198"/>
                    <a:pt x="901" y="65"/>
                    <a:pt x="768" y="49"/>
                  </a:cubicBezTo>
                  <a:cubicBezTo>
                    <a:pt x="644" y="22"/>
                    <a:pt x="493" y="0"/>
                    <a:pt x="3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93"/>
            <p:cNvSpPr/>
            <p:nvPr/>
          </p:nvSpPr>
          <p:spPr>
            <a:xfrm>
              <a:off x="3059900" y="3279275"/>
              <a:ext cx="21275" cy="16700"/>
            </a:xfrm>
            <a:custGeom>
              <a:avLst/>
              <a:gdLst/>
              <a:ahLst/>
              <a:cxnLst/>
              <a:rect l="l" t="t" r="r" b="b"/>
              <a:pathLst>
                <a:path w="851" h="668" extrusionOk="0">
                  <a:moveTo>
                    <a:pt x="302" y="1"/>
                  </a:moveTo>
                  <a:cubicBezTo>
                    <a:pt x="212" y="1"/>
                    <a:pt x="133" y="34"/>
                    <a:pt x="83" y="101"/>
                  </a:cubicBezTo>
                  <a:cubicBezTo>
                    <a:pt x="0" y="217"/>
                    <a:pt x="83" y="434"/>
                    <a:pt x="267" y="567"/>
                  </a:cubicBezTo>
                  <a:cubicBezTo>
                    <a:pt x="350" y="617"/>
                    <a:pt x="467" y="668"/>
                    <a:pt x="550" y="668"/>
                  </a:cubicBezTo>
                  <a:cubicBezTo>
                    <a:pt x="634" y="668"/>
                    <a:pt x="717" y="634"/>
                    <a:pt x="767" y="567"/>
                  </a:cubicBezTo>
                  <a:cubicBezTo>
                    <a:pt x="850" y="450"/>
                    <a:pt x="767" y="234"/>
                    <a:pt x="583" y="101"/>
                  </a:cubicBezTo>
                  <a:cubicBezTo>
                    <a:pt x="492" y="34"/>
                    <a:pt x="392" y="1"/>
                    <a:pt x="3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93"/>
            <p:cNvSpPr/>
            <p:nvPr/>
          </p:nvSpPr>
          <p:spPr>
            <a:xfrm>
              <a:off x="3067800" y="3213400"/>
              <a:ext cx="2525" cy="2100"/>
            </a:xfrm>
            <a:custGeom>
              <a:avLst/>
              <a:gdLst/>
              <a:ahLst/>
              <a:cxnLst/>
              <a:rect l="l" t="t" r="r" b="b"/>
              <a:pathLst>
                <a:path w="101" h="84" extrusionOk="0">
                  <a:moveTo>
                    <a:pt x="51" y="1"/>
                  </a:moveTo>
                  <a:cubicBezTo>
                    <a:pt x="0" y="1"/>
                    <a:pt x="0" y="84"/>
                    <a:pt x="51" y="84"/>
                  </a:cubicBezTo>
                  <a:cubicBezTo>
                    <a:pt x="101" y="84"/>
                    <a:pt x="101" y="1"/>
                    <a:pt x="51"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93"/>
            <p:cNvSpPr/>
            <p:nvPr/>
          </p:nvSpPr>
          <p:spPr>
            <a:xfrm>
              <a:off x="3052800" y="3218825"/>
              <a:ext cx="2525" cy="2125"/>
            </a:xfrm>
            <a:custGeom>
              <a:avLst/>
              <a:gdLst/>
              <a:ahLst/>
              <a:cxnLst/>
              <a:rect l="l" t="t" r="r" b="b"/>
              <a:pathLst>
                <a:path w="101" h="85" extrusionOk="0">
                  <a:moveTo>
                    <a:pt x="51" y="0"/>
                  </a:moveTo>
                  <a:cubicBezTo>
                    <a:pt x="0" y="0"/>
                    <a:pt x="0" y="84"/>
                    <a:pt x="51" y="84"/>
                  </a:cubicBezTo>
                  <a:cubicBezTo>
                    <a:pt x="100" y="84"/>
                    <a:pt x="100" y="0"/>
                    <a:pt x="51" y="0"/>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93"/>
            <p:cNvSpPr/>
            <p:nvPr/>
          </p:nvSpPr>
          <p:spPr>
            <a:xfrm>
              <a:off x="3068625" y="3230075"/>
              <a:ext cx="2525" cy="1700"/>
            </a:xfrm>
            <a:custGeom>
              <a:avLst/>
              <a:gdLst/>
              <a:ahLst/>
              <a:cxnLst/>
              <a:rect l="l" t="t" r="r" b="b"/>
              <a:pathLst>
                <a:path w="101" h="68" extrusionOk="0">
                  <a:moveTo>
                    <a:pt x="52" y="1"/>
                  </a:moveTo>
                  <a:cubicBezTo>
                    <a:pt x="1" y="1"/>
                    <a:pt x="1" y="68"/>
                    <a:pt x="52" y="68"/>
                  </a:cubicBezTo>
                  <a:cubicBezTo>
                    <a:pt x="101" y="68"/>
                    <a:pt x="101" y="1"/>
                    <a:pt x="52"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93"/>
            <p:cNvSpPr/>
            <p:nvPr/>
          </p:nvSpPr>
          <p:spPr>
            <a:xfrm>
              <a:off x="3082925" y="3847400"/>
              <a:ext cx="30350" cy="44900"/>
            </a:xfrm>
            <a:custGeom>
              <a:avLst/>
              <a:gdLst/>
              <a:ahLst/>
              <a:cxnLst/>
              <a:rect l="l" t="t" r="r" b="b"/>
              <a:pathLst>
                <a:path w="1214" h="1796" extrusionOk="0">
                  <a:moveTo>
                    <a:pt x="50" y="0"/>
                  </a:moveTo>
                  <a:cubicBezTo>
                    <a:pt x="11" y="0"/>
                    <a:pt x="0" y="71"/>
                    <a:pt x="46" y="86"/>
                  </a:cubicBezTo>
                  <a:cubicBezTo>
                    <a:pt x="713" y="336"/>
                    <a:pt x="1130" y="1036"/>
                    <a:pt x="1030" y="1737"/>
                  </a:cubicBezTo>
                  <a:cubicBezTo>
                    <a:pt x="1019" y="1769"/>
                    <a:pt x="1050" y="1795"/>
                    <a:pt x="1074" y="1795"/>
                  </a:cubicBezTo>
                  <a:cubicBezTo>
                    <a:pt x="1086" y="1795"/>
                    <a:pt x="1096" y="1788"/>
                    <a:pt x="1096" y="1770"/>
                  </a:cubicBezTo>
                  <a:cubicBezTo>
                    <a:pt x="1214" y="1003"/>
                    <a:pt x="780" y="269"/>
                    <a:pt x="62" y="2"/>
                  </a:cubicBezTo>
                  <a:cubicBezTo>
                    <a:pt x="58" y="1"/>
                    <a:pt x="54" y="0"/>
                    <a:pt x="50" y="0"/>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93"/>
            <p:cNvSpPr/>
            <p:nvPr/>
          </p:nvSpPr>
          <p:spPr>
            <a:xfrm>
              <a:off x="3111350" y="3823000"/>
              <a:ext cx="24675" cy="36500"/>
            </a:xfrm>
            <a:custGeom>
              <a:avLst/>
              <a:gdLst/>
              <a:ahLst/>
              <a:cxnLst/>
              <a:rect l="l" t="t" r="r" b="b"/>
              <a:pathLst>
                <a:path w="987" h="1460" extrusionOk="0">
                  <a:moveTo>
                    <a:pt x="59" y="0"/>
                  </a:moveTo>
                  <a:cubicBezTo>
                    <a:pt x="24" y="0"/>
                    <a:pt x="0" y="36"/>
                    <a:pt x="26" y="62"/>
                  </a:cubicBezTo>
                  <a:cubicBezTo>
                    <a:pt x="444" y="445"/>
                    <a:pt x="744" y="896"/>
                    <a:pt x="910" y="1429"/>
                  </a:cubicBezTo>
                  <a:cubicBezTo>
                    <a:pt x="917" y="1450"/>
                    <a:pt x="933" y="1459"/>
                    <a:pt x="947" y="1459"/>
                  </a:cubicBezTo>
                  <a:cubicBezTo>
                    <a:pt x="968" y="1459"/>
                    <a:pt x="986" y="1441"/>
                    <a:pt x="977" y="1412"/>
                  </a:cubicBezTo>
                  <a:cubicBezTo>
                    <a:pt x="810" y="862"/>
                    <a:pt x="510" y="395"/>
                    <a:pt x="93" y="11"/>
                  </a:cubicBezTo>
                  <a:cubicBezTo>
                    <a:pt x="81" y="4"/>
                    <a:pt x="70" y="0"/>
                    <a:pt x="59" y="0"/>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93"/>
            <p:cNvSpPr/>
            <p:nvPr/>
          </p:nvSpPr>
          <p:spPr>
            <a:xfrm>
              <a:off x="2988200" y="3149050"/>
              <a:ext cx="63775" cy="60375"/>
            </a:xfrm>
            <a:custGeom>
              <a:avLst/>
              <a:gdLst/>
              <a:ahLst/>
              <a:cxnLst/>
              <a:rect l="l" t="t" r="r" b="b"/>
              <a:pathLst>
                <a:path w="2551" h="2415" extrusionOk="0">
                  <a:moveTo>
                    <a:pt x="1277" y="1"/>
                  </a:moveTo>
                  <a:cubicBezTo>
                    <a:pt x="676" y="1"/>
                    <a:pt x="145" y="450"/>
                    <a:pt x="83" y="1074"/>
                  </a:cubicBezTo>
                  <a:cubicBezTo>
                    <a:pt x="0" y="1741"/>
                    <a:pt x="483" y="2324"/>
                    <a:pt x="1150" y="2408"/>
                  </a:cubicBezTo>
                  <a:cubicBezTo>
                    <a:pt x="1190" y="2412"/>
                    <a:pt x="1231" y="2414"/>
                    <a:pt x="1270" y="2414"/>
                  </a:cubicBezTo>
                  <a:cubicBezTo>
                    <a:pt x="1873" y="2414"/>
                    <a:pt x="2406" y="1950"/>
                    <a:pt x="2468" y="1341"/>
                  </a:cubicBezTo>
                  <a:cubicBezTo>
                    <a:pt x="2551" y="674"/>
                    <a:pt x="2068" y="74"/>
                    <a:pt x="1401" y="7"/>
                  </a:cubicBezTo>
                  <a:cubicBezTo>
                    <a:pt x="1359" y="3"/>
                    <a:pt x="1318" y="1"/>
                    <a:pt x="12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93"/>
            <p:cNvSpPr/>
            <p:nvPr/>
          </p:nvSpPr>
          <p:spPr>
            <a:xfrm>
              <a:off x="2710725" y="4145175"/>
              <a:ext cx="64250" cy="109200"/>
            </a:xfrm>
            <a:custGeom>
              <a:avLst/>
              <a:gdLst/>
              <a:ahLst/>
              <a:cxnLst/>
              <a:rect l="l" t="t" r="r" b="b"/>
              <a:pathLst>
                <a:path w="2570" h="4368" extrusionOk="0">
                  <a:moveTo>
                    <a:pt x="40" y="0"/>
                  </a:moveTo>
                  <a:cubicBezTo>
                    <a:pt x="19" y="0"/>
                    <a:pt x="1" y="18"/>
                    <a:pt x="10" y="48"/>
                  </a:cubicBezTo>
                  <a:cubicBezTo>
                    <a:pt x="461" y="1682"/>
                    <a:pt x="1295" y="3149"/>
                    <a:pt x="2478" y="4350"/>
                  </a:cubicBezTo>
                  <a:cubicBezTo>
                    <a:pt x="2486" y="4362"/>
                    <a:pt x="2497" y="4367"/>
                    <a:pt x="2508" y="4367"/>
                  </a:cubicBezTo>
                  <a:cubicBezTo>
                    <a:pt x="2539" y="4367"/>
                    <a:pt x="2569" y="4324"/>
                    <a:pt x="2545" y="4299"/>
                  </a:cubicBezTo>
                  <a:cubicBezTo>
                    <a:pt x="1361" y="3098"/>
                    <a:pt x="528" y="1664"/>
                    <a:pt x="77" y="30"/>
                  </a:cubicBezTo>
                  <a:cubicBezTo>
                    <a:pt x="70" y="10"/>
                    <a:pt x="54" y="0"/>
                    <a:pt x="40" y="0"/>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93"/>
            <p:cNvSpPr/>
            <p:nvPr/>
          </p:nvSpPr>
          <p:spPr>
            <a:xfrm>
              <a:off x="2746525" y="4162700"/>
              <a:ext cx="97300" cy="105200"/>
            </a:xfrm>
            <a:custGeom>
              <a:avLst/>
              <a:gdLst/>
              <a:ahLst/>
              <a:cxnLst/>
              <a:rect l="l" t="t" r="r" b="b"/>
              <a:pathLst>
                <a:path w="3892" h="4208" extrusionOk="0">
                  <a:moveTo>
                    <a:pt x="56" y="0"/>
                  </a:moveTo>
                  <a:cubicBezTo>
                    <a:pt x="32" y="0"/>
                    <a:pt x="0" y="27"/>
                    <a:pt x="12" y="63"/>
                  </a:cubicBezTo>
                  <a:cubicBezTo>
                    <a:pt x="963" y="1714"/>
                    <a:pt x="2246" y="3115"/>
                    <a:pt x="3814" y="4198"/>
                  </a:cubicBezTo>
                  <a:cubicBezTo>
                    <a:pt x="3823" y="4205"/>
                    <a:pt x="3833" y="4207"/>
                    <a:pt x="3841" y="4207"/>
                  </a:cubicBezTo>
                  <a:cubicBezTo>
                    <a:pt x="3875" y="4207"/>
                    <a:pt x="3891" y="4159"/>
                    <a:pt x="3865" y="4132"/>
                  </a:cubicBezTo>
                  <a:cubicBezTo>
                    <a:pt x="2297" y="3048"/>
                    <a:pt x="1030" y="1664"/>
                    <a:pt x="79" y="14"/>
                  </a:cubicBezTo>
                  <a:cubicBezTo>
                    <a:pt x="74" y="4"/>
                    <a:pt x="66" y="0"/>
                    <a:pt x="56" y="0"/>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47" name="Google Shape;1647;p93"/>
          <p:cNvSpPr txBox="1"/>
          <p:nvPr/>
        </p:nvSpPr>
        <p:spPr>
          <a:xfrm>
            <a:off x="892075" y="1043625"/>
            <a:ext cx="2347500" cy="346500"/>
          </a:xfrm>
          <a:prstGeom prst="rect">
            <a:avLst/>
          </a:prstGeom>
          <a:noFill/>
          <a:ln>
            <a:noFill/>
          </a:ln>
        </p:spPr>
        <p:txBody>
          <a:bodyPr spcFirstLastPara="1" wrap="square" lIns="91425" tIns="91425" rIns="91425" bIns="91425" anchor="ctr" anchorCtr="0">
            <a:noAutofit/>
          </a:bodyPr>
          <a:lstStyle/>
          <a:p>
            <a:pPr marL="0" lvl="0" indent="0" algn="ctr" rtl="0">
              <a:lnSpc>
                <a:spcPct val="70000"/>
              </a:lnSpc>
              <a:spcBef>
                <a:spcPts val="0"/>
              </a:spcBef>
              <a:spcAft>
                <a:spcPts val="0"/>
              </a:spcAft>
              <a:buNone/>
            </a:pPr>
            <a:r>
              <a:rPr lang="en-GB" sz="2500">
                <a:solidFill>
                  <a:schemeClr val="dk1"/>
                </a:solidFill>
                <a:latin typeface="Darker Grotesque ExtraBold"/>
                <a:ea typeface="Darker Grotesque ExtraBold"/>
                <a:cs typeface="Darker Grotesque ExtraBold"/>
                <a:sym typeface="Darker Grotesque ExtraBold"/>
              </a:rPr>
              <a:t>Make a list</a:t>
            </a:r>
            <a:endParaRPr sz="2500">
              <a:solidFill>
                <a:schemeClr val="dk1"/>
              </a:solidFill>
              <a:latin typeface="Darker Grotesque ExtraBold"/>
              <a:ea typeface="Darker Grotesque ExtraBold"/>
              <a:cs typeface="Darker Grotesque ExtraBold"/>
              <a:sym typeface="Darker Grotesque ExtraBold"/>
            </a:endParaRPr>
          </a:p>
        </p:txBody>
      </p:sp>
      <p:sp>
        <p:nvSpPr>
          <p:cNvPr id="1648" name="Google Shape;1648;p93"/>
          <p:cNvSpPr txBox="1"/>
          <p:nvPr/>
        </p:nvSpPr>
        <p:spPr>
          <a:xfrm>
            <a:off x="377450" y="1439175"/>
            <a:ext cx="3059700" cy="3262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600">
                <a:solidFill>
                  <a:srgbClr val="5F63AF"/>
                </a:solidFill>
                <a:latin typeface="Jost Medium"/>
                <a:ea typeface="Jost Medium"/>
                <a:cs typeface="Jost Medium"/>
                <a:sym typeface="Jost Medium"/>
              </a:rPr>
              <a:t>Write a list of 50 (yes fifty) things that you are grateful for. You can be grateful for anything. From something tiny such as the way your cat plops it’s head on your lap, to something vast; such as living in a free and democratic country.</a:t>
            </a:r>
            <a:endParaRPr sz="1600">
              <a:solidFill>
                <a:srgbClr val="5F63AF"/>
              </a:solidFill>
              <a:latin typeface="Jost Medium"/>
              <a:ea typeface="Jost Medium"/>
              <a:cs typeface="Jost Medium"/>
              <a:sym typeface="Jost Medium"/>
            </a:endParaRPr>
          </a:p>
        </p:txBody>
      </p:sp>
      <p:sp>
        <p:nvSpPr>
          <p:cNvPr id="1649" name="Google Shape;1649;p93"/>
          <p:cNvSpPr txBox="1"/>
          <p:nvPr/>
        </p:nvSpPr>
        <p:spPr>
          <a:xfrm>
            <a:off x="5923975" y="1176100"/>
            <a:ext cx="2347500" cy="346500"/>
          </a:xfrm>
          <a:prstGeom prst="rect">
            <a:avLst/>
          </a:prstGeom>
          <a:noFill/>
          <a:ln>
            <a:noFill/>
          </a:ln>
        </p:spPr>
        <p:txBody>
          <a:bodyPr spcFirstLastPara="1" wrap="square" lIns="91425" tIns="91425" rIns="91425" bIns="91425" anchor="ctr" anchorCtr="0">
            <a:noAutofit/>
          </a:bodyPr>
          <a:lstStyle/>
          <a:p>
            <a:pPr marL="0" lvl="0" indent="0" algn="ctr" rtl="0">
              <a:lnSpc>
                <a:spcPct val="70000"/>
              </a:lnSpc>
              <a:spcBef>
                <a:spcPts val="0"/>
              </a:spcBef>
              <a:spcAft>
                <a:spcPts val="0"/>
              </a:spcAft>
              <a:buNone/>
            </a:pPr>
            <a:r>
              <a:rPr lang="en-GB" sz="2500">
                <a:solidFill>
                  <a:schemeClr val="dk1"/>
                </a:solidFill>
                <a:latin typeface="Darker Grotesque ExtraBold"/>
                <a:ea typeface="Darker Grotesque ExtraBold"/>
                <a:cs typeface="Darker Grotesque ExtraBold"/>
                <a:sym typeface="Darker Grotesque ExtraBold"/>
              </a:rPr>
              <a:t>Enjoy them</a:t>
            </a:r>
            <a:endParaRPr sz="2500">
              <a:solidFill>
                <a:schemeClr val="dk1"/>
              </a:solidFill>
              <a:latin typeface="Darker Grotesque ExtraBold"/>
              <a:ea typeface="Darker Grotesque ExtraBold"/>
              <a:cs typeface="Darker Grotesque ExtraBold"/>
              <a:sym typeface="Darker Grotesque ExtraBold"/>
            </a:endParaRPr>
          </a:p>
        </p:txBody>
      </p:sp>
      <p:sp>
        <p:nvSpPr>
          <p:cNvPr id="1650" name="Google Shape;1650;p93"/>
          <p:cNvSpPr txBox="1"/>
          <p:nvPr/>
        </p:nvSpPr>
        <p:spPr>
          <a:xfrm>
            <a:off x="5923975" y="1619950"/>
            <a:ext cx="3059700" cy="2917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600">
                <a:solidFill>
                  <a:srgbClr val="5F63AF"/>
                </a:solidFill>
                <a:latin typeface="Jost Medium"/>
                <a:ea typeface="Jost Medium"/>
                <a:cs typeface="Jost Medium"/>
                <a:sym typeface="Jost Medium"/>
              </a:rPr>
              <a:t>Next time you notice one of the things you wrote on your list it will make you think. It will help you notice the wonderful things we get to experience day after day, even in our worst days there are small positives. You may start to notice other things you are grateful for more easily too. </a:t>
            </a:r>
            <a:endParaRPr sz="1600">
              <a:solidFill>
                <a:srgbClr val="5F63AF"/>
              </a:solidFill>
              <a:latin typeface="Jost Medium"/>
              <a:ea typeface="Jost Medium"/>
              <a:cs typeface="Jost Medium"/>
              <a:sym typeface="Jost Medium"/>
            </a:endParaRPr>
          </a:p>
        </p:txBody>
      </p:sp>
      <p:sp>
        <p:nvSpPr>
          <p:cNvPr id="1651" name="Google Shape;1651;p93"/>
          <p:cNvSpPr/>
          <p:nvPr/>
        </p:nvSpPr>
        <p:spPr>
          <a:xfrm rot="4499941">
            <a:off x="6810419" y="490223"/>
            <a:ext cx="574613" cy="64879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93"/>
          <p:cNvSpPr/>
          <p:nvPr/>
        </p:nvSpPr>
        <p:spPr>
          <a:xfrm rot="4499941">
            <a:off x="1778519" y="308698"/>
            <a:ext cx="574613" cy="64879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93"/>
          <p:cNvSpPr/>
          <p:nvPr/>
        </p:nvSpPr>
        <p:spPr>
          <a:xfrm>
            <a:off x="3067502" y="1439174"/>
            <a:ext cx="522600" cy="180775"/>
          </a:xfrm>
          <a:custGeom>
            <a:avLst/>
            <a:gdLst/>
            <a:ahLst/>
            <a:cxnLst/>
            <a:rect l="l" t="t" r="r" b="b"/>
            <a:pathLst>
              <a:path w="20904" h="7231" extrusionOk="0">
                <a:moveTo>
                  <a:pt x="20904" y="7231"/>
                </a:moveTo>
                <a:cubicBezTo>
                  <a:pt x="20303" y="4620"/>
                  <a:pt x="16698" y="2303"/>
                  <a:pt x="14098" y="2953"/>
                </a:cubicBezTo>
                <a:cubicBezTo>
                  <a:pt x="12934" y="3244"/>
                  <a:pt x="12953" y="6193"/>
                  <a:pt x="14098" y="6551"/>
                </a:cubicBezTo>
                <a:cubicBezTo>
                  <a:pt x="15204" y="6897"/>
                  <a:pt x="15922" y="4125"/>
                  <a:pt x="15168" y="3245"/>
                </a:cubicBezTo>
                <a:cubicBezTo>
                  <a:pt x="11833" y="-647"/>
                  <a:pt x="5003" y="-398"/>
                  <a:pt x="0" y="717"/>
                </a:cubicBezTo>
              </a:path>
            </a:pathLst>
          </a:custGeom>
          <a:noFill/>
          <a:ln w="9525" cap="flat" cmpd="sng">
            <a:solidFill>
              <a:schemeClr val="dk2"/>
            </a:solidFill>
            <a:prstDash val="solid"/>
            <a:round/>
            <a:headEnd type="none" w="med" len="med"/>
            <a:tailEnd type="triangle" w="med" len="med"/>
          </a:ln>
        </p:spPr>
      </p:sp>
      <p:sp>
        <p:nvSpPr>
          <p:cNvPr id="1654" name="Google Shape;1654;p93"/>
          <p:cNvSpPr/>
          <p:nvPr/>
        </p:nvSpPr>
        <p:spPr>
          <a:xfrm flipH="1">
            <a:off x="5443102" y="1370674"/>
            <a:ext cx="522600" cy="180775"/>
          </a:xfrm>
          <a:custGeom>
            <a:avLst/>
            <a:gdLst/>
            <a:ahLst/>
            <a:cxnLst/>
            <a:rect l="l" t="t" r="r" b="b"/>
            <a:pathLst>
              <a:path w="20904" h="7231" extrusionOk="0">
                <a:moveTo>
                  <a:pt x="20904" y="7231"/>
                </a:moveTo>
                <a:cubicBezTo>
                  <a:pt x="20303" y="4620"/>
                  <a:pt x="16698" y="2303"/>
                  <a:pt x="14098" y="2953"/>
                </a:cubicBezTo>
                <a:cubicBezTo>
                  <a:pt x="12934" y="3244"/>
                  <a:pt x="12953" y="6193"/>
                  <a:pt x="14098" y="6551"/>
                </a:cubicBezTo>
                <a:cubicBezTo>
                  <a:pt x="15204" y="6897"/>
                  <a:pt x="15922" y="4125"/>
                  <a:pt x="15168" y="3245"/>
                </a:cubicBezTo>
                <a:cubicBezTo>
                  <a:pt x="11833" y="-647"/>
                  <a:pt x="5003" y="-398"/>
                  <a:pt x="0" y="717"/>
                </a:cubicBezTo>
              </a:path>
            </a:pathLst>
          </a:custGeom>
          <a:noFill/>
          <a:ln w="9525" cap="flat" cmpd="sng">
            <a:solidFill>
              <a:schemeClr val="dk2"/>
            </a:solidFill>
            <a:prstDash val="solid"/>
            <a:round/>
            <a:headEnd type="none" w="med" len="med"/>
            <a:tailEnd type="triangle" w="med" len="med"/>
          </a:ln>
        </p:spPr>
      </p:sp>
      <p:sp>
        <p:nvSpPr>
          <p:cNvPr id="1655" name="Google Shape;1655;p93"/>
          <p:cNvSpPr/>
          <p:nvPr/>
        </p:nvSpPr>
        <p:spPr>
          <a:xfrm>
            <a:off x="3270328" y="3653674"/>
            <a:ext cx="522599" cy="16935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56" name="Google Shape;1656;p93"/>
          <p:cNvGrpSpPr/>
          <p:nvPr/>
        </p:nvGrpSpPr>
        <p:grpSpPr>
          <a:xfrm>
            <a:off x="1898921" y="446449"/>
            <a:ext cx="333809" cy="373277"/>
            <a:chOff x="861113" y="2885746"/>
            <a:chExt cx="333809" cy="373277"/>
          </a:xfrm>
        </p:grpSpPr>
        <p:sp>
          <p:nvSpPr>
            <p:cNvPr id="1657" name="Google Shape;1657;p93"/>
            <p:cNvSpPr/>
            <p:nvPr/>
          </p:nvSpPr>
          <p:spPr>
            <a:xfrm>
              <a:off x="861113" y="2981533"/>
              <a:ext cx="315970" cy="277489"/>
            </a:xfrm>
            <a:custGeom>
              <a:avLst/>
              <a:gdLst/>
              <a:ahLst/>
              <a:cxnLst/>
              <a:rect l="l" t="t" r="r" b="b"/>
              <a:pathLst>
                <a:path w="9919" h="8711" extrusionOk="0">
                  <a:moveTo>
                    <a:pt x="3015" y="0"/>
                  </a:moveTo>
                  <a:cubicBezTo>
                    <a:pt x="2777" y="0"/>
                    <a:pt x="2558" y="27"/>
                    <a:pt x="2358" y="79"/>
                  </a:cubicBezTo>
                  <a:cubicBezTo>
                    <a:pt x="1739" y="245"/>
                    <a:pt x="1156" y="638"/>
                    <a:pt x="739" y="1210"/>
                  </a:cubicBezTo>
                  <a:cubicBezTo>
                    <a:pt x="251" y="1864"/>
                    <a:pt x="1" y="2698"/>
                    <a:pt x="1" y="3615"/>
                  </a:cubicBezTo>
                  <a:cubicBezTo>
                    <a:pt x="1" y="4567"/>
                    <a:pt x="429" y="5841"/>
                    <a:pt x="1132" y="6889"/>
                  </a:cubicBezTo>
                  <a:cubicBezTo>
                    <a:pt x="1882" y="8056"/>
                    <a:pt x="2763" y="8711"/>
                    <a:pt x="3549" y="8711"/>
                  </a:cubicBezTo>
                  <a:cubicBezTo>
                    <a:pt x="3870" y="8711"/>
                    <a:pt x="4180" y="8663"/>
                    <a:pt x="4478" y="8580"/>
                  </a:cubicBezTo>
                  <a:cubicBezTo>
                    <a:pt x="4632" y="8532"/>
                    <a:pt x="4796" y="8508"/>
                    <a:pt x="4960" y="8508"/>
                  </a:cubicBezTo>
                  <a:cubicBezTo>
                    <a:pt x="5123" y="8508"/>
                    <a:pt x="5287" y="8532"/>
                    <a:pt x="5442" y="8580"/>
                  </a:cubicBezTo>
                  <a:cubicBezTo>
                    <a:pt x="5740" y="8663"/>
                    <a:pt x="6049" y="8711"/>
                    <a:pt x="6371" y="8711"/>
                  </a:cubicBezTo>
                  <a:cubicBezTo>
                    <a:pt x="7156" y="8711"/>
                    <a:pt x="8026" y="8044"/>
                    <a:pt x="8788" y="6889"/>
                  </a:cubicBezTo>
                  <a:cubicBezTo>
                    <a:pt x="9490" y="5841"/>
                    <a:pt x="9919" y="4567"/>
                    <a:pt x="9919" y="3615"/>
                  </a:cubicBezTo>
                  <a:cubicBezTo>
                    <a:pt x="9847" y="2948"/>
                    <a:pt x="9716" y="2317"/>
                    <a:pt x="9431" y="1757"/>
                  </a:cubicBezTo>
                  <a:cubicBezTo>
                    <a:pt x="9398" y="1685"/>
                    <a:pt x="9334" y="1651"/>
                    <a:pt x="9266" y="1651"/>
                  </a:cubicBezTo>
                  <a:cubicBezTo>
                    <a:pt x="9233" y="1651"/>
                    <a:pt x="9199" y="1658"/>
                    <a:pt x="9169" y="1674"/>
                  </a:cubicBezTo>
                  <a:cubicBezTo>
                    <a:pt x="9061" y="1710"/>
                    <a:pt x="9026" y="1841"/>
                    <a:pt x="9073" y="1936"/>
                  </a:cubicBezTo>
                  <a:cubicBezTo>
                    <a:pt x="9323" y="2448"/>
                    <a:pt x="9442" y="3007"/>
                    <a:pt x="9442" y="3638"/>
                  </a:cubicBezTo>
                  <a:cubicBezTo>
                    <a:pt x="9442" y="4508"/>
                    <a:pt x="9050" y="5686"/>
                    <a:pt x="8395" y="6698"/>
                  </a:cubicBezTo>
                  <a:cubicBezTo>
                    <a:pt x="7716" y="7722"/>
                    <a:pt x="6942" y="8341"/>
                    <a:pt x="6311" y="8341"/>
                  </a:cubicBezTo>
                  <a:cubicBezTo>
                    <a:pt x="6037" y="8341"/>
                    <a:pt x="5751" y="8294"/>
                    <a:pt x="5501" y="8222"/>
                  </a:cubicBezTo>
                  <a:cubicBezTo>
                    <a:pt x="5311" y="8163"/>
                    <a:pt x="5112" y="8133"/>
                    <a:pt x="4911" y="8133"/>
                  </a:cubicBezTo>
                  <a:cubicBezTo>
                    <a:pt x="4710" y="8133"/>
                    <a:pt x="4507" y="8163"/>
                    <a:pt x="4311" y="8222"/>
                  </a:cubicBezTo>
                  <a:cubicBezTo>
                    <a:pt x="4061" y="8294"/>
                    <a:pt x="3775" y="8341"/>
                    <a:pt x="3513" y="8341"/>
                  </a:cubicBezTo>
                  <a:cubicBezTo>
                    <a:pt x="2870" y="8341"/>
                    <a:pt x="2096" y="7722"/>
                    <a:pt x="1430" y="6698"/>
                  </a:cubicBezTo>
                  <a:cubicBezTo>
                    <a:pt x="775" y="5698"/>
                    <a:pt x="370" y="4531"/>
                    <a:pt x="370" y="3638"/>
                  </a:cubicBezTo>
                  <a:cubicBezTo>
                    <a:pt x="370" y="2805"/>
                    <a:pt x="608" y="2043"/>
                    <a:pt x="1037" y="1460"/>
                  </a:cubicBezTo>
                  <a:cubicBezTo>
                    <a:pt x="1406" y="971"/>
                    <a:pt x="1918" y="614"/>
                    <a:pt x="2453" y="460"/>
                  </a:cubicBezTo>
                  <a:cubicBezTo>
                    <a:pt x="2603" y="422"/>
                    <a:pt x="2774" y="403"/>
                    <a:pt x="2963" y="403"/>
                  </a:cubicBezTo>
                  <a:cubicBezTo>
                    <a:pt x="3256" y="403"/>
                    <a:pt x="3592" y="449"/>
                    <a:pt x="3954" y="543"/>
                  </a:cubicBezTo>
                  <a:cubicBezTo>
                    <a:pt x="4013" y="555"/>
                    <a:pt x="4085" y="567"/>
                    <a:pt x="4144" y="579"/>
                  </a:cubicBezTo>
                  <a:cubicBezTo>
                    <a:pt x="4160" y="582"/>
                    <a:pt x="4176" y="584"/>
                    <a:pt x="4191" y="584"/>
                  </a:cubicBezTo>
                  <a:cubicBezTo>
                    <a:pt x="4281" y="584"/>
                    <a:pt x="4362" y="527"/>
                    <a:pt x="4382" y="436"/>
                  </a:cubicBezTo>
                  <a:cubicBezTo>
                    <a:pt x="4406" y="329"/>
                    <a:pt x="4347" y="221"/>
                    <a:pt x="4239" y="198"/>
                  </a:cubicBezTo>
                  <a:lnTo>
                    <a:pt x="4061" y="150"/>
                  </a:lnTo>
                  <a:cubicBezTo>
                    <a:pt x="3680" y="48"/>
                    <a:pt x="3331" y="0"/>
                    <a:pt x="30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93"/>
            <p:cNvSpPr/>
            <p:nvPr/>
          </p:nvSpPr>
          <p:spPr>
            <a:xfrm>
              <a:off x="1024976" y="2981756"/>
              <a:ext cx="125572" cy="45903"/>
            </a:xfrm>
            <a:custGeom>
              <a:avLst/>
              <a:gdLst/>
              <a:ahLst/>
              <a:cxnLst/>
              <a:rect l="l" t="t" r="r" b="b"/>
              <a:pathLst>
                <a:path w="3942" h="1441" extrusionOk="0">
                  <a:moveTo>
                    <a:pt x="1709" y="1"/>
                  </a:moveTo>
                  <a:cubicBezTo>
                    <a:pt x="1383" y="1"/>
                    <a:pt x="1022" y="51"/>
                    <a:pt x="631" y="143"/>
                  </a:cubicBezTo>
                  <a:cubicBezTo>
                    <a:pt x="477" y="191"/>
                    <a:pt x="334" y="202"/>
                    <a:pt x="191" y="238"/>
                  </a:cubicBezTo>
                  <a:cubicBezTo>
                    <a:pt x="96" y="250"/>
                    <a:pt x="0" y="357"/>
                    <a:pt x="12" y="464"/>
                  </a:cubicBezTo>
                  <a:cubicBezTo>
                    <a:pt x="35" y="554"/>
                    <a:pt x="121" y="644"/>
                    <a:pt x="220" y="644"/>
                  </a:cubicBezTo>
                  <a:cubicBezTo>
                    <a:pt x="226" y="644"/>
                    <a:pt x="232" y="644"/>
                    <a:pt x="238" y="643"/>
                  </a:cubicBezTo>
                  <a:cubicBezTo>
                    <a:pt x="405" y="619"/>
                    <a:pt x="572" y="583"/>
                    <a:pt x="727" y="548"/>
                  </a:cubicBezTo>
                  <a:cubicBezTo>
                    <a:pt x="1087" y="461"/>
                    <a:pt x="1417" y="414"/>
                    <a:pt x="1711" y="414"/>
                  </a:cubicBezTo>
                  <a:cubicBezTo>
                    <a:pt x="1903" y="414"/>
                    <a:pt x="2079" y="434"/>
                    <a:pt x="2239" y="476"/>
                  </a:cubicBezTo>
                  <a:cubicBezTo>
                    <a:pt x="2727" y="607"/>
                    <a:pt x="3203" y="917"/>
                    <a:pt x="3572" y="1369"/>
                  </a:cubicBezTo>
                  <a:cubicBezTo>
                    <a:pt x="3620" y="1417"/>
                    <a:pt x="3679" y="1441"/>
                    <a:pt x="3727" y="1441"/>
                  </a:cubicBezTo>
                  <a:cubicBezTo>
                    <a:pt x="3763" y="1441"/>
                    <a:pt x="3810" y="1429"/>
                    <a:pt x="3846" y="1393"/>
                  </a:cubicBezTo>
                  <a:cubicBezTo>
                    <a:pt x="3929" y="1322"/>
                    <a:pt x="3941" y="1191"/>
                    <a:pt x="3870" y="1095"/>
                  </a:cubicBezTo>
                  <a:cubicBezTo>
                    <a:pt x="3453" y="595"/>
                    <a:pt x="2905" y="226"/>
                    <a:pt x="2322" y="72"/>
                  </a:cubicBezTo>
                  <a:cubicBezTo>
                    <a:pt x="2135" y="23"/>
                    <a:pt x="1930" y="1"/>
                    <a:pt x="17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93"/>
            <p:cNvSpPr/>
            <p:nvPr/>
          </p:nvSpPr>
          <p:spPr>
            <a:xfrm>
              <a:off x="979455" y="2885746"/>
              <a:ext cx="215467" cy="145705"/>
            </a:xfrm>
            <a:custGeom>
              <a:avLst/>
              <a:gdLst/>
              <a:ahLst/>
              <a:cxnLst/>
              <a:rect l="l" t="t" r="r" b="b"/>
              <a:pathLst>
                <a:path w="6764" h="4574" extrusionOk="0">
                  <a:moveTo>
                    <a:pt x="4097" y="0"/>
                  </a:moveTo>
                  <a:cubicBezTo>
                    <a:pt x="3959" y="0"/>
                    <a:pt x="3824" y="9"/>
                    <a:pt x="3691" y="26"/>
                  </a:cubicBezTo>
                  <a:cubicBezTo>
                    <a:pt x="3049" y="61"/>
                    <a:pt x="2489" y="419"/>
                    <a:pt x="2060" y="1014"/>
                  </a:cubicBezTo>
                  <a:cubicBezTo>
                    <a:pt x="1775" y="1407"/>
                    <a:pt x="1620" y="1776"/>
                    <a:pt x="1596" y="1883"/>
                  </a:cubicBezTo>
                  <a:lnTo>
                    <a:pt x="1072" y="2681"/>
                  </a:lnTo>
                  <a:cubicBezTo>
                    <a:pt x="929" y="2240"/>
                    <a:pt x="774" y="1954"/>
                    <a:pt x="763" y="1943"/>
                  </a:cubicBezTo>
                  <a:cubicBezTo>
                    <a:pt x="728" y="1866"/>
                    <a:pt x="652" y="1832"/>
                    <a:pt x="576" y="1832"/>
                  </a:cubicBezTo>
                  <a:cubicBezTo>
                    <a:pt x="546" y="1832"/>
                    <a:pt x="516" y="1837"/>
                    <a:pt x="489" y="1847"/>
                  </a:cubicBezTo>
                  <a:cubicBezTo>
                    <a:pt x="405" y="1895"/>
                    <a:pt x="358" y="2026"/>
                    <a:pt x="405" y="2121"/>
                  </a:cubicBezTo>
                  <a:cubicBezTo>
                    <a:pt x="405" y="2133"/>
                    <a:pt x="870" y="3014"/>
                    <a:pt x="965" y="4157"/>
                  </a:cubicBezTo>
                  <a:cubicBezTo>
                    <a:pt x="822" y="4145"/>
                    <a:pt x="667" y="4098"/>
                    <a:pt x="572" y="4050"/>
                  </a:cubicBezTo>
                  <a:cubicBezTo>
                    <a:pt x="429" y="3990"/>
                    <a:pt x="393" y="3931"/>
                    <a:pt x="393" y="3919"/>
                  </a:cubicBezTo>
                  <a:cubicBezTo>
                    <a:pt x="393" y="3812"/>
                    <a:pt x="298" y="3728"/>
                    <a:pt x="191" y="3728"/>
                  </a:cubicBezTo>
                  <a:cubicBezTo>
                    <a:pt x="96" y="3728"/>
                    <a:pt x="1" y="3812"/>
                    <a:pt x="1" y="3919"/>
                  </a:cubicBezTo>
                  <a:cubicBezTo>
                    <a:pt x="1" y="4038"/>
                    <a:pt x="60" y="4264"/>
                    <a:pt x="405" y="4419"/>
                  </a:cubicBezTo>
                  <a:cubicBezTo>
                    <a:pt x="608" y="4514"/>
                    <a:pt x="893" y="4574"/>
                    <a:pt x="1191" y="4574"/>
                  </a:cubicBezTo>
                  <a:cubicBezTo>
                    <a:pt x="1489" y="4574"/>
                    <a:pt x="1763" y="4514"/>
                    <a:pt x="1977" y="4419"/>
                  </a:cubicBezTo>
                  <a:cubicBezTo>
                    <a:pt x="2334" y="4264"/>
                    <a:pt x="2382" y="4038"/>
                    <a:pt x="2382" y="3919"/>
                  </a:cubicBezTo>
                  <a:cubicBezTo>
                    <a:pt x="2382" y="3812"/>
                    <a:pt x="2298" y="3728"/>
                    <a:pt x="2191" y="3728"/>
                  </a:cubicBezTo>
                  <a:cubicBezTo>
                    <a:pt x="2084" y="3728"/>
                    <a:pt x="2001" y="3812"/>
                    <a:pt x="2001" y="3919"/>
                  </a:cubicBezTo>
                  <a:cubicBezTo>
                    <a:pt x="2001" y="3931"/>
                    <a:pt x="1953" y="3990"/>
                    <a:pt x="1822" y="4050"/>
                  </a:cubicBezTo>
                  <a:cubicBezTo>
                    <a:pt x="1703" y="4109"/>
                    <a:pt x="1548" y="4145"/>
                    <a:pt x="1382" y="4157"/>
                  </a:cubicBezTo>
                  <a:cubicBezTo>
                    <a:pt x="1358" y="3800"/>
                    <a:pt x="1298" y="3467"/>
                    <a:pt x="1239" y="3169"/>
                  </a:cubicBezTo>
                  <a:lnTo>
                    <a:pt x="1917" y="2133"/>
                  </a:lnTo>
                  <a:cubicBezTo>
                    <a:pt x="1953" y="2133"/>
                    <a:pt x="1977" y="2145"/>
                    <a:pt x="2060" y="2169"/>
                  </a:cubicBezTo>
                  <a:cubicBezTo>
                    <a:pt x="2179" y="2204"/>
                    <a:pt x="2334" y="2300"/>
                    <a:pt x="2513" y="2407"/>
                  </a:cubicBezTo>
                  <a:cubicBezTo>
                    <a:pt x="2989" y="2669"/>
                    <a:pt x="3584" y="3014"/>
                    <a:pt x="4263" y="3014"/>
                  </a:cubicBezTo>
                  <a:cubicBezTo>
                    <a:pt x="4477" y="3014"/>
                    <a:pt x="4715" y="2966"/>
                    <a:pt x="4954" y="2883"/>
                  </a:cubicBezTo>
                  <a:cubicBezTo>
                    <a:pt x="6466" y="2300"/>
                    <a:pt x="6739" y="407"/>
                    <a:pt x="6763" y="323"/>
                  </a:cubicBezTo>
                  <a:cubicBezTo>
                    <a:pt x="6763" y="288"/>
                    <a:pt x="6716" y="216"/>
                    <a:pt x="6656" y="168"/>
                  </a:cubicBezTo>
                  <a:cubicBezTo>
                    <a:pt x="6626" y="145"/>
                    <a:pt x="6588" y="133"/>
                    <a:pt x="6547" y="133"/>
                  </a:cubicBezTo>
                  <a:cubicBezTo>
                    <a:pt x="6507" y="133"/>
                    <a:pt x="6466" y="145"/>
                    <a:pt x="6430" y="168"/>
                  </a:cubicBezTo>
                  <a:cubicBezTo>
                    <a:pt x="6301" y="255"/>
                    <a:pt x="6164" y="287"/>
                    <a:pt x="6009" y="287"/>
                  </a:cubicBezTo>
                  <a:cubicBezTo>
                    <a:pt x="5820" y="287"/>
                    <a:pt x="5602" y="239"/>
                    <a:pt x="5335" y="180"/>
                  </a:cubicBezTo>
                  <a:cubicBezTo>
                    <a:pt x="5287" y="168"/>
                    <a:pt x="5239" y="168"/>
                    <a:pt x="5192" y="157"/>
                  </a:cubicBezTo>
                  <a:cubicBezTo>
                    <a:pt x="5175" y="150"/>
                    <a:pt x="5158" y="147"/>
                    <a:pt x="5140" y="147"/>
                  </a:cubicBezTo>
                  <a:cubicBezTo>
                    <a:pt x="5061" y="147"/>
                    <a:pt x="4983" y="211"/>
                    <a:pt x="4954" y="299"/>
                  </a:cubicBezTo>
                  <a:cubicBezTo>
                    <a:pt x="4930" y="407"/>
                    <a:pt x="5001" y="514"/>
                    <a:pt x="5108" y="538"/>
                  </a:cubicBezTo>
                  <a:cubicBezTo>
                    <a:pt x="5156" y="561"/>
                    <a:pt x="5192" y="561"/>
                    <a:pt x="5239" y="573"/>
                  </a:cubicBezTo>
                  <a:cubicBezTo>
                    <a:pt x="5512" y="626"/>
                    <a:pt x="5765" y="679"/>
                    <a:pt x="6003" y="679"/>
                  </a:cubicBezTo>
                  <a:cubicBezTo>
                    <a:pt x="6088" y="679"/>
                    <a:pt x="6170" y="672"/>
                    <a:pt x="6251" y="657"/>
                  </a:cubicBezTo>
                  <a:lnTo>
                    <a:pt x="6251" y="657"/>
                  </a:lnTo>
                  <a:cubicBezTo>
                    <a:pt x="6108" y="1192"/>
                    <a:pt x="5704" y="2193"/>
                    <a:pt x="4799" y="2550"/>
                  </a:cubicBezTo>
                  <a:cubicBezTo>
                    <a:pt x="4613" y="2621"/>
                    <a:pt x="4429" y="2651"/>
                    <a:pt x="4249" y="2651"/>
                  </a:cubicBezTo>
                  <a:cubicBezTo>
                    <a:pt x="3679" y="2651"/>
                    <a:pt x="3144" y="2348"/>
                    <a:pt x="2691" y="2085"/>
                  </a:cubicBezTo>
                  <a:cubicBezTo>
                    <a:pt x="2453" y="1954"/>
                    <a:pt x="2251" y="1835"/>
                    <a:pt x="2072" y="1776"/>
                  </a:cubicBezTo>
                  <a:cubicBezTo>
                    <a:pt x="2275" y="1335"/>
                    <a:pt x="2798" y="502"/>
                    <a:pt x="3727" y="419"/>
                  </a:cubicBezTo>
                  <a:cubicBezTo>
                    <a:pt x="3823" y="414"/>
                    <a:pt x="3921" y="411"/>
                    <a:pt x="4019" y="411"/>
                  </a:cubicBezTo>
                  <a:cubicBezTo>
                    <a:pt x="4190" y="411"/>
                    <a:pt x="4363" y="420"/>
                    <a:pt x="4537" y="442"/>
                  </a:cubicBezTo>
                  <a:cubicBezTo>
                    <a:pt x="4545" y="443"/>
                    <a:pt x="4552" y="444"/>
                    <a:pt x="4560" y="444"/>
                  </a:cubicBezTo>
                  <a:cubicBezTo>
                    <a:pt x="4659" y="444"/>
                    <a:pt x="4752" y="374"/>
                    <a:pt x="4763" y="264"/>
                  </a:cubicBezTo>
                  <a:cubicBezTo>
                    <a:pt x="4775" y="157"/>
                    <a:pt x="4703" y="49"/>
                    <a:pt x="4584" y="38"/>
                  </a:cubicBezTo>
                  <a:cubicBezTo>
                    <a:pt x="4419" y="12"/>
                    <a:pt x="4256" y="0"/>
                    <a:pt x="40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60" name="Google Shape;1660;p93"/>
          <p:cNvSpPr/>
          <p:nvPr/>
        </p:nvSpPr>
        <p:spPr>
          <a:xfrm>
            <a:off x="5181748" y="2368096"/>
            <a:ext cx="786061" cy="25472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1" name="Google Shape;1661;p93"/>
          <p:cNvGrpSpPr/>
          <p:nvPr/>
        </p:nvGrpSpPr>
        <p:grpSpPr>
          <a:xfrm>
            <a:off x="6915293" y="652203"/>
            <a:ext cx="364865" cy="324822"/>
            <a:chOff x="5765817" y="3227724"/>
            <a:chExt cx="364865" cy="324822"/>
          </a:xfrm>
        </p:grpSpPr>
        <p:sp>
          <p:nvSpPr>
            <p:cNvPr id="1662" name="Google Shape;1662;p93"/>
            <p:cNvSpPr/>
            <p:nvPr/>
          </p:nvSpPr>
          <p:spPr>
            <a:xfrm>
              <a:off x="5765817" y="3227724"/>
              <a:ext cx="364865" cy="324822"/>
            </a:xfrm>
            <a:custGeom>
              <a:avLst/>
              <a:gdLst/>
              <a:ahLst/>
              <a:cxnLst/>
              <a:rect l="l" t="t" r="r" b="b"/>
              <a:pathLst>
                <a:path w="11490" h="10229" extrusionOk="0">
                  <a:moveTo>
                    <a:pt x="8287" y="370"/>
                  </a:moveTo>
                  <a:cubicBezTo>
                    <a:pt x="9871" y="370"/>
                    <a:pt x="11157" y="1656"/>
                    <a:pt x="11157" y="3251"/>
                  </a:cubicBezTo>
                  <a:cubicBezTo>
                    <a:pt x="11133" y="4037"/>
                    <a:pt x="10847" y="4870"/>
                    <a:pt x="10299" y="5751"/>
                  </a:cubicBezTo>
                  <a:cubicBezTo>
                    <a:pt x="9847" y="6442"/>
                    <a:pt x="9216" y="7156"/>
                    <a:pt x="8418" y="7871"/>
                  </a:cubicBezTo>
                  <a:cubicBezTo>
                    <a:pt x="7263" y="8918"/>
                    <a:pt x="6084" y="9645"/>
                    <a:pt x="5763" y="9835"/>
                  </a:cubicBezTo>
                  <a:cubicBezTo>
                    <a:pt x="5430" y="9645"/>
                    <a:pt x="4251" y="8930"/>
                    <a:pt x="3096" y="7895"/>
                  </a:cubicBezTo>
                  <a:cubicBezTo>
                    <a:pt x="2310" y="7180"/>
                    <a:pt x="1667" y="6466"/>
                    <a:pt x="1215" y="5763"/>
                  </a:cubicBezTo>
                  <a:cubicBezTo>
                    <a:pt x="667" y="4894"/>
                    <a:pt x="381" y="4049"/>
                    <a:pt x="381" y="3251"/>
                  </a:cubicBezTo>
                  <a:cubicBezTo>
                    <a:pt x="381" y="1668"/>
                    <a:pt x="1667" y="370"/>
                    <a:pt x="3263" y="370"/>
                  </a:cubicBezTo>
                  <a:cubicBezTo>
                    <a:pt x="4191" y="370"/>
                    <a:pt x="5084" y="834"/>
                    <a:pt x="5620" y="1608"/>
                  </a:cubicBezTo>
                  <a:cubicBezTo>
                    <a:pt x="5656" y="1656"/>
                    <a:pt x="5715" y="1679"/>
                    <a:pt x="5775" y="1679"/>
                  </a:cubicBezTo>
                  <a:cubicBezTo>
                    <a:pt x="5834" y="1679"/>
                    <a:pt x="5894" y="1656"/>
                    <a:pt x="5918" y="1608"/>
                  </a:cubicBezTo>
                  <a:cubicBezTo>
                    <a:pt x="6454" y="834"/>
                    <a:pt x="7335" y="370"/>
                    <a:pt x="8287" y="370"/>
                  </a:cubicBezTo>
                  <a:close/>
                  <a:moveTo>
                    <a:pt x="3227" y="1"/>
                  </a:moveTo>
                  <a:cubicBezTo>
                    <a:pt x="1441" y="1"/>
                    <a:pt x="0" y="1441"/>
                    <a:pt x="0" y="3227"/>
                  </a:cubicBezTo>
                  <a:cubicBezTo>
                    <a:pt x="0" y="4108"/>
                    <a:pt x="298" y="5013"/>
                    <a:pt x="893" y="5942"/>
                  </a:cubicBezTo>
                  <a:cubicBezTo>
                    <a:pt x="1370" y="6668"/>
                    <a:pt x="2001" y="7418"/>
                    <a:pt x="2822" y="8145"/>
                  </a:cubicBezTo>
                  <a:cubicBezTo>
                    <a:pt x="4203" y="9383"/>
                    <a:pt x="5620" y="10181"/>
                    <a:pt x="5632" y="10192"/>
                  </a:cubicBezTo>
                  <a:cubicBezTo>
                    <a:pt x="5668" y="10216"/>
                    <a:pt x="5692" y="10228"/>
                    <a:pt x="5727" y="10228"/>
                  </a:cubicBezTo>
                  <a:cubicBezTo>
                    <a:pt x="5751" y="10228"/>
                    <a:pt x="5787" y="10216"/>
                    <a:pt x="5811" y="10192"/>
                  </a:cubicBezTo>
                  <a:cubicBezTo>
                    <a:pt x="5834" y="10181"/>
                    <a:pt x="7239" y="9395"/>
                    <a:pt x="8632" y="8145"/>
                  </a:cubicBezTo>
                  <a:cubicBezTo>
                    <a:pt x="9442" y="7418"/>
                    <a:pt x="10097" y="6668"/>
                    <a:pt x="10561" y="5942"/>
                  </a:cubicBezTo>
                  <a:cubicBezTo>
                    <a:pt x="11157" y="5013"/>
                    <a:pt x="11454" y="4108"/>
                    <a:pt x="11454" y="3227"/>
                  </a:cubicBezTo>
                  <a:cubicBezTo>
                    <a:pt x="11490" y="1441"/>
                    <a:pt x="10049" y="1"/>
                    <a:pt x="8263" y="1"/>
                  </a:cubicBezTo>
                  <a:cubicBezTo>
                    <a:pt x="7275" y="1"/>
                    <a:pt x="6358" y="453"/>
                    <a:pt x="5739" y="1203"/>
                  </a:cubicBezTo>
                  <a:cubicBezTo>
                    <a:pt x="5132" y="453"/>
                    <a:pt x="4203" y="1"/>
                    <a:pt x="32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93"/>
            <p:cNvSpPr/>
            <p:nvPr/>
          </p:nvSpPr>
          <p:spPr>
            <a:xfrm>
              <a:off x="6022144" y="3250429"/>
              <a:ext cx="85484" cy="84341"/>
            </a:xfrm>
            <a:custGeom>
              <a:avLst/>
              <a:gdLst/>
              <a:ahLst/>
              <a:cxnLst/>
              <a:rect l="l" t="t" r="r" b="b"/>
              <a:pathLst>
                <a:path w="2692" h="2656" extrusionOk="0">
                  <a:moveTo>
                    <a:pt x="191" y="0"/>
                  </a:moveTo>
                  <a:cubicBezTo>
                    <a:pt x="84" y="0"/>
                    <a:pt x="1" y="72"/>
                    <a:pt x="1" y="179"/>
                  </a:cubicBezTo>
                  <a:cubicBezTo>
                    <a:pt x="1" y="286"/>
                    <a:pt x="84" y="357"/>
                    <a:pt x="191" y="357"/>
                  </a:cubicBezTo>
                  <a:cubicBezTo>
                    <a:pt x="1346" y="357"/>
                    <a:pt x="2311" y="1310"/>
                    <a:pt x="2334" y="2477"/>
                  </a:cubicBezTo>
                  <a:cubicBezTo>
                    <a:pt x="2334" y="2572"/>
                    <a:pt x="2406" y="2655"/>
                    <a:pt x="2513" y="2655"/>
                  </a:cubicBezTo>
                  <a:cubicBezTo>
                    <a:pt x="2608" y="2655"/>
                    <a:pt x="2692" y="2560"/>
                    <a:pt x="2692" y="2477"/>
                  </a:cubicBezTo>
                  <a:cubicBezTo>
                    <a:pt x="2668" y="1107"/>
                    <a:pt x="1561" y="0"/>
                    <a:pt x="19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93"/>
            <p:cNvSpPr/>
            <p:nvPr/>
          </p:nvSpPr>
          <p:spPr>
            <a:xfrm>
              <a:off x="5862987" y="3250429"/>
              <a:ext cx="73386" cy="43504"/>
            </a:xfrm>
            <a:custGeom>
              <a:avLst/>
              <a:gdLst/>
              <a:ahLst/>
              <a:cxnLst/>
              <a:rect l="l" t="t" r="r" b="b"/>
              <a:pathLst>
                <a:path w="2311" h="1370" extrusionOk="0">
                  <a:moveTo>
                    <a:pt x="179" y="0"/>
                  </a:moveTo>
                  <a:cubicBezTo>
                    <a:pt x="72" y="0"/>
                    <a:pt x="0" y="72"/>
                    <a:pt x="0" y="179"/>
                  </a:cubicBezTo>
                  <a:cubicBezTo>
                    <a:pt x="0" y="286"/>
                    <a:pt x="72" y="357"/>
                    <a:pt x="179" y="357"/>
                  </a:cubicBezTo>
                  <a:cubicBezTo>
                    <a:pt x="881" y="357"/>
                    <a:pt x="1548" y="703"/>
                    <a:pt x="1953" y="1298"/>
                  </a:cubicBezTo>
                  <a:cubicBezTo>
                    <a:pt x="1989" y="1334"/>
                    <a:pt x="2036" y="1369"/>
                    <a:pt x="2108" y="1369"/>
                  </a:cubicBezTo>
                  <a:cubicBezTo>
                    <a:pt x="2131" y="1369"/>
                    <a:pt x="2179" y="1357"/>
                    <a:pt x="2203" y="1334"/>
                  </a:cubicBezTo>
                  <a:cubicBezTo>
                    <a:pt x="2286" y="1286"/>
                    <a:pt x="2310" y="1179"/>
                    <a:pt x="2251" y="1084"/>
                  </a:cubicBezTo>
                  <a:cubicBezTo>
                    <a:pt x="1786" y="405"/>
                    <a:pt x="1012" y="0"/>
                    <a:pt x="1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S Electives Health Subject for High School - 9th Grade: Healthy Living by Slidesgo">
  <a:themeElements>
    <a:clrScheme name="Simple Light">
      <a:dk1>
        <a:srgbClr val="5F63AF"/>
      </a:dk1>
      <a:lt1>
        <a:srgbClr val="FFFFFF"/>
      </a:lt1>
      <a:dk2>
        <a:srgbClr val="9A9BC9"/>
      </a:dk2>
      <a:lt2>
        <a:srgbClr val="525593"/>
      </a:lt2>
      <a:accent1>
        <a:srgbClr val="424476"/>
      </a:accent1>
      <a:accent2>
        <a:srgbClr val="FAE9CB"/>
      </a:accent2>
      <a:accent3>
        <a:srgbClr val="F9E8E0"/>
      </a:accent3>
      <a:accent4>
        <a:srgbClr val="F7D9CB"/>
      </a:accent4>
      <a:accent5>
        <a:srgbClr val="EA8C6B"/>
      </a:accent5>
      <a:accent6>
        <a:srgbClr val="DD7B59"/>
      </a:accent6>
      <a:hlink>
        <a:srgbClr val="5F63A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HS Electives Health Subject for High School - 9th Grade: Healthy Living by Slidesgo">
  <a:themeElements>
    <a:clrScheme name="Simple Light">
      <a:dk1>
        <a:srgbClr val="5F63AF"/>
      </a:dk1>
      <a:lt1>
        <a:srgbClr val="FFFFFF"/>
      </a:lt1>
      <a:dk2>
        <a:srgbClr val="9A9BC9"/>
      </a:dk2>
      <a:lt2>
        <a:srgbClr val="525593"/>
      </a:lt2>
      <a:accent1>
        <a:srgbClr val="424476"/>
      </a:accent1>
      <a:accent2>
        <a:srgbClr val="FAE9CB"/>
      </a:accent2>
      <a:accent3>
        <a:srgbClr val="F9E8E0"/>
      </a:accent3>
      <a:accent4>
        <a:srgbClr val="F7D9CB"/>
      </a:accent4>
      <a:accent5>
        <a:srgbClr val="EA8C6B"/>
      </a:accent5>
      <a:accent6>
        <a:srgbClr val="DD7B59"/>
      </a:accent6>
      <a:hlink>
        <a:srgbClr val="5F63A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241</Words>
  <Application>Microsoft Macintosh PowerPoint</Application>
  <PresentationFormat>On-screen Show (16:9)</PresentationFormat>
  <Paragraphs>11</Paragraphs>
  <Slides>3</Slides>
  <Notes>3</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vt:i4>
      </vt:variant>
    </vt:vector>
  </HeadingPairs>
  <TitlesOfParts>
    <vt:vector size="14" baseType="lpstr">
      <vt:lpstr>Jost Medium</vt:lpstr>
      <vt:lpstr>Roboto Condensed Light</vt:lpstr>
      <vt:lpstr>Arial</vt:lpstr>
      <vt:lpstr>Jost</vt:lpstr>
      <vt:lpstr>Darker Grotesque</vt:lpstr>
      <vt:lpstr>PT Sans</vt:lpstr>
      <vt:lpstr>Jost ExtraBold</vt:lpstr>
      <vt:lpstr>Darker Grotesque ExtraBold</vt:lpstr>
      <vt:lpstr>Simple Light</vt:lpstr>
      <vt:lpstr>HS Electives Health Subject for High School - 9th Grade: Healthy Living by Slidesgo</vt:lpstr>
      <vt:lpstr>HS Electives Health Subject for High School - 9th Grade: Healthy Living by Slidesgo</vt:lpstr>
      <vt:lpstr>Weekly wellbeing 3</vt:lpstr>
      <vt:lpstr>Gratitude is the best attitude!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Weekly wellbeing</dc:title>
  <cp:lastModifiedBy>Dan Spencer</cp:lastModifiedBy>
  <cp:revision>5</cp:revision>
  <dcterms:modified xsi:type="dcterms:W3CDTF">2022-10-27T21:05:12Z</dcterms:modified>
</cp:coreProperties>
</file>